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1.xml" ContentType="application/vnd.ms-office.activeX+xml"/>
  <Override PartName="/ppt/activeX/activeX1.bin" ContentType="application/vnd.ms-office.activeX"/>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84"/>
  </p:notesMasterIdLst>
  <p:handoutMasterIdLst>
    <p:handoutMasterId r:id="rId85"/>
  </p:handoutMasterIdLst>
  <p:sldIdLst>
    <p:sldId id="256" r:id="rId3"/>
    <p:sldId id="268" r:id="rId4"/>
    <p:sldId id="354" r:id="rId5"/>
    <p:sldId id="269" r:id="rId6"/>
    <p:sldId id="270" r:id="rId7"/>
    <p:sldId id="271" r:id="rId8"/>
    <p:sldId id="356" r:id="rId9"/>
    <p:sldId id="355" r:id="rId10"/>
    <p:sldId id="272" r:id="rId11"/>
    <p:sldId id="273" r:id="rId12"/>
    <p:sldId id="274" r:id="rId13"/>
    <p:sldId id="276" r:id="rId14"/>
    <p:sldId id="275" r:id="rId15"/>
    <p:sldId id="277" r:id="rId16"/>
    <p:sldId id="278" r:id="rId17"/>
    <p:sldId id="279" r:id="rId18"/>
    <p:sldId id="280" r:id="rId19"/>
    <p:sldId id="281" r:id="rId20"/>
    <p:sldId id="282" r:id="rId21"/>
    <p:sldId id="283" r:id="rId22"/>
    <p:sldId id="284" r:id="rId23"/>
    <p:sldId id="285" r:id="rId24"/>
    <p:sldId id="286" r:id="rId25"/>
    <p:sldId id="287"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7" r:id="rId44"/>
    <p:sldId id="308" r:id="rId45"/>
    <p:sldId id="309"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53" r:id="rId76"/>
    <p:sldId id="257" r:id="rId77"/>
    <p:sldId id="262" r:id="rId78"/>
    <p:sldId id="264" r:id="rId79"/>
    <p:sldId id="357" r:id="rId80"/>
    <p:sldId id="358" r:id="rId81"/>
    <p:sldId id="266" r:id="rId82"/>
    <p:sldId id="261" r:id="rId83"/>
  </p:sldIdLst>
  <p:sldSz cx="9144000" cy="6858000" type="screen4x3"/>
  <p:notesSz cx="7104063" cy="10234613"/>
  <p:custDataLst>
    <p:tags r:id="rId8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532" autoAdjust="0"/>
  </p:normalViewPr>
  <p:slideViewPr>
    <p:cSldViewPr>
      <p:cViewPr>
        <p:scale>
          <a:sx n="109" d="100"/>
          <a:sy n="109" d="100"/>
        </p:scale>
        <p:origin x="-1764"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70</a:t>
            </a:fld>
            <a:endParaRPr lang="el-GR"/>
          </a:p>
        </p:txBody>
      </p:sp>
    </p:spTree>
    <p:extLst>
      <p:ext uri="{BB962C8B-B14F-4D97-AF65-F5344CB8AC3E}">
        <p14:creationId xmlns:p14="http://schemas.microsoft.com/office/powerpoint/2010/main" val="2789910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a:t>
            </a:fld>
            <a:endParaRPr lang="el-GR"/>
          </a:p>
        </p:txBody>
      </p:sp>
    </p:spTree>
    <p:extLst>
      <p:ext uri="{BB962C8B-B14F-4D97-AF65-F5344CB8AC3E}">
        <p14:creationId xmlns:p14="http://schemas.microsoft.com/office/powerpoint/2010/main" val="69500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804986" indent="-309610" eaLnBrk="0" hangingPunct="0">
              <a:spcBef>
                <a:spcPct val="30000"/>
              </a:spcBef>
              <a:defRPr sz="1300">
                <a:solidFill>
                  <a:schemeClr val="tx1"/>
                </a:solidFill>
                <a:latin typeface="Arial" charset="0"/>
                <a:cs typeface="Arial" charset="0"/>
              </a:defRPr>
            </a:lvl2pPr>
            <a:lvl3pPr marL="1238441" indent="-247688" eaLnBrk="0" hangingPunct="0">
              <a:spcBef>
                <a:spcPct val="30000"/>
              </a:spcBef>
              <a:defRPr sz="1300">
                <a:solidFill>
                  <a:schemeClr val="tx1"/>
                </a:solidFill>
                <a:latin typeface="Arial" charset="0"/>
                <a:cs typeface="Arial" charset="0"/>
              </a:defRPr>
            </a:lvl3pPr>
            <a:lvl4pPr marL="1733817" indent="-247688" eaLnBrk="0" hangingPunct="0">
              <a:spcBef>
                <a:spcPct val="30000"/>
              </a:spcBef>
              <a:defRPr sz="1300">
                <a:solidFill>
                  <a:schemeClr val="tx1"/>
                </a:solidFill>
                <a:latin typeface="Arial" charset="0"/>
                <a:cs typeface="Arial" charset="0"/>
              </a:defRPr>
            </a:lvl4pPr>
            <a:lvl5pPr marL="2229193" indent="-247688" eaLnBrk="0" hangingPunct="0">
              <a:spcBef>
                <a:spcPct val="30000"/>
              </a:spcBef>
              <a:defRPr sz="1300">
                <a:solidFill>
                  <a:schemeClr val="tx1"/>
                </a:solidFill>
                <a:latin typeface="Arial" charset="0"/>
                <a:cs typeface="Arial" charset="0"/>
              </a:defRPr>
            </a:lvl5pPr>
            <a:lvl6pPr marL="2724569" indent="-247688" eaLnBrk="0" fontAlgn="base" hangingPunct="0">
              <a:spcBef>
                <a:spcPct val="30000"/>
              </a:spcBef>
              <a:spcAft>
                <a:spcPct val="0"/>
              </a:spcAft>
              <a:defRPr sz="1300">
                <a:solidFill>
                  <a:schemeClr val="tx1"/>
                </a:solidFill>
                <a:latin typeface="Arial" charset="0"/>
                <a:cs typeface="Arial" charset="0"/>
              </a:defRPr>
            </a:lvl6pPr>
            <a:lvl7pPr marL="3219945" indent="-247688" eaLnBrk="0" fontAlgn="base" hangingPunct="0">
              <a:spcBef>
                <a:spcPct val="30000"/>
              </a:spcBef>
              <a:spcAft>
                <a:spcPct val="0"/>
              </a:spcAft>
              <a:defRPr sz="1300">
                <a:solidFill>
                  <a:schemeClr val="tx1"/>
                </a:solidFill>
                <a:latin typeface="Arial" charset="0"/>
                <a:cs typeface="Arial" charset="0"/>
              </a:defRPr>
            </a:lvl7pPr>
            <a:lvl8pPr marL="3715322" indent="-247688" eaLnBrk="0" fontAlgn="base" hangingPunct="0">
              <a:spcBef>
                <a:spcPct val="30000"/>
              </a:spcBef>
              <a:spcAft>
                <a:spcPct val="0"/>
              </a:spcAft>
              <a:defRPr sz="1300">
                <a:solidFill>
                  <a:schemeClr val="tx1"/>
                </a:solidFill>
                <a:latin typeface="Arial" charset="0"/>
                <a:cs typeface="Arial" charset="0"/>
              </a:defRPr>
            </a:lvl8pPr>
            <a:lvl9pPr marL="4210698" indent="-247688"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FDC3FD12-8D58-44C8-809C-AE6CB6D809A1}" type="slidenum">
              <a:rPr lang="el-GR" altLang="el-GR" smtClean="0">
                <a:cs typeface="Arial Unicode MS" pitchFamily="34" charset="-128"/>
              </a:rPr>
              <a:pPr eaLnBrk="1" hangingPunct="1">
                <a:spcBef>
                  <a:spcPct val="0"/>
                </a:spcBef>
              </a:pPr>
              <a:t>16</a:t>
            </a:fld>
            <a:endParaRPr lang="el-GR" altLang="el-GR" smtClean="0">
              <a:cs typeface="Arial Unicode MS" pitchFamily="34" charset="-128"/>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18</a:t>
            </a:fld>
            <a:endParaRPr lang="el-GR"/>
          </a:p>
        </p:txBody>
      </p:sp>
    </p:spTree>
    <p:extLst>
      <p:ext uri="{BB962C8B-B14F-4D97-AF65-F5344CB8AC3E}">
        <p14:creationId xmlns:p14="http://schemas.microsoft.com/office/powerpoint/2010/main" val="138232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43</a:t>
            </a:fld>
            <a:endParaRPr lang="el-GR"/>
          </a:p>
        </p:txBody>
      </p:sp>
    </p:spTree>
    <p:extLst>
      <p:ext uri="{BB962C8B-B14F-4D97-AF65-F5344CB8AC3E}">
        <p14:creationId xmlns:p14="http://schemas.microsoft.com/office/powerpoint/2010/main" val="1021839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804986" indent="-309610" eaLnBrk="0" hangingPunct="0">
              <a:spcBef>
                <a:spcPct val="30000"/>
              </a:spcBef>
              <a:defRPr sz="1300">
                <a:solidFill>
                  <a:schemeClr val="tx1"/>
                </a:solidFill>
                <a:latin typeface="Arial" charset="0"/>
                <a:cs typeface="Arial" charset="0"/>
              </a:defRPr>
            </a:lvl2pPr>
            <a:lvl3pPr marL="1238441" indent="-247688" eaLnBrk="0" hangingPunct="0">
              <a:spcBef>
                <a:spcPct val="30000"/>
              </a:spcBef>
              <a:defRPr sz="1300">
                <a:solidFill>
                  <a:schemeClr val="tx1"/>
                </a:solidFill>
                <a:latin typeface="Arial" charset="0"/>
                <a:cs typeface="Arial" charset="0"/>
              </a:defRPr>
            </a:lvl3pPr>
            <a:lvl4pPr marL="1733817" indent="-247688" eaLnBrk="0" hangingPunct="0">
              <a:spcBef>
                <a:spcPct val="30000"/>
              </a:spcBef>
              <a:defRPr sz="1300">
                <a:solidFill>
                  <a:schemeClr val="tx1"/>
                </a:solidFill>
                <a:latin typeface="Arial" charset="0"/>
                <a:cs typeface="Arial" charset="0"/>
              </a:defRPr>
            </a:lvl4pPr>
            <a:lvl5pPr marL="2229193" indent="-247688" eaLnBrk="0" hangingPunct="0">
              <a:spcBef>
                <a:spcPct val="30000"/>
              </a:spcBef>
              <a:defRPr sz="1300">
                <a:solidFill>
                  <a:schemeClr val="tx1"/>
                </a:solidFill>
                <a:latin typeface="Arial" charset="0"/>
                <a:cs typeface="Arial" charset="0"/>
              </a:defRPr>
            </a:lvl5pPr>
            <a:lvl6pPr marL="2724569" indent="-247688" eaLnBrk="0" fontAlgn="base" hangingPunct="0">
              <a:spcBef>
                <a:spcPct val="30000"/>
              </a:spcBef>
              <a:spcAft>
                <a:spcPct val="0"/>
              </a:spcAft>
              <a:defRPr sz="1300">
                <a:solidFill>
                  <a:schemeClr val="tx1"/>
                </a:solidFill>
                <a:latin typeface="Arial" charset="0"/>
                <a:cs typeface="Arial" charset="0"/>
              </a:defRPr>
            </a:lvl6pPr>
            <a:lvl7pPr marL="3219945" indent="-247688" eaLnBrk="0" fontAlgn="base" hangingPunct="0">
              <a:spcBef>
                <a:spcPct val="30000"/>
              </a:spcBef>
              <a:spcAft>
                <a:spcPct val="0"/>
              </a:spcAft>
              <a:defRPr sz="1300">
                <a:solidFill>
                  <a:schemeClr val="tx1"/>
                </a:solidFill>
                <a:latin typeface="Arial" charset="0"/>
                <a:cs typeface="Arial" charset="0"/>
              </a:defRPr>
            </a:lvl7pPr>
            <a:lvl8pPr marL="3715322" indent="-247688" eaLnBrk="0" fontAlgn="base" hangingPunct="0">
              <a:spcBef>
                <a:spcPct val="30000"/>
              </a:spcBef>
              <a:spcAft>
                <a:spcPct val="0"/>
              </a:spcAft>
              <a:defRPr sz="1300">
                <a:solidFill>
                  <a:schemeClr val="tx1"/>
                </a:solidFill>
                <a:latin typeface="Arial" charset="0"/>
                <a:cs typeface="Arial" charset="0"/>
              </a:defRPr>
            </a:lvl8pPr>
            <a:lvl9pPr marL="4210698" indent="-247688"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23B72756-725E-4F72-B524-5DBEF11D2E3D}" type="slidenum">
              <a:rPr lang="el-GR" altLang="el-GR" smtClean="0">
                <a:cs typeface="Arial Unicode MS" pitchFamily="34" charset="-128"/>
              </a:rPr>
              <a:pPr eaLnBrk="1" hangingPunct="1">
                <a:spcBef>
                  <a:spcPct val="0"/>
                </a:spcBef>
              </a:pPr>
              <a:t>50</a:t>
            </a:fld>
            <a:endParaRPr lang="el-GR" altLang="el-GR" smtClean="0">
              <a:cs typeface="Arial Unicode MS" pitchFamily="34"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53</a:t>
            </a:fld>
            <a:endParaRPr lang="el-GR"/>
          </a:p>
        </p:txBody>
      </p:sp>
    </p:spTree>
    <p:extLst>
      <p:ext uri="{BB962C8B-B14F-4D97-AF65-F5344CB8AC3E}">
        <p14:creationId xmlns:p14="http://schemas.microsoft.com/office/powerpoint/2010/main" val="3788493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58</a:t>
            </a:fld>
            <a:endParaRPr lang="el-GR"/>
          </a:p>
        </p:txBody>
      </p:sp>
    </p:spTree>
    <p:extLst>
      <p:ext uri="{BB962C8B-B14F-4D97-AF65-F5344CB8AC3E}">
        <p14:creationId xmlns:p14="http://schemas.microsoft.com/office/powerpoint/2010/main" val="2064019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69</a:t>
            </a:fld>
            <a:endParaRPr lang="el-GR"/>
          </a:p>
        </p:txBody>
      </p:sp>
    </p:spTree>
    <p:extLst>
      <p:ext uri="{BB962C8B-B14F-4D97-AF65-F5344CB8AC3E}">
        <p14:creationId xmlns:p14="http://schemas.microsoft.com/office/powerpoint/2010/main" val="8812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endParaRPr lang="el-GR" altLang="el-GR"/>
          </a:p>
        </p:txBody>
      </p:sp>
      <p:sp>
        <p:nvSpPr>
          <p:cNvPr id="3" name="Θέση υποσέλιδου 4"/>
          <p:cNvSpPr>
            <a:spLocks noGrp="1"/>
          </p:cNvSpPr>
          <p:nvPr>
            <p:ph type="ftr" sz="quarter" idx="11"/>
          </p:nvPr>
        </p:nvSpPr>
        <p:spPr/>
        <p:txBody>
          <a:bodyPr/>
          <a:lstStyle>
            <a:lvl1pPr>
              <a:defRPr/>
            </a:lvl1pPr>
          </a:lstStyle>
          <a:p>
            <a:pPr>
              <a:defRPr/>
            </a:pPr>
            <a:endParaRPr lang="el-GR" altLang="el-GR"/>
          </a:p>
        </p:txBody>
      </p:sp>
      <p:sp>
        <p:nvSpPr>
          <p:cNvPr id="4" name="Θέση αριθμού διαφάνειας 5"/>
          <p:cNvSpPr>
            <a:spLocks noGrp="1"/>
          </p:cNvSpPr>
          <p:nvPr>
            <p:ph type="sldNum" sz="quarter" idx="12"/>
          </p:nvPr>
        </p:nvSpPr>
        <p:spPr/>
        <p:txBody>
          <a:bodyPr/>
          <a:lstStyle>
            <a:lvl1pPr>
              <a:defRPr/>
            </a:lvl1pPr>
          </a:lstStyle>
          <a:p>
            <a:pPr>
              <a:defRPr/>
            </a:pPr>
            <a:fld id="{0097B9F0-95D1-47FB-934C-40E1966EDECC}" type="slidenum">
              <a:rPr lang="el-GR" altLang="el-GR"/>
              <a:pPr>
                <a:defRPr/>
              </a:pPr>
              <a:t>‹#›</a:t>
            </a:fld>
            <a:endParaRPr lang="el-GR" altLang="el-GR"/>
          </a:p>
        </p:txBody>
      </p:sp>
    </p:spTree>
    <p:extLst>
      <p:ext uri="{BB962C8B-B14F-4D97-AF65-F5344CB8AC3E}">
        <p14:creationId xmlns:p14="http://schemas.microsoft.com/office/powerpoint/2010/main" val="1771365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345826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697003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942905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44518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14560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91246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157672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290479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a:lnSpc>
                <a:spcPct val="112000"/>
              </a:lnSpc>
              <a:spcBef>
                <a:spcPts val="1200"/>
              </a:spcBef>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7516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345572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726642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blog.inceptsaves.com/blog/2011/06/03/blood-transfusions-a-modern-marve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commons.wikimedia.org/wiki/User:Oaktree_b" TargetMode="External"/><Relationship Id="rId3" Type="http://schemas.openxmlformats.org/officeDocument/2006/relationships/image" Target="../media/image15.jpeg"/><Relationship Id="rId7" Type="http://schemas.openxmlformats.org/officeDocument/2006/relationships/hyperlink" Target="http://commons.wikimedia.org/wiki/File:TheLancet1828.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ommons.wikimedia.org/wiki/User:Quibik" TargetMode="External"/><Relationship Id="rId5" Type="http://schemas.openxmlformats.org/officeDocument/2006/relationships/hyperlink" Target="http://commons.wikimedia.org/wiki/File:James_Blundell_(physician).jpg" TargetMode="Externa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creativecommons.org/licenses/by/4.0/deed.en" TargetMode="External"/><Relationship Id="rId5" Type="http://schemas.openxmlformats.org/officeDocument/2006/relationships/hyperlink" Target="http://commons.wikimedia.org/wiki/User:F%C3%A6" TargetMode="External"/><Relationship Id="rId4" Type="http://schemas.openxmlformats.org/officeDocument/2006/relationships/hyperlink" Target="http://commons.wikimedia.org/wiki/File:Blumdells's_Gravitator;_the_Lancet,_1829_Wellcome_L0025877.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http://commons.wikimedia.org/wiki/User:Dananderson" TargetMode="External"/><Relationship Id="rId4" Type="http://schemas.openxmlformats.org/officeDocument/2006/relationships/hyperlink" Target="http://commons.wikimedia.org/wiki/File:Philip_Crosthwaite.jp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ABO_blood_type_el.svg" TargetMode="External"/><Relationship Id="rId7" Type="http://schemas.openxmlformats.org/officeDocument/2006/relationships/hyperlink" Target="http://en.wikipedia.org/wiki/User:Materialscientist"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en.wikipedia.org/wiki/File:Karl_Landsteiner_nobel.jpg" TargetMode="External"/><Relationship Id="rId5" Type="http://schemas.openxmlformats.org/officeDocument/2006/relationships/image" Target="../media/image22.jpeg"/><Relationship Id="rId4" Type="http://schemas.openxmlformats.org/officeDocument/2006/relationships/hyperlink" Target="http://commons.wikimedia.org/wiki/User:Badse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oleObject" Target="../embeddings/oleObject1.bin"/><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Private_Roy_W._Humphrey_of_Toledo,_Ohio_is_being_given_blood_plasma_after_he_was_wounded_by_shrapnel_in_Sicily_on_8-9-43_-_NARA_-_197268.jpg"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commons.wikimedia.org/wiki/User:US_National_Archives_bo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history.amedd.army.mil/booksdocs/wwii/blood/chapter15.htm" TargetMode="Externa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Hippocrates_Light.JPG" TargetMode="External"/><Relationship Id="rId7" Type="http://schemas.openxmlformats.org/officeDocument/2006/relationships/hyperlink" Target="http://commons.wikimedia.org/wiki/User:Jastrow"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commons.wikimedia.org/wiki/File:Aristotle_Altemps_Inv8575.jpg" TargetMode="External"/><Relationship Id="rId5" Type="http://schemas.openxmlformats.org/officeDocument/2006/relationships/image" Target="../media/image6.jpeg"/><Relationship Id="rId4" Type="http://schemas.openxmlformats.org/officeDocument/2006/relationships/hyperlink" Target="http://commons.wikimedia.org/wiki/User:Md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hippocratio.gr/index.php?p=text&amp;gallery_id=1&amp;item_id=5&amp;PHPSESSID=3f5b4d30518f03787cbbe414dec4d64c"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hippocratio.gr/index.php?p=text&amp;gallery_id=1&amp;item_id=5&amp;PHPSESSID=3f5b4d30518f03787cbbe414dec4d64c"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biblionet.gr/author/58830/%CE%9C%CE%B9%CE%BA%CE%AD_%CE%A0%CE%B1%CF%8A%CE%B4%CE%BF%CF%8D%CF%83%CE%B7"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LEONARDO.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commons.wikimedia.org/wiki/User:Dominikmatu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ekea.gr/profil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0.wmf"/><Relationship Id="rId5" Type="http://schemas.openxmlformats.org/officeDocument/2006/relationships/oleObject" Target="../embeddings/oleObject3.bin"/><Relationship Id="rId4" Type="http://schemas.openxmlformats.org/officeDocument/2006/relationships/image" Target="../media/image39.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41.wmf"/><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43.wmf"/><Relationship Id="rId4" Type="http://schemas.openxmlformats.org/officeDocument/2006/relationships/image" Target="../media/image42.wmf"/><Relationship Id="rId9" Type="http://schemas.openxmlformats.org/officeDocument/2006/relationships/image" Target="../media/image40.wmf"/></Relationships>
</file>

<file path=ppt/slides/_rels/slide47.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41.wmf"/><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9.wmf"/><Relationship Id="rId5" Type="http://schemas.openxmlformats.org/officeDocument/2006/relationships/oleObject" Target="../embeddings/oleObject6.bin"/><Relationship Id="rId4" Type="http://schemas.openxmlformats.org/officeDocument/2006/relationships/image" Target="../media/image43.wmf"/></Relationships>
</file>

<file path=ppt/slides/_rels/slide4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0.wmf"/><Relationship Id="rId4" Type="http://schemas.openxmlformats.org/officeDocument/2006/relationships/oleObject" Target="../embeddings/oleObject8.bin"/></Relationships>
</file>

<file path=ppt/slides/_rels/slide4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0.wmf"/><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41.wmf"/><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9.wmf"/><Relationship Id="rId5" Type="http://schemas.openxmlformats.org/officeDocument/2006/relationships/oleObject" Target="../embeddings/oleObject10.bin"/><Relationship Id="rId4" Type="http://schemas.openxmlformats.org/officeDocument/2006/relationships/image" Target="../media/image42.wmf"/></Relationships>
</file>

<file path=ppt/slides/_rels/slide51.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6.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3.wmf"/><Relationship Id="rId11" Type="http://schemas.openxmlformats.org/officeDocument/2006/relationships/image" Target="../media/image44.wmf"/><Relationship Id="rId5" Type="http://schemas.openxmlformats.org/officeDocument/2006/relationships/image" Target="../media/image42.wmf"/><Relationship Id="rId10" Type="http://schemas.openxmlformats.org/officeDocument/2006/relationships/image" Target="../media/image40.wmf"/><Relationship Id="rId4" Type="http://schemas.openxmlformats.org/officeDocument/2006/relationships/image" Target="../media/image41.wmf"/><Relationship Id="rId9" Type="http://schemas.openxmlformats.org/officeDocument/2006/relationships/oleObject" Target="../embeddings/oleObject13.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41.wmf"/><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43.wmf"/><Relationship Id="rId4" Type="http://schemas.openxmlformats.org/officeDocument/2006/relationships/image" Target="../media/image42.wmf"/><Relationship Id="rId9" Type="http://schemas.openxmlformats.org/officeDocument/2006/relationships/image" Target="../media/image40.wmf"/></Relationships>
</file>

<file path=ppt/slides/_rels/slide53.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5.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image" Target="../media/image47.wmf"/><Relationship Id="rId4" Type="http://schemas.openxmlformats.org/officeDocument/2006/relationships/image" Target="../media/image46.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William_Harvey_2.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commons.wikimedia.org/wiki/User:Materialscientist"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Illustration_of_the_lungs_of_a_frog_Wellcome_L0000102.jpg"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creativecommons.org/licenses/by/4.0/deed.en" TargetMode="External"/><Relationship Id="rId4" Type="http://schemas.openxmlformats.org/officeDocument/2006/relationships/hyperlink" Target="http://commons.wikimedia.org/wiki/User:F%C3%A6"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1.xml"/><Relationship Id="rId1" Type="http://schemas.openxmlformats.org/officeDocument/2006/relationships/vmlDrawing" Target="../drawings/vmlDrawing10.vml"/><Relationship Id="rId6" Type="http://schemas.openxmlformats.org/officeDocument/2006/relationships/image" Target="../media/image55.png"/><Relationship Id="rId5" Type="http://schemas.openxmlformats.org/officeDocument/2006/relationships/hyperlink" Target="https://www.youtube.com/watch?v=g2rbmm8TgKs&amp;feature=player_embedded" TargetMode="External"/><Relationship Id="rId4"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commons.wikimedia.org/wiki/File:On_the_Antiseptic_Principle_of_the_Practice_of_Surgery.djvu" TargetMode="External"/><Relationship Id="rId4" Type="http://schemas.openxmlformats.org/officeDocument/2006/relationships/hyperlink" Target="http://commons.wikimedia.org/wiki/File:PSM_V52_D596_Joseph_Lister.jpg"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iveauctioneers.com/item/6663853"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commons.wikimedia.org/wiki/File:Richard_Lower.jpg"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prstClr val="black"/>
                </a:solidFill>
                <a:latin typeface="Calibri"/>
              </a:rPr>
              <a:t>Αιμοδοσία </a:t>
            </a:r>
            <a:r>
              <a:rPr lang="en-US" sz="4000" b="1" dirty="0" smtClean="0">
                <a:solidFill>
                  <a:prstClr val="black"/>
                </a:solidFill>
                <a:latin typeface="Calibri"/>
              </a:rPr>
              <a:t>(</a:t>
            </a:r>
            <a:r>
              <a:rPr lang="el-GR" sz="4000" b="1" dirty="0" smtClean="0">
                <a:solidFill>
                  <a:prstClr val="black"/>
                </a:solidFill>
                <a:latin typeface="Calibri"/>
              </a:rPr>
              <a:t>Θ</a:t>
            </a:r>
            <a:r>
              <a:rPr lang="en-US" sz="4000" b="1" dirty="0" smtClean="0">
                <a:solidFill>
                  <a:prstClr val="black"/>
                </a:solidFill>
                <a:latin typeface="Calibri"/>
              </a:rPr>
              <a:t>)</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2"/>
            <a:ext cx="9144000" cy="1988641"/>
          </a:xfrm>
        </p:spPr>
        <p:txBody>
          <a:bodyPr>
            <a:normAutofit/>
          </a:bodyPr>
          <a:lstStyle/>
          <a:p>
            <a:pPr>
              <a:spcBef>
                <a:spcPts val="0"/>
              </a:spcBef>
              <a:spcAft>
                <a:spcPts val="1800"/>
              </a:spcAft>
            </a:pPr>
            <a:r>
              <a:rPr lang="el-GR" sz="2600" b="1" dirty="0" smtClean="0"/>
              <a:t>Ενότητα 1</a:t>
            </a:r>
            <a:r>
              <a:rPr lang="el-GR" sz="2600" dirty="0"/>
              <a:t>: Ιστορία Αιμοδοσίας -  Αναδιοργάνωση και Σύστημα </a:t>
            </a:r>
            <a:r>
              <a:rPr lang="el-GR" sz="2600" dirty="0" err="1"/>
              <a:t>Αιμοεπαγρύπνησης</a:t>
            </a:r>
            <a:endParaRPr lang="en-US" sz="2600" dirty="0" smtClean="0"/>
          </a:p>
          <a:p>
            <a:pPr>
              <a:spcBef>
                <a:spcPts val="0"/>
              </a:spcBef>
            </a:pPr>
            <a:r>
              <a:rPr lang="el-GR" sz="2200" dirty="0" smtClean="0"/>
              <a:t>Αναστάσιος </a:t>
            </a:r>
            <a:r>
              <a:rPr lang="el-GR" sz="2200" dirty="0" err="1" smtClean="0"/>
              <a:t>Κριεμπάρδης</a:t>
            </a:r>
            <a:endParaRPr lang="el-GR" sz="2200" dirty="0" smtClean="0"/>
          </a:p>
          <a:p>
            <a:pPr>
              <a:spcBef>
                <a:spcPts val="0"/>
              </a:spcBef>
            </a:pPr>
            <a:r>
              <a:rPr lang="el-GR" sz="2200" dirty="0" smtClean="0"/>
              <a:t>Τμήμα 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Μετάγγιση Αίματος Αρνιού σε Άνθρωπο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86018" name="Picture 2" descr="http://blog.inceptsaves.com/files/2011/05/Early-Blood-Transfusion-300x2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9618" y="1700808"/>
            <a:ext cx="5224764" cy="37444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286000" y="5589240"/>
            <a:ext cx="4572000" cy="276999"/>
          </a:xfrm>
          <a:prstGeom prst="rect">
            <a:avLst/>
          </a:prstGeom>
        </p:spPr>
        <p:txBody>
          <a:bodyPr>
            <a:spAutoFit/>
          </a:bodyPr>
          <a:lstStyle/>
          <a:p>
            <a:pPr algn="ctr"/>
            <a:r>
              <a:rPr lang="en-US" sz="1200" dirty="0" smtClean="0">
                <a:latin typeface="+mn-lt"/>
                <a:hlinkClick r:id="rId3"/>
              </a:rPr>
              <a:t>blog.inceptsaves.com</a:t>
            </a:r>
            <a:endParaRPr lang="el-GR" sz="1200" dirty="0">
              <a:latin typeface="+mn-lt"/>
            </a:endParaRPr>
          </a:p>
        </p:txBody>
      </p:sp>
    </p:spTree>
    <p:extLst>
      <p:ext uri="{BB962C8B-B14F-4D97-AF65-F5344CB8AC3E}">
        <p14:creationId xmlns:p14="http://schemas.microsoft.com/office/powerpoint/2010/main" val="3179560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6"/>
          <p:cNvSpPr txBox="1">
            <a:spLocks noChangeArrowheads="1"/>
          </p:cNvSpPr>
          <p:nvPr/>
        </p:nvSpPr>
        <p:spPr bwMode="auto">
          <a:xfrm>
            <a:off x="4572000" y="1181100"/>
            <a:ext cx="43434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l-GR" altLang="el-GR" sz="2200" b="1" dirty="0">
                <a:latin typeface="+mn-lt"/>
                <a:cs typeface="Arial" charset="0"/>
              </a:rPr>
              <a:t>Το </a:t>
            </a:r>
            <a:r>
              <a:rPr lang="en-US" altLang="el-GR" sz="2200" b="1" dirty="0">
                <a:latin typeface="+mn-lt"/>
                <a:cs typeface="Arial" charset="0"/>
              </a:rPr>
              <a:t>1818</a:t>
            </a:r>
            <a:r>
              <a:rPr lang="el-GR" altLang="el-GR" sz="2200" b="1" dirty="0">
                <a:latin typeface="+mn-lt"/>
                <a:cs typeface="Arial" charset="0"/>
              </a:rPr>
              <a:t> </a:t>
            </a:r>
            <a:r>
              <a:rPr lang="el-GR" altLang="el-GR" sz="2200" dirty="0">
                <a:latin typeface="+mn-lt"/>
                <a:cs typeface="Arial" charset="0"/>
              </a:rPr>
              <a:t>ο</a:t>
            </a:r>
            <a:r>
              <a:rPr lang="en-US" altLang="el-GR" sz="2200" dirty="0">
                <a:latin typeface="+mn-lt"/>
                <a:cs typeface="Arial" charset="0"/>
              </a:rPr>
              <a:t> James Blundell </a:t>
            </a:r>
            <a:r>
              <a:rPr lang="el-GR" altLang="el-GR" sz="2200" dirty="0">
                <a:latin typeface="+mn-lt"/>
                <a:cs typeface="Arial" charset="0"/>
              </a:rPr>
              <a:t>επιχειρεί την πρώτη </a:t>
            </a:r>
            <a:r>
              <a:rPr lang="el-GR" altLang="el-GR" sz="2200" b="1" dirty="0">
                <a:latin typeface="+mn-lt"/>
                <a:cs typeface="Arial" charset="0"/>
              </a:rPr>
              <a:t>μετάγγιση ανθρώπου με ανθρώπινο αίμα</a:t>
            </a:r>
            <a:r>
              <a:rPr lang="el-GR" altLang="el-GR" sz="2200" dirty="0">
                <a:latin typeface="+mn-lt"/>
                <a:cs typeface="Arial" charset="0"/>
              </a:rPr>
              <a:t> σε ασθενή με γαστρικό </a:t>
            </a:r>
            <a:r>
              <a:rPr lang="el-GR" altLang="el-GR" sz="2200" dirty="0" smtClean="0">
                <a:latin typeface="+mn-lt"/>
                <a:cs typeface="Arial" charset="0"/>
              </a:rPr>
              <a:t>καρκίνωμα.</a:t>
            </a:r>
            <a:endParaRPr lang="en-US" altLang="el-GR" sz="2200" dirty="0">
              <a:latin typeface="+mn-lt"/>
              <a:cs typeface="Arial" charset="0"/>
            </a:endParaRPr>
          </a:p>
          <a:p>
            <a:pPr>
              <a:spcBef>
                <a:spcPct val="0"/>
              </a:spcBef>
              <a:buFontTx/>
              <a:buNone/>
            </a:pPr>
            <a:r>
              <a:rPr lang="el-GR" altLang="el-GR" sz="2200" dirty="0">
                <a:latin typeface="+mn-lt"/>
                <a:cs typeface="Arial" charset="0"/>
              </a:rPr>
              <a:t>Τι πρέπει να γίνει σε περίπτωση ανάγκης; </a:t>
            </a:r>
            <a:r>
              <a:rPr lang="en-US" altLang="el-GR" sz="2200" dirty="0">
                <a:latin typeface="+mn-lt"/>
                <a:cs typeface="Arial" charset="0"/>
              </a:rPr>
              <a:t> </a:t>
            </a:r>
            <a:r>
              <a:rPr lang="el-GR" altLang="el-GR" sz="2200" dirty="0">
                <a:latin typeface="+mn-lt"/>
                <a:cs typeface="Arial" charset="0"/>
              </a:rPr>
              <a:t>Ο σκύλος είναι εύκολο να φυλακιστεί με ένα απλό σφύριγμα </a:t>
            </a:r>
            <a:r>
              <a:rPr lang="en-US" altLang="el-GR" sz="2200" dirty="0">
                <a:latin typeface="+mn-lt"/>
                <a:cs typeface="Arial" charset="0"/>
              </a:rPr>
              <a:t> </a:t>
            </a:r>
            <a:r>
              <a:rPr lang="el-GR" altLang="el-GR" sz="2200" dirty="0">
                <a:latin typeface="+mn-lt"/>
                <a:cs typeface="Arial" charset="0"/>
              </a:rPr>
              <a:t>το μοσχάρι ίσως είναι καλύτερο αλλά πώς θα μεταφερθεί;</a:t>
            </a:r>
            <a:endParaRPr lang="en-US" altLang="el-GR" sz="2200" dirty="0">
              <a:latin typeface="+mn-lt"/>
              <a:cs typeface="Arial" charset="0"/>
            </a:endParaRPr>
          </a:p>
        </p:txBody>
      </p:sp>
      <p:sp>
        <p:nvSpPr>
          <p:cNvPr id="2" name="Τίτλος 1"/>
          <p:cNvSpPr>
            <a:spLocks noGrp="1"/>
          </p:cNvSpPr>
          <p:nvPr>
            <p:ph type="title"/>
          </p:nvPr>
        </p:nvSpPr>
        <p:spPr/>
        <p:txBody>
          <a:bodyPr>
            <a:normAutofit/>
          </a:bodyPr>
          <a:lstStyle/>
          <a:p>
            <a:r>
              <a:rPr lang="en-US" dirty="0"/>
              <a:t>James </a:t>
            </a:r>
            <a:r>
              <a:rPr lang="en-US" dirty="0" smtClean="0"/>
              <a:t>Blundell</a:t>
            </a:r>
            <a:r>
              <a:rPr lang="el-GR" dirty="0" smtClean="0"/>
              <a:t> </a:t>
            </a:r>
            <a:r>
              <a:rPr lang="el-GR" sz="3000" b="0" dirty="0" smtClean="0"/>
              <a:t>1/2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84996" name="Picture 4" descr="File:TheLancet18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600" y="980728"/>
            <a:ext cx="3491402" cy="54604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4994" name="Picture 2" descr="File:James Blundell (physici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4439124"/>
            <a:ext cx="1800200" cy="22224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7"/>
          <p:cNvSpPr/>
          <p:nvPr/>
        </p:nvSpPr>
        <p:spPr>
          <a:xfrm>
            <a:off x="5268641" y="6199928"/>
            <a:ext cx="254371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5"/>
              </a:rPr>
              <a:t>James Blundell (physician</a:t>
            </a:r>
            <a:r>
              <a:rPr lang="en-US" sz="1200" dirty="0" smtClean="0">
                <a:latin typeface="+mn-lt"/>
                <a:hlinkClick r:id="rId5"/>
              </a:rPr>
              <a: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6" tooltip="User:Quibik"/>
              </a:rPr>
              <a:t>Quibik</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11" name="Rectangle 7"/>
          <p:cNvSpPr/>
          <p:nvPr/>
        </p:nvSpPr>
        <p:spPr>
          <a:xfrm>
            <a:off x="755576" y="6396335"/>
            <a:ext cx="254371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7"/>
              </a:rPr>
              <a:t>TheLancet1828</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8" tooltip="User:Oaktree b"/>
              </a:rPr>
              <a:t>Oaktree</a:t>
            </a:r>
            <a:r>
              <a:rPr lang="en-US" sz="1200" dirty="0">
                <a:latin typeface="+mn-lt"/>
                <a:hlinkClick r:id="rId8" tooltip="User:Oaktree b"/>
              </a:rPr>
              <a:t> b</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700902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James Blundell</a:t>
            </a:r>
            <a:r>
              <a:rPr lang="el-GR" dirty="0"/>
              <a:t> </a:t>
            </a:r>
            <a:r>
              <a:rPr lang="el-GR" sz="30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pic>
        <p:nvPicPr>
          <p:cNvPr id="82948" name="Picture 4" descr="File:Blumdells's Gravitator; the Lancet, 1829 Wellcome L002587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64" r="4619"/>
          <a:stretch/>
        </p:blipFill>
        <p:spPr bwMode="auto">
          <a:xfrm>
            <a:off x="4516775" y="1484784"/>
            <a:ext cx="4447713" cy="36724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2950" name="Picture 6" descr="Perpendicular section of the Impel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958" y="1484784"/>
            <a:ext cx="4286250" cy="28860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7"/>
          <p:cNvSpPr/>
          <p:nvPr/>
        </p:nvSpPr>
        <p:spPr>
          <a:xfrm>
            <a:off x="4867438" y="5229200"/>
            <a:ext cx="374638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Blumdells's </a:t>
            </a:r>
            <a:r>
              <a:rPr lang="en-US" sz="1200" dirty="0" err="1">
                <a:latin typeface="+mn-lt"/>
                <a:hlinkClick r:id="rId4"/>
              </a:rPr>
              <a:t>Gravitator</a:t>
            </a:r>
            <a:r>
              <a:rPr lang="en-US" sz="1200" dirty="0">
                <a:latin typeface="+mn-lt"/>
                <a:hlinkClick r:id="rId4"/>
              </a:rPr>
              <a:t>; the Lancet, 1829 </a:t>
            </a:r>
            <a:r>
              <a:rPr lang="en-US" sz="1200" dirty="0" err="1">
                <a:latin typeface="+mn-lt"/>
                <a:hlinkClick r:id="rId4"/>
              </a:rPr>
              <a:t>Wellcome</a:t>
            </a:r>
            <a:r>
              <a:rPr lang="en-US" sz="1200" dirty="0">
                <a:latin typeface="+mn-lt"/>
                <a:hlinkClick r:id="rId4"/>
              </a:rPr>
              <a:t> </a:t>
            </a:r>
            <a:r>
              <a:rPr lang="en-US" sz="1200" dirty="0" smtClean="0">
                <a:latin typeface="+mn-lt"/>
                <a:hlinkClick r:id="rId4"/>
              </a:rPr>
              <a:t>L0025877</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User:Fæ"/>
              </a:rPr>
              <a:t>Fæ</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 4.0</a:t>
            </a:r>
            <a:endParaRPr lang="en-US" sz="1200" dirty="0">
              <a:latin typeface="+mn-lt"/>
            </a:endParaRPr>
          </a:p>
        </p:txBody>
      </p:sp>
    </p:spTree>
    <p:extLst>
      <p:ext uri="{BB962C8B-B14F-4D97-AF65-F5344CB8AC3E}">
        <p14:creationId xmlns:p14="http://schemas.microsoft.com/office/powerpoint/2010/main" val="2358673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4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461790"/>
            <a:ext cx="4495800" cy="3919538"/>
          </a:xfrm>
          <a:prstGeom prst="rect">
            <a:avLst/>
          </a:prstGeom>
          <a:noFill/>
          <a:ln>
            <a:noFill/>
          </a:ln>
          <a:extLst/>
        </p:spPr>
      </p:pic>
      <p:sp>
        <p:nvSpPr>
          <p:cNvPr id="2" name="Τίτλος 1"/>
          <p:cNvSpPr>
            <a:spLocks noGrp="1"/>
          </p:cNvSpPr>
          <p:nvPr>
            <p:ph type="title"/>
          </p:nvPr>
        </p:nvSpPr>
        <p:spPr/>
        <p:txBody>
          <a:bodyPr>
            <a:normAutofit/>
          </a:bodyPr>
          <a:lstStyle/>
          <a:p>
            <a:r>
              <a:rPr lang="en-US" dirty="0"/>
              <a:t>Crosthwaite </a:t>
            </a:r>
            <a:r>
              <a:rPr lang="en-US" dirty="0" smtClean="0"/>
              <a:t>Philip</a:t>
            </a:r>
            <a:endParaRPr lang="el-GR" dirty="0"/>
          </a:p>
        </p:txBody>
      </p:sp>
      <p:sp>
        <p:nvSpPr>
          <p:cNvPr id="3" name="Θέση περιεχομένου 2"/>
          <p:cNvSpPr>
            <a:spLocks noGrp="1"/>
          </p:cNvSpPr>
          <p:nvPr>
            <p:ph idx="1"/>
          </p:nvPr>
        </p:nvSpPr>
        <p:spPr>
          <a:xfrm>
            <a:off x="611560" y="1340768"/>
            <a:ext cx="4104456" cy="4752528"/>
          </a:xfrm>
        </p:spPr>
        <p:txBody>
          <a:bodyPr/>
          <a:lstStyle/>
          <a:p>
            <a:r>
              <a:rPr lang="el-GR" dirty="0"/>
              <a:t>Το </a:t>
            </a:r>
            <a:r>
              <a:rPr lang="el-GR" b="1" dirty="0"/>
              <a:t>1825</a:t>
            </a:r>
            <a:r>
              <a:rPr lang="el-GR" dirty="0"/>
              <a:t> μεταγγίσεις ανθρώπου με ανθρώπινο </a:t>
            </a:r>
            <a:r>
              <a:rPr lang="el-GR" dirty="0" smtClean="0"/>
              <a:t>αίμα.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pic>
        <p:nvPicPr>
          <p:cNvPr id="83972" name="Picture 4" descr="File:Philip Crosthwa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069" y="1556792"/>
            <a:ext cx="2305050" cy="381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7"/>
          <p:cNvSpPr/>
          <p:nvPr/>
        </p:nvSpPr>
        <p:spPr>
          <a:xfrm>
            <a:off x="6132909" y="5517231"/>
            <a:ext cx="2639615"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Philip </a:t>
            </a:r>
            <a:r>
              <a:rPr lang="en-US" sz="1200" dirty="0" smtClean="0">
                <a:latin typeface="+mn-lt"/>
                <a:hlinkClick r:id="rId4"/>
              </a:rPr>
              <a:t>Crosthwaite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5" tooltip="User:Dananderson"/>
              </a:rPr>
              <a:t>Dananderson</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177501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n-US" dirty="0"/>
              <a:t>Karl Landsteiner</a:t>
            </a:r>
            <a:br>
              <a:rPr lang="en-US" dirty="0"/>
            </a:br>
            <a:r>
              <a:rPr lang="en-US" dirty="0"/>
              <a:t>1930 Nobel Prize </a:t>
            </a:r>
            <a:r>
              <a:rPr lang="en-US" dirty="0" smtClean="0"/>
              <a:t>Laureate</a:t>
            </a:r>
            <a:endParaRPr lang="el-GR" dirty="0"/>
          </a:p>
        </p:txBody>
      </p:sp>
      <p:sp>
        <p:nvSpPr>
          <p:cNvPr id="3" name="Θέση περιεχομένου 2"/>
          <p:cNvSpPr>
            <a:spLocks noGrp="1"/>
          </p:cNvSpPr>
          <p:nvPr>
            <p:ph idx="1"/>
          </p:nvPr>
        </p:nvSpPr>
        <p:spPr>
          <a:xfrm>
            <a:off x="395536" y="1647630"/>
            <a:ext cx="5616624" cy="3789586"/>
          </a:xfrm>
        </p:spPr>
        <p:txBody>
          <a:bodyPr/>
          <a:lstStyle/>
          <a:p>
            <a:r>
              <a:rPr lang="el-GR" dirty="0"/>
              <a:t>Το 1900 ο </a:t>
            </a:r>
            <a:r>
              <a:rPr lang="el-GR" dirty="0" err="1"/>
              <a:t>Landsteiner</a:t>
            </a:r>
            <a:r>
              <a:rPr lang="el-GR" dirty="0"/>
              <a:t> έδειξε ότι ο ορός κάποιον ασθενών μπορεί να συγκολλά τα  ερυθρά αιμοσφαίρια άλλων ασθενών και ανακάλυψε τις ομάδες αίματος κατά </a:t>
            </a:r>
            <a:r>
              <a:rPr lang="el-GR" dirty="0" smtClean="0"/>
              <a:t>ΑΒΟ.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pic>
        <p:nvPicPr>
          <p:cNvPr id="81922" name="Picture 2" descr="File:ABO blood type el.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356992"/>
            <a:ext cx="4841569" cy="305624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4" name="Rectangle 7"/>
          <p:cNvSpPr/>
          <p:nvPr/>
        </p:nvSpPr>
        <p:spPr>
          <a:xfrm>
            <a:off x="827584" y="6525344"/>
            <a:ext cx="4841569"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ABO blood type </a:t>
            </a:r>
            <a:r>
              <a:rPr lang="en-US" sz="1200" dirty="0" smtClean="0">
                <a:latin typeface="+mn-lt"/>
                <a:hlinkClick r:id="rId3"/>
              </a:rPr>
              <a:t>el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Badseed"/>
              </a:rPr>
              <a:t>Badseed</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pic>
        <p:nvPicPr>
          <p:cNvPr id="81924" name="Picture 4" descr="File:Karl Landsteiner nob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1751951"/>
            <a:ext cx="2376264" cy="33607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Rectangle 7"/>
          <p:cNvSpPr/>
          <p:nvPr/>
        </p:nvSpPr>
        <p:spPr>
          <a:xfrm>
            <a:off x="6300192" y="5301208"/>
            <a:ext cx="2376265"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Karl Landsteiner </a:t>
            </a:r>
            <a:r>
              <a:rPr lang="en-US" sz="1200" dirty="0" err="1" smtClean="0">
                <a:latin typeface="+mn-lt"/>
                <a:hlinkClick r:id="rId6"/>
              </a:rPr>
              <a:t>nobel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7" tooltip="User:Materialscientist"/>
              </a:rPr>
              <a:t>Materialscientist</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310870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6" name="Picture 6"/>
          <p:cNvPicPr>
            <a:picLocks noChangeAspect="1" noChangeArrowheads="1"/>
          </p:cNvPicPr>
          <p:nvPr/>
        </p:nvPicPr>
        <p:blipFill>
          <a:blip r:embed="rId2" cstate="print"/>
          <a:srcRect/>
          <a:stretch>
            <a:fillRect/>
          </a:stretch>
        </p:blipFill>
        <p:spPr bwMode="auto">
          <a:xfrm>
            <a:off x="1523345" y="2852936"/>
            <a:ext cx="6130191" cy="36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a:bodyPr>
          <a:lstStyle/>
          <a:p>
            <a:r>
              <a:rPr lang="el-GR" dirty="0"/>
              <a:t>Πήξη του </a:t>
            </a:r>
            <a:r>
              <a:rPr lang="el-GR" dirty="0" smtClean="0"/>
              <a:t>Αίματος</a:t>
            </a:r>
            <a:endParaRPr lang="el-GR" dirty="0"/>
          </a:p>
        </p:txBody>
      </p:sp>
      <p:sp>
        <p:nvSpPr>
          <p:cNvPr id="3" name="Θέση περιεχομένου 2"/>
          <p:cNvSpPr>
            <a:spLocks noGrp="1"/>
          </p:cNvSpPr>
          <p:nvPr>
            <p:ph idx="1"/>
          </p:nvPr>
        </p:nvSpPr>
        <p:spPr/>
        <p:txBody>
          <a:bodyPr/>
          <a:lstStyle/>
          <a:p>
            <a:r>
              <a:rPr lang="el-GR" dirty="0"/>
              <a:t>Ο </a:t>
            </a:r>
            <a:r>
              <a:rPr lang="el-GR" dirty="0" err="1"/>
              <a:t>Blundell</a:t>
            </a:r>
            <a:r>
              <a:rPr lang="el-GR" dirty="0"/>
              <a:t> παρατήρησε ότι το αίμα </a:t>
            </a:r>
            <a:r>
              <a:rPr lang="el-GR" dirty="0" err="1"/>
              <a:t>εξωαγγειακά</a:t>
            </a:r>
            <a:r>
              <a:rPr lang="el-GR" dirty="0"/>
              <a:t> </a:t>
            </a:r>
            <a:r>
              <a:rPr lang="el-GR" dirty="0" smtClean="0"/>
              <a:t>πήζει.</a:t>
            </a:r>
            <a:endParaRPr lang="el-GR" dirty="0"/>
          </a:p>
          <a:p>
            <a:r>
              <a:rPr lang="el-GR" dirty="0"/>
              <a:t>Μετάγγιση αίματος με αποκάλυψη αρτηρίας (δότη) και φλέβας σε δέκτη αποτρέπεται η πήξη (ταχύτητα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411869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4008" y="188640"/>
            <a:ext cx="4413176" cy="1224136"/>
          </a:xfrm>
        </p:spPr>
        <p:txBody>
          <a:bodyPr>
            <a:normAutofit/>
          </a:bodyPr>
          <a:lstStyle/>
          <a:p>
            <a:r>
              <a:rPr lang="el-GR" dirty="0"/>
              <a:t>Μέθοδος Μετάγγισης κατά </a:t>
            </a:r>
            <a:r>
              <a:rPr lang="en-US" dirty="0" err="1" smtClean="0"/>
              <a:t>Lewisohn’s</a:t>
            </a:r>
            <a:endParaRPr lang="el-GR" dirty="0"/>
          </a:p>
        </p:txBody>
      </p:sp>
      <p:sp>
        <p:nvSpPr>
          <p:cNvPr id="3" name="Θέση περιεχομένου 2"/>
          <p:cNvSpPr>
            <a:spLocks noGrp="1"/>
          </p:cNvSpPr>
          <p:nvPr>
            <p:ph idx="1"/>
          </p:nvPr>
        </p:nvSpPr>
        <p:spPr>
          <a:xfrm>
            <a:off x="5076056" y="1916832"/>
            <a:ext cx="3898776" cy="4392488"/>
          </a:xfrm>
        </p:spPr>
        <p:txBody>
          <a:bodyPr/>
          <a:lstStyle/>
          <a:p>
            <a:r>
              <a:rPr lang="el-GR" dirty="0"/>
              <a:t>Μετά τη συλλογή του αίματος αμέσως αυτό μεταγγίζεται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pic>
        <p:nvPicPr>
          <p:cNvPr id="79874" name="Picture 2" descr="http://41.media.tumblr.com/tumblr_m01cui6yfs1qf5511o1_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5376"/>
            <a:ext cx="4608512" cy="67347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11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p:cNvPicPr>
            <a:picLocks noChangeAspect="1" noChangeArrowheads="1"/>
          </p:cNvPicPr>
          <p:nvPr/>
        </p:nvPicPr>
        <p:blipFill>
          <a:blip r:embed="rId4" cstate="print"/>
          <a:srcRect/>
          <a:stretch>
            <a:fillRect/>
          </a:stretch>
        </p:blipFill>
        <p:spPr bwMode="auto">
          <a:xfrm>
            <a:off x="4716016" y="1484784"/>
            <a:ext cx="3742954" cy="48607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6389" name="Object 7"/>
          <p:cNvGraphicFramePr>
            <a:graphicFrameLocks noChangeAspect="1"/>
          </p:cNvGraphicFramePr>
          <p:nvPr>
            <p:extLst>
              <p:ext uri="{D42A27DB-BD31-4B8C-83A1-F6EECF244321}">
                <p14:modId xmlns:p14="http://schemas.microsoft.com/office/powerpoint/2010/main" val="3385656261"/>
              </p:ext>
            </p:extLst>
          </p:nvPr>
        </p:nvGraphicFramePr>
        <p:xfrm>
          <a:off x="755576" y="1234852"/>
          <a:ext cx="3294560" cy="5360640"/>
        </p:xfrm>
        <a:graphic>
          <a:graphicData uri="http://schemas.openxmlformats.org/presentationml/2006/ole">
            <mc:AlternateContent xmlns:mc="http://schemas.openxmlformats.org/markup-compatibility/2006">
              <mc:Choice xmlns:v="urn:schemas-microsoft-com:vml" Requires="v">
                <p:oleObj spid="_x0000_s78883" name="Photo Editor 照片" r:id="rId5" imgW="2257740" imgH="2610214" progId="">
                  <p:embed/>
                </p:oleObj>
              </mc:Choice>
              <mc:Fallback>
                <p:oleObj name="Photo Editor 照片" r:id="rId5" imgW="2257740" imgH="2610214" progId="">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1234852"/>
                        <a:ext cx="3294560" cy="5360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Τίτλος 1"/>
          <p:cNvSpPr>
            <a:spLocks noGrp="1"/>
          </p:cNvSpPr>
          <p:nvPr>
            <p:ph type="title"/>
          </p:nvPr>
        </p:nvSpPr>
        <p:spPr>
          <a:xfrm>
            <a:off x="0" y="116632"/>
            <a:ext cx="9144000" cy="908720"/>
          </a:xfrm>
        </p:spPr>
        <p:txBody>
          <a:bodyPr>
            <a:normAutofit/>
          </a:bodyPr>
          <a:lstStyle/>
          <a:p>
            <a:r>
              <a:rPr lang="el-GR" dirty="0"/>
              <a:t>Συσκευή Μετάγγισης κατά </a:t>
            </a:r>
            <a:r>
              <a:rPr lang="en-US" dirty="0" err="1"/>
              <a:t>Kimpton</a:t>
            </a:r>
            <a:r>
              <a:rPr lang="en-US" dirty="0"/>
              <a:t>-Brown</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953829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Παγκόσμιοι Πόλεμοι - Αποθήκευση </a:t>
            </a:r>
            <a:r>
              <a:rPr lang="el-GR" dirty="0" smtClean="0"/>
              <a:t>Αίματος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pic>
        <p:nvPicPr>
          <p:cNvPr id="76805" name="Picture 5" descr="File:Private Roy W. Humphrey of Toledo, Ohio is being given blood plasma after he was wounded by shrapnel in Sicily on 8-9-43 - NARA - 1972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653" y="1196752"/>
            <a:ext cx="6264695" cy="50589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1295636" y="6309320"/>
            <a:ext cx="655272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Private Roy W. Humphrey of Toledo, Ohio is being given blood plasma after he was wounded by shrapnel in Sicily on 8-9-43 - NARA - </a:t>
            </a:r>
            <a:r>
              <a:rPr lang="en-US" sz="1200" dirty="0" smtClean="0">
                <a:latin typeface="+mn-lt"/>
                <a:hlinkClick r:id="rId3"/>
              </a:rPr>
              <a:t>197268</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US National Archives bot"/>
              </a:rPr>
              <a:t>US National Archives bot</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758834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Αποθήκευση αίματος</a:t>
            </a:r>
            <a:endParaRPr lang="el-GR" dirty="0"/>
          </a:p>
        </p:txBody>
      </p:sp>
      <p:sp>
        <p:nvSpPr>
          <p:cNvPr id="5" name="Θέση περιεχομένου 4"/>
          <p:cNvSpPr>
            <a:spLocks noGrp="1"/>
          </p:cNvSpPr>
          <p:nvPr>
            <p:ph idx="1"/>
          </p:nvPr>
        </p:nvSpPr>
        <p:spPr/>
        <p:txBody>
          <a:bodyPr>
            <a:normAutofit/>
          </a:bodyPr>
          <a:lstStyle/>
          <a:p>
            <a:r>
              <a:rPr lang="el-GR" sz="2400" dirty="0"/>
              <a:t>1940 παρασκευή παραγώγων </a:t>
            </a:r>
            <a:r>
              <a:rPr lang="el-GR" sz="2400" dirty="0" smtClean="0"/>
              <a:t>πλάσματος.</a:t>
            </a:r>
            <a:endParaRPr lang="el-GR" sz="2400" dirty="0"/>
          </a:p>
          <a:p>
            <a:r>
              <a:rPr lang="el-GR" altLang="el-GR" sz="2400" dirty="0">
                <a:cs typeface="Arial" charset="0"/>
              </a:rPr>
              <a:t>1941 φιάλες διατήρησης αίματος με </a:t>
            </a:r>
            <a:r>
              <a:rPr lang="el-GR" altLang="el-GR" sz="2400" dirty="0" smtClean="0">
                <a:cs typeface="Arial" charset="0"/>
              </a:rPr>
              <a:t>κιτρικά.</a:t>
            </a:r>
            <a:endParaRPr lang="el-GR" altLang="el-GR" sz="2400" dirty="0">
              <a:cs typeface="Arial" charset="0"/>
            </a:endParaRP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pic>
        <p:nvPicPr>
          <p:cNvPr id="757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420888"/>
            <a:ext cx="3333750" cy="3181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57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2394510"/>
            <a:ext cx="3293640" cy="36724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1115616" y="6165304"/>
            <a:ext cx="3293640" cy="276999"/>
          </a:xfrm>
          <a:prstGeom prst="rect">
            <a:avLst/>
          </a:prstGeom>
        </p:spPr>
        <p:txBody>
          <a:bodyPr wrap="square">
            <a:spAutoFit/>
          </a:bodyPr>
          <a:lstStyle/>
          <a:p>
            <a:pPr algn="ctr"/>
            <a:r>
              <a:rPr lang="en-US" sz="1200" dirty="0" smtClean="0">
                <a:latin typeface="+mn-lt"/>
                <a:hlinkClick r:id="rId5"/>
              </a:rPr>
              <a:t>history.amedd.army.mil</a:t>
            </a:r>
            <a:endParaRPr lang="el-GR" sz="1200" dirty="0">
              <a:latin typeface="+mn-lt"/>
            </a:endParaRPr>
          </a:p>
        </p:txBody>
      </p:sp>
      <p:sp>
        <p:nvSpPr>
          <p:cNvPr id="21" name="Ορθογώνιο 20"/>
          <p:cNvSpPr/>
          <p:nvPr/>
        </p:nvSpPr>
        <p:spPr>
          <a:xfrm>
            <a:off x="5096111" y="5789920"/>
            <a:ext cx="3293640" cy="276999"/>
          </a:xfrm>
          <a:prstGeom prst="rect">
            <a:avLst/>
          </a:prstGeom>
        </p:spPr>
        <p:txBody>
          <a:bodyPr wrap="square">
            <a:spAutoFit/>
          </a:bodyPr>
          <a:lstStyle/>
          <a:p>
            <a:pPr algn="ctr"/>
            <a:r>
              <a:rPr lang="en-US" sz="1200" dirty="0" smtClean="0">
                <a:latin typeface="+mn-lt"/>
                <a:hlinkClick r:id="rId5"/>
              </a:rPr>
              <a:t>history.amedd.army.mil</a:t>
            </a:r>
            <a:endParaRPr lang="el-GR" sz="1200" dirty="0">
              <a:latin typeface="+mn-lt"/>
            </a:endParaRPr>
          </a:p>
        </p:txBody>
      </p:sp>
    </p:spTree>
    <p:extLst>
      <p:ext uri="{BB962C8B-B14F-4D97-AF65-F5344CB8AC3E}">
        <p14:creationId xmlns:p14="http://schemas.microsoft.com/office/powerpoint/2010/main" val="2712261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Ιστορία της Αιμοδοσίας </a:t>
            </a:r>
            <a:r>
              <a:rPr lang="el-GR" sz="3000" b="0" dirty="0" smtClean="0"/>
              <a:t>1/2</a:t>
            </a:r>
            <a:endParaRPr lang="el-GR" sz="3000" b="0" dirty="0"/>
          </a:p>
        </p:txBody>
      </p:sp>
      <p:sp>
        <p:nvSpPr>
          <p:cNvPr id="3" name="Θέση περιεχομένου 2"/>
          <p:cNvSpPr>
            <a:spLocks noGrp="1"/>
          </p:cNvSpPr>
          <p:nvPr>
            <p:ph idx="1"/>
          </p:nvPr>
        </p:nvSpPr>
        <p:spPr>
          <a:xfrm>
            <a:off x="457200" y="1196752"/>
            <a:ext cx="5122912" cy="5040560"/>
          </a:xfrm>
        </p:spPr>
        <p:txBody>
          <a:bodyPr>
            <a:normAutofit/>
          </a:bodyPr>
          <a:lstStyle/>
          <a:p>
            <a:r>
              <a:rPr lang="el-GR" dirty="0"/>
              <a:t>Ο </a:t>
            </a:r>
            <a:r>
              <a:rPr lang="el-GR" b="1" dirty="0"/>
              <a:t>Ιπποκράτης</a:t>
            </a:r>
            <a:r>
              <a:rPr lang="el-GR" dirty="0"/>
              <a:t> θεωρούσε το αίμα ως ένα από τα τέσσερα κύρια υγρά του σώματος, τα οποία έπρεπε να είναι σε ισορροπία για να διατηρείται η υγεία του σώματος. Γνώριζε ότι το αίμα κάνει κύκλο μέσα στο σώμα. </a:t>
            </a:r>
            <a:endParaRPr lang="el-GR" dirty="0" smtClean="0"/>
          </a:p>
          <a:p>
            <a:r>
              <a:rPr lang="el-GR" altLang="el-GR" dirty="0">
                <a:cs typeface="Arial" charset="0"/>
              </a:rPr>
              <a:t>Ο </a:t>
            </a:r>
            <a:r>
              <a:rPr lang="el-GR" altLang="el-GR" b="1" dirty="0">
                <a:cs typeface="Arial" charset="0"/>
              </a:rPr>
              <a:t>Αριστοτέλης</a:t>
            </a:r>
            <a:r>
              <a:rPr lang="el-GR" altLang="el-GR" dirty="0">
                <a:cs typeface="Arial" charset="0"/>
              </a:rPr>
              <a:t> διατυπώνει πως η απώλεια του αίματος προκαλεί θάνατο και πως το αίμα είναι βασικό για τη διατήρηση της θερμοκρασίας του σώματος</a:t>
            </a:r>
            <a:r>
              <a:rPr lang="el-GR" altLang="el-GR" dirty="0" smtClean="0">
                <a:cs typeface="Arial" charset="0"/>
              </a:rPr>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91138" name="Picture 2" descr="File:Hippocrates Ligh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8979" y="1196752"/>
            <a:ext cx="1754475" cy="23762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Rectangle 7"/>
          <p:cNvSpPr/>
          <p:nvPr/>
        </p:nvSpPr>
        <p:spPr>
          <a:xfrm>
            <a:off x="6082623" y="3594940"/>
            <a:ext cx="2367185"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Hippocrates </a:t>
            </a:r>
            <a:r>
              <a:rPr lang="en-US" sz="1200" dirty="0" smtClean="0">
                <a:latin typeface="+mn-lt"/>
                <a:hlinkClick r:id="rId3"/>
              </a:rPr>
              <a:t>Light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Mdd"/>
              </a:rPr>
              <a:t>Mdd</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pic>
        <p:nvPicPr>
          <p:cNvPr id="91140" name="Picture 4" descr="File:Aristotle Altemps Inv857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5262" y="4056605"/>
            <a:ext cx="1728192" cy="23145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Rectangle 7"/>
          <p:cNvSpPr/>
          <p:nvPr/>
        </p:nvSpPr>
        <p:spPr>
          <a:xfrm>
            <a:off x="6082622" y="6371148"/>
            <a:ext cx="2367185"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Aristotle </a:t>
            </a:r>
            <a:r>
              <a:rPr lang="en-US" sz="1200" dirty="0" err="1">
                <a:latin typeface="+mn-lt"/>
                <a:hlinkClick r:id="rId6"/>
              </a:rPr>
              <a:t>Altemps</a:t>
            </a:r>
            <a:r>
              <a:rPr lang="en-US" sz="1200" dirty="0">
                <a:latin typeface="+mn-lt"/>
                <a:hlinkClick r:id="rId6"/>
              </a:rPr>
              <a:t> </a:t>
            </a:r>
            <a:r>
              <a:rPr lang="en-US" sz="1200" dirty="0" smtClean="0">
                <a:latin typeface="+mn-lt"/>
                <a:hlinkClick r:id="rId6"/>
              </a:rPr>
              <a:t>Inv8575</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7" tooltip="User:Jastrow"/>
              </a:rPr>
              <a:t>Jastrow</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09756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Κυριότεροι Σταθμοί της Αιμοδοσίας στη χώρα μας </a:t>
            </a:r>
            <a:r>
              <a:rPr lang="el-GR" sz="3000" b="0" dirty="0" smtClean="0"/>
              <a:t>1/2</a:t>
            </a:r>
            <a:endParaRPr lang="el-GR" sz="3000" b="0" dirty="0"/>
          </a:p>
        </p:txBody>
      </p:sp>
      <p:sp>
        <p:nvSpPr>
          <p:cNvPr id="3" name="Θέση περιεχομένου 2"/>
          <p:cNvSpPr>
            <a:spLocks noGrp="1"/>
          </p:cNvSpPr>
          <p:nvPr>
            <p:ph idx="1"/>
          </p:nvPr>
        </p:nvSpPr>
        <p:spPr>
          <a:xfrm>
            <a:off x="457200" y="1412776"/>
            <a:ext cx="8435280" cy="5256584"/>
          </a:xfrm>
        </p:spPr>
        <p:txBody>
          <a:bodyPr>
            <a:normAutofit/>
          </a:bodyPr>
          <a:lstStyle/>
          <a:p>
            <a:r>
              <a:rPr lang="el-GR" b="1" dirty="0"/>
              <a:t>1952: </a:t>
            </a:r>
            <a:r>
              <a:rPr lang="el-GR" dirty="0"/>
              <a:t>Ιδρύεται η Εθνική Υπηρεσία </a:t>
            </a:r>
            <a:r>
              <a:rPr lang="el-GR" dirty="0" smtClean="0"/>
              <a:t>Αιμοδοσίας (</a:t>
            </a:r>
            <a:r>
              <a:rPr lang="el-GR" dirty="0" err="1" smtClean="0"/>
              <a:t>Αρκάγαθος</a:t>
            </a:r>
            <a:r>
              <a:rPr lang="el-GR" dirty="0" smtClean="0"/>
              <a:t> </a:t>
            </a:r>
            <a:r>
              <a:rPr lang="el-GR" dirty="0" err="1"/>
              <a:t>Γούτας</a:t>
            </a:r>
            <a:r>
              <a:rPr lang="el-GR" dirty="0"/>
              <a:t> και </a:t>
            </a:r>
            <a:r>
              <a:rPr lang="el-GR" dirty="0" err="1"/>
              <a:t>Μικές</a:t>
            </a:r>
            <a:r>
              <a:rPr lang="el-GR" dirty="0"/>
              <a:t> </a:t>
            </a:r>
            <a:r>
              <a:rPr lang="el-GR" dirty="0" err="1" smtClean="0"/>
              <a:t>Παϊδούσης</a:t>
            </a:r>
            <a:r>
              <a:rPr lang="el-GR" dirty="0" smtClean="0"/>
              <a:t>)</a:t>
            </a:r>
          </a:p>
          <a:p>
            <a:r>
              <a:rPr lang="el-GR" altLang="el-GR" sz="2000" b="1" dirty="0">
                <a:latin typeface="Arial" charset="0"/>
                <a:cs typeface="Arial" charset="0"/>
              </a:rPr>
              <a:t>Κέντρα Αιμοδοσίας:</a:t>
            </a:r>
          </a:p>
          <a:p>
            <a:pPr lvl="1"/>
            <a:r>
              <a:rPr lang="el-GR" dirty="0"/>
              <a:t>Α΄ Περιφερειακό Κέντρο Αιμοδοσίας, Γενικό Νοσοκομείο Ιπποκράτειο Αθηνών, με Δ/</a:t>
            </a:r>
            <a:r>
              <a:rPr lang="el-GR" dirty="0" err="1"/>
              <a:t>ντή</a:t>
            </a:r>
            <a:r>
              <a:rPr lang="el-GR" dirty="0"/>
              <a:t> τον Ιπποκράτη </a:t>
            </a:r>
            <a:r>
              <a:rPr lang="el-GR" dirty="0" err="1" smtClean="0"/>
              <a:t>Τσεβρένη</a:t>
            </a:r>
            <a:r>
              <a:rPr lang="el-GR" dirty="0" smtClean="0"/>
              <a:t>.</a:t>
            </a:r>
            <a:endParaRPr lang="el-GR" dirty="0"/>
          </a:p>
          <a:p>
            <a:pPr lvl="1"/>
            <a:r>
              <a:rPr lang="el-GR" dirty="0"/>
              <a:t>Β΄ Περιφερειακό Κέντρο Αιμοδοσίας, Γενικό Λαϊκό Νοσοκομείο Αθηνών, με Δ/</a:t>
            </a:r>
            <a:r>
              <a:rPr lang="el-GR" dirty="0" err="1"/>
              <a:t>ντή</a:t>
            </a:r>
            <a:r>
              <a:rPr lang="el-GR" dirty="0"/>
              <a:t> τον </a:t>
            </a:r>
            <a:r>
              <a:rPr lang="el-GR" dirty="0" err="1"/>
              <a:t>Μικέ</a:t>
            </a:r>
            <a:r>
              <a:rPr lang="el-GR" dirty="0"/>
              <a:t> </a:t>
            </a:r>
            <a:r>
              <a:rPr lang="el-GR" dirty="0" err="1" smtClean="0"/>
              <a:t>Παϊδούση</a:t>
            </a:r>
            <a:r>
              <a:rPr lang="el-GR" dirty="0" smtClean="0"/>
              <a:t>.</a:t>
            </a:r>
            <a:endParaRPr lang="el-GR" dirty="0"/>
          </a:p>
          <a:p>
            <a:pPr lvl="1"/>
            <a:r>
              <a:rPr lang="el-GR" dirty="0"/>
              <a:t>Κέντρο Αιμοδοσίας Πειραιώς, Γενικό Νοσοκομείο Νικαίας, με Δ/</a:t>
            </a:r>
            <a:r>
              <a:rPr lang="el-GR" dirty="0" err="1"/>
              <a:t>ντή</a:t>
            </a:r>
            <a:r>
              <a:rPr lang="el-GR" dirty="0"/>
              <a:t> τον Ηλία </a:t>
            </a:r>
            <a:r>
              <a:rPr lang="el-GR" dirty="0" smtClean="0"/>
              <a:t>Πολίτη.</a:t>
            </a:r>
            <a:endParaRPr lang="el-GR" dirty="0"/>
          </a:p>
          <a:p>
            <a:pPr lvl="1"/>
            <a:r>
              <a:rPr lang="el-GR" dirty="0"/>
              <a:t>Κέντρο Αιμοδοσίας Θεσσαλονίκης, με Δ/</a:t>
            </a:r>
            <a:r>
              <a:rPr lang="el-GR" dirty="0" err="1"/>
              <a:t>ντή</a:t>
            </a:r>
            <a:r>
              <a:rPr lang="el-GR" dirty="0"/>
              <a:t> το Θωμά </a:t>
            </a:r>
            <a:r>
              <a:rPr lang="el-GR" dirty="0" smtClean="0"/>
              <a:t>Βαφειάδη.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179032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8"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85" t="3400" r="52392" b="10286"/>
          <a:stretch/>
        </p:blipFill>
        <p:spPr bwMode="auto">
          <a:xfrm>
            <a:off x="7236296" y="1484784"/>
            <a:ext cx="1751112" cy="2360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467544" y="116632"/>
            <a:ext cx="8229600" cy="1008112"/>
          </a:xfrm>
        </p:spPr>
        <p:txBody>
          <a:bodyPr>
            <a:noAutofit/>
          </a:bodyPr>
          <a:lstStyle/>
          <a:p>
            <a:r>
              <a:rPr lang="el-GR" dirty="0" err="1"/>
              <a:t>Αρκάγαθος</a:t>
            </a:r>
            <a:r>
              <a:rPr lang="el-GR" dirty="0"/>
              <a:t> </a:t>
            </a:r>
            <a:r>
              <a:rPr lang="el-GR" dirty="0" err="1" smtClean="0"/>
              <a:t>Γούτας</a:t>
            </a:r>
            <a:r>
              <a:rPr lang="el-GR" dirty="0" smtClean="0"/>
              <a:t/>
            </a:r>
            <a:br>
              <a:rPr lang="el-GR" dirty="0" smtClean="0"/>
            </a:br>
            <a:r>
              <a:rPr lang="el-GR" sz="3000" b="0" dirty="0"/>
              <a:t>(Κυδωνιές </a:t>
            </a:r>
            <a:r>
              <a:rPr lang="el-GR" sz="3000" b="0" dirty="0" err="1" smtClean="0"/>
              <a:t>Μικράς</a:t>
            </a:r>
            <a:r>
              <a:rPr lang="el-GR" sz="3000" b="0" dirty="0" smtClean="0"/>
              <a:t> Ασίας</a:t>
            </a:r>
            <a:r>
              <a:rPr lang="en-US" sz="3000" b="0" dirty="0" smtClean="0"/>
              <a:t>, </a:t>
            </a:r>
            <a:r>
              <a:rPr lang="el-GR" sz="3000" b="0" dirty="0"/>
              <a:t>1895 - </a:t>
            </a:r>
            <a:r>
              <a:rPr lang="el-GR" sz="3000" b="0" dirty="0" smtClean="0"/>
              <a:t>Αθήνα</a:t>
            </a:r>
            <a:r>
              <a:rPr lang="en-US" sz="3000" b="0" dirty="0" smtClean="0"/>
              <a:t>, </a:t>
            </a:r>
            <a:r>
              <a:rPr lang="el-GR" sz="3000" b="0" dirty="0"/>
              <a:t>1982</a:t>
            </a:r>
            <a:r>
              <a:rPr lang="el-GR" sz="3000" b="0" dirty="0" smtClean="0"/>
              <a:t>)</a:t>
            </a:r>
            <a:endParaRPr lang="el-GR" sz="3000" b="0" dirty="0"/>
          </a:p>
        </p:txBody>
      </p:sp>
      <p:sp>
        <p:nvSpPr>
          <p:cNvPr id="3" name="Θέση περιεχομένου 2"/>
          <p:cNvSpPr>
            <a:spLocks noGrp="1"/>
          </p:cNvSpPr>
          <p:nvPr>
            <p:ph idx="1"/>
          </p:nvPr>
        </p:nvSpPr>
        <p:spPr>
          <a:xfrm>
            <a:off x="457200" y="1340768"/>
            <a:ext cx="6779096" cy="5040560"/>
          </a:xfrm>
        </p:spPr>
        <p:txBody>
          <a:bodyPr>
            <a:normAutofit lnSpcReduction="10000"/>
          </a:bodyPr>
          <a:lstStyle/>
          <a:p>
            <a:r>
              <a:rPr lang="el-GR" dirty="0"/>
              <a:t>Σπούδασε στο Πανεπιστήμια των Αθηνών και των Παρισίων.</a:t>
            </a:r>
          </a:p>
          <a:p>
            <a:r>
              <a:rPr lang="el-GR" dirty="0"/>
              <a:t>Διετέλεσε Διευθυντής της Β </a:t>
            </a:r>
            <a:r>
              <a:rPr lang="el-GR" dirty="0" smtClean="0"/>
              <a:t>Πανεπιστημιακής </a:t>
            </a:r>
            <a:r>
              <a:rPr lang="el-GR" dirty="0"/>
              <a:t>Παθολογικής Κλινικής του </a:t>
            </a:r>
            <a:r>
              <a:rPr lang="el-GR" dirty="0" smtClean="0"/>
              <a:t>Ιπποκράτειου Νοσοκομείου </a:t>
            </a:r>
            <a:r>
              <a:rPr lang="el-GR" dirty="0"/>
              <a:t>επί 18 έτη (1947-65). Το έτος 1953 εξελέγη τακτικής καθηγητής του Πανεπιστημίου Αθηνών.</a:t>
            </a:r>
          </a:p>
          <a:p>
            <a:r>
              <a:rPr lang="el-GR" dirty="0"/>
              <a:t>Ο Γούτος δημιούργησε στο </a:t>
            </a:r>
            <a:r>
              <a:rPr lang="el-GR" dirty="0" smtClean="0"/>
              <a:t>Ιπποκράτειο </a:t>
            </a:r>
            <a:r>
              <a:rPr lang="el-GR" dirty="0"/>
              <a:t>μια </a:t>
            </a:r>
            <a:r>
              <a:rPr lang="el-GR" dirty="0" smtClean="0"/>
              <a:t>από </a:t>
            </a:r>
            <a:r>
              <a:rPr lang="el-GR" dirty="0"/>
              <a:t>τις πιο αξιόλογες αιματολογικές </a:t>
            </a:r>
            <a:r>
              <a:rPr lang="el-GR" dirty="0" smtClean="0"/>
              <a:t>σχολές </a:t>
            </a:r>
            <a:r>
              <a:rPr lang="el-GR" dirty="0"/>
              <a:t>στην </a:t>
            </a:r>
            <a:r>
              <a:rPr lang="el-GR" dirty="0" smtClean="0"/>
              <a:t>Ευρώπη.</a:t>
            </a:r>
            <a:endParaRPr lang="el-GR" dirty="0"/>
          </a:p>
          <a:p>
            <a:r>
              <a:rPr lang="el-GR" dirty="0"/>
              <a:t>Σ</a:t>
            </a:r>
            <a:r>
              <a:rPr lang="el-GR" dirty="0" smtClean="0"/>
              <a:t>ύμφωνα </a:t>
            </a:r>
            <a:r>
              <a:rPr lang="el-GR" dirty="0"/>
              <a:t>με την Εγκυκλοπαίδεια </a:t>
            </a:r>
            <a:r>
              <a:rPr lang="el-GR" dirty="0" smtClean="0"/>
              <a:t>Πάπυρος-</a:t>
            </a:r>
            <a:r>
              <a:rPr lang="el-GR" dirty="0" err="1" smtClean="0"/>
              <a:t>Larouss</a:t>
            </a:r>
            <a:r>
              <a:rPr lang="en-US" dirty="0" smtClean="0"/>
              <a:t>e</a:t>
            </a:r>
            <a:r>
              <a:rPr lang="el-GR" dirty="0" smtClean="0"/>
              <a:t> «Έλαβε </a:t>
            </a:r>
            <a:r>
              <a:rPr lang="el-GR" dirty="0"/>
              <a:t>μέρος ως έφεδρος υγειονομικής αξιωματικής στη Μικρασιατική Εκστρατεία και στον πόλεμό 1940-41 και </a:t>
            </a:r>
            <a:r>
              <a:rPr lang="el-GR" dirty="0" smtClean="0"/>
              <a:t>τιμήθηκε </a:t>
            </a:r>
            <a:r>
              <a:rPr lang="el-GR" dirty="0"/>
              <a:t>για τη δράση του με το Αριστείο </a:t>
            </a:r>
            <a:r>
              <a:rPr lang="el-GR" dirty="0" smtClean="0"/>
              <a:t>Ανδρείας».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
        <p:nvSpPr>
          <p:cNvPr id="5" name="Ορθογώνιο 4"/>
          <p:cNvSpPr/>
          <p:nvPr/>
        </p:nvSpPr>
        <p:spPr>
          <a:xfrm>
            <a:off x="4788024" y="6237312"/>
            <a:ext cx="2160240" cy="307777"/>
          </a:xfrm>
          <a:prstGeom prst="rect">
            <a:avLst/>
          </a:prstGeom>
        </p:spPr>
        <p:txBody>
          <a:bodyPr wrap="square">
            <a:spAutoFit/>
          </a:bodyPr>
          <a:lstStyle/>
          <a:p>
            <a:pPr algn="ctr"/>
            <a:r>
              <a:rPr lang="el-GR" sz="1400" dirty="0" smtClean="0">
                <a:latin typeface="+mn-lt"/>
                <a:hlinkClick r:id="rId3"/>
              </a:rPr>
              <a:t>[</a:t>
            </a:r>
            <a:r>
              <a:rPr lang="en-US" sz="1400" dirty="0" smtClean="0">
                <a:latin typeface="+mn-lt"/>
                <a:hlinkClick r:id="rId3"/>
              </a:rPr>
              <a:t>hippocratio.gr</a:t>
            </a:r>
            <a:r>
              <a:rPr lang="el-GR" sz="1400" dirty="0">
                <a:latin typeface="+mn-lt"/>
              </a:rPr>
              <a:t>]</a:t>
            </a:r>
          </a:p>
        </p:txBody>
      </p:sp>
    </p:spTree>
    <p:extLst>
      <p:ext uri="{BB962C8B-B14F-4D97-AF65-F5344CB8AC3E}">
        <p14:creationId xmlns:p14="http://schemas.microsoft.com/office/powerpoint/2010/main" val="3445095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5" descr="history_1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41" t="3114" r="9766" b="6360"/>
          <a:stretch/>
        </p:blipFill>
        <p:spPr bwMode="auto">
          <a:xfrm>
            <a:off x="7452320" y="2060848"/>
            <a:ext cx="1662094" cy="25015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a:bodyPr>
          <a:lstStyle/>
          <a:p>
            <a:r>
              <a:rPr lang="el-GR" dirty="0"/>
              <a:t>Ιπποκράτης </a:t>
            </a:r>
            <a:r>
              <a:rPr lang="el-GR" dirty="0" err="1"/>
              <a:t>Τσεβρένης</a:t>
            </a:r>
            <a:r>
              <a:rPr lang="el-GR" dirty="0"/>
              <a:t> </a:t>
            </a:r>
          </a:p>
        </p:txBody>
      </p:sp>
      <p:sp>
        <p:nvSpPr>
          <p:cNvPr id="3" name="Θέση περιεχομένου 2"/>
          <p:cNvSpPr>
            <a:spLocks noGrp="1"/>
          </p:cNvSpPr>
          <p:nvPr>
            <p:ph idx="1"/>
          </p:nvPr>
        </p:nvSpPr>
        <p:spPr>
          <a:xfrm>
            <a:off x="251520" y="1196752"/>
            <a:ext cx="7344816" cy="5544616"/>
          </a:xfrm>
        </p:spPr>
        <p:txBody>
          <a:bodyPr>
            <a:normAutofit fontScale="92500"/>
          </a:bodyPr>
          <a:lstStyle/>
          <a:p>
            <a:r>
              <a:rPr lang="el-GR" dirty="0"/>
              <a:t>Ο Ι. </a:t>
            </a:r>
            <a:r>
              <a:rPr lang="el-GR" dirty="0" err="1"/>
              <a:t>Τσεβρένης</a:t>
            </a:r>
            <a:r>
              <a:rPr lang="el-GR" dirty="0"/>
              <a:t> γεννήθηκε </a:t>
            </a:r>
            <a:r>
              <a:rPr lang="el-GR" dirty="0" smtClean="0"/>
              <a:t>το </a:t>
            </a:r>
            <a:r>
              <a:rPr lang="el-GR" dirty="0"/>
              <a:t>1916 στο </a:t>
            </a:r>
            <a:r>
              <a:rPr lang="el-GR" dirty="0" err="1"/>
              <a:t>Port</a:t>
            </a:r>
            <a:r>
              <a:rPr lang="el-GR" dirty="0"/>
              <a:t> </a:t>
            </a:r>
            <a:r>
              <a:rPr lang="el-GR" dirty="0" err="1"/>
              <a:t>Said</a:t>
            </a:r>
            <a:r>
              <a:rPr lang="el-GR" dirty="0"/>
              <a:t> της </a:t>
            </a:r>
            <a:r>
              <a:rPr lang="el-GR" dirty="0" smtClean="0"/>
              <a:t>Αιγύπτου. Αφού </a:t>
            </a:r>
            <a:r>
              <a:rPr lang="el-GR" dirty="0"/>
              <a:t>συμπλήρωσε τις σπουδές του στο </a:t>
            </a:r>
            <a:r>
              <a:rPr lang="el-GR" dirty="0" err="1"/>
              <a:t>Αβερώφειο</a:t>
            </a:r>
            <a:r>
              <a:rPr lang="el-GR" dirty="0"/>
              <a:t> Γυμνάσιο της Αλεξάνδρειας, μετέβη στο Παρίσι όπου αφού παρακολούθησε μαθήματα στο Λύκειο </a:t>
            </a:r>
            <a:r>
              <a:rPr lang="el-GR" dirty="0" err="1"/>
              <a:t>Louis</a:t>
            </a:r>
            <a:r>
              <a:rPr lang="el-GR" dirty="0"/>
              <a:t> </a:t>
            </a:r>
            <a:r>
              <a:rPr lang="el-GR" dirty="0" err="1"/>
              <a:t>le</a:t>
            </a:r>
            <a:r>
              <a:rPr lang="el-GR" dirty="0"/>
              <a:t> </a:t>
            </a:r>
            <a:r>
              <a:rPr lang="el-GR" dirty="0" err="1"/>
              <a:t>Grand</a:t>
            </a:r>
            <a:r>
              <a:rPr lang="el-GR" dirty="0"/>
              <a:t> και ακολούθως στη </a:t>
            </a:r>
            <a:r>
              <a:rPr lang="el-GR" dirty="0" err="1"/>
              <a:t>Faculte</a:t>
            </a:r>
            <a:r>
              <a:rPr lang="el-GR" dirty="0"/>
              <a:t> </a:t>
            </a:r>
            <a:r>
              <a:rPr lang="el-GR" dirty="0" err="1"/>
              <a:t>des</a:t>
            </a:r>
            <a:r>
              <a:rPr lang="el-GR" dirty="0"/>
              <a:t> </a:t>
            </a:r>
            <a:r>
              <a:rPr lang="el-GR" dirty="0" err="1"/>
              <a:t>Sciences</a:t>
            </a:r>
            <a:r>
              <a:rPr lang="el-GR" dirty="0"/>
              <a:t> του Πανεπιστημίου στο Παρίσι, γράφτηκε στην Ιατρική Σχολή του Παρισιού από όπου και απεφοίτησε το έτος 1940. Από το έτος 1940 έως το 1950 εργάστηκε ως εξωτερικός αρχικά και ακολούθως ως εσωτερικός βοηθός, κυρίως στα Νοσοκομεία </a:t>
            </a:r>
            <a:r>
              <a:rPr lang="el-GR" dirty="0" err="1"/>
              <a:t>Saint</a:t>
            </a:r>
            <a:r>
              <a:rPr lang="el-GR" dirty="0"/>
              <a:t>-</a:t>
            </a:r>
            <a:r>
              <a:rPr lang="el-GR" dirty="0" err="1"/>
              <a:t>Antoine</a:t>
            </a:r>
            <a:r>
              <a:rPr lang="el-GR" dirty="0"/>
              <a:t> και </a:t>
            </a:r>
            <a:r>
              <a:rPr lang="el-GR" dirty="0" err="1"/>
              <a:t>Hotel</a:t>
            </a:r>
            <a:r>
              <a:rPr lang="el-GR" dirty="0"/>
              <a:t>-</a:t>
            </a:r>
            <a:r>
              <a:rPr lang="el-GR" dirty="0" err="1"/>
              <a:t>Dieue</a:t>
            </a:r>
            <a:r>
              <a:rPr lang="el-GR" dirty="0"/>
              <a:t> στο Παρίσι.</a:t>
            </a:r>
          </a:p>
          <a:p>
            <a:r>
              <a:rPr lang="el-GR" dirty="0"/>
              <a:t>Το έτος 1948 ανακηρύχθηκε διδάκτωρ του Πανεπιστημίου των Παρισίων με θέμα διατριβής που αφορούσε την κυτταρολογία των λευχαιμιών. Το 1951 ήλθε στην Ελλάδα. Από το έτος 1952 και επί 30 συνεχή έτη διετέλεσε Διευθυντής του </a:t>
            </a:r>
            <a:r>
              <a:rPr lang="el-GR" dirty="0" err="1" smtClean="0"/>
              <a:t>πρωτοϊδρυθέντος</a:t>
            </a:r>
            <a:r>
              <a:rPr lang="el-GR" dirty="0" smtClean="0"/>
              <a:t> </a:t>
            </a:r>
            <a:r>
              <a:rPr lang="el-GR" dirty="0"/>
              <a:t>Α' Περιφερειακού Κέντρου Αιμοδοσίας στο Ιπποκράτειο Νοσοκομείο Αθηνών.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
        <p:nvSpPr>
          <p:cNvPr id="8" name="Ορθογώνιο 7"/>
          <p:cNvSpPr/>
          <p:nvPr/>
        </p:nvSpPr>
        <p:spPr>
          <a:xfrm>
            <a:off x="4788024" y="6402324"/>
            <a:ext cx="2160240" cy="307777"/>
          </a:xfrm>
          <a:prstGeom prst="rect">
            <a:avLst/>
          </a:prstGeom>
        </p:spPr>
        <p:txBody>
          <a:bodyPr wrap="square">
            <a:spAutoFit/>
          </a:bodyPr>
          <a:lstStyle/>
          <a:p>
            <a:pPr algn="ctr"/>
            <a:r>
              <a:rPr lang="el-GR" sz="1400" dirty="0" smtClean="0">
                <a:latin typeface="+mn-lt"/>
                <a:hlinkClick r:id="rId3"/>
              </a:rPr>
              <a:t>[</a:t>
            </a:r>
            <a:r>
              <a:rPr lang="en-US" sz="1400" dirty="0" smtClean="0">
                <a:latin typeface="+mn-lt"/>
                <a:hlinkClick r:id="rId3"/>
              </a:rPr>
              <a:t>hippocratio.gr</a:t>
            </a:r>
            <a:r>
              <a:rPr lang="el-GR" sz="1400" dirty="0">
                <a:latin typeface="+mn-lt"/>
              </a:rPr>
              <a:t>]</a:t>
            </a:r>
          </a:p>
        </p:txBody>
      </p:sp>
    </p:spTree>
    <p:extLst>
      <p:ext uri="{BB962C8B-B14F-4D97-AF65-F5344CB8AC3E}">
        <p14:creationId xmlns:p14="http://schemas.microsoft.com/office/powerpoint/2010/main" val="3063415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1" name="Picture 5" descr="156x240_588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1378562"/>
            <a:ext cx="1481183" cy="24824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a:bodyPr>
          <a:lstStyle/>
          <a:p>
            <a:r>
              <a:rPr lang="el-GR" dirty="0" err="1"/>
              <a:t>Μικές</a:t>
            </a:r>
            <a:r>
              <a:rPr lang="el-GR" dirty="0"/>
              <a:t> </a:t>
            </a:r>
            <a:r>
              <a:rPr lang="el-GR" dirty="0" err="1"/>
              <a:t>Παϊδούσης</a:t>
            </a:r>
            <a:r>
              <a:rPr lang="el-GR" dirty="0"/>
              <a:t> </a:t>
            </a:r>
          </a:p>
        </p:txBody>
      </p:sp>
      <p:sp>
        <p:nvSpPr>
          <p:cNvPr id="3" name="Θέση περιεχομένου 2"/>
          <p:cNvSpPr>
            <a:spLocks noGrp="1"/>
          </p:cNvSpPr>
          <p:nvPr>
            <p:ph idx="1"/>
          </p:nvPr>
        </p:nvSpPr>
        <p:spPr>
          <a:xfrm>
            <a:off x="251520" y="1189107"/>
            <a:ext cx="7560840" cy="5661248"/>
          </a:xfrm>
        </p:spPr>
        <p:txBody>
          <a:bodyPr>
            <a:normAutofit lnSpcReduction="10000"/>
          </a:bodyPr>
          <a:lstStyle/>
          <a:p>
            <a:pPr marL="0" indent="0">
              <a:buNone/>
            </a:pPr>
            <a:r>
              <a:rPr lang="el-GR" dirty="0" smtClean="0"/>
              <a:t>Ο </a:t>
            </a:r>
            <a:r>
              <a:rPr lang="el-GR" dirty="0" err="1" smtClean="0"/>
              <a:t>Μικές</a:t>
            </a:r>
            <a:r>
              <a:rPr lang="el-GR" dirty="0" smtClean="0"/>
              <a:t> </a:t>
            </a:r>
            <a:r>
              <a:rPr lang="el-GR" dirty="0" err="1" smtClean="0"/>
              <a:t>Παϊδούσης</a:t>
            </a:r>
            <a:r>
              <a:rPr lang="el-GR" dirty="0" smtClean="0"/>
              <a:t> γεννήθηκε στον Κάμπο της Χίου το 1906. Σπούδασε ιατρική στο Πανεπιστήμιο Αθηνών, στο οποίο έγινε διδάκτορας το 1948. Ως γιατρός υπηρέτησε σε διάφορα νοσοκομεία του κέντρου και της περιφέρειας. Κατά τη θητεία του στον Ερυθρό Σταυρό στράφηκε στην αιματολογία, ενώ αργότερα έγινε ιδρυτικό μέλος της Ελληνικής Αιματολογικής Εταιρείας. Σε συνεργασία με τον μεγάλο Χιώτη χειρούργο </a:t>
            </a:r>
            <a:r>
              <a:rPr lang="el-GR" dirty="0" err="1" smtClean="0"/>
              <a:t>Μαθιό</a:t>
            </a:r>
            <a:r>
              <a:rPr lang="el-GR" dirty="0" smtClean="0"/>
              <a:t> </a:t>
            </a:r>
            <a:r>
              <a:rPr lang="el-GR" dirty="0" err="1" smtClean="0"/>
              <a:t>Μακκά</a:t>
            </a:r>
            <a:r>
              <a:rPr lang="el-GR" dirty="0" smtClean="0"/>
              <a:t>, εγκαινίασε την οργανωμένη αιμοδοσία στην Ελλάδα, ιδρύοντας το 1935 την Υπηρεσία Αιμοδοσίας του Ερυθρού Σταυρού. Υπηρέτησε σαν γιατρός στο Αλβανικό Μέτωπο. Το 1944 απεστάλη στη Χίο, για την περίθαλψη των τραυματιών από τον βομβαρδισμό του πλοίου του Ερυθρού Σταυρού </a:t>
            </a:r>
            <a:r>
              <a:rPr lang="el-GR" dirty="0" err="1" smtClean="0"/>
              <a:t>Βίριλ</a:t>
            </a:r>
            <a:r>
              <a:rPr lang="el-GR" dirty="0" smtClean="0"/>
              <a:t>. Συμμετείχε ενεργά στην Εθνική Αντίσταση, κυνηγήθηκε από τους Γερμανούς και τέλος βγήκε στην παρανομία, προσφέροντας πολύτιμες υπηρεσίες ως ιατρός.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5" name="Ορθογώνιο 4"/>
          <p:cNvSpPr/>
          <p:nvPr/>
        </p:nvSpPr>
        <p:spPr>
          <a:xfrm>
            <a:off x="5580112" y="6453336"/>
            <a:ext cx="1763688" cy="307777"/>
          </a:xfrm>
          <a:prstGeom prst="rect">
            <a:avLst/>
          </a:prstGeom>
        </p:spPr>
        <p:txBody>
          <a:bodyPr wrap="square">
            <a:spAutoFit/>
          </a:bodyPr>
          <a:lstStyle/>
          <a:p>
            <a:pPr algn="ctr"/>
            <a:r>
              <a:rPr lang="el-GR" sz="1400" dirty="0">
                <a:latin typeface="+mn-lt"/>
                <a:hlinkClick r:id="rId3"/>
              </a:rPr>
              <a:t>[</a:t>
            </a:r>
            <a:r>
              <a:rPr lang="en-US" sz="1400" dirty="0" smtClean="0">
                <a:latin typeface="+mn-lt"/>
                <a:hlinkClick r:id="rId3"/>
              </a:rPr>
              <a:t>biblionet.gr</a:t>
            </a:r>
            <a:r>
              <a:rPr lang="el-GR" sz="1400" dirty="0" smtClean="0">
                <a:latin typeface="+mn-lt"/>
              </a:rPr>
              <a:t>]</a:t>
            </a:r>
            <a:endParaRPr lang="el-GR" sz="1400" dirty="0">
              <a:latin typeface="+mn-lt"/>
            </a:endParaRPr>
          </a:p>
        </p:txBody>
      </p:sp>
    </p:spTree>
    <p:extLst>
      <p:ext uri="{BB962C8B-B14F-4D97-AF65-F5344CB8AC3E}">
        <p14:creationId xmlns:p14="http://schemas.microsoft.com/office/powerpoint/2010/main" val="3654187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8" name="Picture 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1484784"/>
            <a:ext cx="1931520" cy="223983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sp>
        <p:nvSpPr>
          <p:cNvPr id="2" name="Τίτλος 1"/>
          <p:cNvSpPr>
            <a:spLocks noGrp="1"/>
          </p:cNvSpPr>
          <p:nvPr>
            <p:ph type="title"/>
          </p:nvPr>
        </p:nvSpPr>
        <p:spPr/>
        <p:txBody>
          <a:bodyPr>
            <a:normAutofit/>
          </a:bodyPr>
          <a:lstStyle/>
          <a:p>
            <a:r>
              <a:rPr lang="el-GR" dirty="0"/>
              <a:t>Ηλίας </a:t>
            </a:r>
            <a:r>
              <a:rPr lang="el-GR" dirty="0" smtClean="0"/>
              <a:t>Πολίτης </a:t>
            </a:r>
            <a:r>
              <a:rPr lang="el-GR" sz="3000" b="0" dirty="0" smtClean="0"/>
              <a:t>1/2</a:t>
            </a:r>
            <a:r>
              <a:rPr lang="el-GR" dirty="0" smtClean="0"/>
              <a:t> </a:t>
            </a:r>
            <a:endParaRPr lang="el-GR" dirty="0"/>
          </a:p>
        </p:txBody>
      </p:sp>
      <p:sp>
        <p:nvSpPr>
          <p:cNvPr id="3" name="Θέση περιεχομένου 2"/>
          <p:cNvSpPr>
            <a:spLocks noGrp="1"/>
          </p:cNvSpPr>
          <p:nvPr>
            <p:ph idx="1"/>
          </p:nvPr>
        </p:nvSpPr>
        <p:spPr>
          <a:xfrm>
            <a:off x="377786" y="1196752"/>
            <a:ext cx="6786502" cy="2808312"/>
          </a:xfrm>
        </p:spPr>
        <p:txBody>
          <a:bodyPr>
            <a:noAutofit/>
          </a:bodyPr>
          <a:lstStyle/>
          <a:p>
            <a:pPr marL="0" indent="0">
              <a:buNone/>
            </a:pPr>
            <a:r>
              <a:rPr lang="el-GR" sz="2000" dirty="0"/>
              <a:t>Γεννήθηκε στη Κέρκυρα το 1916. Ιδρυτής και Διευθυντής του περιφερειακού Κέντρου Αιμοδοσίας και Παραγώγων Πλάσματος του Γενικού Νοσοκομείου Νίκαιας Πειραιά. Στη χώρα μας πρώτος ο Ηλίας Πολίτης ανέλαβε την προσπάθεια παρασκευής παραγώγων αίματος, αφιερώνοντας ολοκληρωτικά την επιστημονική του προσπάθεια και αναλώνοντας κυριολεκτικά τη ζωή του. Η συμβολή του στον τομέα αυτό είναι γενικώς ανεγνωρισμένη και η προσφορά του πρωτοποριακή.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
        <p:nvSpPr>
          <p:cNvPr id="5" name="Ορθογώνιο 4"/>
          <p:cNvSpPr/>
          <p:nvPr/>
        </p:nvSpPr>
        <p:spPr>
          <a:xfrm>
            <a:off x="377786" y="4236067"/>
            <a:ext cx="8766214" cy="2505301"/>
          </a:xfrm>
          <a:prstGeom prst="rect">
            <a:avLst/>
          </a:prstGeom>
        </p:spPr>
        <p:txBody>
          <a:bodyPr wrap="square">
            <a:spAutoFit/>
          </a:bodyPr>
          <a:lstStyle/>
          <a:p>
            <a:pPr lvl="0" fontAlgn="auto">
              <a:lnSpc>
                <a:spcPct val="112000"/>
              </a:lnSpc>
              <a:spcBef>
                <a:spcPts val="1200"/>
              </a:spcBef>
              <a:spcAft>
                <a:spcPts val="0"/>
              </a:spcAft>
            </a:pPr>
            <a:r>
              <a:rPr lang="el-GR" sz="2000" dirty="0">
                <a:solidFill>
                  <a:prstClr val="black"/>
                </a:solidFill>
                <a:latin typeface="Calibri"/>
              </a:rPr>
              <a:t>Ο Ηλίας Πολίτης, από τους θεμελιωτές, πρωτεργάτες και ιδρυτές της αιμοδοσίας στη χώρα μας, ο εμψυχωτής και ολοκληρωτικά αφοσιωμένος σ' ένα έργο που ακόμη δοκιμάζει το τεράστιο κενό που άφησε η απώλειά του. Ο ξαφνικός θάνατός του πάνω στο καθήκον το Μάρτιο του 1976 άφησε μεγάλο κενό στην Αιμοδοσία και τα οράματά του ακόμη και σήμερα δεν έχουν υλοποιηθεί.  Η πολιτεία θέλοντας να τιμήσει τον Ηλία Πολίτη  έδωσε το όνομα του στο νεοσύστατο ΕΘΝΙΚΟ ΚΕΝΤΡΟ ΑΙΜΟΔΟΣΙΑΣ που συστήθηκε με το νόμο 1820/17.11.88.</a:t>
            </a:r>
          </a:p>
        </p:txBody>
      </p:sp>
    </p:spTree>
    <p:extLst>
      <p:ext uri="{BB962C8B-B14F-4D97-AF65-F5344CB8AC3E}">
        <p14:creationId xmlns:p14="http://schemas.microsoft.com/office/powerpoint/2010/main" val="3384075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Ηλίας Πολίτης </a:t>
            </a:r>
            <a:r>
              <a:rPr lang="el-GR" sz="3000" b="0" dirty="0" smtClean="0"/>
              <a:t>2/2</a:t>
            </a:r>
            <a:r>
              <a:rPr lang="el-GR" dirty="0" smtClean="0"/>
              <a:t> </a:t>
            </a:r>
            <a:endParaRPr lang="el-GR" dirty="0"/>
          </a:p>
        </p:txBody>
      </p:sp>
      <p:sp>
        <p:nvSpPr>
          <p:cNvPr id="5" name="Θέση περιεχομένου 4"/>
          <p:cNvSpPr>
            <a:spLocks noGrp="1"/>
          </p:cNvSpPr>
          <p:nvPr>
            <p:ph idx="1"/>
          </p:nvPr>
        </p:nvSpPr>
        <p:spPr>
          <a:xfrm>
            <a:off x="457200" y="1196752"/>
            <a:ext cx="8435280" cy="5544616"/>
          </a:xfrm>
        </p:spPr>
        <p:txBody>
          <a:bodyPr>
            <a:normAutofit fontScale="92500"/>
          </a:bodyPr>
          <a:lstStyle/>
          <a:p>
            <a:r>
              <a:rPr lang="el-GR" dirty="0"/>
              <a:t>Για την ιατρική κοινότητα, ο γιατρός Ηλίας Πολίτης δεν ήταν ένα τυχαίο πρόσωπο. Εκτός από τη θέσπιση της εθελοντικής αιμοδοσίας, είχε καταφέρει, με συνεχείς έρευνες από το 1958, να τελειοποιήσει τη θεραπεία για τους πάσχοντες από </a:t>
            </a:r>
            <a:r>
              <a:rPr lang="el-GR" dirty="0" smtClean="0"/>
              <a:t>αιμορροφιλία. </a:t>
            </a:r>
            <a:r>
              <a:rPr lang="el-GR" dirty="0"/>
              <a:t>Επίσης, στις επιτυχίες του καταγράφηκε η παρασκευή ξηρού πλάσματος. Όταν δεν ήταν στα εργαστήρια, όργωνε την Ελλάδα για να φτιάξει τους σταθμούς αιμοδοσίας και είχε καταφέρει να συγκεντρώσει, εκείνη την εποχή, περίπου 2,5 εκατομμύρια φιάλες αίματος. </a:t>
            </a:r>
          </a:p>
          <a:p>
            <a:r>
              <a:rPr lang="el-GR" dirty="0"/>
              <a:t>Δημιούργησε, επίσης, λεπτομερές κτιριολογικό πρόγραμμα για Κέντρο Αιμοδοσίας και Παρασκευής Παραγώγων Αίματος, βασισμένο σε διεθνή πρότυπα. Ο Ηλίας Πολίτης, με πρωτοβουλία του, είχε στείλει μεγάλες ποσότητες αίματος στην Κύπρο, μετά την τουρκική εισβολή, για τους τραυματισμένους Ελληνοκύπριους. Όλοι γνώριζαν, ότι ο γιατρός Πολίτης δεν πήρε ποτέ μια δραχμή από ασθενείς. Δεχόταν επισκέψεις στο νοσοκομείο, όπου εξέταζε πάντα αφιλοκερδώς</a:t>
            </a:r>
            <a:r>
              <a:rPr lang="el-GR" dirty="0" smtClean="0"/>
              <a:t>.</a:t>
            </a:r>
            <a:endParaRPr lang="el-GR"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3964084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r>
              <a:rPr lang="el-GR" b="1" dirty="0"/>
              <a:t>1958: </a:t>
            </a:r>
            <a:r>
              <a:rPr lang="el-GR" dirty="0"/>
              <a:t>Ίδρυση των πρώτων Σταθμών Αιμοδοσίας: Γενικό Κρατικό Νοσοκομείο Αθηνών, Νοσοκομείο Ν. Ιωνίας η «Αγία Όλγα», Μαιευτήριο «Αλεξάνδρα» </a:t>
            </a:r>
            <a:r>
              <a:rPr lang="el-GR" dirty="0" smtClean="0"/>
              <a:t>Αθηνών.</a:t>
            </a:r>
            <a:endParaRPr lang="el-GR" dirty="0"/>
          </a:p>
          <a:p>
            <a:r>
              <a:rPr lang="el-GR" b="1" dirty="0"/>
              <a:t>1959: </a:t>
            </a:r>
            <a:r>
              <a:rPr lang="el-GR" dirty="0"/>
              <a:t>Νόμος 4026/59 (3/11/1959), άρθρο 2 «το προσφερόμενο αίμα διατίθεται δωρεάν μη δυνάμενο να γίνει αντικείμενο εμπορίας</a:t>
            </a:r>
            <a:r>
              <a:rPr lang="el-GR" dirty="0" smtClean="0"/>
              <a:t>».</a:t>
            </a:r>
          </a:p>
          <a:p>
            <a:r>
              <a:rPr lang="el-GR" altLang="el-GR" b="1" dirty="0">
                <a:cs typeface="Arial" charset="0"/>
              </a:rPr>
              <a:t>1979</a:t>
            </a:r>
            <a:r>
              <a:rPr lang="el-GR" altLang="el-GR" dirty="0">
                <a:cs typeface="Arial" charset="0"/>
              </a:rPr>
              <a:t>: Κλείνουν οριστικά οι ιδιωτικές </a:t>
            </a:r>
            <a:r>
              <a:rPr lang="el-GR" altLang="el-GR" b="1" dirty="0">
                <a:cs typeface="Arial" charset="0"/>
              </a:rPr>
              <a:t>τράπεζες αίματος</a:t>
            </a:r>
            <a:r>
              <a:rPr lang="el-GR" altLang="el-GR" dirty="0">
                <a:cs typeface="Arial" charset="0"/>
              </a:rPr>
              <a:t> με Νόμου επί Υπουργού Κοινωνικών Υπηρεσιών, Σπύρου </a:t>
            </a:r>
            <a:r>
              <a:rPr lang="el-GR" altLang="el-GR" dirty="0" smtClean="0">
                <a:cs typeface="Arial" charset="0"/>
              </a:rPr>
              <a:t>Δοξιάδη.</a:t>
            </a:r>
          </a:p>
          <a:p>
            <a:r>
              <a:rPr lang="el-GR" altLang="el-GR" b="1" dirty="0">
                <a:cs typeface="Arial" charset="0"/>
              </a:rPr>
              <a:t>1988</a:t>
            </a:r>
            <a:r>
              <a:rPr lang="el-GR" altLang="el-GR" dirty="0">
                <a:cs typeface="Arial" charset="0"/>
              </a:rPr>
              <a:t>: Ψηφίζεται νέος Νόμος (1820/88 ΦΕΚ 261/17/11/1988) για την Αιμοδοσία βάσει των αρχών του Συμβουλίου της Ευρώπης και της Παγκόσμιας Οργάνωσης Υγείας (ΠΟΥ</a:t>
            </a:r>
            <a:r>
              <a:rPr lang="el-GR" altLang="el-GR" dirty="0" smtClean="0">
                <a:cs typeface="Arial" charset="0"/>
              </a:rPr>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10" name="Τίτλος 1"/>
          <p:cNvSpPr>
            <a:spLocks noGrp="1"/>
          </p:cNvSpPr>
          <p:nvPr>
            <p:ph type="title"/>
          </p:nvPr>
        </p:nvSpPr>
        <p:spPr>
          <a:xfrm>
            <a:off x="467544" y="116632"/>
            <a:ext cx="8229600" cy="1080120"/>
          </a:xfrm>
        </p:spPr>
        <p:txBody>
          <a:bodyPr>
            <a:noAutofit/>
          </a:bodyPr>
          <a:lstStyle/>
          <a:p>
            <a:r>
              <a:rPr lang="el-GR" dirty="0"/>
              <a:t>Κυριότεροι Σταθμοί της Αιμοδοσίας στη χώρα μας </a:t>
            </a:r>
            <a:r>
              <a:rPr lang="el-GR" sz="3000" b="0" dirty="0"/>
              <a:t>2</a:t>
            </a:r>
            <a:r>
              <a:rPr lang="el-GR" sz="3000" b="0" dirty="0" smtClean="0"/>
              <a:t>/2</a:t>
            </a:r>
            <a:endParaRPr lang="el-GR" sz="3000" b="0" dirty="0"/>
          </a:p>
        </p:txBody>
      </p:sp>
    </p:spTree>
    <p:extLst>
      <p:ext uri="{BB962C8B-B14F-4D97-AF65-F5344CB8AC3E}">
        <p14:creationId xmlns:p14="http://schemas.microsoft.com/office/powerpoint/2010/main" val="3354661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5"/>
          <p:cNvPicPr>
            <a:picLocks noChangeAspect="1" noChangeArrowheads="1"/>
          </p:cNvPicPr>
          <p:nvPr/>
        </p:nvPicPr>
        <p:blipFill>
          <a:blip r:embed="rId2" cstate="print"/>
          <a:srcRect/>
          <a:stretch>
            <a:fillRect/>
          </a:stretch>
        </p:blipFill>
        <p:spPr bwMode="auto">
          <a:xfrm>
            <a:off x="1907704" y="1223234"/>
            <a:ext cx="5616624" cy="39428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651" name="Rectangle 6"/>
          <p:cNvSpPr>
            <a:spLocks noChangeArrowheads="1"/>
          </p:cNvSpPr>
          <p:nvPr/>
        </p:nvSpPr>
        <p:spPr bwMode="auto">
          <a:xfrm>
            <a:off x="453905" y="5301208"/>
            <a:ext cx="823460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200" dirty="0">
                <a:latin typeface="+mn-lt"/>
                <a:cs typeface="Arial" charset="0"/>
              </a:rPr>
              <a:t>Το πρώτο Αυτοκίνητο του Κινητού Συνεργείου Αιμοληψίας, δωρεά της Γαλλικής Κυβερνήσεως, στο Α' Περιφερειακό Κέντρο Αιμοδοσίας του </a:t>
            </a:r>
            <a:r>
              <a:rPr lang="el-GR" altLang="el-GR" sz="2200" dirty="0" err="1">
                <a:latin typeface="+mn-lt"/>
                <a:cs typeface="Arial" charset="0"/>
              </a:rPr>
              <a:t>Ιπποκρατείου</a:t>
            </a:r>
            <a:r>
              <a:rPr lang="el-GR" altLang="el-GR" sz="2200" dirty="0">
                <a:latin typeface="+mn-lt"/>
                <a:cs typeface="Arial" charset="0"/>
              </a:rPr>
              <a:t> με το προσωπικό του (Κόρινθος, 1963</a:t>
            </a:r>
            <a:r>
              <a:rPr lang="el-GR" altLang="el-GR" sz="2200" dirty="0" smtClean="0">
                <a:latin typeface="+mn-lt"/>
                <a:cs typeface="Arial" charset="0"/>
              </a:rPr>
              <a:t>).</a:t>
            </a:r>
            <a:endParaRPr lang="el-GR" altLang="el-GR" sz="2200" dirty="0">
              <a:latin typeface="+mn-lt"/>
              <a:cs typeface="Arial" charset="0"/>
            </a:endParaRPr>
          </a:p>
        </p:txBody>
      </p:sp>
      <p:sp>
        <p:nvSpPr>
          <p:cNvPr id="2" name="Τίτλος 1"/>
          <p:cNvSpPr>
            <a:spLocks noGrp="1"/>
          </p:cNvSpPr>
          <p:nvPr>
            <p:ph type="title"/>
          </p:nvPr>
        </p:nvSpPr>
        <p:spPr/>
        <p:txBody>
          <a:bodyPr/>
          <a:lstStyle/>
          <a:p>
            <a:r>
              <a:rPr lang="el-GR" dirty="0" smtClean="0"/>
              <a:t>1</a:t>
            </a:r>
            <a:r>
              <a:rPr lang="el-GR" baseline="30000" dirty="0" smtClean="0"/>
              <a:t>ο</a:t>
            </a:r>
            <a:r>
              <a:rPr lang="el-GR" dirty="0" smtClean="0"/>
              <a:t> Κινητό Συνεργείο </a:t>
            </a:r>
            <a:r>
              <a:rPr lang="el-GR" dirty="0"/>
              <a:t>Αιμοληψίας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4073457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7" name="Picture 5" descr="history_19"/>
          <p:cNvPicPr>
            <a:picLocks noChangeAspect="1" noChangeArrowheads="1"/>
          </p:cNvPicPr>
          <p:nvPr/>
        </p:nvPicPr>
        <p:blipFill>
          <a:blip r:embed="rId2" cstate="print"/>
          <a:srcRect/>
          <a:stretch>
            <a:fillRect/>
          </a:stretch>
        </p:blipFill>
        <p:spPr bwMode="auto">
          <a:xfrm>
            <a:off x="1039813" y="1268760"/>
            <a:ext cx="7062787" cy="53387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fontScale="90000"/>
          </a:bodyPr>
          <a:lstStyle/>
          <a:p>
            <a:r>
              <a:rPr lang="el-GR" dirty="0"/>
              <a:t>Αιμοδοσία των Ενόπλων Δυνάμεων και Σωμάτων Ασφαλείας (1957)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2816165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dirty="0"/>
              <a:t>NOMOΣ ΥΠ’ ΑΡΙΘΜ. 3402. ΦΕΚ 258 17/10/2005</a:t>
            </a:r>
            <a:br>
              <a:rPr lang="el-GR" dirty="0"/>
            </a:br>
            <a:r>
              <a:rPr lang="el-GR" sz="2900" b="0" dirty="0"/>
              <a:t>Αναδιοργάνωση του συστήματος αιμοδοσίας και λοιπές </a:t>
            </a:r>
            <a:r>
              <a:rPr lang="el-GR" sz="2900" b="0" dirty="0" smtClean="0"/>
              <a:t>διατάξεις</a:t>
            </a:r>
            <a:endParaRPr lang="el-GR" sz="2900" b="0" dirty="0"/>
          </a:p>
        </p:txBody>
      </p:sp>
      <p:sp>
        <p:nvSpPr>
          <p:cNvPr id="3" name="Θέση περιεχομένου 2"/>
          <p:cNvSpPr>
            <a:spLocks noGrp="1"/>
          </p:cNvSpPr>
          <p:nvPr>
            <p:ph idx="1"/>
          </p:nvPr>
        </p:nvSpPr>
        <p:spPr>
          <a:xfrm>
            <a:off x="457200" y="1412776"/>
            <a:ext cx="8229600" cy="5040560"/>
          </a:xfrm>
        </p:spPr>
        <p:txBody>
          <a:bodyPr>
            <a:normAutofit/>
          </a:bodyPr>
          <a:lstStyle/>
          <a:p>
            <a:pPr marL="0" indent="0">
              <a:buNone/>
            </a:pPr>
            <a:r>
              <a:rPr lang="el-GR" b="1" dirty="0"/>
              <a:t>Άρθρο 1</a:t>
            </a:r>
          </a:p>
          <a:p>
            <a:pPr marL="0" indent="0">
              <a:buNone/>
            </a:pPr>
            <a:r>
              <a:rPr lang="el-GR" b="1" dirty="0"/>
              <a:t>Βασικές </a:t>
            </a:r>
            <a:r>
              <a:rPr lang="el-GR" b="1" dirty="0" smtClean="0"/>
              <a:t>αρχές</a:t>
            </a:r>
          </a:p>
          <a:p>
            <a:pPr marL="457200" indent="-457200">
              <a:buFont typeface="+mj-lt"/>
              <a:buAutoNum type="arabicPeriod"/>
            </a:pPr>
            <a:r>
              <a:rPr lang="el-GR" dirty="0"/>
              <a:t>Η οργάνωση της αιμοδοσίας στην Ελλάδα βασίζεται στο θεσμό της εθελοντικής, μη αμειβόμενης προσφοράς </a:t>
            </a:r>
            <a:r>
              <a:rPr lang="el-GR" dirty="0" smtClean="0"/>
              <a:t>αίματος.</a:t>
            </a:r>
            <a:endParaRPr lang="el-GR" dirty="0"/>
          </a:p>
          <a:p>
            <a:pPr marL="457200" indent="-457200">
              <a:buFont typeface="+mj-lt"/>
              <a:buAutoNum type="arabicPeriod"/>
            </a:pPr>
            <a:r>
              <a:rPr lang="el-GR" dirty="0" smtClean="0"/>
              <a:t>Το </a:t>
            </a:r>
            <a:r>
              <a:rPr lang="el-GR" dirty="0"/>
              <a:t>προσφερόμενο αίμα διατίθεται </a:t>
            </a:r>
            <a:r>
              <a:rPr lang="el-GR" dirty="0" smtClean="0"/>
              <a:t>δωρεάν.</a:t>
            </a:r>
            <a:endParaRPr lang="el-GR" dirty="0"/>
          </a:p>
          <a:p>
            <a:pPr marL="457200" indent="-457200">
              <a:buFont typeface="+mj-lt"/>
              <a:buAutoNum type="arabicPeriod"/>
            </a:pPr>
            <a:r>
              <a:rPr lang="el-GR" dirty="0" smtClean="0"/>
              <a:t>Κάθε </a:t>
            </a:r>
            <a:r>
              <a:rPr lang="el-GR" dirty="0"/>
              <a:t>συναλλαγή, με οικονομικό όφελος, που αφορά το αίμα, </a:t>
            </a:r>
            <a:r>
              <a:rPr lang="el-GR" dirty="0" smtClean="0"/>
              <a:t>απαγορεύεται.</a:t>
            </a:r>
            <a:endParaRPr lang="el-GR" dirty="0"/>
          </a:p>
          <a:p>
            <a:pPr marL="457200" indent="-457200">
              <a:buFont typeface="+mj-lt"/>
              <a:buAutoNum type="arabicPeriod"/>
            </a:pPr>
            <a:r>
              <a:rPr lang="el-GR" dirty="0" smtClean="0"/>
              <a:t>Η </a:t>
            </a:r>
            <a:r>
              <a:rPr lang="el-GR" dirty="0"/>
              <a:t>διαχείριση και η επεξεργασία του αίματος και των παραγώγων του διενεργείται σύμφωνα με τις διατάξεις του νόμου </a:t>
            </a:r>
            <a:r>
              <a:rPr lang="el-GR" dirty="0" smtClean="0"/>
              <a:t>αυτού.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3451994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Ιστορία της Αιμοδοσίας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457200" y="1196752"/>
            <a:ext cx="4978896" cy="4835634"/>
          </a:xfrm>
        </p:spPr>
        <p:txBody>
          <a:bodyPr>
            <a:normAutofit/>
          </a:bodyPr>
          <a:lstStyle/>
          <a:p>
            <a:r>
              <a:rPr lang="el-GR" altLang="el-GR" dirty="0" smtClean="0">
                <a:cs typeface="Arial" charset="0"/>
              </a:rPr>
              <a:t>Η </a:t>
            </a:r>
            <a:r>
              <a:rPr lang="el-GR" altLang="el-GR" dirty="0">
                <a:cs typeface="Arial" charset="0"/>
              </a:rPr>
              <a:t>καθιέρωση της ανατομικής παρατήρησης επί του πτώματος στα Πανεπιστήμια της Δύσης επέτρεψε στο μεγαλοφυή </a:t>
            </a:r>
            <a:r>
              <a:rPr lang="el-GR" altLang="el-GR" b="1" dirty="0">
                <a:cs typeface="Arial" charset="0"/>
              </a:rPr>
              <a:t>Leonardo </a:t>
            </a:r>
            <a:r>
              <a:rPr lang="el-GR" altLang="el-GR" b="1" dirty="0" err="1">
                <a:cs typeface="Arial" charset="0"/>
              </a:rPr>
              <a:t>Da</a:t>
            </a:r>
            <a:r>
              <a:rPr lang="el-GR" altLang="el-GR" b="1" dirty="0">
                <a:cs typeface="Arial" charset="0"/>
              </a:rPr>
              <a:t> Vinci</a:t>
            </a:r>
            <a:r>
              <a:rPr lang="el-GR" altLang="el-GR" dirty="0">
                <a:cs typeface="Arial" charset="0"/>
              </a:rPr>
              <a:t> να αφήσει παρακαταθήκη στην ιστορία της ιατρικής τους ανατομικούς του πίνακες με τις αρτηρίες και τις φλέβες</a:t>
            </a:r>
            <a:r>
              <a:rPr lang="el-GR" altLang="el-GR" dirty="0" smtClean="0">
                <a:cs typeface="Arial" charset="0"/>
              </a:rPr>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pic>
        <p:nvPicPr>
          <p:cNvPr id="2050" name="Picture 2" descr="File:LEONAR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9285" y="1268760"/>
            <a:ext cx="2723395" cy="33292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7"/>
          <p:cNvSpPr/>
          <p:nvPr/>
        </p:nvSpPr>
        <p:spPr>
          <a:xfrm>
            <a:off x="5828337" y="4803298"/>
            <a:ext cx="254528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LEONARDO</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Dominikmatus"/>
              </a:rPr>
              <a:t>Dominikmatus</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553976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Ορθογώνιο 1"/>
          <p:cNvSpPr>
            <a:spLocks noChangeArrowheads="1"/>
          </p:cNvSpPr>
          <p:nvPr/>
        </p:nvSpPr>
        <p:spPr bwMode="auto">
          <a:xfrm>
            <a:off x="4250469" y="6052368"/>
            <a:ext cx="6430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l-GR" sz="1200" dirty="0" smtClean="0">
                <a:latin typeface="+mn-lt"/>
                <a:hlinkClick r:id="rId2"/>
              </a:rPr>
              <a:t>ekea.gr</a:t>
            </a:r>
            <a:endParaRPr lang="el-GR" altLang="el-GR" sz="1200" dirty="0">
              <a:latin typeface="+mn-lt"/>
            </a:endParaRPr>
          </a:p>
        </p:txBody>
      </p:sp>
      <p:pic>
        <p:nvPicPr>
          <p:cNvPr id="104450" name="Picture 2"/>
          <p:cNvPicPr>
            <a:picLocks noChangeAspect="1" noChangeArrowheads="1"/>
          </p:cNvPicPr>
          <p:nvPr/>
        </p:nvPicPr>
        <p:blipFill>
          <a:blip r:embed="rId3" cstate="print"/>
          <a:srcRect/>
          <a:stretch>
            <a:fillRect/>
          </a:stretch>
        </p:blipFill>
        <p:spPr bwMode="auto">
          <a:xfrm>
            <a:off x="647700" y="1556792"/>
            <a:ext cx="7848600" cy="4343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Τίτλος 1"/>
          <p:cNvSpPr>
            <a:spLocks noGrp="1"/>
          </p:cNvSpPr>
          <p:nvPr>
            <p:ph type="title"/>
          </p:nvPr>
        </p:nvSpPr>
        <p:spPr/>
        <p:txBody>
          <a:bodyPr/>
          <a:lstStyle/>
          <a:p>
            <a:r>
              <a:rPr lang="el-GR" dirty="0"/>
              <a:t>Εθνικό Κέντρο Αιμοδοσίας (Ε.ΚΕ.Α)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431905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p:cNvGrpSpPr/>
          <p:nvPr/>
        </p:nvGrpSpPr>
        <p:grpSpPr>
          <a:xfrm>
            <a:off x="611560" y="1051718"/>
            <a:ext cx="7812360" cy="5500687"/>
            <a:chOff x="0" y="0"/>
            <a:chExt cx="9144000" cy="6858000"/>
          </a:xfrm>
        </p:grpSpPr>
        <p:pic>
          <p:nvPicPr>
            <p:cNvPr id="31746" name="Picture 5" descr="ell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0000"/>
            </a:solidFill>
            <a:ln w="9525">
              <a:solidFill>
                <a:srgbClr val="000000"/>
              </a:solidFill>
              <a:miter lim="800000"/>
              <a:headEnd/>
              <a:tailEnd/>
            </a:ln>
          </p:spPr>
        </p:pic>
        <p:sp>
          <p:nvSpPr>
            <p:cNvPr id="31748" name="Rectangle 8"/>
            <p:cNvSpPr>
              <a:spLocks noChangeArrowheads="1"/>
            </p:cNvSpPr>
            <p:nvPr/>
          </p:nvSpPr>
          <p:spPr bwMode="auto">
            <a:xfrm>
              <a:off x="5181600" y="3048000"/>
              <a:ext cx="2971800" cy="14965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l-GR" altLang="el-GR" sz="1800" b="1" dirty="0">
                  <a:latin typeface="+mn-lt"/>
                  <a:cs typeface="Arial" charset="0"/>
                </a:rPr>
                <a:t>Αθήνα:</a:t>
              </a:r>
              <a:r>
                <a:rPr lang="el-GR" altLang="el-GR" sz="1800" dirty="0">
                  <a:latin typeface="+mn-lt"/>
                  <a:cs typeface="Arial" charset="0"/>
                </a:rPr>
                <a:t> Εθνικό Κέντρο Αναφοράς και Συντονισμού Αιμοδοσίας (Ε.Κ.Α.Σ.Α.) του </a:t>
              </a:r>
              <a:r>
                <a:rPr lang="el-GR" altLang="el-GR" sz="1800" dirty="0" err="1">
                  <a:latin typeface="+mn-lt"/>
                  <a:cs typeface="Arial" charset="0"/>
                </a:rPr>
                <a:t>Ε.Κε.Α</a:t>
              </a:r>
              <a:r>
                <a:rPr lang="el-GR" altLang="el-GR" sz="1800" dirty="0" smtClean="0">
                  <a:latin typeface="+mn-lt"/>
                  <a:cs typeface="Arial" charset="0"/>
                </a:rPr>
                <a:t>. </a:t>
              </a:r>
              <a:endParaRPr lang="el-GR" altLang="el-GR" sz="1800" dirty="0">
                <a:latin typeface="+mn-lt"/>
                <a:cs typeface="Arial" charset="0"/>
              </a:endParaRPr>
            </a:p>
          </p:txBody>
        </p:sp>
        <p:sp>
          <p:nvSpPr>
            <p:cNvPr id="31749" name="Rectangle 9"/>
            <p:cNvSpPr>
              <a:spLocks noChangeArrowheads="1"/>
            </p:cNvSpPr>
            <p:nvPr/>
          </p:nvSpPr>
          <p:spPr bwMode="auto">
            <a:xfrm>
              <a:off x="2514600" y="3429001"/>
              <a:ext cx="2616978" cy="4604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a:latin typeface="+mn-lt"/>
                  <a:cs typeface="Arial" charset="0"/>
                </a:rPr>
                <a:t>Γ.Ν.ΑΘΗΝΑΣ «ΛΑΪΚΟ»</a:t>
              </a:r>
            </a:p>
          </p:txBody>
        </p:sp>
        <p:sp>
          <p:nvSpPr>
            <p:cNvPr id="31750" name="Rectangle 10"/>
            <p:cNvSpPr>
              <a:spLocks noChangeArrowheads="1"/>
            </p:cNvSpPr>
            <p:nvPr/>
          </p:nvSpPr>
          <p:spPr bwMode="auto">
            <a:xfrm>
              <a:off x="3352800" y="4419600"/>
              <a:ext cx="3689437" cy="4604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dirty="0">
                  <a:latin typeface="+mn-lt"/>
                  <a:cs typeface="Arial" charset="0"/>
                </a:rPr>
                <a:t>Γ.Ν. ΑΘΗΝΑΣ «Γ.ΓΕΝΝΗΜΑΤΑΣ»</a:t>
              </a:r>
            </a:p>
          </p:txBody>
        </p:sp>
        <p:sp>
          <p:nvSpPr>
            <p:cNvPr id="31751" name="Rectangle 11"/>
            <p:cNvSpPr>
              <a:spLocks noChangeArrowheads="1"/>
            </p:cNvSpPr>
            <p:nvPr/>
          </p:nvSpPr>
          <p:spPr bwMode="auto">
            <a:xfrm>
              <a:off x="1427163" y="990600"/>
              <a:ext cx="3176774" cy="4604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dirty="0">
                  <a:latin typeface="+mn-lt"/>
                  <a:cs typeface="Arial" charset="0"/>
                </a:rPr>
                <a:t>Π.Γ.Ν.ΘΕΣ/ΝΙΚΗΣ «ΑΧΕΠΑ»</a:t>
              </a:r>
            </a:p>
          </p:txBody>
        </p:sp>
        <p:sp>
          <p:nvSpPr>
            <p:cNvPr id="31752" name="Rectangle 12"/>
            <p:cNvSpPr>
              <a:spLocks noChangeArrowheads="1"/>
            </p:cNvSpPr>
            <p:nvPr/>
          </p:nvSpPr>
          <p:spPr bwMode="auto">
            <a:xfrm>
              <a:off x="4953000" y="533400"/>
              <a:ext cx="3164466" cy="4604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dirty="0">
                  <a:latin typeface="+mn-lt"/>
                  <a:cs typeface="Arial" charset="0"/>
                </a:rPr>
                <a:t>Π.Γ.Ν.ΑΛΕΞΑΝΔΡΟΥΠΟΛΗΣ</a:t>
              </a:r>
            </a:p>
          </p:txBody>
        </p:sp>
        <p:sp>
          <p:nvSpPr>
            <p:cNvPr id="31753" name="Rectangle 14"/>
            <p:cNvSpPr>
              <a:spLocks noChangeArrowheads="1"/>
            </p:cNvSpPr>
            <p:nvPr/>
          </p:nvSpPr>
          <p:spPr bwMode="auto">
            <a:xfrm>
              <a:off x="2895600" y="2667000"/>
              <a:ext cx="5787673" cy="4604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a:latin typeface="+mn-lt"/>
                  <a:cs typeface="Arial" charset="0"/>
                </a:rPr>
                <a:t>Γ.Ν.ΛΑΡΙΣΑΣ «ΚΟΥΤΛΙΜΠΑΝΕΙΟ‐ΤΡΙΑΝΤΑΦΥΛΛΕΙΟ»</a:t>
              </a:r>
            </a:p>
          </p:txBody>
        </p:sp>
        <p:sp>
          <p:nvSpPr>
            <p:cNvPr id="31754" name="Rectangle 15"/>
            <p:cNvSpPr>
              <a:spLocks noChangeArrowheads="1"/>
            </p:cNvSpPr>
            <p:nvPr/>
          </p:nvSpPr>
          <p:spPr bwMode="auto">
            <a:xfrm>
              <a:off x="2438400" y="6172200"/>
              <a:ext cx="5746172" cy="4604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a:latin typeface="+mn-lt"/>
                  <a:cs typeface="Arial" charset="0"/>
                </a:rPr>
                <a:t>Γ.Ν.ΗΡΑΚΛΕΙΟΥ ΚΡΗΤΗΣ «ΒΕΝΙΖΕΛΕΙΟ‐ΠΑΝΑΝΕΙΟ»</a:t>
              </a:r>
            </a:p>
          </p:txBody>
        </p:sp>
        <p:sp>
          <p:nvSpPr>
            <p:cNvPr id="31755" name="Rectangle 16"/>
            <p:cNvSpPr>
              <a:spLocks noChangeArrowheads="1"/>
            </p:cNvSpPr>
            <p:nvPr/>
          </p:nvSpPr>
          <p:spPr bwMode="auto">
            <a:xfrm>
              <a:off x="1066800" y="4191000"/>
              <a:ext cx="1802466" cy="4604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a:latin typeface="+mn-lt"/>
                  <a:cs typeface="Arial" charset="0"/>
                </a:rPr>
                <a:t>Π.Γ.Ν.ΠΑΤΡΩΝ</a:t>
              </a:r>
            </a:p>
          </p:txBody>
        </p:sp>
        <p:sp>
          <p:nvSpPr>
            <p:cNvPr id="31756" name="Rectangle 17"/>
            <p:cNvSpPr>
              <a:spLocks noChangeArrowheads="1"/>
            </p:cNvSpPr>
            <p:nvPr/>
          </p:nvSpPr>
          <p:spPr bwMode="auto">
            <a:xfrm>
              <a:off x="146236" y="5021035"/>
              <a:ext cx="8915400" cy="1151165"/>
            </a:xfrm>
            <a:prstGeom prst="rect">
              <a:avLst/>
            </a:prstGeom>
            <a:solidFill>
              <a:schemeClr val="bg1">
                <a:alpha val="74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l-GR" altLang="el-GR" sz="1800" i="1" dirty="0" smtClean="0">
                  <a:latin typeface="+mn-lt"/>
                  <a:cs typeface="Arial" charset="0"/>
                </a:rPr>
                <a:t>Ορίζονται </a:t>
              </a:r>
              <a:r>
                <a:rPr lang="el-GR" altLang="el-GR" sz="1800" i="1" dirty="0">
                  <a:latin typeface="+mn-lt"/>
                  <a:cs typeface="Arial" charset="0"/>
                </a:rPr>
                <a:t>εννέα Κέντρα Αίματος, τα οποία καλύπτουν τις ανάγκες ευρείας γεωγραφικής περιοχής ή μεγάλων πληθυσμιακών ομάδων. Υ.Α. </a:t>
              </a:r>
              <a:r>
                <a:rPr lang="el-GR" altLang="el-GR" sz="1800" i="1" dirty="0" err="1">
                  <a:latin typeface="+mn-lt"/>
                  <a:cs typeface="Arial" charset="0"/>
                </a:rPr>
                <a:t>Αριθμ</a:t>
              </a:r>
              <a:r>
                <a:rPr lang="el-GR" altLang="el-GR" sz="1800" i="1" dirty="0">
                  <a:latin typeface="+mn-lt"/>
                  <a:cs typeface="Arial" charset="0"/>
                </a:rPr>
                <a:t>. </a:t>
              </a:r>
              <a:r>
                <a:rPr lang="el-GR" altLang="el-GR" sz="1800" i="1" dirty="0" err="1">
                  <a:latin typeface="+mn-lt"/>
                  <a:cs typeface="Arial" charset="0"/>
                </a:rPr>
                <a:t>πρωτ</a:t>
              </a:r>
              <a:r>
                <a:rPr lang="el-GR" altLang="el-GR" sz="1800" i="1" dirty="0">
                  <a:latin typeface="+mn-lt"/>
                  <a:cs typeface="Arial" charset="0"/>
                </a:rPr>
                <a:t>. Υ4γ/Οικ.121672/08.09.2009</a:t>
              </a:r>
            </a:p>
          </p:txBody>
        </p:sp>
        <p:sp>
          <p:nvSpPr>
            <p:cNvPr id="31757" name="Rectangle 18"/>
            <p:cNvSpPr>
              <a:spLocks noChangeArrowheads="1"/>
            </p:cNvSpPr>
            <p:nvPr/>
          </p:nvSpPr>
          <p:spPr bwMode="auto">
            <a:xfrm>
              <a:off x="2438400" y="6172200"/>
              <a:ext cx="5746172" cy="4604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a:latin typeface="+mn-lt"/>
                  <a:cs typeface="Arial" charset="0"/>
                </a:rPr>
                <a:t>Γ.Ν.ΗΡΑΚΛΕΙΟΥ ΚΡΗΤΗΣ «ΒΕΝΙΖΕΛΕΙΟ‐ΠΑΝΑΝΕΙΟ»</a:t>
              </a:r>
            </a:p>
          </p:txBody>
        </p:sp>
        <p:sp>
          <p:nvSpPr>
            <p:cNvPr id="31758" name="Rectangle 19"/>
            <p:cNvSpPr>
              <a:spLocks noChangeArrowheads="1"/>
            </p:cNvSpPr>
            <p:nvPr/>
          </p:nvSpPr>
          <p:spPr bwMode="auto">
            <a:xfrm>
              <a:off x="1066800" y="4191000"/>
              <a:ext cx="1802466" cy="4604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a:latin typeface="+mn-lt"/>
                  <a:cs typeface="Arial" charset="0"/>
                </a:rPr>
                <a:t>Π.Γ.Ν.ΠΑΤΡΩΝ</a:t>
              </a:r>
            </a:p>
          </p:txBody>
        </p:sp>
        <p:sp>
          <p:nvSpPr>
            <p:cNvPr id="31759" name="Rectangle 21"/>
            <p:cNvSpPr>
              <a:spLocks noChangeArrowheads="1"/>
            </p:cNvSpPr>
            <p:nvPr/>
          </p:nvSpPr>
          <p:spPr bwMode="auto">
            <a:xfrm>
              <a:off x="2438400" y="6172200"/>
              <a:ext cx="5746172" cy="4604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a:latin typeface="+mn-lt"/>
                  <a:cs typeface="Arial" charset="0"/>
                </a:rPr>
                <a:t>Γ.Ν.ΗΡΑΚΛΕΙΟΥ ΚΡΗΤΗΣ «ΒΕΝΙΖΕΛΕΙΟ‐ΠΑΝΑΝΕΙΟ»</a:t>
              </a:r>
            </a:p>
          </p:txBody>
        </p:sp>
        <p:sp>
          <p:nvSpPr>
            <p:cNvPr id="31760" name="Rectangle 22"/>
            <p:cNvSpPr>
              <a:spLocks noChangeArrowheads="1"/>
            </p:cNvSpPr>
            <p:nvPr/>
          </p:nvSpPr>
          <p:spPr bwMode="auto">
            <a:xfrm>
              <a:off x="1066800" y="4191000"/>
              <a:ext cx="1802466" cy="4604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a:latin typeface="+mn-lt"/>
                  <a:cs typeface="Arial" charset="0"/>
                </a:rPr>
                <a:t>Π.Γ.Ν.ΠΑΤΡΩΝ</a:t>
              </a:r>
            </a:p>
          </p:txBody>
        </p:sp>
        <p:sp>
          <p:nvSpPr>
            <p:cNvPr id="31761" name="Rectangle 23"/>
            <p:cNvSpPr>
              <a:spLocks noChangeArrowheads="1"/>
            </p:cNvSpPr>
            <p:nvPr/>
          </p:nvSpPr>
          <p:spPr bwMode="auto">
            <a:xfrm>
              <a:off x="2895600" y="2590800"/>
              <a:ext cx="5787673" cy="4604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a:latin typeface="+mn-lt"/>
                  <a:cs typeface="Arial" charset="0"/>
                </a:rPr>
                <a:t>Γ.Ν.ΛΑΡΙΣΑΣ «ΚΟΥΤΛΙΜΠΑΝΕΙΟ‐ΤΡΙΑΝΤΑΦΥΛΛΕΙΟ»</a:t>
              </a:r>
            </a:p>
          </p:txBody>
        </p:sp>
        <p:sp>
          <p:nvSpPr>
            <p:cNvPr id="31762" name="Rectangle 24"/>
            <p:cNvSpPr>
              <a:spLocks noChangeArrowheads="1"/>
            </p:cNvSpPr>
            <p:nvPr/>
          </p:nvSpPr>
          <p:spPr bwMode="auto">
            <a:xfrm>
              <a:off x="120650" y="2133600"/>
              <a:ext cx="3874360" cy="4604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a:latin typeface="+mn-lt"/>
                  <a:cs typeface="Arial" charset="0"/>
                </a:rPr>
                <a:t>Π.Γ.Ν ΙΩΑΝΝΙΝΩΝ «ΔΟΥΡΟΥΤΗΣ»</a:t>
              </a:r>
            </a:p>
          </p:txBody>
        </p:sp>
        <p:sp>
          <p:nvSpPr>
            <p:cNvPr id="31763" name="Rectangle 25"/>
            <p:cNvSpPr>
              <a:spLocks noChangeArrowheads="1"/>
            </p:cNvSpPr>
            <p:nvPr/>
          </p:nvSpPr>
          <p:spPr bwMode="auto">
            <a:xfrm>
              <a:off x="2438400" y="6172200"/>
              <a:ext cx="5746172" cy="4604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a:latin typeface="+mn-lt"/>
                  <a:cs typeface="Arial" charset="0"/>
                </a:rPr>
                <a:t>Γ.Ν.ΗΡΑΚΛΕΙΟΥ ΚΡΗΤΗΣ «ΒΕΝΙΖΕΛΕΙΟ‐ΠΑΝΑΝΕΙΟ»</a:t>
              </a:r>
            </a:p>
          </p:txBody>
        </p:sp>
        <p:sp>
          <p:nvSpPr>
            <p:cNvPr id="31764" name="Rectangle 26"/>
            <p:cNvSpPr>
              <a:spLocks noChangeArrowheads="1"/>
            </p:cNvSpPr>
            <p:nvPr/>
          </p:nvSpPr>
          <p:spPr bwMode="auto">
            <a:xfrm>
              <a:off x="1066800" y="4191000"/>
              <a:ext cx="1802466" cy="4604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a:latin typeface="+mn-lt"/>
                  <a:cs typeface="Arial" charset="0"/>
                </a:rPr>
                <a:t>Π.Γ.Ν.ΠΑΤΡΩΝ</a:t>
              </a:r>
            </a:p>
          </p:txBody>
        </p:sp>
      </p:grpSp>
      <p:sp>
        <p:nvSpPr>
          <p:cNvPr id="2" name="Τίτλος 1"/>
          <p:cNvSpPr>
            <a:spLocks noGrp="1"/>
          </p:cNvSpPr>
          <p:nvPr>
            <p:ph type="title"/>
          </p:nvPr>
        </p:nvSpPr>
        <p:spPr/>
        <p:txBody>
          <a:bodyPr>
            <a:normAutofit/>
          </a:bodyPr>
          <a:lstStyle/>
          <a:p>
            <a:r>
              <a:rPr lang="el-GR" dirty="0"/>
              <a:t>Κέντρα </a:t>
            </a:r>
            <a:r>
              <a:rPr lang="el-GR" dirty="0" smtClean="0"/>
              <a:t>Αίματος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587905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Νοσοκομειακές Υπηρεσίες </a:t>
            </a:r>
            <a:r>
              <a:rPr lang="el-GR" dirty="0" smtClean="0"/>
              <a:t>Αιμοδοσίας </a:t>
            </a:r>
            <a:r>
              <a:rPr lang="el-GR" sz="3000" b="0" dirty="0" smtClean="0"/>
              <a:t>1/4</a:t>
            </a:r>
            <a:endParaRPr lang="el-GR" sz="3000" b="0" dirty="0"/>
          </a:p>
        </p:txBody>
      </p:sp>
      <p:sp>
        <p:nvSpPr>
          <p:cNvPr id="3" name="Θέση περιεχομένου 2"/>
          <p:cNvSpPr>
            <a:spLocks noGrp="1"/>
          </p:cNvSpPr>
          <p:nvPr>
            <p:ph idx="1"/>
          </p:nvPr>
        </p:nvSpPr>
        <p:spPr/>
        <p:txBody>
          <a:bodyPr/>
          <a:lstStyle/>
          <a:p>
            <a:r>
              <a:rPr lang="el-GR" dirty="0"/>
              <a:t>Ορίζονται οι Νοσοκομειακές Μονάδες που συνεργάζονται με το Κέντρο Αίματος, με το οποίο είναι διασυνδεδεμένες, και εποπτεύονται και ελέγχονται από το </a:t>
            </a:r>
            <a:r>
              <a:rPr lang="el-GR" dirty="0" err="1"/>
              <a:t>Ε.Κε.Α</a:t>
            </a:r>
            <a:r>
              <a:rPr lang="el-GR" dirty="0"/>
              <a:t>. Υ.Α. </a:t>
            </a:r>
            <a:r>
              <a:rPr lang="el-GR" dirty="0" err="1"/>
              <a:t>Αριθμ</a:t>
            </a:r>
            <a:r>
              <a:rPr lang="el-GR" dirty="0"/>
              <a:t>. </a:t>
            </a:r>
            <a:r>
              <a:rPr lang="el-GR" dirty="0" err="1"/>
              <a:t>πρωτ</a:t>
            </a:r>
            <a:r>
              <a:rPr lang="el-GR" dirty="0"/>
              <a:t>. </a:t>
            </a:r>
            <a:r>
              <a:rPr lang="el-GR" dirty="0" smtClean="0"/>
              <a:t>Υ4γ/Οικ.121672/08.09.2009.</a:t>
            </a:r>
          </a:p>
          <a:p>
            <a:r>
              <a:rPr lang="el-GR" dirty="0" smtClean="0"/>
              <a:t>Υπάρχουν </a:t>
            </a:r>
            <a:r>
              <a:rPr lang="el-GR" dirty="0"/>
              <a:t>101 Νοσοκομειακές Υπηρεσίες </a:t>
            </a:r>
            <a:r>
              <a:rPr lang="el-GR" dirty="0" smtClean="0"/>
              <a:t>Αιμοδοσίας.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30155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544" name="Group 944"/>
          <p:cNvGraphicFramePr>
            <a:graphicFrameLocks noGrp="1"/>
          </p:cNvGraphicFramePr>
          <p:nvPr>
            <p:extLst>
              <p:ext uri="{D42A27DB-BD31-4B8C-83A1-F6EECF244321}">
                <p14:modId xmlns:p14="http://schemas.microsoft.com/office/powerpoint/2010/main" val="3240290782"/>
              </p:ext>
            </p:extLst>
          </p:nvPr>
        </p:nvGraphicFramePr>
        <p:xfrm>
          <a:off x="467544" y="764704"/>
          <a:ext cx="3954463" cy="5959484"/>
        </p:xfrm>
        <a:graphic>
          <a:graphicData uri="http://schemas.openxmlformats.org/drawingml/2006/table">
            <a:tbl>
              <a:tblPr/>
              <a:tblGrid>
                <a:gridCol w="3954463"/>
              </a:tblGrid>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smtClean="0">
                          <a:ln>
                            <a:noFill/>
                          </a:ln>
                          <a:solidFill>
                            <a:srgbClr val="000000"/>
                          </a:solidFill>
                          <a:effectLst/>
                          <a:latin typeface="Times New Roman" pitchFamily="18" charset="0"/>
                          <a:ea typeface="Times New Roman" pitchFamily="18" charset="0"/>
                          <a:cs typeface="Calibri" pitchFamily="34" charset="0"/>
                        </a:rPr>
                        <a:t>Γ.Ν.ΑΘΗΝΑΣ «ΙΠΠΟΚΡΑΤΕΙΟ» </a:t>
                      </a:r>
                      <a:endParaRPr kumimoji="0" lang="el-GR" altLang="el-GR" sz="1800" b="0" i="0" u="none" strike="noStrike" cap="none" normalizeH="0" baseline="0" dirty="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«ΔΡΑΚΟΠΟΥΛΕΙΟ» Ν.Ε.Ε.Σ.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smtClean="0">
                          <a:ln>
                            <a:noFill/>
                          </a:ln>
                          <a:solidFill>
                            <a:srgbClr val="000000"/>
                          </a:solidFill>
                          <a:effectLst/>
                          <a:latin typeface="Times New Roman" pitchFamily="18" charset="0"/>
                          <a:ea typeface="Times New Roman" pitchFamily="18" charset="0"/>
                          <a:cs typeface="Calibri" pitchFamily="34" charset="0"/>
                        </a:rPr>
                        <a:t>Γ.Ν. ΜΕΛΙΣΣΙΩΝ «ΑΜ.ΦΛΕΜΙΓΚ» </a:t>
                      </a:r>
                      <a:endParaRPr kumimoji="0" lang="el-GR" altLang="el-GR" sz="1800" b="0" i="0" u="none" strike="noStrike" cap="none" normalizeH="0" baseline="0" dirty="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ΝΙΚΑΙΑΣ "ΑΓ.ΠΑΝΤΕΛΕΗΜΩΝ''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smtClean="0">
                          <a:ln>
                            <a:noFill/>
                          </a:ln>
                          <a:solidFill>
                            <a:srgbClr val="000000"/>
                          </a:solidFill>
                          <a:effectLst/>
                          <a:latin typeface="Times New Roman" pitchFamily="18" charset="0"/>
                          <a:ea typeface="Times New Roman" pitchFamily="18" charset="0"/>
                          <a:cs typeface="Calibri" pitchFamily="34" charset="0"/>
                        </a:rPr>
                        <a:t>Γ.Ν. ΠΑΤΡΩΝ «ΑΓ.ΑΝΔΡΕΑΣ» </a:t>
                      </a:r>
                      <a:endParaRPr kumimoji="0" lang="el-GR" altLang="el-GR" sz="1800" b="0" i="0" u="none" strike="noStrike" cap="none" normalizeH="0" baseline="0" dirty="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ΘΕΣ/ΝΙΚΗΣ «ΙΠΠΟΚΡΑΤΕΙΟ»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ΑΘΗΝΩΝ «ΕΥΑΓΓΕΛΙΣΜΟΣ»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Γ.Ν.ΑΤΤΙΚΗΣ «ΚΑΤ»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ΠΑΙΔΩΝ «Η ΑΓ. ΣΟΦΙΑ»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«ΑΣΚΛΗΠΙΕΙΟ ΒΟΥΛΑΣ»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Γ.Ν.Ε.Ε.Σ. «ΚΟΡΓΙΑΛΕΝΕΙΟ‐ΜΠΕΝΑΚΕΙΟ»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Γ.Ν.ΠΕΙΡΑΙΑ «ΤΖΑΝΕΙΟ»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Γ.Ν.ΕΛΕΥΣΙΝΑΣ «ΘΡΙΑΣΙΟ»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Γ.Ν.ΚΟΡΙΝΘΟΥ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ΧΑΛΚΙΔΑΣ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Γ.Ν.ΒΟΛΟΥ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Γ.Ν.ΘΕΣ/ΝΙΚΗΣ «ΑΓ.ΠΑΥΛΟΣ»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«Γ. ΠΑΠΑΝΙΚΟΛΑΟΥ»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Γ.Ν.ΚΕΡΚΥΡΑΣ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ΚΟΖΑΝΗΣ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Γ.Ν.ΞΑΝΘΗΣ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Γ.Ν.ΚΑΒΑΛΑΣ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smtClean="0">
                          <a:ln>
                            <a:noFill/>
                          </a:ln>
                          <a:solidFill>
                            <a:srgbClr val="000000"/>
                          </a:solidFill>
                          <a:effectLst/>
                          <a:latin typeface="Times New Roman" pitchFamily="18" charset="0"/>
                          <a:ea typeface="Times New Roman" pitchFamily="18" charset="0"/>
                          <a:cs typeface="Calibri" pitchFamily="34" charset="0"/>
                        </a:rPr>
                        <a:t>ΠΑ.Γ.Ν.ΗΡΑΚΛΕΙΟΥ ΚΡΗΤΗΣ </a:t>
                      </a:r>
                      <a:endParaRPr kumimoji="0" lang="el-GR" altLang="el-GR" sz="1800" b="0" i="0" u="none" strike="noStrike" cap="none" normalizeH="0" baseline="0" dirty="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26669" name="Group 1069"/>
          <p:cNvGraphicFramePr>
            <a:graphicFrameLocks noGrp="1"/>
          </p:cNvGraphicFramePr>
          <p:nvPr>
            <p:extLst>
              <p:ext uri="{D42A27DB-BD31-4B8C-83A1-F6EECF244321}">
                <p14:modId xmlns:p14="http://schemas.microsoft.com/office/powerpoint/2010/main" val="977099265"/>
              </p:ext>
            </p:extLst>
          </p:nvPr>
        </p:nvGraphicFramePr>
        <p:xfrm>
          <a:off x="4644008" y="655512"/>
          <a:ext cx="3954462" cy="6202488"/>
        </p:xfrm>
        <a:graphic>
          <a:graphicData uri="http://schemas.openxmlformats.org/drawingml/2006/table">
            <a:tbl>
              <a:tblPr/>
              <a:tblGrid>
                <a:gridCol w="3954462"/>
              </a:tblGrid>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smtClean="0">
                          <a:ln>
                            <a:noFill/>
                          </a:ln>
                          <a:solidFill>
                            <a:srgbClr val="000000"/>
                          </a:solidFill>
                          <a:effectLst/>
                          <a:latin typeface="Times New Roman" pitchFamily="18" charset="0"/>
                          <a:ea typeface="Times New Roman" pitchFamily="18" charset="0"/>
                          <a:cs typeface="Calibri" pitchFamily="34" charset="0"/>
                        </a:rPr>
                        <a:t>Γ.Ν.ΧΑΝΙΩΝ </a:t>
                      </a:r>
                      <a:endParaRPr kumimoji="0" lang="el-GR" altLang="el-GR" sz="1800" b="0" i="0" u="none" strike="noStrike" cap="none" normalizeH="0" baseline="0" dirty="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Γ.Ν.ΡΟΔΟΥ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Γ.Ν.ΑΤΤΙΚΗΣ «ΣΙΣΜΑΝΟΓΛΕΙΟ»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417 Νοσηλευτικό Ίδρυμα Μ.Τ.Σ.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ΙΩΑΝΝΙΝΩΝ «ΧΑΤΖΗΚΩΣΤΑ»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ΑΓΡΙΝΙΟΥ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Γ.Ν.ΚΑΛΑΜΑΤΑΣ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smtClean="0">
                          <a:ln>
                            <a:noFill/>
                          </a:ln>
                          <a:solidFill>
                            <a:srgbClr val="000000"/>
                          </a:solidFill>
                          <a:effectLst/>
                          <a:latin typeface="Times New Roman" pitchFamily="18" charset="0"/>
                          <a:ea typeface="Times New Roman" pitchFamily="18" charset="0"/>
                          <a:cs typeface="Calibri" pitchFamily="34" charset="0"/>
                        </a:rPr>
                        <a:t>Γ.Ν.ΕΔΕΣΣΑΣ </a:t>
                      </a:r>
                      <a:endParaRPr kumimoji="0" lang="el-GR" altLang="el-GR" sz="1800" b="0" i="0" u="none" strike="noStrike" cap="none" normalizeH="0" baseline="0" dirty="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Ν.Γ.Ν.ΣΕΡΡΩΝ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Παίδων Αθηνών «Π. &amp; Α.ΚΥΡΙΑΚΟΥ»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Γ.Ν.Α. «ΑΡΕΤΑΙΕΙΟ»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382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Ν.Ιωνίας «ΚΩΝΣΤΑΝΤΟΠΟΥΛΕΙΟ» (Η ΑΓ. ΟΛΓΑ)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Γ.Ν.ΑΘΗΝΑΣ «ΑΛΕΞΑΝΔΡΑ»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Αντικαρκινικό‐Ογκολογικό Νοσ. Αθηνών «Ο ΑΓ.ΣΑΒΒΑΣ»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Γ.Ν.ΛΑΜΙΑΣ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Γ.Ν.ΑΡΓΟΥΣ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Γ.Ν.ΠΥΡΓΟΥ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Γ.Ν.ΤΡΙΠΟΛΗΣ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Γ.Ν.ΣΠΑΡΤΗΣ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Γ.Ν.ΑΡΤΑΣ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Γ.Ν.ΚΑΡΔΙΤΣΑΣ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Γ.Ν.ΤΡΙΚΑΛΩΝ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Αντικαρκινικό Νοσ. Θεσσαλονίκης «ΘΕΑΓΕΝΕΙΟ»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6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smtClean="0">
                          <a:ln>
                            <a:noFill/>
                          </a:ln>
                          <a:solidFill>
                            <a:srgbClr val="000000"/>
                          </a:solidFill>
                          <a:effectLst/>
                          <a:latin typeface="Times New Roman" pitchFamily="18" charset="0"/>
                          <a:ea typeface="Times New Roman" pitchFamily="18" charset="0"/>
                          <a:cs typeface="Calibri" pitchFamily="34" charset="0"/>
                        </a:rPr>
                        <a:t>Γ.Ν.ΒΕΡΟΙΑΣ </a:t>
                      </a:r>
                      <a:endParaRPr kumimoji="0" lang="el-GR" altLang="el-GR" sz="1800" b="0" i="0" u="none" strike="noStrike" cap="none" normalizeH="0" baseline="0" dirty="0" smtClean="0">
                        <a:ln>
                          <a:noFill/>
                        </a:ln>
                        <a:solidFill>
                          <a:schemeClr val="tx1"/>
                        </a:solidFill>
                        <a:effectLst/>
                        <a:latin typeface="Arial" charset="0"/>
                        <a:ea typeface="Times New Roman" pitchFamily="18" charset="0"/>
                        <a:cs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 name="Τίτλος 1"/>
          <p:cNvSpPr>
            <a:spLocks noGrp="1"/>
          </p:cNvSpPr>
          <p:nvPr>
            <p:ph type="title"/>
          </p:nvPr>
        </p:nvSpPr>
        <p:spPr>
          <a:xfrm>
            <a:off x="467544" y="0"/>
            <a:ext cx="8229600" cy="692696"/>
          </a:xfrm>
        </p:spPr>
        <p:txBody>
          <a:bodyPr>
            <a:normAutofit/>
          </a:bodyPr>
          <a:lstStyle/>
          <a:p>
            <a:r>
              <a:rPr lang="el-GR" dirty="0"/>
              <a:t>Νοσοκομειακές Υπηρεσίες Αιμοδοσίας </a:t>
            </a:r>
            <a:r>
              <a:rPr lang="el-GR" sz="3000" b="0" dirty="0" smtClean="0"/>
              <a:t>2/4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2366633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196" name="Group 548"/>
          <p:cNvGraphicFramePr>
            <a:graphicFrameLocks noGrp="1"/>
          </p:cNvGraphicFramePr>
          <p:nvPr>
            <p:extLst>
              <p:ext uri="{D42A27DB-BD31-4B8C-83A1-F6EECF244321}">
                <p14:modId xmlns:p14="http://schemas.microsoft.com/office/powerpoint/2010/main" val="90241909"/>
              </p:ext>
            </p:extLst>
          </p:nvPr>
        </p:nvGraphicFramePr>
        <p:xfrm>
          <a:off x="323528" y="622255"/>
          <a:ext cx="3954462" cy="6218232"/>
        </p:xfrm>
        <a:graphic>
          <a:graphicData uri="http://schemas.openxmlformats.org/drawingml/2006/table">
            <a:tbl>
              <a:tblPr/>
              <a:tblGrid>
                <a:gridCol w="3954462"/>
              </a:tblGrid>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smtClean="0">
                          <a:ln>
                            <a:noFill/>
                          </a:ln>
                          <a:solidFill>
                            <a:srgbClr val="000000"/>
                          </a:solidFill>
                          <a:effectLst/>
                          <a:latin typeface="Times New Roman" pitchFamily="18" charset="0"/>
                          <a:ea typeface="Times New Roman" pitchFamily="18" charset="0"/>
                          <a:cs typeface="Calibri" pitchFamily="34" charset="0"/>
                        </a:rPr>
                        <a:t>Γ.Ν.ΧΑΛΚΙΔΙΚΗΣ </a:t>
                      </a:r>
                      <a:endParaRPr kumimoji="0" lang="el-GR" altLang="el-GR" sz="1800" b="0" i="0" u="none" strike="noStrike" cap="none" normalizeH="0" baseline="0" dirty="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Γ.Ν.ΔΡΑΜΑΣ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Γ.Ν.ΚΟΜΟΤΗΝΗΣ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Γ.Ν.ΛΗΜΝΟΥ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Γ.Ν.ΜΥΤΙΛΗΝΗΣ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Γ.Ν.ΣΑΜΟΥ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Γ.Ν.ΣΥΡΟΥ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smtClean="0">
                          <a:ln>
                            <a:noFill/>
                          </a:ln>
                          <a:solidFill>
                            <a:srgbClr val="000000"/>
                          </a:solidFill>
                          <a:effectLst/>
                          <a:latin typeface="Times New Roman" pitchFamily="18" charset="0"/>
                          <a:ea typeface="Times New Roman" pitchFamily="18" charset="0"/>
                          <a:cs typeface="Calibri" pitchFamily="34" charset="0"/>
                        </a:rPr>
                        <a:t>Γ.Ν.ΧΙΟΥ </a:t>
                      </a:r>
                      <a:endParaRPr kumimoji="0" lang="el-GR" altLang="el-GR" sz="1800" b="0" i="0" u="none" strike="noStrike" cap="none" normalizeH="0" baseline="0" dirty="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Γ.Ν.ΑΘΗΝΑΣ "Η ΕΛΠΙΣ"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Γ.Ν.ΘΩΡΑΚΟΣ ΑΘΗΝΑΣ «ΣΩΤΗΡΙΑ»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 Αντικαρκινικό Νοσ. Πειραιά «ΜΕΤΑΞΑ»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ΙΚΑ Αθηνών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Π.Γ.Ν. Αττικής «ΑΤΤΙΚΟΝ»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401 Γενικό Στρατιωτικό Νοσοκ.Αθηνών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251 Γενικό Νοσοκ. Αεροπορίας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Π.Γ.Ν. ΛΑΡΙΣΑΣ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Γ.Ν.ΛΙΒΑΔΕΙΑΣ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Γ.Ν.ΚΑΤΕΡΙΝΗΣ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Γ.Ν.ΚΙΛΚΙΣ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Γ.Ν.ΡΕΘΥΜΝΗΣ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Γ.Ν.ΝΑΟΥΣΑΣ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Γ.Ν.‐ΚΥ ΦΙΛΙΑΤΩΝ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Γ.Ν.ΖΑΚΥΝΘΟΥ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09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smtClean="0">
                          <a:ln>
                            <a:noFill/>
                          </a:ln>
                          <a:solidFill>
                            <a:srgbClr val="000000"/>
                          </a:solidFill>
                          <a:effectLst/>
                          <a:latin typeface="Times New Roman" pitchFamily="18" charset="0"/>
                          <a:ea typeface="Times New Roman" pitchFamily="18" charset="0"/>
                          <a:cs typeface="Calibri" pitchFamily="34" charset="0"/>
                        </a:rPr>
                        <a:t>Γ.Ν.ΚΕΦΑΛΛΗΝΙΑΣ </a:t>
                      </a:r>
                      <a:endParaRPr kumimoji="0" lang="el-GR" altLang="el-GR" sz="1800" b="0" i="0" u="none" strike="noStrike" cap="none" normalizeH="0" baseline="0" dirty="0" smtClean="0">
                        <a:ln>
                          <a:noFill/>
                        </a:ln>
                        <a:solidFill>
                          <a:schemeClr val="tx1"/>
                        </a:solidFill>
                        <a:effectLst/>
                        <a:latin typeface="Arial" charset="0"/>
                        <a:ea typeface="Times New Roman" pitchFamily="18" charset="0"/>
                        <a:cs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28446" name="Group 798"/>
          <p:cNvGraphicFramePr>
            <a:graphicFrameLocks noGrp="1"/>
          </p:cNvGraphicFramePr>
          <p:nvPr/>
        </p:nvGraphicFramePr>
        <p:xfrm>
          <a:off x="4960938" y="1100138"/>
          <a:ext cx="3954462" cy="4664070"/>
        </p:xfrm>
        <a:graphic>
          <a:graphicData uri="http://schemas.openxmlformats.org/drawingml/2006/table">
            <a:tbl>
              <a:tblPr/>
              <a:tblGrid>
                <a:gridCol w="3954462"/>
              </a:tblGrid>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Γ.Ν.ΛΕΥΚΑΔΑΣ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Γ.Ν.ΦΛΩΡΙΝΑΣ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Γ.Ν.‐Κ.Υ.ΚΩ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Γ.Ν.ΠΡΕΒΕΖΑΣ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Γ.Ν.ΚΑΣΤΟΡΙΑΣ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Γ.Ν.ΔΙΔΥΜΟΤΕΙΧΟΥ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Γ.Ν.ΑΓ.ΝΙΚΟΛΑΟΥ ΚΡΗΤΗΣ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Γ.Ν.ΠΤΟΛΕΜΑΙΔΑΣ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Γ.Ν.ΓΡΕΒΕΝΩΝ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Γ.Ν.ΓΙΑΝΝΙΤΣΩΝ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1</a:t>
                      </a:r>
                      <a:r>
                        <a:rPr kumimoji="0" lang="el-GR" altLang="el-GR" sz="8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Ο </a:t>
                      </a: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Νοσοκ. ΙΚΑ «Η ΠΕΝΤΕΛΗ»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ΔΥΤ.ΑΤΤΙΚΗΣ «ΑΓ.ΒΑΡΒΑΡΑ»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Ναυτικό Νοσοκ. Αθηνών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Γ.Ογκολογικό Νοσοκ. Κηφισιάς «ΑΓ.ΑΝΑΡΓΥΡΟΙ»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Γ.Ν.ΜΕΣΟΛΟΓΓΙΟΥ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Γ.Ν.ΑΙΓΙΟΥ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Γ.Ν.ΑΜΑΛΙΑΔΑΣ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1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Γ.Ν.ΑΜΦΙΣΣΑΣ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 name="Τίτλος 1"/>
          <p:cNvSpPr>
            <a:spLocks noGrp="1"/>
          </p:cNvSpPr>
          <p:nvPr>
            <p:ph type="title"/>
          </p:nvPr>
        </p:nvSpPr>
        <p:spPr>
          <a:xfrm>
            <a:off x="467544" y="0"/>
            <a:ext cx="8229600" cy="692696"/>
          </a:xfrm>
        </p:spPr>
        <p:txBody>
          <a:bodyPr>
            <a:normAutofit/>
          </a:bodyPr>
          <a:lstStyle/>
          <a:p>
            <a:r>
              <a:rPr lang="el-GR" dirty="0"/>
              <a:t>Νοσοκομειακές Υπηρεσίες Αιμοδοσίας </a:t>
            </a:r>
            <a:r>
              <a:rPr lang="el-GR" sz="3000" b="0" dirty="0" smtClean="0"/>
              <a:t>3/4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3983819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40" name="Group 68"/>
          <p:cNvGraphicFramePr>
            <a:graphicFrameLocks noGrp="1"/>
          </p:cNvGraphicFramePr>
          <p:nvPr>
            <p:extLst>
              <p:ext uri="{D42A27DB-BD31-4B8C-83A1-F6EECF244321}">
                <p14:modId xmlns:p14="http://schemas.microsoft.com/office/powerpoint/2010/main" val="3430527528"/>
              </p:ext>
            </p:extLst>
          </p:nvPr>
        </p:nvGraphicFramePr>
        <p:xfrm>
          <a:off x="611560" y="1484784"/>
          <a:ext cx="3954462" cy="3094042"/>
        </p:xfrm>
        <a:graphic>
          <a:graphicData uri="http://schemas.openxmlformats.org/drawingml/2006/table">
            <a:tbl>
              <a:tblPr/>
              <a:tblGrid>
                <a:gridCol w="3954462"/>
              </a:tblGrid>
              <a:tr h="25910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smtClean="0">
                          <a:ln>
                            <a:noFill/>
                          </a:ln>
                          <a:solidFill>
                            <a:srgbClr val="000000"/>
                          </a:solidFill>
                          <a:effectLst/>
                          <a:latin typeface="Times New Roman" pitchFamily="18" charset="0"/>
                          <a:ea typeface="Times New Roman" pitchFamily="18" charset="0"/>
                          <a:cs typeface="Calibri" pitchFamily="34" charset="0"/>
                        </a:rPr>
                        <a:t>Γ.Ν.ΚΑΡΠΕΝΗΣΙΟΥ </a:t>
                      </a:r>
                      <a:endParaRPr kumimoji="0" lang="el-GR" altLang="el-GR" sz="1800" b="0" i="0" u="none" strike="noStrike" cap="none" normalizeH="0" baseline="0" dirty="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Γ.Ν.Κ.Υ.ΚΥΠΑΡΙΣΣΙΑΣ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Γ.Ν.‐Κ.Υ. ΚΑΛΥΜΝΟΥ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Γ.Ν.‐ΚΥ ΣΗΤΕΙΑΣ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Γ.Ν.‐Κ.Υ. ΙΕΡΑΠΕΤΡΑΣ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ΘΗΒΑΣ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386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Γ.Ν.‐Κ.Υ. ΜΟΛΑΩΝ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Μαιευτήριο Αθηνών «ΕΛΕΝΑ ΒΕΝΙΖΕΛΟΥ»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Αθηνών ΠΑΤΗΣΙΩΝ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ΚΥ ΙΚΑΡΙΑΣ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Times New Roman" pitchFamily="18" charset="0"/>
                          <a:ea typeface="Times New Roman" pitchFamily="18" charset="0"/>
                          <a:cs typeface="Calibri" pitchFamily="34" charset="0"/>
                        </a:rPr>
                        <a:t>Γ.Ν. Θείας Πρόνοιας «Η ΠΑΜΜΑΚΑΡΙΣΤΟΣ» </a:t>
                      </a:r>
                      <a:endParaRPr kumimoji="0" lang="el-GR" altLang="el-GR"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0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smtClean="0">
                          <a:ln>
                            <a:noFill/>
                          </a:ln>
                          <a:solidFill>
                            <a:srgbClr val="000000"/>
                          </a:solidFill>
                          <a:effectLst/>
                          <a:latin typeface="Times New Roman" pitchFamily="18" charset="0"/>
                          <a:ea typeface="Times New Roman" pitchFamily="18" charset="0"/>
                          <a:cs typeface="Calibri" pitchFamily="34" charset="0"/>
                        </a:rPr>
                        <a:t>Γ.Ν. ΘΕΣ/ΝΙΚΗΣ «Ο ΑΓ.ΔΗΜΗΤΡΙΟΣ» </a:t>
                      </a:r>
                      <a:endParaRPr kumimoji="0" lang="el-GR" altLang="el-GR" sz="1800" b="0" i="0" u="none" strike="noStrike" cap="none" normalizeH="0" baseline="0" dirty="0" smtClean="0">
                        <a:ln>
                          <a:noFill/>
                        </a:ln>
                        <a:solidFill>
                          <a:schemeClr val="tx1"/>
                        </a:solidFill>
                        <a:effectLst/>
                        <a:latin typeface="Arial" charset="0"/>
                        <a:ea typeface="Times New Roman" pitchFamily="18" charset="0"/>
                        <a:cs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 name="Τίτλος 1"/>
          <p:cNvSpPr>
            <a:spLocks noGrp="1"/>
          </p:cNvSpPr>
          <p:nvPr>
            <p:ph type="title"/>
          </p:nvPr>
        </p:nvSpPr>
        <p:spPr/>
        <p:txBody>
          <a:bodyPr/>
          <a:lstStyle/>
          <a:p>
            <a:r>
              <a:rPr lang="el-GR" dirty="0"/>
              <a:t>Νοσοκομειακές Υπηρεσίες Αιμοδοσίας </a:t>
            </a:r>
            <a:r>
              <a:rPr lang="el-GR" sz="3000" b="0" dirty="0" smtClean="0"/>
              <a:t>4/4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2062498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Φορείς που συμβάλλουν στην Αιμοδοσία </a:t>
            </a:r>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Πανελλήνια Ομοσπονδία Συλλόγων Εθελοντών Αιμοδοτών και όλα τα μέλη της, μεμονωμένοι Σύλλογοι Εθελοντών Αιμοδοτών ανά τη χώρα (Π.Ο.Σ.Ε.Α.) </a:t>
            </a:r>
            <a:r>
              <a:rPr lang="el-GR" dirty="0" err="1"/>
              <a:t>www.posea.gr</a:t>
            </a:r>
            <a:r>
              <a:rPr lang="el-GR" dirty="0" smtClean="0"/>
              <a:t>.</a:t>
            </a:r>
            <a:endParaRPr lang="el-GR" dirty="0"/>
          </a:p>
          <a:p>
            <a:pPr marL="457200" indent="-457200">
              <a:buFont typeface="+mj-lt"/>
              <a:buAutoNum type="arabicPeriod"/>
            </a:pPr>
            <a:r>
              <a:rPr lang="el-GR" dirty="0"/>
              <a:t>Πανελλήνιος Σύλλογος Εθελοντών Αιμοδοτών του Υπουργείου Υγείας και Κοινωνικής Αλληλεγγύης "ΗΛΙΑΣ ΠΟΛΙΤΗΣ" </a:t>
            </a:r>
            <a:r>
              <a:rPr lang="el-GR" dirty="0" err="1"/>
              <a:t>www.aimodosia.org</a:t>
            </a:r>
            <a:r>
              <a:rPr lang="el-GR" dirty="0"/>
              <a:t>. </a:t>
            </a:r>
          </a:p>
          <a:p>
            <a:pPr marL="457200" indent="-457200">
              <a:buFont typeface="+mj-lt"/>
              <a:buAutoNum type="arabicPeriod"/>
            </a:pPr>
            <a:r>
              <a:rPr lang="el-GR" dirty="0"/>
              <a:t>Πανελλήνια Ομοσπονδία Συλλόγων Μεσογειακής Αναιμίας (Π.Ο.Σ.Μ.Α.) </a:t>
            </a:r>
            <a:r>
              <a:rPr lang="el-GR" dirty="0" err="1"/>
              <a:t>www.thalassaemia.gr</a:t>
            </a:r>
            <a:r>
              <a:rPr lang="el-GR" dirty="0"/>
              <a:t>. </a:t>
            </a:r>
          </a:p>
          <a:p>
            <a:pPr marL="457200" indent="-457200">
              <a:buFont typeface="+mj-lt"/>
              <a:buAutoNum type="arabicPeriod"/>
            </a:pPr>
            <a:r>
              <a:rPr lang="el-GR" dirty="0"/>
              <a:t>Πανελλήνιος σύλλογος Πασχόντων από Μεσογειακή Αναιμία (ΠΑ.Σ.ΠΑ.Μ.Α.) </a:t>
            </a:r>
            <a:r>
              <a:rPr lang="el-GR" dirty="0" err="1"/>
              <a:t>www.paspama.gr</a:t>
            </a:r>
            <a:r>
              <a:rPr lang="el-GR" dirty="0"/>
              <a:t>. </a:t>
            </a:r>
          </a:p>
          <a:p>
            <a:pPr marL="457200" indent="-457200">
              <a:buFont typeface="+mj-lt"/>
              <a:buAutoNum type="arabicPeriod"/>
            </a:pPr>
            <a:r>
              <a:rPr lang="el-GR" dirty="0"/>
              <a:t>Σύλλογος Προστασίας των Ελλήνων Αιμορροφιλικών (ΣΠΕΑ).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3875687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NOMOΣ ΥΠ’ ΑΡΙΘΜ. 3402. ΦΕΚ 258 </a:t>
            </a:r>
            <a:r>
              <a:rPr lang="el-GR" dirty="0" smtClean="0"/>
              <a:t>17/10/2005 </a:t>
            </a:r>
            <a:r>
              <a:rPr lang="el-GR" sz="3100" b="0" dirty="0" smtClean="0"/>
              <a:t>1/5</a:t>
            </a:r>
            <a:endParaRPr lang="el-GR" sz="3100" b="0" dirty="0"/>
          </a:p>
        </p:txBody>
      </p:sp>
      <p:sp>
        <p:nvSpPr>
          <p:cNvPr id="3" name="Θέση περιεχομένου 2"/>
          <p:cNvSpPr>
            <a:spLocks noGrp="1"/>
          </p:cNvSpPr>
          <p:nvPr>
            <p:ph idx="1"/>
          </p:nvPr>
        </p:nvSpPr>
        <p:spPr/>
        <p:txBody>
          <a:bodyPr/>
          <a:lstStyle/>
          <a:p>
            <a:pPr marL="0" indent="0">
              <a:buNone/>
            </a:pPr>
            <a:r>
              <a:rPr lang="el-GR" b="1" dirty="0"/>
              <a:t>Άρθρο 1</a:t>
            </a:r>
          </a:p>
          <a:p>
            <a:pPr marL="0" indent="0">
              <a:buNone/>
            </a:pPr>
            <a:r>
              <a:rPr lang="el-GR" b="1" dirty="0"/>
              <a:t>Βασικές </a:t>
            </a:r>
            <a:r>
              <a:rPr lang="el-GR" b="1" dirty="0" smtClean="0"/>
              <a:t>αρχές</a:t>
            </a:r>
          </a:p>
          <a:p>
            <a:pPr marL="0" indent="0">
              <a:buNone/>
            </a:pPr>
            <a:r>
              <a:rPr lang="el-GR" dirty="0"/>
              <a:t>Θεσπίζονται πρότυπα ποιότητας και ασφάλειας για το ανθρώπινο αίμα και τα συστατικά του, προκειμένου να εξασφαλίζεται υψηλό επίπεδο προστασίας της ανθρώπινης υγείας.</a:t>
            </a:r>
          </a:p>
          <a:p>
            <a:pPr marL="0" indent="0">
              <a:buNone/>
            </a:pPr>
            <a:r>
              <a:rPr lang="el-GR" altLang="el-GR" dirty="0">
                <a:cs typeface="Arial" charset="0"/>
              </a:rPr>
              <a:t>Το πεδίο εφαρμογής του νόμου αυτού αφορά στη συλλογή και στον έλεγχο του ανθρωπίνου αίματος και των συστατικών του, όποια και αν είναι η προτιθέμενη χρήση τους, καθώς και στην επεξεργασία, την αποθήκευση και τη διανομή τους, όταν αυτά προορίζονται για μετάγγιση</a:t>
            </a:r>
            <a:r>
              <a:rPr lang="el-GR" altLang="el-GR" dirty="0" smtClean="0">
                <a:cs typeface="Arial" charset="0"/>
              </a:rPr>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3266243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NOMOΣ ΥΠ’ ΑΡΙΘΜ. 3402. ΦΕΚ 258 </a:t>
            </a:r>
            <a:r>
              <a:rPr lang="el-GR" dirty="0" smtClean="0"/>
              <a:t>17/10/2005 </a:t>
            </a:r>
            <a:r>
              <a:rPr lang="el-GR" sz="3100" b="0" dirty="0" smtClean="0"/>
              <a:t>2/5</a:t>
            </a:r>
            <a:endParaRPr lang="el-GR" dirty="0"/>
          </a:p>
        </p:txBody>
      </p:sp>
      <p:sp>
        <p:nvSpPr>
          <p:cNvPr id="3" name="Θέση περιεχομένου 2"/>
          <p:cNvSpPr>
            <a:spLocks noGrp="1"/>
          </p:cNvSpPr>
          <p:nvPr>
            <p:ph idx="1"/>
          </p:nvPr>
        </p:nvSpPr>
        <p:spPr/>
        <p:txBody>
          <a:bodyPr/>
          <a:lstStyle/>
          <a:p>
            <a:pPr marL="0" indent="0">
              <a:buNone/>
            </a:pPr>
            <a:r>
              <a:rPr lang="el-GR" b="1" dirty="0"/>
              <a:t>Άρθρο 1</a:t>
            </a:r>
          </a:p>
          <a:p>
            <a:pPr marL="0" indent="0">
              <a:buNone/>
            </a:pPr>
            <a:r>
              <a:rPr lang="el-GR" b="1" dirty="0"/>
              <a:t>Βασικές αρχές</a:t>
            </a:r>
          </a:p>
          <a:p>
            <a:pPr marL="0" indent="0">
              <a:buNone/>
            </a:pPr>
            <a:r>
              <a:rPr lang="el-GR" dirty="0"/>
              <a:t>Η αποκλειστική αρμοδιότητα και ευθύνη για την οργάνωση της αιμοδοσίας και την ενημέρωση του πληθυσμού, με βάση τις διεθνώς παραδεδεγμένες αρχές, για τη συλλογή, εργαστηριακό έλεγχο, συντήρηση, διάθεση και διαχείριση του αίματος, καθώς και για την παρασκευή, διάθεση και διαχείριση των παραγώγων του, ανήκει στο Υπουργείο Υγείας και ασκείται μέσω του Εθνικού Κέντρου Αιμοδοσίας και των Μονάδων </a:t>
            </a:r>
            <a:r>
              <a:rPr lang="el-GR" dirty="0" smtClean="0"/>
              <a:t>Αιμοδοσίας.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29719608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NOMOΣ ΥΠ’ ΑΡΙΘΜ. 3402. ΦΕΚ 258 </a:t>
            </a:r>
            <a:r>
              <a:rPr lang="el-GR" dirty="0" smtClean="0"/>
              <a:t>17/10/2005 </a:t>
            </a:r>
            <a:r>
              <a:rPr lang="el-GR" sz="3100" b="0" dirty="0" smtClean="0"/>
              <a:t>3/5</a:t>
            </a:r>
            <a:endParaRPr lang="el-GR" dirty="0"/>
          </a:p>
        </p:txBody>
      </p:sp>
      <p:sp>
        <p:nvSpPr>
          <p:cNvPr id="3" name="Θέση περιεχομένου 2"/>
          <p:cNvSpPr>
            <a:spLocks noGrp="1"/>
          </p:cNvSpPr>
          <p:nvPr>
            <p:ph idx="1"/>
          </p:nvPr>
        </p:nvSpPr>
        <p:spPr>
          <a:xfrm>
            <a:off x="457200" y="1196752"/>
            <a:ext cx="8507288" cy="5544616"/>
          </a:xfrm>
        </p:spPr>
        <p:txBody>
          <a:bodyPr>
            <a:normAutofit lnSpcReduction="10000"/>
          </a:bodyPr>
          <a:lstStyle/>
          <a:p>
            <a:pPr marL="0" indent="0">
              <a:buNone/>
            </a:pPr>
            <a:r>
              <a:rPr lang="el-GR" b="1" dirty="0"/>
              <a:t>Άρθρο 4</a:t>
            </a:r>
          </a:p>
          <a:p>
            <a:pPr marL="0" indent="0">
              <a:buNone/>
            </a:pPr>
            <a:r>
              <a:rPr lang="el-GR" b="1" dirty="0"/>
              <a:t>Σκοπός</a:t>
            </a:r>
          </a:p>
          <a:p>
            <a:pPr marL="0" indent="0">
              <a:buNone/>
            </a:pPr>
            <a:r>
              <a:rPr lang="el-GR" dirty="0"/>
              <a:t>Σκοπός του Εθνικού Κέντρου Αιμοδοσίας είναι η ανάπτυξη και προαγωγή του Εθνικού Συστήματος Αιμοδοσίας, η οποία επιτελείται μέσω του κεντρικού σχεδιασμού, συντονισμού, ελέγχου και εποπτείας των επί μέρους υπηρεσιών του. </a:t>
            </a:r>
          </a:p>
          <a:p>
            <a:pPr marL="0" indent="0">
              <a:buNone/>
            </a:pPr>
            <a:r>
              <a:rPr lang="el-GR" dirty="0"/>
              <a:t>Στην αποστολή του Εθνικού Κέντρου Αιμοδοσίας περιλαμβάνεται ο συντονισμός της εξεύρεσης και συλλογής αίματος από μεγάλες πληθυσμιακές ομάδες, ο έλεγχος της αποθεματοποίησης και κατεργασίας του, η φροντίδα για την παρασκευή παραγώγων πλάσματος και υλικού αιμοδοσίας, ο έλεγχος της διακίνησης του αίματος και των παραγώγων του, η επιστημονική έρευνα, η πειραματική ανάπτυξη μεθόδων αιμοδοσίας και η εκπαίδευση επιστημονικού, τεχνικού και βοηθητικού προσωπικού.</a:t>
            </a:r>
          </a:p>
          <a:p>
            <a:pPr marL="0" indent="0">
              <a:buNone/>
            </a:pP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3970556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Το Αίμα στη </a:t>
            </a:r>
            <a:r>
              <a:rPr lang="el-GR" dirty="0" smtClean="0"/>
              <a:t>Βίβλο</a:t>
            </a:r>
            <a:endParaRPr lang="el-GR" dirty="0"/>
          </a:p>
        </p:txBody>
      </p:sp>
      <p:sp>
        <p:nvSpPr>
          <p:cNvPr id="3" name="Θέση περιεχομένου 2"/>
          <p:cNvSpPr>
            <a:spLocks noGrp="1"/>
          </p:cNvSpPr>
          <p:nvPr>
            <p:ph idx="1"/>
          </p:nvPr>
        </p:nvSpPr>
        <p:spPr/>
        <p:txBody>
          <a:bodyPr>
            <a:normAutofit/>
          </a:bodyPr>
          <a:lstStyle/>
          <a:p>
            <a:r>
              <a:rPr lang="el-GR" dirty="0" err="1"/>
              <a:t>Λευιτικόν</a:t>
            </a:r>
            <a:r>
              <a:rPr lang="el-GR" dirty="0"/>
              <a:t> ιζ’ 11:17</a:t>
            </a:r>
          </a:p>
          <a:p>
            <a:pPr marL="355600" indent="0">
              <a:buNone/>
            </a:pPr>
            <a:r>
              <a:rPr lang="el-GR" dirty="0"/>
              <a:t>“…Η ζωή της σάρκας είναι το αίμα</a:t>
            </a:r>
            <a:r>
              <a:rPr lang="el-GR" dirty="0" smtClean="0"/>
              <a:t>…”</a:t>
            </a:r>
            <a:endParaRPr lang="el-GR" dirty="0"/>
          </a:p>
          <a:p>
            <a:r>
              <a:rPr lang="el-GR" dirty="0" err="1"/>
              <a:t>Γένεσις</a:t>
            </a:r>
            <a:r>
              <a:rPr lang="el-GR" dirty="0"/>
              <a:t> 9:4</a:t>
            </a:r>
          </a:p>
          <a:p>
            <a:pPr marL="355600" indent="0">
              <a:buNone/>
            </a:pPr>
            <a:r>
              <a:rPr lang="el-GR" dirty="0"/>
              <a:t>‘’…διότι η ζωή της σαρκός είναι εν τω </a:t>
            </a:r>
            <a:r>
              <a:rPr lang="el-GR" dirty="0" err="1"/>
              <a:t>αίματι</a:t>
            </a:r>
            <a:r>
              <a:rPr lang="el-GR" dirty="0"/>
              <a:t> [...] </a:t>
            </a:r>
            <a:r>
              <a:rPr lang="el-GR" dirty="0" smtClean="0"/>
              <a:t>δεν θέλετε </a:t>
            </a:r>
            <a:r>
              <a:rPr lang="el-GR" dirty="0"/>
              <a:t>φάγει αίμα ουδεμιάς σαρκός, πας ο τρώγων αυτό θέλει </a:t>
            </a:r>
            <a:r>
              <a:rPr lang="el-GR" dirty="0" err="1"/>
              <a:t>εξολοθρευθή</a:t>
            </a:r>
            <a:r>
              <a:rPr lang="el-GR" dirty="0" smtClean="0"/>
              <a:t>…’’</a:t>
            </a:r>
            <a:endParaRPr lang="el-GR" dirty="0"/>
          </a:p>
          <a:p>
            <a:r>
              <a:rPr lang="el-GR" dirty="0"/>
              <a:t>Ματθαίος 26</a:t>
            </a:r>
          </a:p>
          <a:p>
            <a:pPr marL="355600" indent="0">
              <a:buNone/>
            </a:pPr>
            <a:r>
              <a:rPr lang="el-GR" dirty="0"/>
              <a:t>“…πιείτε το αίμα μου το οποίο σας το δίνω για άφεση των αμαρτιών…”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251470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NOMOΣ ΥΠ’ ΑΡΙΘΜ. 3402. ΦΕΚ 258 </a:t>
            </a:r>
            <a:r>
              <a:rPr lang="el-GR" dirty="0" smtClean="0"/>
              <a:t>17/10/2005 </a:t>
            </a:r>
            <a:r>
              <a:rPr lang="el-GR" sz="3100" b="0" dirty="0" smtClean="0"/>
              <a:t>4/5</a:t>
            </a:r>
            <a:endParaRPr lang="el-GR" dirty="0"/>
          </a:p>
        </p:txBody>
      </p:sp>
      <p:sp>
        <p:nvSpPr>
          <p:cNvPr id="3" name="Θέση περιεχομένου 2"/>
          <p:cNvSpPr>
            <a:spLocks noGrp="1"/>
          </p:cNvSpPr>
          <p:nvPr>
            <p:ph idx="1"/>
          </p:nvPr>
        </p:nvSpPr>
        <p:spPr/>
        <p:txBody>
          <a:bodyPr/>
          <a:lstStyle/>
          <a:p>
            <a:pPr marL="0" indent="0">
              <a:buNone/>
            </a:pPr>
            <a:r>
              <a:rPr lang="el-GR" b="1" dirty="0"/>
              <a:t>Άρθρο 13</a:t>
            </a:r>
          </a:p>
          <a:p>
            <a:pPr marL="0" indent="0">
              <a:buNone/>
            </a:pPr>
            <a:r>
              <a:rPr lang="el-GR" b="1" dirty="0"/>
              <a:t>Ποινικές Κυρώσεις</a:t>
            </a:r>
          </a:p>
          <a:p>
            <a:pPr marL="0" indent="0">
              <a:buNone/>
            </a:pPr>
            <a:r>
              <a:rPr lang="el-GR" dirty="0"/>
              <a:t>Όποιος προβαίνει σε συναλλαγή με οικονομικό όφελος, που αφορά το αίμα, τιμωρείται με φυλάκιση μέχρι δύο ετών και με χρηματική ποινή μέχρι τριακόσιες χιλιάδες ευρώ, εκτός εάν προβλέπεται βαρύτερη ποινή από άλλη διάταξη.</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34494104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NOMOΣ ΥΠ’ ΑΡΙΘΜ. 3402. ΦΕΚ 258 </a:t>
            </a:r>
            <a:r>
              <a:rPr lang="el-GR" dirty="0" smtClean="0"/>
              <a:t>17/10/2005 </a:t>
            </a:r>
            <a:r>
              <a:rPr lang="el-GR" sz="3100" b="0" dirty="0" smtClean="0"/>
              <a:t>5/5</a:t>
            </a:r>
            <a:endParaRPr lang="el-GR" dirty="0"/>
          </a:p>
        </p:txBody>
      </p:sp>
      <p:sp>
        <p:nvSpPr>
          <p:cNvPr id="3" name="Θέση περιεχομένου 2"/>
          <p:cNvSpPr>
            <a:spLocks noGrp="1"/>
          </p:cNvSpPr>
          <p:nvPr>
            <p:ph idx="1"/>
          </p:nvPr>
        </p:nvSpPr>
        <p:spPr/>
        <p:txBody>
          <a:bodyPr>
            <a:noAutofit/>
          </a:bodyPr>
          <a:lstStyle/>
          <a:p>
            <a:pPr marL="0" indent="0">
              <a:buNone/>
            </a:pPr>
            <a:r>
              <a:rPr lang="el-GR" b="1" dirty="0"/>
              <a:t>Άρθρο 14</a:t>
            </a:r>
          </a:p>
          <a:p>
            <a:pPr marL="0" indent="0">
              <a:buNone/>
            </a:pPr>
            <a:r>
              <a:rPr lang="el-GR" b="1" dirty="0"/>
              <a:t>Επιτροπή </a:t>
            </a:r>
            <a:r>
              <a:rPr lang="el-GR" b="1" dirty="0" smtClean="0"/>
              <a:t>Αιμοδοσίας</a:t>
            </a:r>
          </a:p>
          <a:p>
            <a:pPr algn="just">
              <a:spcBef>
                <a:spcPct val="0"/>
              </a:spcBef>
              <a:buNone/>
            </a:pPr>
            <a:r>
              <a:rPr lang="el-GR" altLang="el-GR" dirty="0">
                <a:cs typeface="Arial" charset="0"/>
              </a:rPr>
              <a:t>Η Επιτροπή γνωμοδοτεί</a:t>
            </a:r>
            <a:r>
              <a:rPr lang="el-GR" altLang="el-GR" dirty="0" smtClean="0">
                <a:cs typeface="Arial" charset="0"/>
              </a:rPr>
              <a:t>:</a:t>
            </a:r>
            <a:endParaRPr lang="el-GR" altLang="el-GR" dirty="0">
              <a:cs typeface="Arial" charset="0"/>
            </a:endParaRPr>
          </a:p>
          <a:p>
            <a:pPr algn="just">
              <a:spcBef>
                <a:spcPct val="0"/>
              </a:spcBef>
              <a:buNone/>
            </a:pPr>
            <a:r>
              <a:rPr lang="el-GR" altLang="el-GR" dirty="0">
                <a:cs typeface="Arial" charset="0"/>
              </a:rPr>
              <a:t>α) Σχετικά με τα αναγκαία μέτρα για τον εκσυγχρονισμό των μεθόδων και των τεχνικών που εφαρμόζονται στις Υπηρεσίες Αιμοδοσίας.</a:t>
            </a:r>
          </a:p>
          <a:p>
            <a:pPr algn="just">
              <a:spcBef>
                <a:spcPct val="0"/>
              </a:spcBef>
              <a:buNone/>
            </a:pPr>
            <a:r>
              <a:rPr lang="el-GR" altLang="el-GR" dirty="0">
                <a:cs typeface="Arial" charset="0"/>
              </a:rPr>
              <a:t>β) Για όλα τα θέματα που έχουν σχέση με την αιμοδοσία και τα επιστημονικά και τεχνικά προβλήματα που αφορούν την παραγωγή και χορήγηση θεραπευτικών προϊόντων ανθρώπινης προέλευσης με βάση τα δεδομένα και τους κανόνες που ισχύουν διεθνώς.</a:t>
            </a:r>
          </a:p>
          <a:p>
            <a:pPr algn="just">
              <a:spcBef>
                <a:spcPct val="0"/>
              </a:spcBef>
              <a:buNone/>
            </a:pPr>
            <a:r>
              <a:rPr lang="el-GR" altLang="el-GR" dirty="0">
                <a:cs typeface="Arial" charset="0"/>
              </a:rPr>
              <a:t>γ) Για προβλήματα που προκύπτουν κατά ή μετά τη μετάγγιση αίματος ή παραγώγων του</a:t>
            </a:r>
            <a:r>
              <a:rPr lang="el-GR" altLang="el-GR" dirty="0" smtClean="0">
                <a:cs typeface="Arial" charset="0"/>
              </a:rPr>
              <a:t>.</a:t>
            </a:r>
            <a:endParaRPr lang="el-GR" dirty="0"/>
          </a:p>
          <a:p>
            <a:pPr marL="0" indent="0">
              <a:buNone/>
            </a:pP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370705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6"/>
          <p:cNvSpPr>
            <a:spLocks noChangeArrowheads="1"/>
          </p:cNvSpPr>
          <p:nvPr/>
        </p:nvSpPr>
        <p:spPr bwMode="auto">
          <a:xfrm>
            <a:off x="9869" y="5304607"/>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l-GR" altLang="el-GR" sz="2000" b="1" dirty="0">
                <a:latin typeface="+mn-lt"/>
                <a:cs typeface="Arial" charset="0"/>
              </a:rPr>
              <a:t>Οδηγία 2002/98/ΕΚ</a:t>
            </a:r>
          </a:p>
          <a:p>
            <a:pPr algn="just" eaLnBrk="1" hangingPunct="1">
              <a:spcBef>
                <a:spcPct val="0"/>
              </a:spcBef>
              <a:buFontTx/>
              <a:buNone/>
            </a:pPr>
            <a:r>
              <a:rPr lang="el-GR" altLang="el-GR" sz="2000" dirty="0">
                <a:latin typeface="+mn-lt"/>
                <a:cs typeface="Arial" charset="0"/>
              </a:rPr>
              <a:t>«για τη θέσπιση προτύπων ποιότητας και ασφάλειας για τη συλλογή, τον έλεγχο, την επεξεργασία, την αποθήκευση και τη διανομή ανθρωπίνου αίματος και συστατικών του αίματος»</a:t>
            </a:r>
          </a:p>
        </p:txBody>
      </p:sp>
      <p:pic>
        <p:nvPicPr>
          <p:cNvPr id="31754" name="Picture 10" descr="IHN-logo_we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8125" y="2924944"/>
            <a:ext cx="4003675" cy="23796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467544" y="116632"/>
            <a:ext cx="8229600" cy="1008112"/>
          </a:xfrm>
        </p:spPr>
        <p:txBody>
          <a:bodyPr>
            <a:normAutofit fontScale="90000"/>
          </a:bodyPr>
          <a:lstStyle/>
          <a:p>
            <a:r>
              <a:rPr lang="el-GR" sz="4000" dirty="0" err="1"/>
              <a:t>Αιμοεπαγρύπνηση</a:t>
            </a:r>
            <a:r>
              <a:rPr lang="el-GR" sz="4000" dirty="0"/>
              <a:t> ‐ </a:t>
            </a:r>
            <a:r>
              <a:rPr lang="el-GR" sz="4000" dirty="0" smtClean="0"/>
              <a:t>Ορισμός</a:t>
            </a:r>
            <a:r>
              <a:rPr lang="el-GR" dirty="0" smtClean="0"/>
              <a:t/>
            </a:r>
            <a:br>
              <a:rPr lang="el-GR" dirty="0" smtClean="0"/>
            </a:br>
            <a:r>
              <a:rPr lang="el-GR" altLang="el-GR" sz="3300" b="0" dirty="0" err="1">
                <a:latin typeface="+mn-lt"/>
                <a:cs typeface="Arial" charset="0"/>
              </a:rPr>
              <a:t>haemovigilance</a:t>
            </a:r>
            <a:r>
              <a:rPr lang="el-GR" altLang="el-GR" sz="3300" b="0" dirty="0">
                <a:latin typeface="+mn-lt"/>
                <a:cs typeface="Arial" charset="0"/>
              </a:rPr>
              <a:t> ή </a:t>
            </a:r>
            <a:r>
              <a:rPr lang="el-GR" altLang="el-GR" sz="3300" b="0" dirty="0" err="1" smtClean="0">
                <a:latin typeface="+mn-lt"/>
                <a:cs typeface="Arial" charset="0"/>
              </a:rPr>
              <a:t>hemovigilance</a:t>
            </a:r>
            <a:endParaRPr lang="el-GR" sz="3300" b="0" dirty="0">
              <a:latin typeface="+mn-lt"/>
            </a:endParaRPr>
          </a:p>
        </p:txBody>
      </p:sp>
      <p:sp>
        <p:nvSpPr>
          <p:cNvPr id="3" name="Θέση περιεχομένου 2"/>
          <p:cNvSpPr>
            <a:spLocks noGrp="1"/>
          </p:cNvSpPr>
          <p:nvPr>
            <p:ph idx="1"/>
          </p:nvPr>
        </p:nvSpPr>
        <p:spPr>
          <a:xfrm>
            <a:off x="457200" y="1268760"/>
            <a:ext cx="8229600" cy="1872208"/>
          </a:xfrm>
        </p:spPr>
        <p:txBody>
          <a:bodyPr/>
          <a:lstStyle/>
          <a:p>
            <a:r>
              <a:rPr lang="el-GR" dirty="0"/>
              <a:t>Σύνολο οργανωμένων διαδικασιών επιτήρησης των ανεπιθύμητων αντιδράσεων και </a:t>
            </a:r>
            <a:r>
              <a:rPr lang="el-GR" dirty="0" err="1"/>
              <a:t>συμβαμάτων</a:t>
            </a:r>
            <a:r>
              <a:rPr lang="el-GR" dirty="0"/>
              <a:t> που συνδέονται με τη μετάγγιση αίματος, και αφορούν στους δότες και λήπτες αίματος καθώς και στην επιδημιολογική επιτήρηση </a:t>
            </a:r>
            <a:r>
              <a:rPr lang="el-GR" dirty="0" smtClean="0"/>
              <a:t>δοτών.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15492571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9" name="Group 49"/>
          <p:cNvGrpSpPr>
            <a:grpSpLocks/>
          </p:cNvGrpSpPr>
          <p:nvPr/>
        </p:nvGrpSpPr>
        <p:grpSpPr bwMode="auto">
          <a:xfrm>
            <a:off x="1028677" y="3010619"/>
            <a:ext cx="7391400" cy="2895600"/>
            <a:chOff x="1680" y="2640"/>
            <a:chExt cx="3473" cy="1007"/>
          </a:xfrm>
        </p:grpSpPr>
        <p:grpSp>
          <p:nvGrpSpPr>
            <p:cNvPr id="45061" name="Group 5"/>
            <p:cNvGrpSpPr>
              <a:grpSpLocks/>
            </p:cNvGrpSpPr>
            <p:nvPr/>
          </p:nvGrpSpPr>
          <p:grpSpPr bwMode="auto">
            <a:xfrm>
              <a:off x="1680" y="2722"/>
              <a:ext cx="626" cy="925"/>
              <a:chOff x="1680" y="2722"/>
              <a:chExt cx="626" cy="925"/>
            </a:xfrm>
          </p:grpSpPr>
          <p:sp>
            <p:nvSpPr>
              <p:cNvPr id="45082" name="Freeform 6"/>
              <p:cNvSpPr>
                <a:spLocks/>
              </p:cNvSpPr>
              <p:nvPr/>
            </p:nvSpPr>
            <p:spPr bwMode="auto">
              <a:xfrm>
                <a:off x="1968" y="3412"/>
                <a:ext cx="135" cy="235"/>
              </a:xfrm>
              <a:custGeom>
                <a:avLst/>
                <a:gdLst>
                  <a:gd name="T0" fmla="*/ 10 w 1746"/>
                  <a:gd name="T1" fmla="*/ 15 h 3399"/>
                  <a:gd name="T2" fmla="*/ 10 w 1746"/>
                  <a:gd name="T3" fmla="*/ 7 h 3399"/>
                  <a:gd name="T4" fmla="*/ 10 w 1746"/>
                  <a:gd name="T5" fmla="*/ 6 h 3399"/>
                  <a:gd name="T6" fmla="*/ 10 w 1746"/>
                  <a:gd name="T7" fmla="*/ 5 h 3399"/>
                  <a:gd name="T8" fmla="*/ 10 w 1746"/>
                  <a:gd name="T9" fmla="*/ 5 h 3399"/>
                  <a:gd name="T10" fmla="*/ 10 w 1746"/>
                  <a:gd name="T11" fmla="*/ 4 h 3399"/>
                  <a:gd name="T12" fmla="*/ 10 w 1746"/>
                  <a:gd name="T13" fmla="*/ 4 h 3399"/>
                  <a:gd name="T14" fmla="*/ 9 w 1746"/>
                  <a:gd name="T15" fmla="*/ 3 h 3399"/>
                  <a:gd name="T16" fmla="*/ 9 w 1746"/>
                  <a:gd name="T17" fmla="*/ 3 h 3399"/>
                  <a:gd name="T18" fmla="*/ 9 w 1746"/>
                  <a:gd name="T19" fmla="*/ 2 h 3399"/>
                  <a:gd name="T20" fmla="*/ 9 w 1746"/>
                  <a:gd name="T21" fmla="*/ 0 h 3399"/>
                  <a:gd name="T22" fmla="*/ 2 w 1746"/>
                  <a:gd name="T23" fmla="*/ 0 h 3399"/>
                  <a:gd name="T24" fmla="*/ 2 w 1746"/>
                  <a:gd name="T25" fmla="*/ 2 h 3399"/>
                  <a:gd name="T26" fmla="*/ 1 w 1746"/>
                  <a:gd name="T27" fmla="*/ 3 h 3399"/>
                  <a:gd name="T28" fmla="*/ 1 w 1746"/>
                  <a:gd name="T29" fmla="*/ 3 h 3399"/>
                  <a:gd name="T30" fmla="*/ 1 w 1746"/>
                  <a:gd name="T31" fmla="*/ 4 h 3399"/>
                  <a:gd name="T32" fmla="*/ 0 w 1746"/>
                  <a:gd name="T33" fmla="*/ 4 h 3399"/>
                  <a:gd name="T34" fmla="*/ 0 w 1746"/>
                  <a:gd name="T35" fmla="*/ 5 h 3399"/>
                  <a:gd name="T36" fmla="*/ 0 w 1746"/>
                  <a:gd name="T37" fmla="*/ 5 h 3399"/>
                  <a:gd name="T38" fmla="*/ 0 w 1746"/>
                  <a:gd name="T39" fmla="*/ 6 h 3399"/>
                  <a:gd name="T40" fmla="*/ 0 w 1746"/>
                  <a:gd name="T41" fmla="*/ 7 h 3399"/>
                  <a:gd name="T42" fmla="*/ 0 w 1746"/>
                  <a:gd name="T43" fmla="*/ 15 h 3399"/>
                  <a:gd name="T44" fmla="*/ 0 w 1746"/>
                  <a:gd name="T45" fmla="*/ 16 h 3399"/>
                  <a:gd name="T46" fmla="*/ 0 w 1746"/>
                  <a:gd name="T47" fmla="*/ 16 h 3399"/>
                  <a:gd name="T48" fmla="*/ 0 w 1746"/>
                  <a:gd name="T49" fmla="*/ 16 h 3399"/>
                  <a:gd name="T50" fmla="*/ 0 w 1746"/>
                  <a:gd name="T51" fmla="*/ 16 h 3399"/>
                  <a:gd name="T52" fmla="*/ 0 w 1746"/>
                  <a:gd name="T53" fmla="*/ 16 h 3399"/>
                  <a:gd name="T54" fmla="*/ 1 w 1746"/>
                  <a:gd name="T55" fmla="*/ 16 h 3399"/>
                  <a:gd name="T56" fmla="*/ 1 w 1746"/>
                  <a:gd name="T57" fmla="*/ 16 h 3399"/>
                  <a:gd name="T58" fmla="*/ 1 w 1746"/>
                  <a:gd name="T59" fmla="*/ 16 h 3399"/>
                  <a:gd name="T60" fmla="*/ 9 w 1746"/>
                  <a:gd name="T61" fmla="*/ 16 h 3399"/>
                  <a:gd name="T62" fmla="*/ 10 w 1746"/>
                  <a:gd name="T63" fmla="*/ 16 h 3399"/>
                  <a:gd name="T64" fmla="*/ 10 w 1746"/>
                  <a:gd name="T65" fmla="*/ 16 h 3399"/>
                  <a:gd name="T66" fmla="*/ 10 w 1746"/>
                  <a:gd name="T67" fmla="*/ 16 h 3399"/>
                  <a:gd name="T68" fmla="*/ 10 w 1746"/>
                  <a:gd name="T69" fmla="*/ 16 h 3399"/>
                  <a:gd name="T70" fmla="*/ 10 w 1746"/>
                  <a:gd name="T71" fmla="*/ 16 h 3399"/>
                  <a:gd name="T72" fmla="*/ 10 w 1746"/>
                  <a:gd name="T73" fmla="*/ 16 h 3399"/>
                  <a:gd name="T74" fmla="*/ 10 w 1746"/>
                  <a:gd name="T75" fmla="*/ 16 h 3399"/>
                  <a:gd name="T76" fmla="*/ 10 w 1746"/>
                  <a:gd name="T77" fmla="*/ 15 h 3399"/>
                  <a:gd name="T78" fmla="*/ 10 w 1746"/>
                  <a:gd name="T79" fmla="*/ 15 h 33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46" h="3399">
                    <a:moveTo>
                      <a:pt x="1746" y="3208"/>
                    </a:moveTo>
                    <a:lnTo>
                      <a:pt x="1746" y="1385"/>
                    </a:lnTo>
                    <a:lnTo>
                      <a:pt x="1741" y="1238"/>
                    </a:lnTo>
                    <a:lnTo>
                      <a:pt x="1727" y="1100"/>
                    </a:lnTo>
                    <a:lnTo>
                      <a:pt x="1703" y="973"/>
                    </a:lnTo>
                    <a:lnTo>
                      <a:pt x="1670" y="853"/>
                    </a:lnTo>
                    <a:lnTo>
                      <a:pt x="1631" y="745"/>
                    </a:lnTo>
                    <a:lnTo>
                      <a:pt x="1584" y="645"/>
                    </a:lnTo>
                    <a:lnTo>
                      <a:pt x="1532" y="556"/>
                    </a:lnTo>
                    <a:lnTo>
                      <a:pt x="1472" y="476"/>
                    </a:lnTo>
                    <a:lnTo>
                      <a:pt x="1472" y="0"/>
                    </a:lnTo>
                    <a:lnTo>
                      <a:pt x="270" y="5"/>
                    </a:lnTo>
                    <a:lnTo>
                      <a:pt x="273" y="476"/>
                    </a:lnTo>
                    <a:lnTo>
                      <a:pt x="214" y="556"/>
                    </a:lnTo>
                    <a:lnTo>
                      <a:pt x="162" y="645"/>
                    </a:lnTo>
                    <a:lnTo>
                      <a:pt x="115" y="745"/>
                    </a:lnTo>
                    <a:lnTo>
                      <a:pt x="76" y="853"/>
                    </a:lnTo>
                    <a:lnTo>
                      <a:pt x="44" y="973"/>
                    </a:lnTo>
                    <a:lnTo>
                      <a:pt x="19" y="1100"/>
                    </a:lnTo>
                    <a:lnTo>
                      <a:pt x="5" y="1238"/>
                    </a:lnTo>
                    <a:lnTo>
                      <a:pt x="0" y="1385"/>
                    </a:lnTo>
                    <a:lnTo>
                      <a:pt x="0" y="3208"/>
                    </a:lnTo>
                    <a:lnTo>
                      <a:pt x="3" y="3265"/>
                    </a:lnTo>
                    <a:lnTo>
                      <a:pt x="10" y="3311"/>
                    </a:lnTo>
                    <a:lnTo>
                      <a:pt x="23" y="3345"/>
                    </a:lnTo>
                    <a:lnTo>
                      <a:pt x="39" y="3370"/>
                    </a:lnTo>
                    <a:lnTo>
                      <a:pt x="64" y="3386"/>
                    </a:lnTo>
                    <a:lnTo>
                      <a:pt x="94" y="3396"/>
                    </a:lnTo>
                    <a:lnTo>
                      <a:pt x="130" y="3399"/>
                    </a:lnTo>
                    <a:lnTo>
                      <a:pt x="174" y="3399"/>
                    </a:lnTo>
                    <a:lnTo>
                      <a:pt x="1575" y="3399"/>
                    </a:lnTo>
                    <a:lnTo>
                      <a:pt x="1624" y="3397"/>
                    </a:lnTo>
                    <a:lnTo>
                      <a:pt x="1663" y="3392"/>
                    </a:lnTo>
                    <a:lnTo>
                      <a:pt x="1693" y="3380"/>
                    </a:lnTo>
                    <a:lnTo>
                      <a:pt x="1715" y="3363"/>
                    </a:lnTo>
                    <a:lnTo>
                      <a:pt x="1731" y="3337"/>
                    </a:lnTo>
                    <a:lnTo>
                      <a:pt x="1741" y="3304"/>
                    </a:lnTo>
                    <a:lnTo>
                      <a:pt x="1746" y="3261"/>
                    </a:lnTo>
                    <a:lnTo>
                      <a:pt x="1746" y="3208"/>
                    </a:lnTo>
                    <a:close/>
                  </a:path>
                </a:pathLst>
              </a:custGeom>
              <a:solidFill>
                <a:srgbClr val="FFFFFF"/>
              </a:solidFill>
              <a:ln w="3175">
                <a:solidFill>
                  <a:schemeClr val="tx1"/>
                </a:solidFill>
                <a:prstDash val="solid"/>
                <a:round/>
                <a:headEnd/>
                <a:tailEnd/>
              </a:ln>
            </p:spPr>
            <p:txBody>
              <a:bodyPr/>
              <a:lstStyle/>
              <a:p>
                <a:endParaRPr lang="el-GR"/>
              </a:p>
            </p:txBody>
          </p:sp>
          <p:sp>
            <p:nvSpPr>
              <p:cNvPr id="45083" name="Freeform 7"/>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close/>
                  </a:path>
                </a:pathLst>
              </a:custGeom>
              <a:solidFill>
                <a:srgbClr val="FFFFFF"/>
              </a:solidFill>
              <a:ln w="9525">
                <a:solidFill>
                  <a:schemeClr val="tx1"/>
                </a:solidFill>
                <a:round/>
                <a:headEnd/>
                <a:tailEnd/>
              </a:ln>
            </p:spPr>
            <p:txBody>
              <a:bodyPr/>
              <a:lstStyle/>
              <a:p>
                <a:endParaRPr lang="el-GR"/>
              </a:p>
            </p:txBody>
          </p:sp>
          <p:sp>
            <p:nvSpPr>
              <p:cNvPr id="45084" name="Freeform 8"/>
              <p:cNvSpPr>
                <a:spLocks/>
              </p:cNvSpPr>
              <p:nvPr/>
            </p:nvSpPr>
            <p:spPr bwMode="auto">
              <a:xfrm>
                <a:off x="1947" y="3018"/>
                <a:ext cx="329" cy="272"/>
              </a:xfrm>
              <a:custGeom>
                <a:avLst/>
                <a:gdLst>
                  <a:gd name="T0" fmla="*/ 0 w 4253"/>
                  <a:gd name="T1" fmla="*/ 17 h 3922"/>
                  <a:gd name="T2" fmla="*/ 0 w 4253"/>
                  <a:gd name="T3" fmla="*/ 18 h 3922"/>
                  <a:gd name="T4" fmla="*/ 7 w 4253"/>
                  <a:gd name="T5" fmla="*/ 19 h 3922"/>
                  <a:gd name="T6" fmla="*/ 25 w 4253"/>
                  <a:gd name="T7" fmla="*/ 0 h 3922"/>
                  <a:gd name="T8" fmla="*/ 23 w 4253"/>
                  <a:gd name="T9" fmla="*/ 0 h 3922"/>
                  <a:gd name="T10" fmla="*/ 6 w 4253"/>
                  <a:gd name="T11" fmla="*/ 17 h 3922"/>
                  <a:gd name="T12" fmla="*/ 0 w 4253"/>
                  <a:gd name="T13" fmla="*/ 17 h 3922"/>
                  <a:gd name="T14" fmla="*/ 0 w 4253"/>
                  <a:gd name="T15" fmla="*/ 17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3" h="3922">
                    <a:moveTo>
                      <a:pt x="0" y="3446"/>
                    </a:moveTo>
                    <a:lnTo>
                      <a:pt x="0" y="3766"/>
                    </a:lnTo>
                    <a:lnTo>
                      <a:pt x="1168" y="3922"/>
                    </a:lnTo>
                    <a:lnTo>
                      <a:pt x="4253" y="0"/>
                    </a:lnTo>
                    <a:lnTo>
                      <a:pt x="3863" y="0"/>
                    </a:lnTo>
                    <a:lnTo>
                      <a:pt x="1056" y="3585"/>
                    </a:lnTo>
                    <a:lnTo>
                      <a:pt x="0" y="3446"/>
                    </a:lnTo>
                    <a:close/>
                  </a:path>
                </a:pathLst>
              </a:custGeom>
              <a:solidFill>
                <a:srgbClr val="FFFFFF"/>
              </a:solidFill>
              <a:ln w="9525">
                <a:solidFill>
                  <a:schemeClr val="tx1"/>
                </a:solidFill>
                <a:round/>
                <a:headEnd/>
                <a:tailEnd/>
              </a:ln>
            </p:spPr>
            <p:txBody>
              <a:bodyPr/>
              <a:lstStyle/>
              <a:p>
                <a:endParaRPr lang="el-GR"/>
              </a:p>
            </p:txBody>
          </p:sp>
          <p:sp>
            <p:nvSpPr>
              <p:cNvPr id="45085" name="Freeform 9"/>
              <p:cNvSpPr>
                <a:spLocks/>
              </p:cNvSpPr>
              <p:nvPr/>
            </p:nvSpPr>
            <p:spPr bwMode="auto">
              <a:xfrm>
                <a:off x="1947" y="2928"/>
                <a:ext cx="260" cy="281"/>
              </a:xfrm>
              <a:custGeom>
                <a:avLst/>
                <a:gdLst>
                  <a:gd name="T0" fmla="*/ 0 w 3358"/>
                  <a:gd name="T1" fmla="*/ 12 h 4060"/>
                  <a:gd name="T2" fmla="*/ 0 w 3358"/>
                  <a:gd name="T3" fmla="*/ 19 h 4060"/>
                  <a:gd name="T4" fmla="*/ 2 w 3358"/>
                  <a:gd name="T5" fmla="*/ 19 h 4060"/>
                  <a:gd name="T6" fmla="*/ 3 w 3358"/>
                  <a:gd name="T7" fmla="*/ 19 h 4060"/>
                  <a:gd name="T8" fmla="*/ 4 w 3358"/>
                  <a:gd name="T9" fmla="*/ 19 h 4060"/>
                  <a:gd name="T10" fmla="*/ 4 w 3358"/>
                  <a:gd name="T11" fmla="*/ 19 h 4060"/>
                  <a:gd name="T12" fmla="*/ 4 w 3358"/>
                  <a:gd name="T13" fmla="*/ 19 h 4060"/>
                  <a:gd name="T14" fmla="*/ 5 w 3358"/>
                  <a:gd name="T15" fmla="*/ 19 h 4060"/>
                  <a:gd name="T16" fmla="*/ 5 w 3358"/>
                  <a:gd name="T17" fmla="*/ 19 h 4060"/>
                  <a:gd name="T18" fmla="*/ 5 w 3358"/>
                  <a:gd name="T19" fmla="*/ 19 h 4060"/>
                  <a:gd name="T20" fmla="*/ 6 w 3358"/>
                  <a:gd name="T21" fmla="*/ 19 h 4060"/>
                  <a:gd name="T22" fmla="*/ 6 w 3358"/>
                  <a:gd name="T23" fmla="*/ 19 h 4060"/>
                  <a:gd name="T24" fmla="*/ 7 w 3358"/>
                  <a:gd name="T25" fmla="*/ 19 h 4060"/>
                  <a:gd name="T26" fmla="*/ 7 w 3358"/>
                  <a:gd name="T27" fmla="*/ 18 h 4060"/>
                  <a:gd name="T28" fmla="*/ 8 w 3358"/>
                  <a:gd name="T29" fmla="*/ 18 h 4060"/>
                  <a:gd name="T30" fmla="*/ 19 w 3358"/>
                  <a:gd name="T31" fmla="*/ 6 h 4060"/>
                  <a:gd name="T32" fmla="*/ 20 w 3358"/>
                  <a:gd name="T33" fmla="*/ 5 h 4060"/>
                  <a:gd name="T34" fmla="*/ 20 w 3358"/>
                  <a:gd name="T35" fmla="*/ 5 h 4060"/>
                  <a:gd name="T36" fmla="*/ 20 w 3358"/>
                  <a:gd name="T37" fmla="*/ 5 h 4060"/>
                  <a:gd name="T38" fmla="*/ 20 w 3358"/>
                  <a:gd name="T39" fmla="*/ 4 h 4060"/>
                  <a:gd name="T40" fmla="*/ 20 w 3358"/>
                  <a:gd name="T41" fmla="*/ 4 h 4060"/>
                  <a:gd name="T42" fmla="*/ 20 w 3358"/>
                  <a:gd name="T43" fmla="*/ 3 h 4060"/>
                  <a:gd name="T44" fmla="*/ 20 w 3358"/>
                  <a:gd name="T45" fmla="*/ 3 h 4060"/>
                  <a:gd name="T46" fmla="*/ 20 w 3358"/>
                  <a:gd name="T47" fmla="*/ 3 h 4060"/>
                  <a:gd name="T48" fmla="*/ 20 w 3358"/>
                  <a:gd name="T49" fmla="*/ 2 h 4060"/>
                  <a:gd name="T50" fmla="*/ 20 w 3358"/>
                  <a:gd name="T51" fmla="*/ 2 h 4060"/>
                  <a:gd name="T52" fmla="*/ 20 w 3358"/>
                  <a:gd name="T53" fmla="*/ 2 h 4060"/>
                  <a:gd name="T54" fmla="*/ 19 w 3358"/>
                  <a:gd name="T55" fmla="*/ 1 h 4060"/>
                  <a:gd name="T56" fmla="*/ 19 w 3358"/>
                  <a:gd name="T57" fmla="*/ 1 h 4060"/>
                  <a:gd name="T58" fmla="*/ 19 w 3358"/>
                  <a:gd name="T59" fmla="*/ 1 h 4060"/>
                  <a:gd name="T60" fmla="*/ 18 w 3358"/>
                  <a:gd name="T61" fmla="*/ 1 h 4060"/>
                  <a:gd name="T62" fmla="*/ 18 w 3358"/>
                  <a:gd name="T63" fmla="*/ 0 h 4060"/>
                  <a:gd name="T64" fmla="*/ 17 w 3358"/>
                  <a:gd name="T65" fmla="*/ 0 h 4060"/>
                  <a:gd name="T66" fmla="*/ 17 w 3358"/>
                  <a:gd name="T67" fmla="*/ 0 h 4060"/>
                  <a:gd name="T68" fmla="*/ 17 w 3358"/>
                  <a:gd name="T69" fmla="*/ 0 h 4060"/>
                  <a:gd name="T70" fmla="*/ 16 w 3358"/>
                  <a:gd name="T71" fmla="*/ 0 h 4060"/>
                  <a:gd name="T72" fmla="*/ 16 w 3358"/>
                  <a:gd name="T73" fmla="*/ 0 h 4060"/>
                  <a:gd name="T74" fmla="*/ 15 w 3358"/>
                  <a:gd name="T75" fmla="*/ 0 h 4060"/>
                  <a:gd name="T76" fmla="*/ 15 w 3358"/>
                  <a:gd name="T77" fmla="*/ 0 h 4060"/>
                  <a:gd name="T78" fmla="*/ 14 w 3358"/>
                  <a:gd name="T79" fmla="*/ 0 h 4060"/>
                  <a:gd name="T80" fmla="*/ 14 w 3358"/>
                  <a:gd name="T81" fmla="*/ 0 h 4060"/>
                  <a:gd name="T82" fmla="*/ 13 w 3358"/>
                  <a:gd name="T83" fmla="*/ 0 h 4060"/>
                  <a:gd name="T84" fmla="*/ 13 w 3358"/>
                  <a:gd name="T85" fmla="*/ 1 h 4060"/>
                  <a:gd name="T86" fmla="*/ 13 w 3358"/>
                  <a:gd name="T87" fmla="*/ 1 h 4060"/>
                  <a:gd name="T88" fmla="*/ 12 w 3358"/>
                  <a:gd name="T89" fmla="*/ 1 h 4060"/>
                  <a:gd name="T90" fmla="*/ 2 w 3358"/>
                  <a:gd name="T91" fmla="*/ 12 h 4060"/>
                  <a:gd name="T92" fmla="*/ 0 w 3358"/>
                  <a:gd name="T93" fmla="*/ 12 h 4060"/>
                  <a:gd name="T94" fmla="*/ 0 w 3358"/>
                  <a:gd name="T95" fmla="*/ 12 h 40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58" h="4060">
                    <a:moveTo>
                      <a:pt x="0" y="2493"/>
                    </a:moveTo>
                    <a:lnTo>
                      <a:pt x="0" y="3991"/>
                    </a:lnTo>
                    <a:lnTo>
                      <a:pt x="360" y="4043"/>
                    </a:lnTo>
                    <a:lnTo>
                      <a:pt x="524" y="4059"/>
                    </a:lnTo>
                    <a:lnTo>
                      <a:pt x="600" y="4060"/>
                    </a:lnTo>
                    <a:lnTo>
                      <a:pt x="671" y="4056"/>
                    </a:lnTo>
                    <a:lnTo>
                      <a:pt x="737" y="4048"/>
                    </a:lnTo>
                    <a:lnTo>
                      <a:pt x="800" y="4036"/>
                    </a:lnTo>
                    <a:lnTo>
                      <a:pt x="859" y="4020"/>
                    </a:lnTo>
                    <a:lnTo>
                      <a:pt x="913" y="4000"/>
                    </a:lnTo>
                    <a:lnTo>
                      <a:pt x="965" y="3975"/>
                    </a:lnTo>
                    <a:lnTo>
                      <a:pt x="1015" y="3946"/>
                    </a:lnTo>
                    <a:lnTo>
                      <a:pt x="1103" y="3878"/>
                    </a:lnTo>
                    <a:lnTo>
                      <a:pt x="1185" y="3794"/>
                    </a:lnTo>
                    <a:lnTo>
                      <a:pt x="1257" y="3696"/>
                    </a:lnTo>
                    <a:lnTo>
                      <a:pt x="3202" y="1194"/>
                    </a:lnTo>
                    <a:lnTo>
                      <a:pt x="3261" y="1102"/>
                    </a:lnTo>
                    <a:lnTo>
                      <a:pt x="3287" y="1050"/>
                    </a:lnTo>
                    <a:lnTo>
                      <a:pt x="3309" y="996"/>
                    </a:lnTo>
                    <a:lnTo>
                      <a:pt x="3343" y="879"/>
                    </a:lnTo>
                    <a:lnTo>
                      <a:pt x="3358" y="754"/>
                    </a:lnTo>
                    <a:lnTo>
                      <a:pt x="3358" y="689"/>
                    </a:lnTo>
                    <a:lnTo>
                      <a:pt x="3351" y="623"/>
                    </a:lnTo>
                    <a:lnTo>
                      <a:pt x="3338" y="556"/>
                    </a:lnTo>
                    <a:lnTo>
                      <a:pt x="3319" y="490"/>
                    </a:lnTo>
                    <a:lnTo>
                      <a:pt x="3291" y="421"/>
                    </a:lnTo>
                    <a:lnTo>
                      <a:pt x="3255" y="354"/>
                    </a:lnTo>
                    <a:lnTo>
                      <a:pt x="3210" y="287"/>
                    </a:lnTo>
                    <a:lnTo>
                      <a:pt x="3157" y="222"/>
                    </a:lnTo>
                    <a:lnTo>
                      <a:pt x="3105" y="170"/>
                    </a:lnTo>
                    <a:lnTo>
                      <a:pt x="3046" y="125"/>
                    </a:lnTo>
                    <a:lnTo>
                      <a:pt x="2983" y="87"/>
                    </a:lnTo>
                    <a:lnTo>
                      <a:pt x="2915" y="57"/>
                    </a:lnTo>
                    <a:lnTo>
                      <a:pt x="2845" y="30"/>
                    </a:lnTo>
                    <a:lnTo>
                      <a:pt x="2772" y="13"/>
                    </a:lnTo>
                    <a:lnTo>
                      <a:pt x="2696" y="2"/>
                    </a:lnTo>
                    <a:lnTo>
                      <a:pt x="2618" y="0"/>
                    </a:lnTo>
                    <a:lnTo>
                      <a:pt x="2542" y="4"/>
                    </a:lnTo>
                    <a:lnTo>
                      <a:pt x="2465" y="17"/>
                    </a:lnTo>
                    <a:lnTo>
                      <a:pt x="2389" y="38"/>
                    </a:lnTo>
                    <a:lnTo>
                      <a:pt x="2315" y="66"/>
                    </a:lnTo>
                    <a:lnTo>
                      <a:pt x="2243" y="104"/>
                    </a:lnTo>
                    <a:lnTo>
                      <a:pt x="2174" y="149"/>
                    </a:lnTo>
                    <a:lnTo>
                      <a:pt x="2108" y="204"/>
                    </a:lnTo>
                    <a:lnTo>
                      <a:pt x="2047" y="269"/>
                    </a:lnTo>
                    <a:lnTo>
                      <a:pt x="291" y="2534"/>
                    </a:lnTo>
                    <a:lnTo>
                      <a:pt x="0" y="2493"/>
                    </a:lnTo>
                    <a:close/>
                  </a:path>
                </a:pathLst>
              </a:custGeom>
              <a:solidFill>
                <a:srgbClr val="FFFFFF"/>
              </a:solidFill>
              <a:ln w="9525">
                <a:solidFill>
                  <a:schemeClr val="tx1"/>
                </a:solidFill>
                <a:round/>
                <a:headEnd/>
                <a:tailEnd/>
              </a:ln>
            </p:spPr>
            <p:txBody>
              <a:bodyPr/>
              <a:lstStyle/>
              <a:p>
                <a:endParaRPr lang="el-GR"/>
              </a:p>
            </p:txBody>
          </p:sp>
          <p:sp>
            <p:nvSpPr>
              <p:cNvPr id="45086" name="Freeform 10"/>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close/>
                  </a:path>
                </a:pathLst>
              </a:custGeom>
              <a:solidFill>
                <a:srgbClr val="FFFFFF"/>
              </a:solidFill>
              <a:ln w="9525">
                <a:solidFill>
                  <a:schemeClr val="tx1"/>
                </a:solidFill>
                <a:round/>
                <a:headEnd/>
                <a:tailEnd/>
              </a:ln>
            </p:spPr>
            <p:txBody>
              <a:bodyPr/>
              <a:lstStyle/>
              <a:p>
                <a:endParaRPr lang="el-GR"/>
              </a:p>
            </p:txBody>
          </p:sp>
          <p:sp>
            <p:nvSpPr>
              <p:cNvPr id="45087" name="Freeform 11"/>
              <p:cNvSpPr>
                <a:spLocks/>
              </p:cNvSpPr>
              <p:nvPr/>
            </p:nvSpPr>
            <p:spPr bwMode="auto">
              <a:xfrm>
                <a:off x="1686" y="3075"/>
                <a:ext cx="261" cy="129"/>
              </a:xfrm>
              <a:custGeom>
                <a:avLst/>
                <a:gdLst>
                  <a:gd name="T0" fmla="*/ 20 w 3362"/>
                  <a:gd name="T1" fmla="*/ 9 h 1867"/>
                  <a:gd name="T2" fmla="*/ 20 w 3362"/>
                  <a:gd name="T3" fmla="*/ 2 h 1867"/>
                  <a:gd name="T4" fmla="*/ 5 w 3362"/>
                  <a:gd name="T5" fmla="*/ 0 h 1867"/>
                  <a:gd name="T6" fmla="*/ 4 w 3362"/>
                  <a:gd name="T7" fmla="*/ 0 h 1867"/>
                  <a:gd name="T8" fmla="*/ 4 w 3362"/>
                  <a:gd name="T9" fmla="*/ 0 h 1867"/>
                  <a:gd name="T10" fmla="*/ 4 w 3362"/>
                  <a:gd name="T11" fmla="*/ 0 h 1867"/>
                  <a:gd name="T12" fmla="*/ 3 w 3362"/>
                  <a:gd name="T13" fmla="*/ 0 h 1867"/>
                  <a:gd name="T14" fmla="*/ 3 w 3362"/>
                  <a:gd name="T15" fmla="*/ 0 h 1867"/>
                  <a:gd name="T16" fmla="*/ 2 w 3362"/>
                  <a:gd name="T17" fmla="*/ 0 h 1867"/>
                  <a:gd name="T18" fmla="*/ 2 w 3362"/>
                  <a:gd name="T19" fmla="*/ 1 h 1867"/>
                  <a:gd name="T20" fmla="*/ 1 w 3362"/>
                  <a:gd name="T21" fmla="*/ 1 h 1867"/>
                  <a:gd name="T22" fmla="*/ 1 w 3362"/>
                  <a:gd name="T23" fmla="*/ 1 h 1867"/>
                  <a:gd name="T24" fmla="*/ 1 w 3362"/>
                  <a:gd name="T25" fmla="*/ 2 h 1867"/>
                  <a:gd name="T26" fmla="*/ 1 w 3362"/>
                  <a:gd name="T27" fmla="*/ 2 h 1867"/>
                  <a:gd name="T28" fmla="*/ 0 w 3362"/>
                  <a:gd name="T29" fmla="*/ 2 h 1867"/>
                  <a:gd name="T30" fmla="*/ 0 w 3362"/>
                  <a:gd name="T31" fmla="*/ 2 h 1867"/>
                  <a:gd name="T32" fmla="*/ 0 w 3362"/>
                  <a:gd name="T33" fmla="*/ 3 h 1867"/>
                  <a:gd name="T34" fmla="*/ 0 w 3362"/>
                  <a:gd name="T35" fmla="*/ 3 h 1867"/>
                  <a:gd name="T36" fmla="*/ 0 w 3362"/>
                  <a:gd name="T37" fmla="*/ 4 h 1867"/>
                  <a:gd name="T38" fmla="*/ 0 w 3362"/>
                  <a:gd name="T39" fmla="*/ 4 h 1867"/>
                  <a:gd name="T40" fmla="*/ 0 w 3362"/>
                  <a:gd name="T41" fmla="*/ 4 h 1867"/>
                  <a:gd name="T42" fmla="*/ 0 w 3362"/>
                  <a:gd name="T43" fmla="*/ 5 h 1867"/>
                  <a:gd name="T44" fmla="*/ 1 w 3362"/>
                  <a:gd name="T45" fmla="*/ 5 h 1867"/>
                  <a:gd name="T46" fmla="*/ 1 w 3362"/>
                  <a:gd name="T47" fmla="*/ 5 h 1867"/>
                  <a:gd name="T48" fmla="*/ 1 w 3362"/>
                  <a:gd name="T49" fmla="*/ 6 h 1867"/>
                  <a:gd name="T50" fmla="*/ 1 w 3362"/>
                  <a:gd name="T51" fmla="*/ 6 h 1867"/>
                  <a:gd name="T52" fmla="*/ 2 w 3362"/>
                  <a:gd name="T53" fmla="*/ 6 h 1867"/>
                  <a:gd name="T54" fmla="*/ 2 w 3362"/>
                  <a:gd name="T55" fmla="*/ 7 h 1867"/>
                  <a:gd name="T56" fmla="*/ 3 w 3362"/>
                  <a:gd name="T57" fmla="*/ 7 h 1867"/>
                  <a:gd name="T58" fmla="*/ 3 w 3362"/>
                  <a:gd name="T59" fmla="*/ 7 h 1867"/>
                  <a:gd name="T60" fmla="*/ 4 w 3362"/>
                  <a:gd name="T61" fmla="*/ 7 h 1867"/>
                  <a:gd name="T62" fmla="*/ 20 w 3362"/>
                  <a:gd name="T63" fmla="*/ 9 h 1867"/>
                  <a:gd name="T64" fmla="*/ 20 w 3362"/>
                  <a:gd name="T65" fmla="*/ 9 h 18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2" h="1867">
                    <a:moveTo>
                      <a:pt x="3362" y="1867"/>
                    </a:moveTo>
                    <a:lnTo>
                      <a:pt x="3362" y="369"/>
                    </a:lnTo>
                    <a:lnTo>
                      <a:pt x="805" y="6"/>
                    </a:lnTo>
                    <a:lnTo>
                      <a:pt x="733" y="0"/>
                    </a:lnTo>
                    <a:lnTo>
                      <a:pt x="660" y="3"/>
                    </a:lnTo>
                    <a:lnTo>
                      <a:pt x="587" y="16"/>
                    </a:lnTo>
                    <a:lnTo>
                      <a:pt x="514" y="37"/>
                    </a:lnTo>
                    <a:lnTo>
                      <a:pt x="444" y="66"/>
                    </a:lnTo>
                    <a:lnTo>
                      <a:pt x="374" y="104"/>
                    </a:lnTo>
                    <a:lnTo>
                      <a:pt x="309" y="148"/>
                    </a:lnTo>
                    <a:lnTo>
                      <a:pt x="247" y="200"/>
                    </a:lnTo>
                    <a:lnTo>
                      <a:pt x="190" y="257"/>
                    </a:lnTo>
                    <a:lnTo>
                      <a:pt x="139" y="317"/>
                    </a:lnTo>
                    <a:lnTo>
                      <a:pt x="94" y="381"/>
                    </a:lnTo>
                    <a:lnTo>
                      <a:pt x="57" y="450"/>
                    </a:lnTo>
                    <a:lnTo>
                      <a:pt x="29" y="522"/>
                    </a:lnTo>
                    <a:lnTo>
                      <a:pt x="10" y="598"/>
                    </a:lnTo>
                    <a:lnTo>
                      <a:pt x="0" y="673"/>
                    </a:lnTo>
                    <a:lnTo>
                      <a:pt x="1" y="752"/>
                    </a:lnTo>
                    <a:lnTo>
                      <a:pt x="10" y="847"/>
                    </a:lnTo>
                    <a:lnTo>
                      <a:pt x="27" y="935"/>
                    </a:lnTo>
                    <a:lnTo>
                      <a:pt x="52" y="1013"/>
                    </a:lnTo>
                    <a:lnTo>
                      <a:pt x="85" y="1085"/>
                    </a:lnTo>
                    <a:lnTo>
                      <a:pt x="123" y="1150"/>
                    </a:lnTo>
                    <a:lnTo>
                      <a:pt x="164" y="1208"/>
                    </a:lnTo>
                    <a:lnTo>
                      <a:pt x="210" y="1259"/>
                    </a:lnTo>
                    <a:lnTo>
                      <a:pt x="258" y="1303"/>
                    </a:lnTo>
                    <a:lnTo>
                      <a:pt x="359" y="1375"/>
                    </a:lnTo>
                    <a:lnTo>
                      <a:pt x="458" y="1426"/>
                    </a:lnTo>
                    <a:lnTo>
                      <a:pt x="547" y="1456"/>
                    </a:lnTo>
                    <a:lnTo>
                      <a:pt x="615" y="1470"/>
                    </a:lnTo>
                    <a:lnTo>
                      <a:pt x="3362" y="1867"/>
                    </a:lnTo>
                    <a:close/>
                  </a:path>
                </a:pathLst>
              </a:custGeom>
              <a:solidFill>
                <a:srgbClr val="FFFFFF"/>
              </a:solidFill>
              <a:ln w="9525">
                <a:solidFill>
                  <a:schemeClr val="tx1"/>
                </a:solidFill>
                <a:round/>
                <a:headEnd/>
                <a:tailEnd/>
              </a:ln>
            </p:spPr>
            <p:txBody>
              <a:bodyPr/>
              <a:lstStyle/>
              <a:p>
                <a:endParaRPr lang="el-GR"/>
              </a:p>
            </p:txBody>
          </p:sp>
          <p:sp>
            <p:nvSpPr>
              <p:cNvPr id="45088" name="Freeform 12"/>
              <p:cNvSpPr>
                <a:spLocks/>
              </p:cNvSpPr>
              <p:nvPr/>
            </p:nvSpPr>
            <p:spPr bwMode="auto">
              <a:xfrm>
                <a:off x="1680" y="3225"/>
                <a:ext cx="267" cy="54"/>
              </a:xfrm>
              <a:custGeom>
                <a:avLst/>
                <a:gdLst>
                  <a:gd name="T0" fmla="*/ 21 w 3445"/>
                  <a:gd name="T1" fmla="*/ 4 h 778"/>
                  <a:gd name="T2" fmla="*/ 21 w 3445"/>
                  <a:gd name="T3" fmla="*/ 2 h 778"/>
                  <a:gd name="T4" fmla="*/ 0 w 3445"/>
                  <a:gd name="T5" fmla="*/ 0 h 778"/>
                  <a:gd name="T6" fmla="*/ 0 w 3445"/>
                  <a:gd name="T7" fmla="*/ 2 h 778"/>
                  <a:gd name="T8" fmla="*/ 21 w 3445"/>
                  <a:gd name="T9" fmla="*/ 4 h 778"/>
                  <a:gd name="T10" fmla="*/ 21 w 3445"/>
                  <a:gd name="T11" fmla="*/ 4 h 7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45" h="778">
                    <a:moveTo>
                      <a:pt x="3445" y="778"/>
                    </a:moveTo>
                    <a:lnTo>
                      <a:pt x="3445" y="458"/>
                    </a:lnTo>
                    <a:lnTo>
                      <a:pt x="0" y="0"/>
                    </a:lnTo>
                    <a:lnTo>
                      <a:pt x="0" y="319"/>
                    </a:lnTo>
                    <a:lnTo>
                      <a:pt x="3445" y="778"/>
                    </a:lnTo>
                    <a:close/>
                  </a:path>
                </a:pathLst>
              </a:custGeom>
              <a:solidFill>
                <a:srgbClr val="FFFFFF"/>
              </a:solidFill>
              <a:ln w="9525">
                <a:solidFill>
                  <a:schemeClr val="tx1"/>
                </a:solidFill>
                <a:round/>
                <a:headEnd/>
                <a:tailEnd/>
              </a:ln>
            </p:spPr>
            <p:txBody>
              <a:bodyPr/>
              <a:lstStyle/>
              <a:p>
                <a:endParaRPr lang="el-GR"/>
              </a:p>
            </p:txBody>
          </p:sp>
          <p:sp>
            <p:nvSpPr>
              <p:cNvPr id="45089" name="Freeform 13"/>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path>
                </a:pathLst>
              </a:custGeom>
              <a:solidFill>
                <a:srgbClr val="FF3300"/>
              </a:solidFill>
              <a:ln w="3175">
                <a:solidFill>
                  <a:schemeClr val="tx1"/>
                </a:solidFill>
                <a:prstDash val="solid"/>
                <a:round/>
                <a:headEnd/>
                <a:tailEnd/>
              </a:ln>
            </p:spPr>
            <p:txBody>
              <a:bodyPr/>
              <a:lstStyle/>
              <a:p>
                <a:endParaRPr lang="el-GR"/>
              </a:p>
            </p:txBody>
          </p:sp>
          <p:sp>
            <p:nvSpPr>
              <p:cNvPr id="45090" name="Freeform 14"/>
              <p:cNvSpPr>
                <a:spLocks/>
              </p:cNvSpPr>
              <p:nvPr/>
            </p:nvSpPr>
            <p:spPr bwMode="auto">
              <a:xfrm>
                <a:off x="1680" y="3018"/>
                <a:ext cx="596" cy="272"/>
              </a:xfrm>
              <a:custGeom>
                <a:avLst/>
                <a:gdLst>
                  <a:gd name="T0" fmla="*/ 46 w 7698"/>
                  <a:gd name="T1" fmla="*/ 0 h 3922"/>
                  <a:gd name="T2" fmla="*/ 44 w 7698"/>
                  <a:gd name="T3" fmla="*/ 0 h 3922"/>
                  <a:gd name="T4" fmla="*/ 27 w 7698"/>
                  <a:gd name="T5" fmla="*/ 17 h 3922"/>
                  <a:gd name="T6" fmla="*/ 0 w 7698"/>
                  <a:gd name="T7" fmla="*/ 14 h 3922"/>
                  <a:gd name="T8" fmla="*/ 0 w 7698"/>
                  <a:gd name="T9" fmla="*/ 16 h 3922"/>
                  <a:gd name="T10" fmla="*/ 28 w 7698"/>
                  <a:gd name="T11" fmla="*/ 19 h 3922"/>
                  <a:gd name="T12" fmla="*/ 46 w 7698"/>
                  <a:gd name="T13" fmla="*/ 0 h 3922"/>
                  <a:gd name="T14" fmla="*/ 46 w 7698"/>
                  <a:gd name="T15" fmla="*/ 0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98" h="3922">
                    <a:moveTo>
                      <a:pt x="7698" y="0"/>
                    </a:moveTo>
                    <a:lnTo>
                      <a:pt x="7308" y="0"/>
                    </a:lnTo>
                    <a:lnTo>
                      <a:pt x="4501" y="3585"/>
                    </a:lnTo>
                    <a:lnTo>
                      <a:pt x="0" y="2988"/>
                    </a:lnTo>
                    <a:lnTo>
                      <a:pt x="0" y="3307"/>
                    </a:lnTo>
                    <a:lnTo>
                      <a:pt x="4613" y="3922"/>
                    </a:lnTo>
                    <a:lnTo>
                      <a:pt x="7698" y="0"/>
                    </a:lnTo>
                  </a:path>
                </a:pathLst>
              </a:custGeom>
              <a:solidFill>
                <a:srgbClr val="FFFFFF"/>
              </a:solidFill>
              <a:ln w="3175">
                <a:solidFill>
                  <a:schemeClr val="tx1"/>
                </a:solidFill>
                <a:prstDash val="solid"/>
                <a:round/>
                <a:headEnd/>
                <a:tailEnd/>
              </a:ln>
            </p:spPr>
            <p:txBody>
              <a:bodyPr/>
              <a:lstStyle/>
              <a:p>
                <a:endParaRPr lang="el-GR"/>
              </a:p>
            </p:txBody>
          </p:sp>
          <p:sp>
            <p:nvSpPr>
              <p:cNvPr id="45091" name="Freeform 15"/>
              <p:cNvSpPr>
                <a:spLocks/>
              </p:cNvSpPr>
              <p:nvPr/>
            </p:nvSpPr>
            <p:spPr bwMode="auto">
              <a:xfrm>
                <a:off x="1686" y="2928"/>
                <a:ext cx="521" cy="281"/>
              </a:xfrm>
              <a:custGeom>
                <a:avLst/>
                <a:gdLst>
                  <a:gd name="T0" fmla="*/ 5 w 6720"/>
                  <a:gd name="T1" fmla="*/ 10 h 4060"/>
                  <a:gd name="T2" fmla="*/ 4 w 6720"/>
                  <a:gd name="T3" fmla="*/ 10 h 4060"/>
                  <a:gd name="T4" fmla="*/ 3 w 6720"/>
                  <a:gd name="T5" fmla="*/ 10 h 4060"/>
                  <a:gd name="T6" fmla="*/ 2 w 6720"/>
                  <a:gd name="T7" fmla="*/ 11 h 4060"/>
                  <a:gd name="T8" fmla="*/ 1 w 6720"/>
                  <a:gd name="T9" fmla="*/ 11 h 4060"/>
                  <a:gd name="T10" fmla="*/ 1 w 6720"/>
                  <a:gd name="T11" fmla="*/ 12 h 4060"/>
                  <a:gd name="T12" fmla="*/ 0 w 6720"/>
                  <a:gd name="T13" fmla="*/ 12 h 4060"/>
                  <a:gd name="T14" fmla="*/ 0 w 6720"/>
                  <a:gd name="T15" fmla="*/ 13 h 4060"/>
                  <a:gd name="T16" fmla="*/ 0 w 6720"/>
                  <a:gd name="T17" fmla="*/ 14 h 4060"/>
                  <a:gd name="T18" fmla="*/ 0 w 6720"/>
                  <a:gd name="T19" fmla="*/ 15 h 4060"/>
                  <a:gd name="T20" fmla="*/ 1 w 6720"/>
                  <a:gd name="T21" fmla="*/ 15 h 4060"/>
                  <a:gd name="T22" fmla="*/ 1 w 6720"/>
                  <a:gd name="T23" fmla="*/ 16 h 4060"/>
                  <a:gd name="T24" fmla="*/ 2 w 6720"/>
                  <a:gd name="T25" fmla="*/ 16 h 4060"/>
                  <a:gd name="T26" fmla="*/ 3 w 6720"/>
                  <a:gd name="T27" fmla="*/ 17 h 4060"/>
                  <a:gd name="T28" fmla="*/ 4 w 6720"/>
                  <a:gd name="T29" fmla="*/ 17 h 4060"/>
                  <a:gd name="T30" fmla="*/ 23 w 6720"/>
                  <a:gd name="T31" fmla="*/ 19 h 4060"/>
                  <a:gd name="T32" fmla="*/ 24 w 6720"/>
                  <a:gd name="T33" fmla="*/ 19 h 4060"/>
                  <a:gd name="T34" fmla="*/ 25 w 6720"/>
                  <a:gd name="T35" fmla="*/ 19 h 4060"/>
                  <a:gd name="T36" fmla="*/ 26 w 6720"/>
                  <a:gd name="T37" fmla="*/ 19 h 4060"/>
                  <a:gd name="T38" fmla="*/ 26 w 6720"/>
                  <a:gd name="T39" fmla="*/ 19 h 4060"/>
                  <a:gd name="T40" fmla="*/ 27 w 6720"/>
                  <a:gd name="T41" fmla="*/ 18 h 4060"/>
                  <a:gd name="T42" fmla="*/ 39 w 6720"/>
                  <a:gd name="T43" fmla="*/ 6 h 4060"/>
                  <a:gd name="T44" fmla="*/ 40 w 6720"/>
                  <a:gd name="T45" fmla="*/ 5 h 4060"/>
                  <a:gd name="T46" fmla="*/ 40 w 6720"/>
                  <a:gd name="T47" fmla="*/ 4 h 4060"/>
                  <a:gd name="T48" fmla="*/ 40 w 6720"/>
                  <a:gd name="T49" fmla="*/ 3 h 4060"/>
                  <a:gd name="T50" fmla="*/ 40 w 6720"/>
                  <a:gd name="T51" fmla="*/ 3 h 4060"/>
                  <a:gd name="T52" fmla="*/ 40 w 6720"/>
                  <a:gd name="T53" fmla="*/ 2 h 4060"/>
                  <a:gd name="T54" fmla="*/ 40 w 6720"/>
                  <a:gd name="T55" fmla="*/ 1 h 4060"/>
                  <a:gd name="T56" fmla="*/ 39 w 6720"/>
                  <a:gd name="T57" fmla="*/ 1 h 4060"/>
                  <a:gd name="T58" fmla="*/ 38 w 6720"/>
                  <a:gd name="T59" fmla="*/ 0 h 4060"/>
                  <a:gd name="T60" fmla="*/ 37 w 6720"/>
                  <a:gd name="T61" fmla="*/ 0 h 4060"/>
                  <a:gd name="T62" fmla="*/ 36 w 6720"/>
                  <a:gd name="T63" fmla="*/ 0 h 4060"/>
                  <a:gd name="T64" fmla="*/ 36 w 6720"/>
                  <a:gd name="T65" fmla="*/ 0 h 4060"/>
                  <a:gd name="T66" fmla="*/ 35 w 6720"/>
                  <a:gd name="T67" fmla="*/ 0 h 4060"/>
                  <a:gd name="T68" fmla="*/ 34 w 6720"/>
                  <a:gd name="T69" fmla="*/ 0 h 4060"/>
                  <a:gd name="T70" fmla="*/ 33 w 6720"/>
                  <a:gd name="T71" fmla="*/ 1 h 4060"/>
                  <a:gd name="T72" fmla="*/ 22 w 6720"/>
                  <a:gd name="T73" fmla="*/ 12 h 40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20" h="4060">
                    <a:moveTo>
                      <a:pt x="3653" y="2534"/>
                    </a:moveTo>
                    <a:lnTo>
                      <a:pt x="805" y="2130"/>
                    </a:lnTo>
                    <a:lnTo>
                      <a:pt x="733" y="2124"/>
                    </a:lnTo>
                    <a:lnTo>
                      <a:pt x="660" y="2127"/>
                    </a:lnTo>
                    <a:lnTo>
                      <a:pt x="587" y="2140"/>
                    </a:lnTo>
                    <a:lnTo>
                      <a:pt x="514" y="2161"/>
                    </a:lnTo>
                    <a:lnTo>
                      <a:pt x="444" y="2190"/>
                    </a:lnTo>
                    <a:lnTo>
                      <a:pt x="374" y="2228"/>
                    </a:lnTo>
                    <a:lnTo>
                      <a:pt x="309" y="2272"/>
                    </a:lnTo>
                    <a:lnTo>
                      <a:pt x="247" y="2324"/>
                    </a:lnTo>
                    <a:lnTo>
                      <a:pt x="190" y="2381"/>
                    </a:lnTo>
                    <a:lnTo>
                      <a:pt x="139" y="2441"/>
                    </a:lnTo>
                    <a:lnTo>
                      <a:pt x="94" y="2505"/>
                    </a:lnTo>
                    <a:lnTo>
                      <a:pt x="57" y="2574"/>
                    </a:lnTo>
                    <a:lnTo>
                      <a:pt x="29" y="2646"/>
                    </a:lnTo>
                    <a:lnTo>
                      <a:pt x="10" y="2722"/>
                    </a:lnTo>
                    <a:lnTo>
                      <a:pt x="0" y="2797"/>
                    </a:lnTo>
                    <a:lnTo>
                      <a:pt x="1" y="2876"/>
                    </a:lnTo>
                    <a:lnTo>
                      <a:pt x="10" y="2971"/>
                    </a:lnTo>
                    <a:lnTo>
                      <a:pt x="27" y="3059"/>
                    </a:lnTo>
                    <a:lnTo>
                      <a:pt x="52" y="3137"/>
                    </a:lnTo>
                    <a:lnTo>
                      <a:pt x="85" y="3209"/>
                    </a:lnTo>
                    <a:lnTo>
                      <a:pt x="123" y="3274"/>
                    </a:lnTo>
                    <a:lnTo>
                      <a:pt x="164" y="3332"/>
                    </a:lnTo>
                    <a:lnTo>
                      <a:pt x="210" y="3383"/>
                    </a:lnTo>
                    <a:lnTo>
                      <a:pt x="258" y="3427"/>
                    </a:lnTo>
                    <a:lnTo>
                      <a:pt x="359" y="3499"/>
                    </a:lnTo>
                    <a:lnTo>
                      <a:pt x="458" y="3550"/>
                    </a:lnTo>
                    <a:lnTo>
                      <a:pt x="547" y="3580"/>
                    </a:lnTo>
                    <a:lnTo>
                      <a:pt x="615" y="3594"/>
                    </a:lnTo>
                    <a:lnTo>
                      <a:pt x="3722" y="4043"/>
                    </a:lnTo>
                    <a:lnTo>
                      <a:pt x="3886" y="4059"/>
                    </a:lnTo>
                    <a:lnTo>
                      <a:pt x="3962" y="4060"/>
                    </a:lnTo>
                    <a:lnTo>
                      <a:pt x="4033" y="4056"/>
                    </a:lnTo>
                    <a:lnTo>
                      <a:pt x="4099" y="4048"/>
                    </a:lnTo>
                    <a:lnTo>
                      <a:pt x="4162" y="4036"/>
                    </a:lnTo>
                    <a:lnTo>
                      <a:pt x="4221" y="4020"/>
                    </a:lnTo>
                    <a:lnTo>
                      <a:pt x="4275" y="4000"/>
                    </a:lnTo>
                    <a:lnTo>
                      <a:pt x="4327" y="3975"/>
                    </a:lnTo>
                    <a:lnTo>
                      <a:pt x="4377" y="3946"/>
                    </a:lnTo>
                    <a:lnTo>
                      <a:pt x="4465" y="3878"/>
                    </a:lnTo>
                    <a:lnTo>
                      <a:pt x="4547" y="3794"/>
                    </a:lnTo>
                    <a:lnTo>
                      <a:pt x="4619" y="3696"/>
                    </a:lnTo>
                    <a:lnTo>
                      <a:pt x="6564" y="1194"/>
                    </a:lnTo>
                    <a:lnTo>
                      <a:pt x="6623" y="1102"/>
                    </a:lnTo>
                    <a:lnTo>
                      <a:pt x="6649" y="1050"/>
                    </a:lnTo>
                    <a:lnTo>
                      <a:pt x="6671" y="996"/>
                    </a:lnTo>
                    <a:lnTo>
                      <a:pt x="6705" y="879"/>
                    </a:lnTo>
                    <a:lnTo>
                      <a:pt x="6720" y="754"/>
                    </a:lnTo>
                    <a:lnTo>
                      <a:pt x="6720" y="689"/>
                    </a:lnTo>
                    <a:lnTo>
                      <a:pt x="6713" y="623"/>
                    </a:lnTo>
                    <a:lnTo>
                      <a:pt x="6700" y="556"/>
                    </a:lnTo>
                    <a:lnTo>
                      <a:pt x="6681" y="490"/>
                    </a:lnTo>
                    <a:lnTo>
                      <a:pt x="6653" y="421"/>
                    </a:lnTo>
                    <a:lnTo>
                      <a:pt x="6617" y="354"/>
                    </a:lnTo>
                    <a:lnTo>
                      <a:pt x="6572" y="287"/>
                    </a:lnTo>
                    <a:lnTo>
                      <a:pt x="6519" y="222"/>
                    </a:lnTo>
                    <a:lnTo>
                      <a:pt x="6467" y="170"/>
                    </a:lnTo>
                    <a:lnTo>
                      <a:pt x="6408" y="125"/>
                    </a:lnTo>
                    <a:lnTo>
                      <a:pt x="6345" y="87"/>
                    </a:lnTo>
                    <a:lnTo>
                      <a:pt x="6277" y="57"/>
                    </a:lnTo>
                    <a:lnTo>
                      <a:pt x="6207" y="30"/>
                    </a:lnTo>
                    <a:lnTo>
                      <a:pt x="6134" y="13"/>
                    </a:lnTo>
                    <a:lnTo>
                      <a:pt x="6058" y="2"/>
                    </a:lnTo>
                    <a:lnTo>
                      <a:pt x="5980" y="0"/>
                    </a:lnTo>
                    <a:lnTo>
                      <a:pt x="5904" y="4"/>
                    </a:lnTo>
                    <a:lnTo>
                      <a:pt x="5827" y="17"/>
                    </a:lnTo>
                    <a:lnTo>
                      <a:pt x="5751" y="38"/>
                    </a:lnTo>
                    <a:lnTo>
                      <a:pt x="5677" y="66"/>
                    </a:lnTo>
                    <a:lnTo>
                      <a:pt x="5605" y="104"/>
                    </a:lnTo>
                    <a:lnTo>
                      <a:pt x="5536" y="149"/>
                    </a:lnTo>
                    <a:lnTo>
                      <a:pt x="5470" y="204"/>
                    </a:lnTo>
                    <a:lnTo>
                      <a:pt x="5409" y="269"/>
                    </a:lnTo>
                    <a:lnTo>
                      <a:pt x="3653" y="2534"/>
                    </a:lnTo>
                  </a:path>
                </a:pathLst>
              </a:custGeom>
              <a:solidFill>
                <a:srgbClr val="FFFFFF"/>
              </a:solidFill>
              <a:ln w="3175">
                <a:solidFill>
                  <a:schemeClr val="tx1"/>
                </a:solidFill>
                <a:prstDash val="solid"/>
                <a:round/>
                <a:headEnd/>
                <a:tailEnd/>
              </a:ln>
            </p:spPr>
            <p:txBody>
              <a:bodyPr/>
              <a:lstStyle/>
              <a:p>
                <a:endParaRPr lang="el-GR"/>
              </a:p>
            </p:txBody>
          </p:sp>
          <p:sp>
            <p:nvSpPr>
              <p:cNvPr id="45092" name="Freeform 16"/>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path>
                </a:pathLst>
              </a:custGeom>
              <a:solidFill>
                <a:srgbClr val="FFFFFF"/>
              </a:solidFill>
              <a:ln w="3175">
                <a:solidFill>
                  <a:schemeClr val="tx1"/>
                </a:solidFill>
                <a:prstDash val="solid"/>
                <a:round/>
                <a:headEnd/>
                <a:tailEnd/>
              </a:ln>
            </p:spPr>
            <p:txBody>
              <a:bodyPr/>
              <a:lstStyle/>
              <a:p>
                <a:endParaRPr lang="el-GR"/>
              </a:p>
            </p:txBody>
          </p:sp>
          <p:sp>
            <p:nvSpPr>
              <p:cNvPr id="45093" name="Freeform 17"/>
              <p:cNvSpPr>
                <a:spLocks/>
              </p:cNvSpPr>
              <p:nvPr/>
            </p:nvSpPr>
            <p:spPr bwMode="auto">
              <a:xfrm>
                <a:off x="2032" y="3407"/>
                <a:ext cx="12" cy="5"/>
              </a:xfrm>
              <a:custGeom>
                <a:avLst/>
                <a:gdLst>
                  <a:gd name="T0" fmla="*/ 0 w 155"/>
                  <a:gd name="T1" fmla="*/ 0 h 75"/>
                  <a:gd name="T2" fmla="*/ 0 w 155"/>
                  <a:gd name="T3" fmla="*/ 0 h 75"/>
                  <a:gd name="T4" fmla="*/ 0 w 155"/>
                  <a:gd name="T5" fmla="*/ 0 h 75"/>
                  <a:gd name="T6" fmla="*/ 0 w 155"/>
                  <a:gd name="T7" fmla="*/ 0 h 75"/>
                  <a:gd name="T8" fmla="*/ 0 w 155"/>
                  <a:gd name="T9" fmla="*/ 0 h 75"/>
                  <a:gd name="T10" fmla="*/ 1 w 155"/>
                  <a:gd name="T11" fmla="*/ 0 h 75"/>
                  <a:gd name="T12" fmla="*/ 1 w 155"/>
                  <a:gd name="T13" fmla="*/ 0 h 75"/>
                  <a:gd name="T14" fmla="*/ 1 w 155"/>
                  <a:gd name="T15" fmla="*/ 0 h 75"/>
                  <a:gd name="T16" fmla="*/ 1 w 155"/>
                  <a:gd name="T17" fmla="*/ 0 h 75"/>
                  <a:gd name="T18" fmla="*/ 0 w 155"/>
                  <a:gd name="T19" fmla="*/ 0 h 75"/>
                  <a:gd name="T20" fmla="*/ 0 w 15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75">
                    <a:moveTo>
                      <a:pt x="0" y="0"/>
                    </a:moveTo>
                    <a:lnTo>
                      <a:pt x="7" y="34"/>
                    </a:lnTo>
                    <a:lnTo>
                      <a:pt x="24" y="57"/>
                    </a:lnTo>
                    <a:lnTo>
                      <a:pt x="48" y="72"/>
                    </a:lnTo>
                    <a:lnTo>
                      <a:pt x="78" y="75"/>
                    </a:lnTo>
                    <a:lnTo>
                      <a:pt x="106" y="72"/>
                    </a:lnTo>
                    <a:lnTo>
                      <a:pt x="131" y="57"/>
                    </a:lnTo>
                    <a:lnTo>
                      <a:pt x="148" y="34"/>
                    </a:lnTo>
                    <a:lnTo>
                      <a:pt x="155" y="0"/>
                    </a:lnTo>
                    <a:lnTo>
                      <a:pt x="0" y="0"/>
                    </a:lnTo>
                    <a:close/>
                  </a:path>
                </a:pathLst>
              </a:custGeom>
              <a:solidFill>
                <a:srgbClr val="FFFFFF"/>
              </a:solidFill>
              <a:ln w="9525">
                <a:solidFill>
                  <a:schemeClr val="tx1"/>
                </a:solidFill>
                <a:round/>
                <a:headEnd/>
                <a:tailEnd/>
              </a:ln>
            </p:spPr>
            <p:txBody>
              <a:bodyPr/>
              <a:lstStyle/>
              <a:p>
                <a:endParaRPr lang="el-GR"/>
              </a:p>
            </p:txBody>
          </p:sp>
          <p:sp>
            <p:nvSpPr>
              <p:cNvPr id="45094" name="Freeform 18"/>
              <p:cNvSpPr>
                <a:spLocks/>
              </p:cNvSpPr>
              <p:nvPr/>
            </p:nvSpPr>
            <p:spPr bwMode="auto">
              <a:xfrm>
                <a:off x="1943" y="3227"/>
                <a:ext cx="101" cy="180"/>
              </a:xfrm>
              <a:custGeom>
                <a:avLst/>
                <a:gdLst>
                  <a:gd name="T0" fmla="*/ 0 w 1303"/>
                  <a:gd name="T1" fmla="*/ 1 h 2610"/>
                  <a:gd name="T2" fmla="*/ 2 w 1303"/>
                  <a:gd name="T3" fmla="*/ 1 h 2610"/>
                  <a:gd name="T4" fmla="*/ 3 w 1303"/>
                  <a:gd name="T5" fmla="*/ 1 h 2610"/>
                  <a:gd name="T6" fmla="*/ 3 w 1303"/>
                  <a:gd name="T7" fmla="*/ 2 h 2610"/>
                  <a:gd name="T8" fmla="*/ 4 w 1303"/>
                  <a:gd name="T9" fmla="*/ 2 h 2610"/>
                  <a:gd name="T10" fmla="*/ 5 w 1303"/>
                  <a:gd name="T11" fmla="*/ 3 h 2610"/>
                  <a:gd name="T12" fmla="*/ 5 w 1303"/>
                  <a:gd name="T13" fmla="*/ 4 h 2610"/>
                  <a:gd name="T14" fmla="*/ 6 w 1303"/>
                  <a:gd name="T15" fmla="*/ 4 h 2610"/>
                  <a:gd name="T16" fmla="*/ 6 w 1303"/>
                  <a:gd name="T17" fmla="*/ 5 h 2610"/>
                  <a:gd name="T18" fmla="*/ 6 w 1303"/>
                  <a:gd name="T19" fmla="*/ 6 h 2610"/>
                  <a:gd name="T20" fmla="*/ 7 w 1303"/>
                  <a:gd name="T21" fmla="*/ 7 h 2610"/>
                  <a:gd name="T22" fmla="*/ 7 w 1303"/>
                  <a:gd name="T23" fmla="*/ 8 h 2610"/>
                  <a:gd name="T24" fmla="*/ 7 w 1303"/>
                  <a:gd name="T25" fmla="*/ 9 h 2610"/>
                  <a:gd name="T26" fmla="*/ 7 w 1303"/>
                  <a:gd name="T27" fmla="*/ 10 h 2610"/>
                  <a:gd name="T28" fmla="*/ 7 w 1303"/>
                  <a:gd name="T29" fmla="*/ 11 h 2610"/>
                  <a:gd name="T30" fmla="*/ 7 w 1303"/>
                  <a:gd name="T31" fmla="*/ 12 h 2610"/>
                  <a:gd name="T32" fmla="*/ 7 w 1303"/>
                  <a:gd name="T33" fmla="*/ 12 h 2610"/>
                  <a:gd name="T34" fmla="*/ 8 w 1303"/>
                  <a:gd name="T35" fmla="*/ 12 h 2610"/>
                  <a:gd name="T36" fmla="*/ 8 w 1303"/>
                  <a:gd name="T37" fmla="*/ 11 h 2610"/>
                  <a:gd name="T38" fmla="*/ 8 w 1303"/>
                  <a:gd name="T39" fmla="*/ 10 h 2610"/>
                  <a:gd name="T40" fmla="*/ 8 w 1303"/>
                  <a:gd name="T41" fmla="*/ 9 h 2610"/>
                  <a:gd name="T42" fmla="*/ 8 w 1303"/>
                  <a:gd name="T43" fmla="*/ 8 h 2610"/>
                  <a:gd name="T44" fmla="*/ 8 w 1303"/>
                  <a:gd name="T45" fmla="*/ 7 h 2610"/>
                  <a:gd name="T46" fmla="*/ 7 w 1303"/>
                  <a:gd name="T47" fmla="*/ 6 h 2610"/>
                  <a:gd name="T48" fmla="*/ 7 w 1303"/>
                  <a:gd name="T49" fmla="*/ 5 h 2610"/>
                  <a:gd name="T50" fmla="*/ 7 w 1303"/>
                  <a:gd name="T51" fmla="*/ 4 h 2610"/>
                  <a:gd name="T52" fmla="*/ 6 w 1303"/>
                  <a:gd name="T53" fmla="*/ 4 h 2610"/>
                  <a:gd name="T54" fmla="*/ 6 w 1303"/>
                  <a:gd name="T55" fmla="*/ 3 h 2610"/>
                  <a:gd name="T56" fmla="*/ 5 w 1303"/>
                  <a:gd name="T57" fmla="*/ 2 h 2610"/>
                  <a:gd name="T58" fmla="*/ 4 w 1303"/>
                  <a:gd name="T59" fmla="*/ 1 h 2610"/>
                  <a:gd name="T60" fmla="*/ 3 w 1303"/>
                  <a:gd name="T61" fmla="*/ 1 h 2610"/>
                  <a:gd name="T62" fmla="*/ 2 w 1303"/>
                  <a:gd name="T63" fmla="*/ 0 h 2610"/>
                  <a:gd name="T64" fmla="*/ 1 w 1303"/>
                  <a:gd name="T65" fmla="*/ 0 h 2610"/>
                  <a:gd name="T66" fmla="*/ 1 w 1303"/>
                  <a:gd name="T67" fmla="*/ 0 h 2610"/>
                  <a:gd name="T68" fmla="*/ 0 w 1303"/>
                  <a:gd name="T69" fmla="*/ 0 h 2610"/>
                  <a:gd name="T70" fmla="*/ 0 w 1303"/>
                  <a:gd name="T71" fmla="*/ 0 h 2610"/>
                  <a:gd name="T72" fmla="*/ 0 w 1303"/>
                  <a:gd name="T73" fmla="*/ 0 h 2610"/>
                  <a:gd name="T74" fmla="*/ 0 w 1303"/>
                  <a:gd name="T75" fmla="*/ 1 h 2610"/>
                  <a:gd name="T76" fmla="*/ 0 w 1303"/>
                  <a:gd name="T77" fmla="*/ 1 h 26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03" h="2610">
                    <a:moveTo>
                      <a:pt x="65" y="156"/>
                    </a:moveTo>
                    <a:lnTo>
                      <a:pt x="66" y="156"/>
                    </a:lnTo>
                    <a:lnTo>
                      <a:pt x="167" y="171"/>
                    </a:lnTo>
                    <a:lnTo>
                      <a:pt x="262" y="195"/>
                    </a:lnTo>
                    <a:lnTo>
                      <a:pt x="348" y="223"/>
                    </a:lnTo>
                    <a:lnTo>
                      <a:pt x="429" y="261"/>
                    </a:lnTo>
                    <a:lnTo>
                      <a:pt x="503" y="302"/>
                    </a:lnTo>
                    <a:lnTo>
                      <a:pt x="573" y="348"/>
                    </a:lnTo>
                    <a:lnTo>
                      <a:pt x="637" y="399"/>
                    </a:lnTo>
                    <a:lnTo>
                      <a:pt x="696" y="458"/>
                    </a:lnTo>
                    <a:lnTo>
                      <a:pt x="750" y="520"/>
                    </a:lnTo>
                    <a:lnTo>
                      <a:pt x="801" y="586"/>
                    </a:lnTo>
                    <a:lnTo>
                      <a:pt x="846" y="658"/>
                    </a:lnTo>
                    <a:lnTo>
                      <a:pt x="888" y="733"/>
                    </a:lnTo>
                    <a:lnTo>
                      <a:pt x="926" y="813"/>
                    </a:lnTo>
                    <a:lnTo>
                      <a:pt x="960" y="895"/>
                    </a:lnTo>
                    <a:lnTo>
                      <a:pt x="991" y="982"/>
                    </a:lnTo>
                    <a:lnTo>
                      <a:pt x="1018" y="1070"/>
                    </a:lnTo>
                    <a:lnTo>
                      <a:pt x="1042" y="1161"/>
                    </a:lnTo>
                    <a:lnTo>
                      <a:pt x="1062" y="1255"/>
                    </a:lnTo>
                    <a:lnTo>
                      <a:pt x="1081" y="1352"/>
                    </a:lnTo>
                    <a:lnTo>
                      <a:pt x="1095" y="1449"/>
                    </a:lnTo>
                    <a:lnTo>
                      <a:pt x="1108" y="1548"/>
                    </a:lnTo>
                    <a:lnTo>
                      <a:pt x="1118" y="1647"/>
                    </a:lnTo>
                    <a:lnTo>
                      <a:pt x="1128" y="1746"/>
                    </a:lnTo>
                    <a:lnTo>
                      <a:pt x="1134" y="1845"/>
                    </a:lnTo>
                    <a:lnTo>
                      <a:pt x="1140" y="1947"/>
                    </a:lnTo>
                    <a:lnTo>
                      <a:pt x="1143" y="2045"/>
                    </a:lnTo>
                    <a:lnTo>
                      <a:pt x="1146" y="2144"/>
                    </a:lnTo>
                    <a:lnTo>
                      <a:pt x="1147" y="2240"/>
                    </a:lnTo>
                    <a:lnTo>
                      <a:pt x="1148" y="2335"/>
                    </a:lnTo>
                    <a:lnTo>
                      <a:pt x="1148" y="2429"/>
                    </a:lnTo>
                    <a:lnTo>
                      <a:pt x="1148" y="2520"/>
                    </a:lnTo>
                    <a:lnTo>
                      <a:pt x="1148" y="2610"/>
                    </a:lnTo>
                    <a:lnTo>
                      <a:pt x="1303" y="2610"/>
                    </a:lnTo>
                    <a:lnTo>
                      <a:pt x="1303" y="2520"/>
                    </a:lnTo>
                    <a:lnTo>
                      <a:pt x="1303" y="2429"/>
                    </a:lnTo>
                    <a:lnTo>
                      <a:pt x="1303" y="2335"/>
                    </a:lnTo>
                    <a:lnTo>
                      <a:pt x="1301" y="2238"/>
                    </a:lnTo>
                    <a:lnTo>
                      <a:pt x="1300" y="2141"/>
                    </a:lnTo>
                    <a:lnTo>
                      <a:pt x="1297" y="2040"/>
                    </a:lnTo>
                    <a:lnTo>
                      <a:pt x="1293" y="1938"/>
                    </a:lnTo>
                    <a:lnTo>
                      <a:pt x="1288" y="1838"/>
                    </a:lnTo>
                    <a:lnTo>
                      <a:pt x="1281" y="1735"/>
                    </a:lnTo>
                    <a:lnTo>
                      <a:pt x="1272" y="1632"/>
                    </a:lnTo>
                    <a:lnTo>
                      <a:pt x="1261" y="1529"/>
                    </a:lnTo>
                    <a:lnTo>
                      <a:pt x="1248" y="1425"/>
                    </a:lnTo>
                    <a:lnTo>
                      <a:pt x="1232" y="1326"/>
                    </a:lnTo>
                    <a:lnTo>
                      <a:pt x="1214" y="1226"/>
                    </a:lnTo>
                    <a:lnTo>
                      <a:pt x="1193" y="1127"/>
                    </a:lnTo>
                    <a:lnTo>
                      <a:pt x="1167" y="1028"/>
                    </a:lnTo>
                    <a:lnTo>
                      <a:pt x="1136" y="932"/>
                    </a:lnTo>
                    <a:lnTo>
                      <a:pt x="1104" y="840"/>
                    </a:lnTo>
                    <a:lnTo>
                      <a:pt x="1068" y="749"/>
                    </a:lnTo>
                    <a:lnTo>
                      <a:pt x="1024" y="662"/>
                    </a:lnTo>
                    <a:lnTo>
                      <a:pt x="979" y="577"/>
                    </a:lnTo>
                    <a:lnTo>
                      <a:pt x="926" y="498"/>
                    </a:lnTo>
                    <a:lnTo>
                      <a:pt x="870" y="420"/>
                    </a:lnTo>
                    <a:lnTo>
                      <a:pt x="808" y="350"/>
                    </a:lnTo>
                    <a:lnTo>
                      <a:pt x="738" y="283"/>
                    </a:lnTo>
                    <a:lnTo>
                      <a:pt x="664" y="222"/>
                    </a:lnTo>
                    <a:lnTo>
                      <a:pt x="585" y="169"/>
                    </a:lnTo>
                    <a:lnTo>
                      <a:pt x="497" y="121"/>
                    </a:lnTo>
                    <a:lnTo>
                      <a:pt x="403" y="79"/>
                    </a:lnTo>
                    <a:lnTo>
                      <a:pt x="304" y="45"/>
                    </a:lnTo>
                    <a:lnTo>
                      <a:pt x="198" y="19"/>
                    </a:lnTo>
                    <a:lnTo>
                      <a:pt x="85" y="0"/>
                    </a:lnTo>
                    <a:lnTo>
                      <a:pt x="86" y="0"/>
                    </a:lnTo>
                    <a:lnTo>
                      <a:pt x="85" y="0"/>
                    </a:lnTo>
                    <a:lnTo>
                      <a:pt x="51" y="2"/>
                    </a:lnTo>
                    <a:lnTo>
                      <a:pt x="25" y="18"/>
                    </a:lnTo>
                    <a:lnTo>
                      <a:pt x="7" y="41"/>
                    </a:lnTo>
                    <a:lnTo>
                      <a:pt x="0" y="68"/>
                    </a:lnTo>
                    <a:lnTo>
                      <a:pt x="1" y="98"/>
                    </a:lnTo>
                    <a:lnTo>
                      <a:pt x="12" y="124"/>
                    </a:lnTo>
                    <a:lnTo>
                      <a:pt x="34" y="145"/>
                    </a:lnTo>
                    <a:lnTo>
                      <a:pt x="66" y="156"/>
                    </a:lnTo>
                    <a:lnTo>
                      <a:pt x="65" y="156"/>
                    </a:lnTo>
                    <a:close/>
                  </a:path>
                </a:pathLst>
              </a:custGeom>
              <a:solidFill>
                <a:srgbClr val="FFFFFF"/>
              </a:solidFill>
              <a:ln w="9525">
                <a:solidFill>
                  <a:schemeClr val="tx1"/>
                </a:solidFill>
                <a:round/>
                <a:headEnd/>
                <a:tailEnd/>
              </a:ln>
            </p:spPr>
            <p:txBody>
              <a:bodyPr/>
              <a:lstStyle/>
              <a:p>
                <a:endParaRPr lang="el-GR"/>
              </a:p>
            </p:txBody>
          </p:sp>
          <p:sp>
            <p:nvSpPr>
              <p:cNvPr id="45095" name="Freeform 19"/>
              <p:cNvSpPr>
                <a:spLocks/>
              </p:cNvSpPr>
              <p:nvPr/>
            </p:nvSpPr>
            <p:spPr bwMode="auto">
              <a:xfrm>
                <a:off x="1812" y="3209"/>
                <a:ext cx="138" cy="28"/>
              </a:xfrm>
              <a:custGeom>
                <a:avLst/>
                <a:gdLst>
                  <a:gd name="T0" fmla="*/ 0 w 1783"/>
                  <a:gd name="T1" fmla="*/ 1 h 401"/>
                  <a:gd name="T2" fmla="*/ 0 w 1783"/>
                  <a:gd name="T3" fmla="*/ 1 h 401"/>
                  <a:gd name="T4" fmla="*/ 11 w 1783"/>
                  <a:gd name="T5" fmla="*/ 2 h 401"/>
                  <a:gd name="T6" fmla="*/ 11 w 1783"/>
                  <a:gd name="T7" fmla="*/ 1 h 401"/>
                  <a:gd name="T8" fmla="*/ 1 w 1783"/>
                  <a:gd name="T9" fmla="*/ 0 h 401"/>
                  <a:gd name="T10" fmla="*/ 1 w 1783"/>
                  <a:gd name="T11" fmla="*/ 0 h 401"/>
                  <a:gd name="T12" fmla="*/ 1 w 1783"/>
                  <a:gd name="T13" fmla="*/ 0 h 401"/>
                  <a:gd name="T14" fmla="*/ 0 w 1783"/>
                  <a:gd name="T15" fmla="*/ 0 h 401"/>
                  <a:gd name="T16" fmla="*/ 0 w 1783"/>
                  <a:gd name="T17" fmla="*/ 0 h 401"/>
                  <a:gd name="T18" fmla="*/ 0 w 1783"/>
                  <a:gd name="T19" fmla="*/ 0 h 401"/>
                  <a:gd name="T20" fmla="*/ 0 w 1783"/>
                  <a:gd name="T21" fmla="*/ 0 h 401"/>
                  <a:gd name="T22" fmla="*/ 0 w 1783"/>
                  <a:gd name="T23" fmla="*/ 0 h 401"/>
                  <a:gd name="T24" fmla="*/ 0 w 1783"/>
                  <a:gd name="T25" fmla="*/ 1 h 401"/>
                  <a:gd name="T26" fmla="*/ 0 w 1783"/>
                  <a:gd name="T27" fmla="*/ 1 h 401"/>
                  <a:gd name="T28" fmla="*/ 0 w 1783"/>
                  <a:gd name="T29" fmla="*/ 1 h 401"/>
                  <a:gd name="T30" fmla="*/ 0 w 1783"/>
                  <a:gd name="T31" fmla="*/ 1 h 401"/>
                  <a:gd name="T32" fmla="*/ 0 w 1783"/>
                  <a:gd name="T33" fmla="*/ 1 h 4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83" h="401">
                    <a:moveTo>
                      <a:pt x="67" y="154"/>
                    </a:moveTo>
                    <a:lnTo>
                      <a:pt x="65" y="154"/>
                    </a:lnTo>
                    <a:lnTo>
                      <a:pt x="1762" y="401"/>
                    </a:lnTo>
                    <a:lnTo>
                      <a:pt x="1783" y="245"/>
                    </a:lnTo>
                    <a:lnTo>
                      <a:pt x="86" y="0"/>
                    </a:lnTo>
                    <a:lnTo>
                      <a:pt x="85" y="0"/>
                    </a:lnTo>
                    <a:lnTo>
                      <a:pt x="86" y="0"/>
                    </a:lnTo>
                    <a:lnTo>
                      <a:pt x="52" y="2"/>
                    </a:lnTo>
                    <a:lnTo>
                      <a:pt x="26" y="17"/>
                    </a:lnTo>
                    <a:lnTo>
                      <a:pt x="8" y="40"/>
                    </a:lnTo>
                    <a:lnTo>
                      <a:pt x="0" y="67"/>
                    </a:lnTo>
                    <a:lnTo>
                      <a:pt x="0" y="97"/>
                    </a:lnTo>
                    <a:lnTo>
                      <a:pt x="12" y="123"/>
                    </a:lnTo>
                    <a:lnTo>
                      <a:pt x="33" y="145"/>
                    </a:lnTo>
                    <a:lnTo>
                      <a:pt x="65" y="154"/>
                    </a:lnTo>
                    <a:lnTo>
                      <a:pt x="67" y="154"/>
                    </a:lnTo>
                    <a:close/>
                  </a:path>
                </a:pathLst>
              </a:custGeom>
              <a:solidFill>
                <a:srgbClr val="FFFFFF"/>
              </a:solidFill>
              <a:ln w="9525">
                <a:solidFill>
                  <a:schemeClr val="tx1"/>
                </a:solidFill>
                <a:round/>
                <a:headEnd/>
                <a:tailEnd/>
              </a:ln>
            </p:spPr>
            <p:txBody>
              <a:bodyPr/>
              <a:lstStyle/>
              <a:p>
                <a:endParaRPr lang="el-GR"/>
              </a:p>
            </p:txBody>
          </p:sp>
          <p:sp>
            <p:nvSpPr>
              <p:cNvPr id="45096" name="Freeform 20"/>
              <p:cNvSpPr>
                <a:spLocks/>
              </p:cNvSpPr>
              <p:nvPr/>
            </p:nvSpPr>
            <p:spPr bwMode="auto">
              <a:xfrm>
                <a:off x="1769" y="3131"/>
                <a:ext cx="49" cy="89"/>
              </a:xfrm>
              <a:custGeom>
                <a:avLst/>
                <a:gdLst>
                  <a:gd name="T0" fmla="*/ 0 w 645"/>
                  <a:gd name="T1" fmla="*/ 0 h 1288"/>
                  <a:gd name="T2" fmla="*/ 0 w 645"/>
                  <a:gd name="T3" fmla="*/ 1 h 1288"/>
                  <a:gd name="T4" fmla="*/ 0 w 645"/>
                  <a:gd name="T5" fmla="*/ 1 h 1288"/>
                  <a:gd name="T6" fmla="*/ 0 w 645"/>
                  <a:gd name="T7" fmla="*/ 2 h 1288"/>
                  <a:gd name="T8" fmla="*/ 0 w 645"/>
                  <a:gd name="T9" fmla="*/ 2 h 1288"/>
                  <a:gd name="T10" fmla="*/ 0 w 645"/>
                  <a:gd name="T11" fmla="*/ 3 h 1288"/>
                  <a:gd name="T12" fmla="*/ 0 w 645"/>
                  <a:gd name="T13" fmla="*/ 3 h 1288"/>
                  <a:gd name="T14" fmla="*/ 0 w 645"/>
                  <a:gd name="T15" fmla="*/ 4 h 1288"/>
                  <a:gd name="T16" fmla="*/ 0 w 645"/>
                  <a:gd name="T17" fmla="*/ 4 h 1288"/>
                  <a:gd name="T18" fmla="*/ 0 w 645"/>
                  <a:gd name="T19" fmla="*/ 4 h 1288"/>
                  <a:gd name="T20" fmla="*/ 1 w 645"/>
                  <a:gd name="T21" fmla="*/ 5 h 1288"/>
                  <a:gd name="T22" fmla="*/ 1 w 645"/>
                  <a:gd name="T23" fmla="*/ 5 h 1288"/>
                  <a:gd name="T24" fmla="*/ 1 w 645"/>
                  <a:gd name="T25" fmla="*/ 6 h 1288"/>
                  <a:gd name="T26" fmla="*/ 2 w 645"/>
                  <a:gd name="T27" fmla="*/ 6 h 1288"/>
                  <a:gd name="T28" fmla="*/ 3 w 645"/>
                  <a:gd name="T29" fmla="*/ 6 h 1288"/>
                  <a:gd name="T30" fmla="*/ 3 w 645"/>
                  <a:gd name="T31" fmla="*/ 6 h 1288"/>
                  <a:gd name="T32" fmla="*/ 4 w 645"/>
                  <a:gd name="T33" fmla="*/ 5 h 1288"/>
                  <a:gd name="T34" fmla="*/ 3 w 645"/>
                  <a:gd name="T35" fmla="*/ 5 h 1288"/>
                  <a:gd name="T36" fmla="*/ 3 w 645"/>
                  <a:gd name="T37" fmla="*/ 5 h 1288"/>
                  <a:gd name="T38" fmla="*/ 2 w 645"/>
                  <a:gd name="T39" fmla="*/ 5 h 1288"/>
                  <a:gd name="T40" fmla="*/ 2 w 645"/>
                  <a:gd name="T41" fmla="*/ 5 h 1288"/>
                  <a:gd name="T42" fmla="*/ 2 w 645"/>
                  <a:gd name="T43" fmla="*/ 5 h 1288"/>
                  <a:gd name="T44" fmla="*/ 1 w 645"/>
                  <a:gd name="T45" fmla="*/ 4 h 1288"/>
                  <a:gd name="T46" fmla="*/ 1 w 645"/>
                  <a:gd name="T47" fmla="*/ 4 h 1288"/>
                  <a:gd name="T48" fmla="*/ 1 w 645"/>
                  <a:gd name="T49" fmla="*/ 4 h 1288"/>
                  <a:gd name="T50" fmla="*/ 1 w 645"/>
                  <a:gd name="T51" fmla="*/ 3 h 1288"/>
                  <a:gd name="T52" fmla="*/ 1 w 645"/>
                  <a:gd name="T53" fmla="*/ 3 h 1288"/>
                  <a:gd name="T54" fmla="*/ 1 w 645"/>
                  <a:gd name="T55" fmla="*/ 2 h 1288"/>
                  <a:gd name="T56" fmla="*/ 1 w 645"/>
                  <a:gd name="T57" fmla="*/ 2 h 1288"/>
                  <a:gd name="T58" fmla="*/ 1 w 645"/>
                  <a:gd name="T59" fmla="*/ 2 h 1288"/>
                  <a:gd name="T60" fmla="*/ 1 w 645"/>
                  <a:gd name="T61" fmla="*/ 1 h 1288"/>
                  <a:gd name="T62" fmla="*/ 1 w 645"/>
                  <a:gd name="T63" fmla="*/ 1 h 1288"/>
                  <a:gd name="T64" fmla="*/ 1 w 645"/>
                  <a:gd name="T65" fmla="*/ 0 h 1288"/>
                  <a:gd name="T66" fmla="*/ 0 w 645"/>
                  <a:gd name="T67" fmla="*/ 0 h 12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5" h="1288">
                    <a:moveTo>
                      <a:pt x="43" y="0"/>
                    </a:moveTo>
                    <a:lnTo>
                      <a:pt x="37" y="52"/>
                    </a:lnTo>
                    <a:lnTo>
                      <a:pt x="32" y="100"/>
                    </a:lnTo>
                    <a:lnTo>
                      <a:pt x="25" y="151"/>
                    </a:lnTo>
                    <a:lnTo>
                      <a:pt x="20" y="202"/>
                    </a:lnTo>
                    <a:lnTo>
                      <a:pt x="14" y="255"/>
                    </a:lnTo>
                    <a:lnTo>
                      <a:pt x="11" y="305"/>
                    </a:lnTo>
                    <a:lnTo>
                      <a:pt x="7" y="357"/>
                    </a:lnTo>
                    <a:lnTo>
                      <a:pt x="4" y="407"/>
                    </a:lnTo>
                    <a:lnTo>
                      <a:pt x="1" y="455"/>
                    </a:lnTo>
                    <a:lnTo>
                      <a:pt x="0" y="507"/>
                    </a:lnTo>
                    <a:lnTo>
                      <a:pt x="0" y="558"/>
                    </a:lnTo>
                    <a:lnTo>
                      <a:pt x="3" y="606"/>
                    </a:lnTo>
                    <a:lnTo>
                      <a:pt x="6" y="655"/>
                    </a:lnTo>
                    <a:lnTo>
                      <a:pt x="11" y="703"/>
                    </a:lnTo>
                    <a:lnTo>
                      <a:pt x="19" y="749"/>
                    </a:lnTo>
                    <a:lnTo>
                      <a:pt x="29" y="796"/>
                    </a:lnTo>
                    <a:lnTo>
                      <a:pt x="39" y="840"/>
                    </a:lnTo>
                    <a:lnTo>
                      <a:pt x="56" y="887"/>
                    </a:lnTo>
                    <a:lnTo>
                      <a:pt x="72" y="931"/>
                    </a:lnTo>
                    <a:lnTo>
                      <a:pt x="93" y="972"/>
                    </a:lnTo>
                    <a:lnTo>
                      <a:pt x="118" y="1012"/>
                    </a:lnTo>
                    <a:lnTo>
                      <a:pt x="145" y="1050"/>
                    </a:lnTo>
                    <a:lnTo>
                      <a:pt x="176" y="1086"/>
                    </a:lnTo>
                    <a:lnTo>
                      <a:pt x="210" y="1119"/>
                    </a:lnTo>
                    <a:lnTo>
                      <a:pt x="248" y="1151"/>
                    </a:lnTo>
                    <a:lnTo>
                      <a:pt x="294" y="1181"/>
                    </a:lnTo>
                    <a:lnTo>
                      <a:pt x="339" y="1206"/>
                    </a:lnTo>
                    <a:lnTo>
                      <a:pt x="389" y="1228"/>
                    </a:lnTo>
                    <a:lnTo>
                      <a:pt x="443" y="1248"/>
                    </a:lnTo>
                    <a:lnTo>
                      <a:pt x="499" y="1263"/>
                    </a:lnTo>
                    <a:lnTo>
                      <a:pt x="560" y="1279"/>
                    </a:lnTo>
                    <a:lnTo>
                      <a:pt x="627" y="1288"/>
                    </a:lnTo>
                    <a:lnTo>
                      <a:pt x="645" y="1134"/>
                    </a:lnTo>
                    <a:lnTo>
                      <a:pt x="589" y="1126"/>
                    </a:lnTo>
                    <a:lnTo>
                      <a:pt x="538" y="1115"/>
                    </a:lnTo>
                    <a:lnTo>
                      <a:pt x="490" y="1101"/>
                    </a:lnTo>
                    <a:lnTo>
                      <a:pt x="447" y="1084"/>
                    </a:lnTo>
                    <a:lnTo>
                      <a:pt x="408" y="1066"/>
                    </a:lnTo>
                    <a:lnTo>
                      <a:pt x="372" y="1047"/>
                    </a:lnTo>
                    <a:lnTo>
                      <a:pt x="343" y="1027"/>
                    </a:lnTo>
                    <a:lnTo>
                      <a:pt x="314" y="1004"/>
                    </a:lnTo>
                    <a:lnTo>
                      <a:pt x="288" y="979"/>
                    </a:lnTo>
                    <a:lnTo>
                      <a:pt x="266" y="953"/>
                    </a:lnTo>
                    <a:lnTo>
                      <a:pt x="246" y="925"/>
                    </a:lnTo>
                    <a:lnTo>
                      <a:pt x="229" y="896"/>
                    </a:lnTo>
                    <a:lnTo>
                      <a:pt x="213" y="865"/>
                    </a:lnTo>
                    <a:lnTo>
                      <a:pt x="199" y="832"/>
                    </a:lnTo>
                    <a:lnTo>
                      <a:pt x="188" y="797"/>
                    </a:lnTo>
                    <a:lnTo>
                      <a:pt x="177" y="760"/>
                    </a:lnTo>
                    <a:lnTo>
                      <a:pt x="170" y="723"/>
                    </a:lnTo>
                    <a:lnTo>
                      <a:pt x="164" y="683"/>
                    </a:lnTo>
                    <a:lnTo>
                      <a:pt x="160" y="642"/>
                    </a:lnTo>
                    <a:lnTo>
                      <a:pt x="157" y="598"/>
                    </a:lnTo>
                    <a:lnTo>
                      <a:pt x="155" y="552"/>
                    </a:lnTo>
                    <a:lnTo>
                      <a:pt x="155" y="509"/>
                    </a:lnTo>
                    <a:lnTo>
                      <a:pt x="156" y="463"/>
                    </a:lnTo>
                    <a:lnTo>
                      <a:pt x="158" y="415"/>
                    </a:lnTo>
                    <a:lnTo>
                      <a:pt x="161" y="364"/>
                    </a:lnTo>
                    <a:lnTo>
                      <a:pt x="164" y="316"/>
                    </a:lnTo>
                    <a:lnTo>
                      <a:pt x="169" y="268"/>
                    </a:lnTo>
                    <a:lnTo>
                      <a:pt x="174" y="218"/>
                    </a:lnTo>
                    <a:lnTo>
                      <a:pt x="180" y="170"/>
                    </a:lnTo>
                    <a:lnTo>
                      <a:pt x="186" y="118"/>
                    </a:lnTo>
                    <a:lnTo>
                      <a:pt x="190" y="67"/>
                    </a:lnTo>
                    <a:lnTo>
                      <a:pt x="196" y="15"/>
                    </a:lnTo>
                    <a:lnTo>
                      <a:pt x="43" y="0"/>
                    </a:lnTo>
                    <a:close/>
                  </a:path>
                </a:pathLst>
              </a:custGeom>
              <a:solidFill>
                <a:srgbClr val="FFFFFF"/>
              </a:solidFill>
              <a:ln w="9525">
                <a:solidFill>
                  <a:schemeClr val="tx1"/>
                </a:solidFill>
                <a:round/>
                <a:headEnd/>
                <a:tailEnd/>
              </a:ln>
            </p:spPr>
            <p:txBody>
              <a:bodyPr/>
              <a:lstStyle/>
              <a:p>
                <a:endParaRPr lang="el-GR"/>
              </a:p>
            </p:txBody>
          </p:sp>
          <p:sp>
            <p:nvSpPr>
              <p:cNvPr id="45097" name="Freeform 21"/>
              <p:cNvSpPr>
                <a:spLocks/>
              </p:cNvSpPr>
              <p:nvPr/>
            </p:nvSpPr>
            <p:spPr bwMode="auto">
              <a:xfrm>
                <a:off x="1772" y="3126"/>
                <a:ext cx="12" cy="6"/>
              </a:xfrm>
              <a:custGeom>
                <a:avLst/>
                <a:gdLst>
                  <a:gd name="T0" fmla="*/ 1 w 153"/>
                  <a:gd name="T1" fmla="*/ 0 h 85"/>
                  <a:gd name="T2" fmla="*/ 1 w 153"/>
                  <a:gd name="T3" fmla="*/ 0 h 85"/>
                  <a:gd name="T4" fmla="*/ 1 w 153"/>
                  <a:gd name="T5" fmla="*/ 0 h 85"/>
                  <a:gd name="T6" fmla="*/ 1 w 153"/>
                  <a:gd name="T7" fmla="*/ 0 h 85"/>
                  <a:gd name="T8" fmla="*/ 1 w 153"/>
                  <a:gd name="T9" fmla="*/ 0 h 85"/>
                  <a:gd name="T10" fmla="*/ 0 w 153"/>
                  <a:gd name="T11" fmla="*/ 0 h 85"/>
                  <a:gd name="T12" fmla="*/ 0 w 153"/>
                  <a:gd name="T13" fmla="*/ 0 h 85"/>
                  <a:gd name="T14" fmla="*/ 0 w 153"/>
                  <a:gd name="T15" fmla="*/ 0 h 85"/>
                  <a:gd name="T16" fmla="*/ 0 w 153"/>
                  <a:gd name="T17" fmla="*/ 0 h 85"/>
                  <a:gd name="T18" fmla="*/ 1 w 153"/>
                  <a:gd name="T19" fmla="*/ 0 h 85"/>
                  <a:gd name="T20" fmla="*/ 1 w 153"/>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 h="85">
                    <a:moveTo>
                      <a:pt x="153" y="85"/>
                    </a:moveTo>
                    <a:lnTo>
                      <a:pt x="151" y="52"/>
                    </a:lnTo>
                    <a:lnTo>
                      <a:pt x="134" y="25"/>
                    </a:lnTo>
                    <a:lnTo>
                      <a:pt x="112" y="8"/>
                    </a:lnTo>
                    <a:lnTo>
                      <a:pt x="84" y="0"/>
                    </a:lnTo>
                    <a:lnTo>
                      <a:pt x="55" y="3"/>
                    </a:lnTo>
                    <a:lnTo>
                      <a:pt x="29" y="14"/>
                    </a:lnTo>
                    <a:lnTo>
                      <a:pt x="9" y="37"/>
                    </a:lnTo>
                    <a:lnTo>
                      <a:pt x="0" y="70"/>
                    </a:lnTo>
                    <a:lnTo>
                      <a:pt x="153" y="85"/>
                    </a:lnTo>
                    <a:close/>
                  </a:path>
                </a:pathLst>
              </a:custGeom>
              <a:solidFill>
                <a:srgbClr val="FFFFFF"/>
              </a:solidFill>
              <a:ln w="9525">
                <a:solidFill>
                  <a:schemeClr val="tx1"/>
                </a:solidFill>
                <a:round/>
                <a:headEnd/>
                <a:tailEnd/>
              </a:ln>
            </p:spPr>
            <p:txBody>
              <a:bodyPr/>
              <a:lstStyle/>
              <a:p>
                <a:endParaRPr lang="el-GR"/>
              </a:p>
            </p:txBody>
          </p:sp>
          <p:sp>
            <p:nvSpPr>
              <p:cNvPr id="45098" name="Freeform 22"/>
              <p:cNvSpPr>
                <a:spLocks/>
              </p:cNvSpPr>
              <p:nvPr/>
            </p:nvSpPr>
            <p:spPr bwMode="auto">
              <a:xfrm>
                <a:off x="2035" y="3407"/>
                <a:ext cx="6" cy="3"/>
              </a:xfrm>
              <a:custGeom>
                <a:avLst/>
                <a:gdLst>
                  <a:gd name="T0" fmla="*/ 0 w 79"/>
                  <a:gd name="T1" fmla="*/ 0 h 39"/>
                  <a:gd name="T2" fmla="*/ 0 w 79"/>
                  <a:gd name="T3" fmla="*/ 0 h 39"/>
                  <a:gd name="T4" fmla="*/ 0 w 79"/>
                  <a:gd name="T5" fmla="*/ 0 h 39"/>
                  <a:gd name="T6" fmla="*/ 0 w 79"/>
                  <a:gd name="T7" fmla="*/ 0 h 39"/>
                  <a:gd name="T8" fmla="*/ 0 w 79"/>
                  <a:gd name="T9" fmla="*/ 0 h 39"/>
                  <a:gd name="T10" fmla="*/ 0 w 79"/>
                  <a:gd name="T11" fmla="*/ 0 h 39"/>
                  <a:gd name="T12" fmla="*/ 0 w 79"/>
                  <a:gd name="T13" fmla="*/ 0 h 39"/>
                  <a:gd name="T14" fmla="*/ 0 w 79"/>
                  <a:gd name="T15" fmla="*/ 0 h 39"/>
                  <a:gd name="T16" fmla="*/ 0 w 79"/>
                  <a:gd name="T17" fmla="*/ 0 h 39"/>
                  <a:gd name="T18" fmla="*/ 0 w 79"/>
                  <a:gd name="T19" fmla="*/ 0 h 39"/>
                  <a:gd name="T20" fmla="*/ 0 w 79"/>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39">
                    <a:moveTo>
                      <a:pt x="0" y="0"/>
                    </a:moveTo>
                    <a:lnTo>
                      <a:pt x="4" y="16"/>
                    </a:lnTo>
                    <a:lnTo>
                      <a:pt x="12" y="28"/>
                    </a:lnTo>
                    <a:lnTo>
                      <a:pt x="25" y="36"/>
                    </a:lnTo>
                    <a:lnTo>
                      <a:pt x="40" y="39"/>
                    </a:lnTo>
                    <a:lnTo>
                      <a:pt x="54" y="36"/>
                    </a:lnTo>
                    <a:lnTo>
                      <a:pt x="67" y="28"/>
                    </a:lnTo>
                    <a:lnTo>
                      <a:pt x="74" y="16"/>
                    </a:lnTo>
                    <a:lnTo>
                      <a:pt x="79" y="0"/>
                    </a:lnTo>
                    <a:lnTo>
                      <a:pt x="0" y="0"/>
                    </a:lnTo>
                    <a:close/>
                  </a:path>
                </a:pathLst>
              </a:custGeom>
              <a:solidFill>
                <a:srgbClr val="FFFFFF"/>
              </a:solidFill>
              <a:ln w="9525">
                <a:solidFill>
                  <a:schemeClr val="tx1"/>
                </a:solidFill>
                <a:round/>
                <a:headEnd/>
                <a:tailEnd/>
              </a:ln>
            </p:spPr>
            <p:txBody>
              <a:bodyPr/>
              <a:lstStyle/>
              <a:p>
                <a:endParaRPr lang="el-GR"/>
              </a:p>
            </p:txBody>
          </p:sp>
          <p:sp>
            <p:nvSpPr>
              <p:cNvPr id="45099" name="Freeform 23"/>
              <p:cNvSpPr>
                <a:spLocks/>
              </p:cNvSpPr>
              <p:nvPr/>
            </p:nvSpPr>
            <p:spPr bwMode="auto">
              <a:xfrm>
                <a:off x="1947" y="3229"/>
                <a:ext cx="94" cy="178"/>
              </a:xfrm>
              <a:custGeom>
                <a:avLst/>
                <a:gdLst>
                  <a:gd name="T0" fmla="*/ 0 w 1226"/>
                  <a:gd name="T1" fmla="*/ 0 h 2570"/>
                  <a:gd name="T2" fmla="*/ 1 w 1226"/>
                  <a:gd name="T3" fmla="*/ 1 h 2570"/>
                  <a:gd name="T4" fmla="*/ 2 w 1226"/>
                  <a:gd name="T5" fmla="*/ 1 h 2570"/>
                  <a:gd name="T6" fmla="*/ 3 w 1226"/>
                  <a:gd name="T7" fmla="*/ 1 h 2570"/>
                  <a:gd name="T8" fmla="*/ 4 w 1226"/>
                  <a:gd name="T9" fmla="*/ 2 h 2570"/>
                  <a:gd name="T10" fmla="*/ 5 w 1226"/>
                  <a:gd name="T11" fmla="*/ 2 h 2570"/>
                  <a:gd name="T12" fmla="*/ 5 w 1226"/>
                  <a:gd name="T13" fmla="*/ 3 h 2570"/>
                  <a:gd name="T14" fmla="*/ 6 w 1226"/>
                  <a:gd name="T15" fmla="*/ 4 h 2570"/>
                  <a:gd name="T16" fmla="*/ 6 w 1226"/>
                  <a:gd name="T17" fmla="*/ 5 h 2570"/>
                  <a:gd name="T18" fmla="*/ 6 w 1226"/>
                  <a:gd name="T19" fmla="*/ 6 h 2570"/>
                  <a:gd name="T20" fmla="*/ 6 w 1226"/>
                  <a:gd name="T21" fmla="*/ 7 h 2570"/>
                  <a:gd name="T22" fmla="*/ 7 w 1226"/>
                  <a:gd name="T23" fmla="*/ 8 h 2570"/>
                  <a:gd name="T24" fmla="*/ 7 w 1226"/>
                  <a:gd name="T25" fmla="*/ 9 h 2570"/>
                  <a:gd name="T26" fmla="*/ 7 w 1226"/>
                  <a:gd name="T27" fmla="*/ 10 h 2570"/>
                  <a:gd name="T28" fmla="*/ 7 w 1226"/>
                  <a:gd name="T29" fmla="*/ 11 h 2570"/>
                  <a:gd name="T30" fmla="*/ 7 w 1226"/>
                  <a:gd name="T31" fmla="*/ 11 h 2570"/>
                  <a:gd name="T32" fmla="*/ 7 w 1226"/>
                  <a:gd name="T33" fmla="*/ 12 h 2570"/>
                  <a:gd name="T34" fmla="*/ 7 w 1226"/>
                  <a:gd name="T35" fmla="*/ 12 h 2570"/>
                  <a:gd name="T36" fmla="*/ 7 w 1226"/>
                  <a:gd name="T37" fmla="*/ 11 h 2570"/>
                  <a:gd name="T38" fmla="*/ 7 w 1226"/>
                  <a:gd name="T39" fmla="*/ 10 h 2570"/>
                  <a:gd name="T40" fmla="*/ 7 w 1226"/>
                  <a:gd name="T41" fmla="*/ 9 h 2570"/>
                  <a:gd name="T42" fmla="*/ 7 w 1226"/>
                  <a:gd name="T43" fmla="*/ 8 h 2570"/>
                  <a:gd name="T44" fmla="*/ 7 w 1226"/>
                  <a:gd name="T45" fmla="*/ 7 h 2570"/>
                  <a:gd name="T46" fmla="*/ 7 w 1226"/>
                  <a:gd name="T47" fmla="*/ 6 h 2570"/>
                  <a:gd name="T48" fmla="*/ 7 w 1226"/>
                  <a:gd name="T49" fmla="*/ 5 h 2570"/>
                  <a:gd name="T50" fmla="*/ 6 w 1226"/>
                  <a:gd name="T51" fmla="*/ 4 h 2570"/>
                  <a:gd name="T52" fmla="*/ 6 w 1226"/>
                  <a:gd name="T53" fmla="*/ 3 h 2570"/>
                  <a:gd name="T54" fmla="*/ 5 w 1226"/>
                  <a:gd name="T55" fmla="*/ 3 h 2570"/>
                  <a:gd name="T56" fmla="*/ 5 w 1226"/>
                  <a:gd name="T57" fmla="*/ 2 h 2570"/>
                  <a:gd name="T58" fmla="*/ 4 w 1226"/>
                  <a:gd name="T59" fmla="*/ 1 h 2570"/>
                  <a:gd name="T60" fmla="*/ 3 w 1226"/>
                  <a:gd name="T61" fmla="*/ 1 h 2570"/>
                  <a:gd name="T62" fmla="*/ 2 w 1226"/>
                  <a:gd name="T63" fmla="*/ 0 h 2570"/>
                  <a:gd name="T64" fmla="*/ 1 w 1226"/>
                  <a:gd name="T65" fmla="*/ 0 h 2570"/>
                  <a:gd name="T66" fmla="*/ 0 w 1226"/>
                  <a:gd name="T67" fmla="*/ 0 h 2570"/>
                  <a:gd name="T68" fmla="*/ 0 w 1226"/>
                  <a:gd name="T69" fmla="*/ 0 h 2570"/>
                  <a:gd name="T70" fmla="*/ 0 w 1226"/>
                  <a:gd name="T71" fmla="*/ 0 h 2570"/>
                  <a:gd name="T72" fmla="*/ 0 w 1226"/>
                  <a:gd name="T73" fmla="*/ 0 h 2570"/>
                  <a:gd name="T74" fmla="*/ 0 w 1226"/>
                  <a:gd name="T75" fmla="*/ 0 h 25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26" h="2570">
                    <a:moveTo>
                      <a:pt x="32" y="76"/>
                    </a:moveTo>
                    <a:lnTo>
                      <a:pt x="33" y="76"/>
                    </a:lnTo>
                    <a:lnTo>
                      <a:pt x="136" y="93"/>
                    </a:lnTo>
                    <a:lnTo>
                      <a:pt x="234" y="118"/>
                    </a:lnTo>
                    <a:lnTo>
                      <a:pt x="322" y="148"/>
                    </a:lnTo>
                    <a:lnTo>
                      <a:pt x="407" y="186"/>
                    </a:lnTo>
                    <a:lnTo>
                      <a:pt x="485" y="228"/>
                    </a:lnTo>
                    <a:lnTo>
                      <a:pt x="556" y="276"/>
                    </a:lnTo>
                    <a:lnTo>
                      <a:pt x="622" y="330"/>
                    </a:lnTo>
                    <a:lnTo>
                      <a:pt x="685" y="391"/>
                    </a:lnTo>
                    <a:lnTo>
                      <a:pt x="742" y="455"/>
                    </a:lnTo>
                    <a:lnTo>
                      <a:pt x="794" y="525"/>
                    </a:lnTo>
                    <a:lnTo>
                      <a:pt x="841" y="597"/>
                    </a:lnTo>
                    <a:lnTo>
                      <a:pt x="883" y="675"/>
                    </a:lnTo>
                    <a:lnTo>
                      <a:pt x="922" y="756"/>
                    </a:lnTo>
                    <a:lnTo>
                      <a:pt x="957" y="842"/>
                    </a:lnTo>
                    <a:lnTo>
                      <a:pt x="988" y="929"/>
                    </a:lnTo>
                    <a:lnTo>
                      <a:pt x="1017" y="1019"/>
                    </a:lnTo>
                    <a:lnTo>
                      <a:pt x="1040" y="1113"/>
                    </a:lnTo>
                    <a:lnTo>
                      <a:pt x="1062" y="1208"/>
                    </a:lnTo>
                    <a:lnTo>
                      <a:pt x="1079" y="1305"/>
                    </a:lnTo>
                    <a:lnTo>
                      <a:pt x="1095" y="1403"/>
                    </a:lnTo>
                    <a:lnTo>
                      <a:pt x="1108" y="1502"/>
                    </a:lnTo>
                    <a:lnTo>
                      <a:pt x="1118" y="1603"/>
                    </a:lnTo>
                    <a:lnTo>
                      <a:pt x="1127" y="1704"/>
                    </a:lnTo>
                    <a:lnTo>
                      <a:pt x="1133" y="1804"/>
                    </a:lnTo>
                    <a:lnTo>
                      <a:pt x="1138" y="1904"/>
                    </a:lnTo>
                    <a:lnTo>
                      <a:pt x="1142" y="2003"/>
                    </a:lnTo>
                    <a:lnTo>
                      <a:pt x="1144" y="2104"/>
                    </a:lnTo>
                    <a:lnTo>
                      <a:pt x="1146" y="2199"/>
                    </a:lnTo>
                    <a:lnTo>
                      <a:pt x="1147" y="2295"/>
                    </a:lnTo>
                    <a:lnTo>
                      <a:pt x="1147" y="2389"/>
                    </a:lnTo>
                    <a:lnTo>
                      <a:pt x="1147" y="2480"/>
                    </a:lnTo>
                    <a:lnTo>
                      <a:pt x="1147" y="2570"/>
                    </a:lnTo>
                    <a:lnTo>
                      <a:pt x="1226" y="2570"/>
                    </a:lnTo>
                    <a:lnTo>
                      <a:pt x="1226" y="2480"/>
                    </a:lnTo>
                    <a:lnTo>
                      <a:pt x="1226" y="2389"/>
                    </a:lnTo>
                    <a:lnTo>
                      <a:pt x="1226" y="2295"/>
                    </a:lnTo>
                    <a:lnTo>
                      <a:pt x="1225" y="2199"/>
                    </a:lnTo>
                    <a:lnTo>
                      <a:pt x="1222" y="2101"/>
                    </a:lnTo>
                    <a:lnTo>
                      <a:pt x="1220" y="2001"/>
                    </a:lnTo>
                    <a:lnTo>
                      <a:pt x="1216" y="1901"/>
                    </a:lnTo>
                    <a:lnTo>
                      <a:pt x="1212" y="1799"/>
                    </a:lnTo>
                    <a:lnTo>
                      <a:pt x="1205" y="1698"/>
                    </a:lnTo>
                    <a:lnTo>
                      <a:pt x="1194" y="1595"/>
                    </a:lnTo>
                    <a:lnTo>
                      <a:pt x="1183" y="1495"/>
                    </a:lnTo>
                    <a:lnTo>
                      <a:pt x="1170" y="1392"/>
                    </a:lnTo>
                    <a:lnTo>
                      <a:pt x="1155" y="1292"/>
                    </a:lnTo>
                    <a:lnTo>
                      <a:pt x="1137" y="1193"/>
                    </a:lnTo>
                    <a:lnTo>
                      <a:pt x="1116" y="1094"/>
                    </a:lnTo>
                    <a:lnTo>
                      <a:pt x="1090" y="998"/>
                    </a:lnTo>
                    <a:lnTo>
                      <a:pt x="1062" y="905"/>
                    </a:lnTo>
                    <a:lnTo>
                      <a:pt x="1030" y="813"/>
                    </a:lnTo>
                    <a:lnTo>
                      <a:pt x="993" y="726"/>
                    </a:lnTo>
                    <a:lnTo>
                      <a:pt x="952" y="638"/>
                    </a:lnTo>
                    <a:lnTo>
                      <a:pt x="906" y="557"/>
                    </a:lnTo>
                    <a:lnTo>
                      <a:pt x="856" y="480"/>
                    </a:lnTo>
                    <a:lnTo>
                      <a:pt x="802" y="405"/>
                    </a:lnTo>
                    <a:lnTo>
                      <a:pt x="740" y="339"/>
                    </a:lnTo>
                    <a:lnTo>
                      <a:pt x="674" y="273"/>
                    </a:lnTo>
                    <a:lnTo>
                      <a:pt x="603" y="214"/>
                    </a:lnTo>
                    <a:lnTo>
                      <a:pt x="524" y="163"/>
                    </a:lnTo>
                    <a:lnTo>
                      <a:pt x="442" y="116"/>
                    </a:lnTo>
                    <a:lnTo>
                      <a:pt x="351" y="74"/>
                    </a:lnTo>
                    <a:lnTo>
                      <a:pt x="255" y="41"/>
                    </a:lnTo>
                    <a:lnTo>
                      <a:pt x="151" y="17"/>
                    </a:lnTo>
                    <a:lnTo>
                      <a:pt x="40" y="0"/>
                    </a:lnTo>
                    <a:lnTo>
                      <a:pt x="41" y="0"/>
                    </a:lnTo>
                    <a:lnTo>
                      <a:pt x="25" y="1"/>
                    </a:lnTo>
                    <a:lnTo>
                      <a:pt x="12" y="7"/>
                    </a:lnTo>
                    <a:lnTo>
                      <a:pt x="4" y="19"/>
                    </a:lnTo>
                    <a:lnTo>
                      <a:pt x="0" y="32"/>
                    </a:lnTo>
                    <a:lnTo>
                      <a:pt x="0" y="47"/>
                    </a:lnTo>
                    <a:lnTo>
                      <a:pt x="5" y="60"/>
                    </a:lnTo>
                    <a:lnTo>
                      <a:pt x="15" y="71"/>
                    </a:lnTo>
                    <a:lnTo>
                      <a:pt x="32" y="76"/>
                    </a:lnTo>
                    <a:close/>
                  </a:path>
                </a:pathLst>
              </a:custGeom>
              <a:solidFill>
                <a:srgbClr val="FFFFFF"/>
              </a:solidFill>
              <a:ln w="9525">
                <a:solidFill>
                  <a:schemeClr val="tx1"/>
                </a:solidFill>
                <a:round/>
                <a:headEnd/>
                <a:tailEnd/>
              </a:ln>
            </p:spPr>
            <p:txBody>
              <a:bodyPr/>
              <a:lstStyle/>
              <a:p>
                <a:endParaRPr lang="el-GR"/>
              </a:p>
            </p:txBody>
          </p:sp>
          <p:sp>
            <p:nvSpPr>
              <p:cNvPr id="45100" name="Freeform 24"/>
              <p:cNvSpPr>
                <a:spLocks/>
              </p:cNvSpPr>
              <p:nvPr/>
            </p:nvSpPr>
            <p:spPr bwMode="auto">
              <a:xfrm>
                <a:off x="1815" y="3212"/>
                <a:ext cx="135" cy="22"/>
              </a:xfrm>
              <a:custGeom>
                <a:avLst/>
                <a:gdLst>
                  <a:gd name="T0" fmla="*/ 0 w 1738"/>
                  <a:gd name="T1" fmla="*/ 0 h 321"/>
                  <a:gd name="T2" fmla="*/ 10 w 1738"/>
                  <a:gd name="T3" fmla="*/ 2 h 321"/>
                  <a:gd name="T4" fmla="*/ 10 w 1738"/>
                  <a:gd name="T5" fmla="*/ 1 h 321"/>
                  <a:gd name="T6" fmla="*/ 0 w 1738"/>
                  <a:gd name="T7" fmla="*/ 0 h 321"/>
                  <a:gd name="T8" fmla="*/ 0 w 1738"/>
                  <a:gd name="T9" fmla="*/ 0 h 321"/>
                  <a:gd name="T10" fmla="*/ 0 w 1738"/>
                  <a:gd name="T11" fmla="*/ 0 h 321"/>
                  <a:gd name="T12" fmla="*/ 0 w 1738"/>
                  <a:gd name="T13" fmla="*/ 0 h 321"/>
                  <a:gd name="T14" fmla="*/ 0 w 1738"/>
                  <a:gd name="T15" fmla="*/ 0 h 321"/>
                  <a:gd name="T16" fmla="*/ 0 w 1738"/>
                  <a:gd name="T17" fmla="*/ 0 h 321"/>
                  <a:gd name="T18" fmla="*/ 0 w 1738"/>
                  <a:gd name="T19" fmla="*/ 0 h 321"/>
                  <a:gd name="T20" fmla="*/ 0 w 1738"/>
                  <a:gd name="T21" fmla="*/ 0 h 321"/>
                  <a:gd name="T22" fmla="*/ 0 w 1738"/>
                  <a:gd name="T23" fmla="*/ 0 h 321"/>
                  <a:gd name="T24" fmla="*/ 0 w 1738"/>
                  <a:gd name="T25" fmla="*/ 0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8" h="321">
                    <a:moveTo>
                      <a:pt x="32" y="75"/>
                    </a:moveTo>
                    <a:lnTo>
                      <a:pt x="1729" y="321"/>
                    </a:lnTo>
                    <a:lnTo>
                      <a:pt x="1738" y="245"/>
                    </a:lnTo>
                    <a:lnTo>
                      <a:pt x="42" y="0"/>
                    </a:lnTo>
                    <a:lnTo>
                      <a:pt x="25" y="1"/>
                    </a:lnTo>
                    <a:lnTo>
                      <a:pt x="12" y="7"/>
                    </a:lnTo>
                    <a:lnTo>
                      <a:pt x="5" y="19"/>
                    </a:lnTo>
                    <a:lnTo>
                      <a:pt x="0" y="32"/>
                    </a:lnTo>
                    <a:lnTo>
                      <a:pt x="0" y="47"/>
                    </a:lnTo>
                    <a:lnTo>
                      <a:pt x="6" y="60"/>
                    </a:lnTo>
                    <a:lnTo>
                      <a:pt x="16" y="70"/>
                    </a:lnTo>
                    <a:lnTo>
                      <a:pt x="32" y="75"/>
                    </a:lnTo>
                    <a:close/>
                  </a:path>
                </a:pathLst>
              </a:custGeom>
              <a:solidFill>
                <a:srgbClr val="FFFFFF"/>
              </a:solidFill>
              <a:ln w="9525">
                <a:solidFill>
                  <a:schemeClr val="tx1"/>
                </a:solidFill>
                <a:round/>
                <a:headEnd/>
                <a:tailEnd/>
              </a:ln>
            </p:spPr>
            <p:txBody>
              <a:bodyPr/>
              <a:lstStyle/>
              <a:p>
                <a:endParaRPr lang="el-GR"/>
              </a:p>
            </p:txBody>
          </p:sp>
          <p:sp>
            <p:nvSpPr>
              <p:cNvPr id="45101" name="Freeform 25"/>
              <p:cNvSpPr>
                <a:spLocks/>
              </p:cNvSpPr>
              <p:nvPr/>
            </p:nvSpPr>
            <p:spPr bwMode="auto">
              <a:xfrm>
                <a:off x="1772" y="3131"/>
                <a:ext cx="46" cy="86"/>
              </a:xfrm>
              <a:custGeom>
                <a:avLst/>
                <a:gdLst>
                  <a:gd name="T0" fmla="*/ 0 w 603"/>
                  <a:gd name="T1" fmla="*/ 0 h 1246"/>
                  <a:gd name="T2" fmla="*/ 0 w 603"/>
                  <a:gd name="T3" fmla="*/ 1 h 1246"/>
                  <a:gd name="T4" fmla="*/ 0 w 603"/>
                  <a:gd name="T5" fmla="*/ 1 h 1246"/>
                  <a:gd name="T6" fmla="*/ 0 w 603"/>
                  <a:gd name="T7" fmla="*/ 2 h 1246"/>
                  <a:gd name="T8" fmla="*/ 0 w 603"/>
                  <a:gd name="T9" fmla="*/ 2 h 1246"/>
                  <a:gd name="T10" fmla="*/ 0 w 603"/>
                  <a:gd name="T11" fmla="*/ 3 h 1246"/>
                  <a:gd name="T12" fmla="*/ 0 w 603"/>
                  <a:gd name="T13" fmla="*/ 3 h 1246"/>
                  <a:gd name="T14" fmla="*/ 0 w 603"/>
                  <a:gd name="T15" fmla="*/ 4 h 1246"/>
                  <a:gd name="T16" fmla="*/ 0 w 603"/>
                  <a:gd name="T17" fmla="*/ 4 h 1246"/>
                  <a:gd name="T18" fmla="*/ 0 w 603"/>
                  <a:gd name="T19" fmla="*/ 4 h 1246"/>
                  <a:gd name="T20" fmla="*/ 1 w 603"/>
                  <a:gd name="T21" fmla="*/ 5 h 1246"/>
                  <a:gd name="T22" fmla="*/ 1 w 603"/>
                  <a:gd name="T23" fmla="*/ 5 h 1246"/>
                  <a:gd name="T24" fmla="*/ 1 w 603"/>
                  <a:gd name="T25" fmla="*/ 5 h 1246"/>
                  <a:gd name="T26" fmla="*/ 2 w 603"/>
                  <a:gd name="T27" fmla="*/ 6 h 1246"/>
                  <a:gd name="T28" fmla="*/ 2 w 603"/>
                  <a:gd name="T29" fmla="*/ 6 h 1246"/>
                  <a:gd name="T30" fmla="*/ 3 w 603"/>
                  <a:gd name="T31" fmla="*/ 6 h 1246"/>
                  <a:gd name="T32" fmla="*/ 4 w 603"/>
                  <a:gd name="T33" fmla="*/ 6 h 1246"/>
                  <a:gd name="T34" fmla="*/ 3 w 603"/>
                  <a:gd name="T35" fmla="*/ 5 h 1246"/>
                  <a:gd name="T36" fmla="*/ 2 w 603"/>
                  <a:gd name="T37" fmla="*/ 5 h 1246"/>
                  <a:gd name="T38" fmla="*/ 2 w 603"/>
                  <a:gd name="T39" fmla="*/ 5 h 1246"/>
                  <a:gd name="T40" fmla="*/ 1 w 603"/>
                  <a:gd name="T41" fmla="*/ 5 h 1246"/>
                  <a:gd name="T42" fmla="*/ 1 w 603"/>
                  <a:gd name="T43" fmla="*/ 5 h 1246"/>
                  <a:gd name="T44" fmla="*/ 1 w 603"/>
                  <a:gd name="T45" fmla="*/ 4 h 1246"/>
                  <a:gd name="T46" fmla="*/ 1 w 603"/>
                  <a:gd name="T47" fmla="*/ 4 h 1246"/>
                  <a:gd name="T48" fmla="*/ 1 w 603"/>
                  <a:gd name="T49" fmla="*/ 4 h 1246"/>
                  <a:gd name="T50" fmla="*/ 1 w 603"/>
                  <a:gd name="T51" fmla="*/ 3 h 1246"/>
                  <a:gd name="T52" fmla="*/ 0 w 603"/>
                  <a:gd name="T53" fmla="*/ 3 h 1246"/>
                  <a:gd name="T54" fmla="*/ 0 w 603"/>
                  <a:gd name="T55" fmla="*/ 2 h 1246"/>
                  <a:gd name="T56" fmla="*/ 0 w 603"/>
                  <a:gd name="T57" fmla="*/ 2 h 1246"/>
                  <a:gd name="T58" fmla="*/ 1 w 603"/>
                  <a:gd name="T59" fmla="*/ 1 h 1246"/>
                  <a:gd name="T60" fmla="*/ 1 w 603"/>
                  <a:gd name="T61" fmla="*/ 1 h 1246"/>
                  <a:gd name="T62" fmla="*/ 1 w 603"/>
                  <a:gd name="T63" fmla="*/ 1 h 1246"/>
                  <a:gd name="T64" fmla="*/ 1 w 603"/>
                  <a:gd name="T65" fmla="*/ 0 h 1246"/>
                  <a:gd name="T66" fmla="*/ 0 w 603"/>
                  <a:gd name="T67" fmla="*/ 0 h 1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3" h="1246">
                    <a:moveTo>
                      <a:pt x="44" y="0"/>
                    </a:moveTo>
                    <a:lnTo>
                      <a:pt x="38" y="52"/>
                    </a:lnTo>
                    <a:lnTo>
                      <a:pt x="33" y="101"/>
                    </a:lnTo>
                    <a:lnTo>
                      <a:pt x="26" y="151"/>
                    </a:lnTo>
                    <a:lnTo>
                      <a:pt x="21" y="203"/>
                    </a:lnTo>
                    <a:lnTo>
                      <a:pt x="14" y="254"/>
                    </a:lnTo>
                    <a:lnTo>
                      <a:pt x="11" y="306"/>
                    </a:lnTo>
                    <a:lnTo>
                      <a:pt x="7" y="355"/>
                    </a:lnTo>
                    <a:lnTo>
                      <a:pt x="5" y="406"/>
                    </a:lnTo>
                    <a:lnTo>
                      <a:pt x="1" y="455"/>
                    </a:lnTo>
                    <a:lnTo>
                      <a:pt x="0" y="505"/>
                    </a:lnTo>
                    <a:lnTo>
                      <a:pt x="0" y="554"/>
                    </a:lnTo>
                    <a:lnTo>
                      <a:pt x="2" y="601"/>
                    </a:lnTo>
                    <a:lnTo>
                      <a:pt x="6" y="648"/>
                    </a:lnTo>
                    <a:lnTo>
                      <a:pt x="12" y="695"/>
                    </a:lnTo>
                    <a:lnTo>
                      <a:pt x="19" y="740"/>
                    </a:lnTo>
                    <a:lnTo>
                      <a:pt x="27" y="785"/>
                    </a:lnTo>
                    <a:lnTo>
                      <a:pt x="39" y="826"/>
                    </a:lnTo>
                    <a:lnTo>
                      <a:pt x="52" y="870"/>
                    </a:lnTo>
                    <a:lnTo>
                      <a:pt x="70" y="910"/>
                    </a:lnTo>
                    <a:lnTo>
                      <a:pt x="89" y="950"/>
                    </a:lnTo>
                    <a:lnTo>
                      <a:pt x="111" y="988"/>
                    </a:lnTo>
                    <a:lnTo>
                      <a:pt x="137" y="1023"/>
                    </a:lnTo>
                    <a:lnTo>
                      <a:pt x="168" y="1056"/>
                    </a:lnTo>
                    <a:lnTo>
                      <a:pt x="198" y="1088"/>
                    </a:lnTo>
                    <a:lnTo>
                      <a:pt x="234" y="1118"/>
                    </a:lnTo>
                    <a:lnTo>
                      <a:pt x="275" y="1145"/>
                    </a:lnTo>
                    <a:lnTo>
                      <a:pt x="319" y="1168"/>
                    </a:lnTo>
                    <a:lnTo>
                      <a:pt x="366" y="1188"/>
                    </a:lnTo>
                    <a:lnTo>
                      <a:pt x="417" y="1208"/>
                    </a:lnTo>
                    <a:lnTo>
                      <a:pt x="471" y="1224"/>
                    </a:lnTo>
                    <a:lnTo>
                      <a:pt x="530" y="1237"/>
                    </a:lnTo>
                    <a:lnTo>
                      <a:pt x="593" y="1246"/>
                    </a:lnTo>
                    <a:lnTo>
                      <a:pt x="603" y="1171"/>
                    </a:lnTo>
                    <a:lnTo>
                      <a:pt x="543" y="1161"/>
                    </a:lnTo>
                    <a:lnTo>
                      <a:pt x="490" y="1148"/>
                    </a:lnTo>
                    <a:lnTo>
                      <a:pt x="440" y="1135"/>
                    </a:lnTo>
                    <a:lnTo>
                      <a:pt x="394" y="1118"/>
                    </a:lnTo>
                    <a:lnTo>
                      <a:pt x="353" y="1098"/>
                    </a:lnTo>
                    <a:lnTo>
                      <a:pt x="315" y="1077"/>
                    </a:lnTo>
                    <a:lnTo>
                      <a:pt x="281" y="1055"/>
                    </a:lnTo>
                    <a:lnTo>
                      <a:pt x="250" y="1030"/>
                    </a:lnTo>
                    <a:lnTo>
                      <a:pt x="222" y="1003"/>
                    </a:lnTo>
                    <a:lnTo>
                      <a:pt x="197" y="974"/>
                    </a:lnTo>
                    <a:lnTo>
                      <a:pt x="176" y="943"/>
                    </a:lnTo>
                    <a:lnTo>
                      <a:pt x="157" y="913"/>
                    </a:lnTo>
                    <a:lnTo>
                      <a:pt x="139" y="879"/>
                    </a:lnTo>
                    <a:lnTo>
                      <a:pt x="125" y="844"/>
                    </a:lnTo>
                    <a:lnTo>
                      <a:pt x="112" y="805"/>
                    </a:lnTo>
                    <a:lnTo>
                      <a:pt x="104" y="766"/>
                    </a:lnTo>
                    <a:lnTo>
                      <a:pt x="94" y="727"/>
                    </a:lnTo>
                    <a:lnTo>
                      <a:pt x="87" y="685"/>
                    </a:lnTo>
                    <a:lnTo>
                      <a:pt x="84" y="642"/>
                    </a:lnTo>
                    <a:lnTo>
                      <a:pt x="81" y="598"/>
                    </a:lnTo>
                    <a:lnTo>
                      <a:pt x="79" y="551"/>
                    </a:lnTo>
                    <a:lnTo>
                      <a:pt x="79" y="505"/>
                    </a:lnTo>
                    <a:lnTo>
                      <a:pt x="80" y="458"/>
                    </a:lnTo>
                    <a:lnTo>
                      <a:pt x="83" y="409"/>
                    </a:lnTo>
                    <a:lnTo>
                      <a:pt x="85" y="360"/>
                    </a:lnTo>
                    <a:lnTo>
                      <a:pt x="89" y="311"/>
                    </a:lnTo>
                    <a:lnTo>
                      <a:pt x="93" y="262"/>
                    </a:lnTo>
                    <a:lnTo>
                      <a:pt x="97" y="210"/>
                    </a:lnTo>
                    <a:lnTo>
                      <a:pt x="102" y="162"/>
                    </a:lnTo>
                    <a:lnTo>
                      <a:pt x="109" y="111"/>
                    </a:lnTo>
                    <a:lnTo>
                      <a:pt x="113" y="59"/>
                    </a:lnTo>
                    <a:lnTo>
                      <a:pt x="119" y="9"/>
                    </a:lnTo>
                    <a:lnTo>
                      <a:pt x="44" y="0"/>
                    </a:lnTo>
                    <a:close/>
                  </a:path>
                </a:pathLst>
              </a:custGeom>
              <a:solidFill>
                <a:srgbClr val="FFFFFF"/>
              </a:solidFill>
              <a:ln w="9525">
                <a:solidFill>
                  <a:schemeClr val="tx1"/>
                </a:solidFill>
                <a:round/>
                <a:headEnd/>
                <a:tailEnd/>
              </a:ln>
            </p:spPr>
            <p:txBody>
              <a:bodyPr/>
              <a:lstStyle/>
              <a:p>
                <a:endParaRPr lang="el-GR"/>
              </a:p>
            </p:txBody>
          </p:sp>
          <p:sp>
            <p:nvSpPr>
              <p:cNvPr id="45102" name="Freeform 26"/>
              <p:cNvSpPr>
                <a:spLocks/>
              </p:cNvSpPr>
              <p:nvPr/>
            </p:nvSpPr>
            <p:spPr bwMode="auto">
              <a:xfrm>
                <a:off x="1775" y="3129"/>
                <a:ext cx="5" cy="3"/>
              </a:xfrm>
              <a:custGeom>
                <a:avLst/>
                <a:gdLst>
                  <a:gd name="T0" fmla="*/ 0 w 75"/>
                  <a:gd name="T1" fmla="*/ 0 h 42"/>
                  <a:gd name="T2" fmla="*/ 0 w 75"/>
                  <a:gd name="T3" fmla="*/ 0 h 42"/>
                  <a:gd name="T4" fmla="*/ 0 w 75"/>
                  <a:gd name="T5" fmla="*/ 0 h 42"/>
                  <a:gd name="T6" fmla="*/ 0 w 75"/>
                  <a:gd name="T7" fmla="*/ 0 h 42"/>
                  <a:gd name="T8" fmla="*/ 0 w 75"/>
                  <a:gd name="T9" fmla="*/ 0 h 42"/>
                  <a:gd name="T10" fmla="*/ 0 w 75"/>
                  <a:gd name="T11" fmla="*/ 0 h 42"/>
                  <a:gd name="T12" fmla="*/ 0 w 75"/>
                  <a:gd name="T13" fmla="*/ 0 h 42"/>
                  <a:gd name="T14" fmla="*/ 0 w 75"/>
                  <a:gd name="T15" fmla="*/ 0 h 42"/>
                  <a:gd name="T16" fmla="*/ 0 w 75"/>
                  <a:gd name="T17" fmla="*/ 0 h 42"/>
                  <a:gd name="T18" fmla="*/ 0 w 75"/>
                  <a:gd name="T19" fmla="*/ 0 h 42"/>
                  <a:gd name="T20" fmla="*/ 0 w 75"/>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2">
                    <a:moveTo>
                      <a:pt x="75" y="42"/>
                    </a:moveTo>
                    <a:lnTo>
                      <a:pt x="74" y="25"/>
                    </a:lnTo>
                    <a:lnTo>
                      <a:pt x="66" y="13"/>
                    </a:lnTo>
                    <a:lnTo>
                      <a:pt x="54" y="4"/>
                    </a:lnTo>
                    <a:lnTo>
                      <a:pt x="41" y="0"/>
                    </a:lnTo>
                    <a:lnTo>
                      <a:pt x="27" y="1"/>
                    </a:lnTo>
                    <a:lnTo>
                      <a:pt x="14" y="7"/>
                    </a:lnTo>
                    <a:lnTo>
                      <a:pt x="4" y="18"/>
                    </a:lnTo>
                    <a:lnTo>
                      <a:pt x="0" y="33"/>
                    </a:lnTo>
                    <a:lnTo>
                      <a:pt x="75" y="42"/>
                    </a:lnTo>
                    <a:close/>
                  </a:path>
                </a:pathLst>
              </a:custGeom>
              <a:solidFill>
                <a:srgbClr val="FFFFFF"/>
              </a:solidFill>
              <a:ln w="9525">
                <a:solidFill>
                  <a:schemeClr val="tx1"/>
                </a:solidFill>
                <a:round/>
                <a:headEnd/>
                <a:tailEnd/>
              </a:ln>
            </p:spPr>
            <p:txBody>
              <a:bodyPr/>
              <a:lstStyle/>
              <a:p>
                <a:endParaRPr lang="el-GR"/>
              </a:p>
            </p:txBody>
          </p:sp>
        </p:grpSp>
        <p:grpSp>
          <p:nvGrpSpPr>
            <p:cNvPr id="45062" name="Group 27"/>
            <p:cNvGrpSpPr>
              <a:grpSpLocks/>
            </p:cNvGrpSpPr>
            <p:nvPr/>
          </p:nvGrpSpPr>
          <p:grpSpPr bwMode="auto">
            <a:xfrm>
              <a:off x="3264" y="2640"/>
              <a:ext cx="1889" cy="967"/>
              <a:chOff x="3264" y="2640"/>
              <a:chExt cx="1889" cy="967"/>
            </a:xfrm>
          </p:grpSpPr>
          <p:sp>
            <p:nvSpPr>
              <p:cNvPr id="45065" name="Freeform 28"/>
              <p:cNvSpPr>
                <a:spLocks/>
              </p:cNvSpPr>
              <p:nvPr/>
            </p:nvSpPr>
            <p:spPr bwMode="auto">
              <a:xfrm>
                <a:off x="3585" y="2640"/>
                <a:ext cx="199" cy="182"/>
              </a:xfrm>
              <a:custGeom>
                <a:avLst/>
                <a:gdLst>
                  <a:gd name="T0" fmla="*/ 1 w 333"/>
                  <a:gd name="T1" fmla="*/ 42 h 276"/>
                  <a:gd name="T2" fmla="*/ 0 w 333"/>
                  <a:gd name="T3" fmla="*/ 62 h 276"/>
                  <a:gd name="T4" fmla="*/ 3 w 333"/>
                  <a:gd name="T5" fmla="*/ 82 h 276"/>
                  <a:gd name="T6" fmla="*/ 11 w 333"/>
                  <a:gd name="T7" fmla="*/ 100 h 276"/>
                  <a:gd name="T8" fmla="*/ 27 w 333"/>
                  <a:gd name="T9" fmla="*/ 114 h 276"/>
                  <a:gd name="T10" fmla="*/ 45 w 333"/>
                  <a:gd name="T11" fmla="*/ 120 h 276"/>
                  <a:gd name="T12" fmla="*/ 64 w 333"/>
                  <a:gd name="T13" fmla="*/ 117 h 276"/>
                  <a:gd name="T14" fmla="*/ 81 w 333"/>
                  <a:gd name="T15" fmla="*/ 107 h 276"/>
                  <a:gd name="T16" fmla="*/ 106 w 333"/>
                  <a:gd name="T17" fmla="*/ 103 h 276"/>
                  <a:gd name="T18" fmla="*/ 107 w 333"/>
                  <a:gd name="T19" fmla="*/ 98 h 276"/>
                  <a:gd name="T20" fmla="*/ 108 w 333"/>
                  <a:gd name="T21" fmla="*/ 85 h 276"/>
                  <a:gd name="T22" fmla="*/ 114 w 333"/>
                  <a:gd name="T23" fmla="*/ 80 h 276"/>
                  <a:gd name="T24" fmla="*/ 118 w 333"/>
                  <a:gd name="T25" fmla="*/ 73 h 276"/>
                  <a:gd name="T26" fmla="*/ 118 w 333"/>
                  <a:gd name="T27" fmla="*/ 57 h 276"/>
                  <a:gd name="T28" fmla="*/ 112 w 333"/>
                  <a:gd name="T29" fmla="*/ 50 h 276"/>
                  <a:gd name="T30" fmla="*/ 108 w 333"/>
                  <a:gd name="T31" fmla="*/ 51 h 276"/>
                  <a:gd name="T32" fmla="*/ 103 w 333"/>
                  <a:gd name="T33" fmla="*/ 53 h 276"/>
                  <a:gd name="T34" fmla="*/ 100 w 333"/>
                  <a:gd name="T35" fmla="*/ 43 h 276"/>
                  <a:gd name="T36" fmla="*/ 96 w 333"/>
                  <a:gd name="T37" fmla="*/ 32 h 276"/>
                  <a:gd name="T38" fmla="*/ 88 w 333"/>
                  <a:gd name="T39" fmla="*/ 22 h 276"/>
                  <a:gd name="T40" fmla="*/ 80 w 333"/>
                  <a:gd name="T41" fmla="*/ 13 h 276"/>
                  <a:gd name="T42" fmla="*/ 63 w 333"/>
                  <a:gd name="T43" fmla="*/ 2 h 276"/>
                  <a:gd name="T44" fmla="*/ 44 w 333"/>
                  <a:gd name="T45" fmla="*/ 0 h 276"/>
                  <a:gd name="T46" fmla="*/ 26 w 333"/>
                  <a:gd name="T47" fmla="*/ 7 h 276"/>
                  <a:gd name="T48" fmla="*/ 10 w 333"/>
                  <a:gd name="T49" fmla="*/ 22 h 276"/>
                  <a:gd name="T50" fmla="*/ 8 w 333"/>
                  <a:gd name="T51" fmla="*/ 27 h 276"/>
                  <a:gd name="T52" fmla="*/ 5 w 333"/>
                  <a:gd name="T53" fmla="*/ 32 h 276"/>
                  <a:gd name="T54" fmla="*/ 30 w 333"/>
                  <a:gd name="T55" fmla="*/ 47 h 276"/>
                  <a:gd name="T56" fmla="*/ 72 w 333"/>
                  <a:gd name="T57" fmla="*/ 49 h 276"/>
                  <a:gd name="T58" fmla="*/ 80 w 333"/>
                  <a:gd name="T59" fmla="*/ 42 h 276"/>
                  <a:gd name="T60" fmla="*/ 88 w 333"/>
                  <a:gd name="T61" fmla="*/ 45 h 276"/>
                  <a:gd name="T62" fmla="*/ 92 w 333"/>
                  <a:gd name="T63" fmla="*/ 57 h 276"/>
                  <a:gd name="T64" fmla="*/ 88 w 333"/>
                  <a:gd name="T65" fmla="*/ 71 h 276"/>
                  <a:gd name="T66" fmla="*/ 79 w 333"/>
                  <a:gd name="T67" fmla="*/ 78 h 276"/>
                  <a:gd name="T68" fmla="*/ 72 w 333"/>
                  <a:gd name="T69" fmla="*/ 76 h 276"/>
                  <a:gd name="T70" fmla="*/ 69 w 333"/>
                  <a:gd name="T71" fmla="*/ 69 h 276"/>
                  <a:gd name="T72" fmla="*/ 27 w 333"/>
                  <a:gd name="T73" fmla="*/ 59 h 276"/>
                  <a:gd name="T74" fmla="*/ 5 w 333"/>
                  <a:gd name="T75" fmla="*/ 32 h 2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3" h="276">
                    <a:moveTo>
                      <a:pt x="14" y="75"/>
                    </a:moveTo>
                    <a:lnTo>
                      <a:pt x="4" y="96"/>
                    </a:lnTo>
                    <a:lnTo>
                      <a:pt x="0" y="120"/>
                    </a:lnTo>
                    <a:lnTo>
                      <a:pt x="0" y="143"/>
                    </a:lnTo>
                    <a:lnTo>
                      <a:pt x="3" y="167"/>
                    </a:lnTo>
                    <a:lnTo>
                      <a:pt x="9" y="189"/>
                    </a:lnTo>
                    <a:lnTo>
                      <a:pt x="18" y="210"/>
                    </a:lnTo>
                    <a:lnTo>
                      <a:pt x="32" y="229"/>
                    </a:lnTo>
                    <a:lnTo>
                      <a:pt x="51" y="246"/>
                    </a:lnTo>
                    <a:lnTo>
                      <a:pt x="75" y="262"/>
                    </a:lnTo>
                    <a:lnTo>
                      <a:pt x="100" y="271"/>
                    </a:lnTo>
                    <a:lnTo>
                      <a:pt x="126" y="276"/>
                    </a:lnTo>
                    <a:lnTo>
                      <a:pt x="154" y="276"/>
                    </a:lnTo>
                    <a:lnTo>
                      <a:pt x="179" y="270"/>
                    </a:lnTo>
                    <a:lnTo>
                      <a:pt x="204" y="260"/>
                    </a:lnTo>
                    <a:lnTo>
                      <a:pt x="228" y="245"/>
                    </a:lnTo>
                    <a:lnTo>
                      <a:pt x="247" y="224"/>
                    </a:lnTo>
                    <a:lnTo>
                      <a:pt x="297" y="237"/>
                    </a:lnTo>
                    <a:lnTo>
                      <a:pt x="297" y="234"/>
                    </a:lnTo>
                    <a:lnTo>
                      <a:pt x="300" y="226"/>
                    </a:lnTo>
                    <a:lnTo>
                      <a:pt x="301" y="213"/>
                    </a:lnTo>
                    <a:lnTo>
                      <a:pt x="301" y="196"/>
                    </a:lnTo>
                    <a:lnTo>
                      <a:pt x="311" y="193"/>
                    </a:lnTo>
                    <a:lnTo>
                      <a:pt x="319" y="185"/>
                    </a:lnTo>
                    <a:lnTo>
                      <a:pt x="325" y="178"/>
                    </a:lnTo>
                    <a:lnTo>
                      <a:pt x="329" y="167"/>
                    </a:lnTo>
                    <a:lnTo>
                      <a:pt x="333" y="148"/>
                    </a:lnTo>
                    <a:lnTo>
                      <a:pt x="331" y="131"/>
                    </a:lnTo>
                    <a:lnTo>
                      <a:pt x="325" y="120"/>
                    </a:lnTo>
                    <a:lnTo>
                      <a:pt x="314" y="115"/>
                    </a:lnTo>
                    <a:lnTo>
                      <a:pt x="308" y="115"/>
                    </a:lnTo>
                    <a:lnTo>
                      <a:pt x="301" y="117"/>
                    </a:lnTo>
                    <a:lnTo>
                      <a:pt x="295" y="120"/>
                    </a:lnTo>
                    <a:lnTo>
                      <a:pt x="290" y="123"/>
                    </a:lnTo>
                    <a:lnTo>
                      <a:pt x="286" y="111"/>
                    </a:lnTo>
                    <a:lnTo>
                      <a:pt x="281" y="98"/>
                    </a:lnTo>
                    <a:lnTo>
                      <a:pt x="275" y="87"/>
                    </a:lnTo>
                    <a:lnTo>
                      <a:pt x="267" y="75"/>
                    </a:lnTo>
                    <a:lnTo>
                      <a:pt x="259" y="62"/>
                    </a:lnTo>
                    <a:lnTo>
                      <a:pt x="248" y="51"/>
                    </a:lnTo>
                    <a:lnTo>
                      <a:pt x="237" y="40"/>
                    </a:lnTo>
                    <a:lnTo>
                      <a:pt x="225" y="29"/>
                    </a:lnTo>
                    <a:lnTo>
                      <a:pt x="201" y="14"/>
                    </a:lnTo>
                    <a:lnTo>
                      <a:pt x="176" y="4"/>
                    </a:lnTo>
                    <a:lnTo>
                      <a:pt x="150" y="0"/>
                    </a:lnTo>
                    <a:lnTo>
                      <a:pt x="123" y="0"/>
                    </a:lnTo>
                    <a:lnTo>
                      <a:pt x="97" y="4"/>
                    </a:lnTo>
                    <a:lnTo>
                      <a:pt x="72" y="15"/>
                    </a:lnTo>
                    <a:lnTo>
                      <a:pt x="50" y="31"/>
                    </a:lnTo>
                    <a:lnTo>
                      <a:pt x="29" y="51"/>
                    </a:lnTo>
                    <a:lnTo>
                      <a:pt x="25" y="57"/>
                    </a:lnTo>
                    <a:lnTo>
                      <a:pt x="22" y="62"/>
                    </a:lnTo>
                    <a:lnTo>
                      <a:pt x="17" y="68"/>
                    </a:lnTo>
                    <a:lnTo>
                      <a:pt x="14" y="75"/>
                    </a:lnTo>
                    <a:lnTo>
                      <a:pt x="78" y="125"/>
                    </a:lnTo>
                    <a:lnTo>
                      <a:pt x="84" y="109"/>
                    </a:lnTo>
                    <a:lnTo>
                      <a:pt x="193" y="126"/>
                    </a:lnTo>
                    <a:lnTo>
                      <a:pt x="201" y="112"/>
                    </a:lnTo>
                    <a:lnTo>
                      <a:pt x="212" y="101"/>
                    </a:lnTo>
                    <a:lnTo>
                      <a:pt x="225" y="95"/>
                    </a:lnTo>
                    <a:lnTo>
                      <a:pt x="237" y="96"/>
                    </a:lnTo>
                    <a:lnTo>
                      <a:pt x="248" y="103"/>
                    </a:lnTo>
                    <a:lnTo>
                      <a:pt x="256" y="115"/>
                    </a:lnTo>
                    <a:lnTo>
                      <a:pt x="258" y="131"/>
                    </a:lnTo>
                    <a:lnTo>
                      <a:pt x="254" y="148"/>
                    </a:lnTo>
                    <a:lnTo>
                      <a:pt x="247" y="162"/>
                    </a:lnTo>
                    <a:lnTo>
                      <a:pt x="236" y="173"/>
                    </a:lnTo>
                    <a:lnTo>
                      <a:pt x="223" y="179"/>
                    </a:lnTo>
                    <a:lnTo>
                      <a:pt x="211" y="178"/>
                    </a:lnTo>
                    <a:lnTo>
                      <a:pt x="203" y="174"/>
                    </a:lnTo>
                    <a:lnTo>
                      <a:pt x="197" y="168"/>
                    </a:lnTo>
                    <a:lnTo>
                      <a:pt x="192" y="159"/>
                    </a:lnTo>
                    <a:lnTo>
                      <a:pt x="190" y="150"/>
                    </a:lnTo>
                    <a:lnTo>
                      <a:pt x="75" y="137"/>
                    </a:lnTo>
                    <a:lnTo>
                      <a:pt x="78" y="125"/>
                    </a:lnTo>
                    <a:lnTo>
                      <a:pt x="14" y="75"/>
                    </a:lnTo>
                    <a:close/>
                  </a:path>
                </a:pathLst>
              </a:custGeom>
              <a:solidFill>
                <a:srgbClr val="FFFFFF"/>
              </a:solidFill>
              <a:ln w="9525">
                <a:solidFill>
                  <a:schemeClr val="tx1"/>
                </a:solidFill>
                <a:round/>
                <a:headEnd/>
                <a:tailEnd/>
              </a:ln>
            </p:spPr>
            <p:txBody>
              <a:bodyPr/>
              <a:lstStyle/>
              <a:p>
                <a:endParaRPr lang="el-GR"/>
              </a:p>
            </p:txBody>
          </p:sp>
          <p:sp>
            <p:nvSpPr>
              <p:cNvPr id="45066" name="Freeform 29"/>
              <p:cNvSpPr>
                <a:spLocks/>
              </p:cNvSpPr>
              <p:nvPr/>
            </p:nvSpPr>
            <p:spPr bwMode="auto">
              <a:xfrm>
                <a:off x="3324" y="2841"/>
                <a:ext cx="590" cy="754"/>
              </a:xfrm>
              <a:custGeom>
                <a:avLst/>
                <a:gdLst>
                  <a:gd name="T0" fmla="*/ 224 w 985"/>
                  <a:gd name="T1" fmla="*/ 3 h 1141"/>
                  <a:gd name="T2" fmla="*/ 229 w 985"/>
                  <a:gd name="T3" fmla="*/ 1 h 1141"/>
                  <a:gd name="T4" fmla="*/ 232 w 985"/>
                  <a:gd name="T5" fmla="*/ 3 h 1141"/>
                  <a:gd name="T6" fmla="*/ 238 w 985"/>
                  <a:gd name="T7" fmla="*/ 22 h 1141"/>
                  <a:gd name="T8" fmla="*/ 250 w 985"/>
                  <a:gd name="T9" fmla="*/ 49 h 1141"/>
                  <a:gd name="T10" fmla="*/ 272 w 985"/>
                  <a:gd name="T11" fmla="*/ 72 h 1141"/>
                  <a:gd name="T12" fmla="*/ 298 w 985"/>
                  <a:gd name="T13" fmla="*/ 82 h 1141"/>
                  <a:gd name="T14" fmla="*/ 316 w 985"/>
                  <a:gd name="T15" fmla="*/ 83 h 1141"/>
                  <a:gd name="T16" fmla="*/ 329 w 985"/>
                  <a:gd name="T17" fmla="*/ 83 h 1141"/>
                  <a:gd name="T18" fmla="*/ 335 w 985"/>
                  <a:gd name="T19" fmla="*/ 81 h 1141"/>
                  <a:gd name="T20" fmla="*/ 353 w 985"/>
                  <a:gd name="T21" fmla="*/ 154 h 1141"/>
                  <a:gd name="T22" fmla="*/ 347 w 985"/>
                  <a:gd name="T23" fmla="*/ 159 h 1141"/>
                  <a:gd name="T24" fmla="*/ 331 w 985"/>
                  <a:gd name="T25" fmla="*/ 168 h 1141"/>
                  <a:gd name="T26" fmla="*/ 304 w 985"/>
                  <a:gd name="T27" fmla="*/ 176 h 1141"/>
                  <a:gd name="T28" fmla="*/ 267 w 985"/>
                  <a:gd name="T29" fmla="*/ 176 h 1141"/>
                  <a:gd name="T30" fmla="*/ 244 w 985"/>
                  <a:gd name="T31" fmla="*/ 170 h 1141"/>
                  <a:gd name="T32" fmla="*/ 228 w 985"/>
                  <a:gd name="T33" fmla="*/ 165 h 1141"/>
                  <a:gd name="T34" fmla="*/ 219 w 985"/>
                  <a:gd name="T35" fmla="*/ 161 h 1141"/>
                  <a:gd name="T36" fmla="*/ 216 w 985"/>
                  <a:gd name="T37" fmla="*/ 158 h 1141"/>
                  <a:gd name="T38" fmla="*/ 209 w 985"/>
                  <a:gd name="T39" fmla="*/ 365 h 1141"/>
                  <a:gd name="T40" fmla="*/ 241 w 985"/>
                  <a:gd name="T41" fmla="*/ 498 h 1141"/>
                  <a:gd name="T42" fmla="*/ 131 w 985"/>
                  <a:gd name="T43" fmla="*/ 373 h 1141"/>
                  <a:gd name="T44" fmla="*/ 99 w 985"/>
                  <a:gd name="T45" fmla="*/ 481 h 1141"/>
                  <a:gd name="T46" fmla="*/ 14 w 985"/>
                  <a:gd name="T47" fmla="*/ 498 h 1141"/>
                  <a:gd name="T48" fmla="*/ 0 w 985"/>
                  <a:gd name="T49" fmla="*/ 361 h 1141"/>
                  <a:gd name="T50" fmla="*/ 11 w 985"/>
                  <a:gd name="T51" fmla="*/ 313 h 1141"/>
                  <a:gd name="T52" fmla="*/ 12 w 985"/>
                  <a:gd name="T53" fmla="*/ 353 h 1141"/>
                  <a:gd name="T54" fmla="*/ 14 w 985"/>
                  <a:gd name="T55" fmla="*/ 354 h 1141"/>
                  <a:gd name="T56" fmla="*/ 20 w 985"/>
                  <a:gd name="T57" fmla="*/ 355 h 1141"/>
                  <a:gd name="T58" fmla="*/ 28 w 985"/>
                  <a:gd name="T59" fmla="*/ 356 h 1141"/>
                  <a:gd name="T60" fmla="*/ 40 w 985"/>
                  <a:gd name="T61" fmla="*/ 359 h 1141"/>
                  <a:gd name="T62" fmla="*/ 55 w 985"/>
                  <a:gd name="T63" fmla="*/ 360 h 1141"/>
                  <a:gd name="T64" fmla="*/ 75 w 985"/>
                  <a:gd name="T65" fmla="*/ 361 h 1141"/>
                  <a:gd name="T66" fmla="*/ 99 w 985"/>
                  <a:gd name="T67" fmla="*/ 361 h 1141"/>
                  <a:gd name="T68" fmla="*/ 126 w 985"/>
                  <a:gd name="T69" fmla="*/ 361 h 1141"/>
                  <a:gd name="T70" fmla="*/ 149 w 985"/>
                  <a:gd name="T71" fmla="*/ 361 h 1141"/>
                  <a:gd name="T72" fmla="*/ 168 w 985"/>
                  <a:gd name="T73" fmla="*/ 360 h 1141"/>
                  <a:gd name="T74" fmla="*/ 183 w 985"/>
                  <a:gd name="T75" fmla="*/ 359 h 1141"/>
                  <a:gd name="T76" fmla="*/ 195 w 985"/>
                  <a:gd name="T77" fmla="*/ 356 h 1141"/>
                  <a:gd name="T78" fmla="*/ 202 w 985"/>
                  <a:gd name="T79" fmla="*/ 355 h 1141"/>
                  <a:gd name="T80" fmla="*/ 207 w 985"/>
                  <a:gd name="T81" fmla="*/ 354 h 1141"/>
                  <a:gd name="T82" fmla="*/ 209 w 985"/>
                  <a:gd name="T83" fmla="*/ 353 h 1141"/>
                  <a:gd name="T84" fmla="*/ 205 w 985"/>
                  <a:gd name="T85" fmla="*/ 132 h 1141"/>
                  <a:gd name="T86" fmla="*/ 209 w 985"/>
                  <a:gd name="T87" fmla="*/ 135 h 1141"/>
                  <a:gd name="T88" fmla="*/ 221 w 985"/>
                  <a:gd name="T89" fmla="*/ 143 h 1141"/>
                  <a:gd name="T90" fmla="*/ 245 w 985"/>
                  <a:gd name="T91" fmla="*/ 153 h 1141"/>
                  <a:gd name="T92" fmla="*/ 281 w 985"/>
                  <a:gd name="T93" fmla="*/ 161 h 1141"/>
                  <a:gd name="T94" fmla="*/ 305 w 985"/>
                  <a:gd name="T95" fmla="*/ 159 h 1141"/>
                  <a:gd name="T96" fmla="*/ 322 w 985"/>
                  <a:gd name="T97" fmla="*/ 155 h 1141"/>
                  <a:gd name="T98" fmla="*/ 334 w 985"/>
                  <a:gd name="T99" fmla="*/ 149 h 1141"/>
                  <a:gd name="T100" fmla="*/ 338 w 985"/>
                  <a:gd name="T101" fmla="*/ 146 h 1141"/>
                  <a:gd name="T102" fmla="*/ 323 w 985"/>
                  <a:gd name="T103" fmla="*/ 100 h 1141"/>
                  <a:gd name="T104" fmla="*/ 313 w 985"/>
                  <a:gd name="T105" fmla="*/ 101 h 1141"/>
                  <a:gd name="T106" fmla="*/ 295 w 985"/>
                  <a:gd name="T107" fmla="*/ 98 h 1141"/>
                  <a:gd name="T108" fmla="*/ 276 w 985"/>
                  <a:gd name="T109" fmla="*/ 93 h 1141"/>
                  <a:gd name="T110" fmla="*/ 251 w 985"/>
                  <a:gd name="T111" fmla="*/ 75 h 1141"/>
                  <a:gd name="T112" fmla="*/ 231 w 985"/>
                  <a:gd name="T113" fmla="*/ 48 h 1141"/>
                  <a:gd name="T114" fmla="*/ 222 w 985"/>
                  <a:gd name="T115" fmla="*/ 22 h 1141"/>
                  <a:gd name="T116" fmla="*/ 219 w 985"/>
                  <a:gd name="T117" fmla="*/ 7 h 1141"/>
                  <a:gd name="T118" fmla="*/ 222 w 985"/>
                  <a:gd name="T119" fmla="*/ 4 h 11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5" h="1141">
                    <a:moveTo>
                      <a:pt x="618" y="9"/>
                    </a:moveTo>
                    <a:lnTo>
                      <a:pt x="625" y="8"/>
                    </a:lnTo>
                    <a:lnTo>
                      <a:pt x="632" y="6"/>
                    </a:lnTo>
                    <a:lnTo>
                      <a:pt x="639" y="3"/>
                    </a:lnTo>
                    <a:lnTo>
                      <a:pt x="646" y="0"/>
                    </a:lnTo>
                    <a:lnTo>
                      <a:pt x="647" y="6"/>
                    </a:lnTo>
                    <a:lnTo>
                      <a:pt x="653" y="25"/>
                    </a:lnTo>
                    <a:lnTo>
                      <a:pt x="663" y="50"/>
                    </a:lnTo>
                    <a:lnTo>
                      <a:pt x="677" y="81"/>
                    </a:lnTo>
                    <a:lnTo>
                      <a:pt x="697" y="112"/>
                    </a:lnTo>
                    <a:lnTo>
                      <a:pt x="725" y="142"/>
                    </a:lnTo>
                    <a:lnTo>
                      <a:pt x="758" y="165"/>
                    </a:lnTo>
                    <a:lnTo>
                      <a:pt x="800" y="181"/>
                    </a:lnTo>
                    <a:lnTo>
                      <a:pt x="832" y="187"/>
                    </a:lnTo>
                    <a:lnTo>
                      <a:pt x="858" y="190"/>
                    </a:lnTo>
                    <a:lnTo>
                      <a:pt x="882" y="190"/>
                    </a:lnTo>
                    <a:lnTo>
                      <a:pt x="902" y="190"/>
                    </a:lnTo>
                    <a:lnTo>
                      <a:pt x="918" y="189"/>
                    </a:lnTo>
                    <a:lnTo>
                      <a:pt x="929" y="187"/>
                    </a:lnTo>
                    <a:lnTo>
                      <a:pt x="935" y="186"/>
                    </a:lnTo>
                    <a:lnTo>
                      <a:pt x="938" y="186"/>
                    </a:lnTo>
                    <a:lnTo>
                      <a:pt x="985" y="353"/>
                    </a:lnTo>
                    <a:lnTo>
                      <a:pt x="980" y="356"/>
                    </a:lnTo>
                    <a:lnTo>
                      <a:pt x="969" y="364"/>
                    </a:lnTo>
                    <a:lnTo>
                      <a:pt x="951" y="374"/>
                    </a:lnTo>
                    <a:lnTo>
                      <a:pt x="924" y="385"/>
                    </a:lnTo>
                    <a:lnTo>
                      <a:pt x="890" y="396"/>
                    </a:lnTo>
                    <a:lnTo>
                      <a:pt x="847" y="403"/>
                    </a:lnTo>
                    <a:lnTo>
                      <a:pt x="799" y="406"/>
                    </a:lnTo>
                    <a:lnTo>
                      <a:pt x="744" y="403"/>
                    </a:lnTo>
                    <a:lnTo>
                      <a:pt x="708" y="396"/>
                    </a:lnTo>
                    <a:lnTo>
                      <a:pt x="679" y="390"/>
                    </a:lnTo>
                    <a:lnTo>
                      <a:pt x="655" y="384"/>
                    </a:lnTo>
                    <a:lnTo>
                      <a:pt x="635" y="378"/>
                    </a:lnTo>
                    <a:lnTo>
                      <a:pt x="621" y="371"/>
                    </a:lnTo>
                    <a:lnTo>
                      <a:pt x="610" y="367"/>
                    </a:lnTo>
                    <a:lnTo>
                      <a:pt x="603" y="364"/>
                    </a:lnTo>
                    <a:lnTo>
                      <a:pt x="602" y="362"/>
                    </a:lnTo>
                    <a:lnTo>
                      <a:pt x="613" y="825"/>
                    </a:lnTo>
                    <a:lnTo>
                      <a:pt x="582" y="836"/>
                    </a:lnTo>
                    <a:lnTo>
                      <a:pt x="597" y="1102"/>
                    </a:lnTo>
                    <a:lnTo>
                      <a:pt x="671" y="1141"/>
                    </a:lnTo>
                    <a:lnTo>
                      <a:pt x="360" y="1141"/>
                    </a:lnTo>
                    <a:lnTo>
                      <a:pt x="366" y="853"/>
                    </a:lnTo>
                    <a:lnTo>
                      <a:pt x="263" y="853"/>
                    </a:lnTo>
                    <a:lnTo>
                      <a:pt x="277" y="1102"/>
                    </a:lnTo>
                    <a:lnTo>
                      <a:pt x="350" y="1141"/>
                    </a:lnTo>
                    <a:lnTo>
                      <a:pt x="39" y="1141"/>
                    </a:lnTo>
                    <a:lnTo>
                      <a:pt x="45" y="843"/>
                    </a:lnTo>
                    <a:lnTo>
                      <a:pt x="0" y="827"/>
                    </a:lnTo>
                    <a:lnTo>
                      <a:pt x="0" y="713"/>
                    </a:lnTo>
                    <a:lnTo>
                      <a:pt x="31" y="716"/>
                    </a:lnTo>
                    <a:lnTo>
                      <a:pt x="31" y="808"/>
                    </a:lnTo>
                    <a:lnTo>
                      <a:pt x="33" y="808"/>
                    </a:lnTo>
                    <a:lnTo>
                      <a:pt x="34" y="810"/>
                    </a:lnTo>
                    <a:lnTo>
                      <a:pt x="39" y="810"/>
                    </a:lnTo>
                    <a:lnTo>
                      <a:pt x="45" y="811"/>
                    </a:lnTo>
                    <a:lnTo>
                      <a:pt x="55" y="813"/>
                    </a:lnTo>
                    <a:lnTo>
                      <a:pt x="64" y="814"/>
                    </a:lnTo>
                    <a:lnTo>
                      <a:pt x="78" y="816"/>
                    </a:lnTo>
                    <a:lnTo>
                      <a:pt x="92" y="818"/>
                    </a:lnTo>
                    <a:lnTo>
                      <a:pt x="111" y="821"/>
                    </a:lnTo>
                    <a:lnTo>
                      <a:pt x="131" y="822"/>
                    </a:lnTo>
                    <a:lnTo>
                      <a:pt x="153" y="824"/>
                    </a:lnTo>
                    <a:lnTo>
                      <a:pt x="180" y="825"/>
                    </a:lnTo>
                    <a:lnTo>
                      <a:pt x="208" y="827"/>
                    </a:lnTo>
                    <a:lnTo>
                      <a:pt x="241" y="827"/>
                    </a:lnTo>
                    <a:lnTo>
                      <a:pt x="275" y="828"/>
                    </a:lnTo>
                    <a:lnTo>
                      <a:pt x="313" y="828"/>
                    </a:lnTo>
                    <a:lnTo>
                      <a:pt x="350" y="828"/>
                    </a:lnTo>
                    <a:lnTo>
                      <a:pt x="385" y="827"/>
                    </a:lnTo>
                    <a:lnTo>
                      <a:pt x="416" y="827"/>
                    </a:lnTo>
                    <a:lnTo>
                      <a:pt x="444" y="825"/>
                    </a:lnTo>
                    <a:lnTo>
                      <a:pt x="469" y="824"/>
                    </a:lnTo>
                    <a:lnTo>
                      <a:pt x="492" y="822"/>
                    </a:lnTo>
                    <a:lnTo>
                      <a:pt x="511" y="821"/>
                    </a:lnTo>
                    <a:lnTo>
                      <a:pt x="528" y="818"/>
                    </a:lnTo>
                    <a:lnTo>
                      <a:pt x="543" y="816"/>
                    </a:lnTo>
                    <a:lnTo>
                      <a:pt x="553" y="814"/>
                    </a:lnTo>
                    <a:lnTo>
                      <a:pt x="563" y="813"/>
                    </a:lnTo>
                    <a:lnTo>
                      <a:pt x="571" y="811"/>
                    </a:lnTo>
                    <a:lnTo>
                      <a:pt x="577" y="810"/>
                    </a:lnTo>
                    <a:lnTo>
                      <a:pt x="580" y="810"/>
                    </a:lnTo>
                    <a:lnTo>
                      <a:pt x="583" y="808"/>
                    </a:lnTo>
                    <a:lnTo>
                      <a:pt x="571" y="303"/>
                    </a:lnTo>
                    <a:lnTo>
                      <a:pt x="574" y="304"/>
                    </a:lnTo>
                    <a:lnTo>
                      <a:pt x="582" y="310"/>
                    </a:lnTo>
                    <a:lnTo>
                      <a:pt x="596" y="320"/>
                    </a:lnTo>
                    <a:lnTo>
                      <a:pt x="616" y="329"/>
                    </a:lnTo>
                    <a:lnTo>
                      <a:pt x="644" y="340"/>
                    </a:lnTo>
                    <a:lnTo>
                      <a:pt x="682" y="351"/>
                    </a:lnTo>
                    <a:lnTo>
                      <a:pt x="727" y="360"/>
                    </a:lnTo>
                    <a:lnTo>
                      <a:pt x="783" y="367"/>
                    </a:lnTo>
                    <a:lnTo>
                      <a:pt x="818" y="368"/>
                    </a:lnTo>
                    <a:lnTo>
                      <a:pt x="849" y="365"/>
                    </a:lnTo>
                    <a:lnTo>
                      <a:pt x="877" y="360"/>
                    </a:lnTo>
                    <a:lnTo>
                      <a:pt x="899" y="354"/>
                    </a:lnTo>
                    <a:lnTo>
                      <a:pt x="918" y="348"/>
                    </a:lnTo>
                    <a:lnTo>
                      <a:pt x="930" y="342"/>
                    </a:lnTo>
                    <a:lnTo>
                      <a:pt x="938" y="337"/>
                    </a:lnTo>
                    <a:lnTo>
                      <a:pt x="941" y="335"/>
                    </a:lnTo>
                    <a:lnTo>
                      <a:pt x="907" y="229"/>
                    </a:lnTo>
                    <a:lnTo>
                      <a:pt x="902" y="229"/>
                    </a:lnTo>
                    <a:lnTo>
                      <a:pt x="890" y="231"/>
                    </a:lnTo>
                    <a:lnTo>
                      <a:pt x="872" y="231"/>
                    </a:lnTo>
                    <a:lnTo>
                      <a:pt x="849" y="229"/>
                    </a:lnTo>
                    <a:lnTo>
                      <a:pt x="822" y="226"/>
                    </a:lnTo>
                    <a:lnTo>
                      <a:pt x="794" y="222"/>
                    </a:lnTo>
                    <a:lnTo>
                      <a:pt x="768" y="214"/>
                    </a:lnTo>
                    <a:lnTo>
                      <a:pt x="741" y="201"/>
                    </a:lnTo>
                    <a:lnTo>
                      <a:pt x="699" y="172"/>
                    </a:lnTo>
                    <a:lnTo>
                      <a:pt x="666" y="140"/>
                    </a:lnTo>
                    <a:lnTo>
                      <a:pt x="644" y="109"/>
                    </a:lnTo>
                    <a:lnTo>
                      <a:pt x="628" y="78"/>
                    </a:lnTo>
                    <a:lnTo>
                      <a:pt x="619" y="51"/>
                    </a:lnTo>
                    <a:lnTo>
                      <a:pt x="613" y="30"/>
                    </a:lnTo>
                    <a:lnTo>
                      <a:pt x="611" y="16"/>
                    </a:lnTo>
                    <a:lnTo>
                      <a:pt x="611" y="11"/>
                    </a:lnTo>
                    <a:lnTo>
                      <a:pt x="618" y="9"/>
                    </a:lnTo>
                    <a:close/>
                  </a:path>
                </a:pathLst>
              </a:custGeom>
              <a:solidFill>
                <a:srgbClr val="FFFFFF"/>
              </a:solidFill>
              <a:ln w="9525">
                <a:solidFill>
                  <a:schemeClr val="tx1"/>
                </a:solidFill>
                <a:round/>
                <a:headEnd/>
                <a:tailEnd/>
              </a:ln>
            </p:spPr>
            <p:txBody>
              <a:bodyPr/>
              <a:lstStyle/>
              <a:p>
                <a:endParaRPr lang="el-GR"/>
              </a:p>
            </p:txBody>
          </p:sp>
          <p:sp>
            <p:nvSpPr>
              <p:cNvPr id="45067" name="Freeform 30"/>
              <p:cNvSpPr>
                <a:spLocks/>
              </p:cNvSpPr>
              <p:nvPr/>
            </p:nvSpPr>
            <p:spPr bwMode="auto">
              <a:xfrm>
                <a:off x="3290" y="2746"/>
                <a:ext cx="273" cy="394"/>
              </a:xfrm>
              <a:custGeom>
                <a:avLst/>
                <a:gdLst>
                  <a:gd name="T0" fmla="*/ 19 w 455"/>
                  <a:gd name="T1" fmla="*/ 107 h 596"/>
                  <a:gd name="T2" fmla="*/ 3 w 455"/>
                  <a:gd name="T3" fmla="*/ 167 h 596"/>
                  <a:gd name="T4" fmla="*/ 0 w 455"/>
                  <a:gd name="T5" fmla="*/ 217 h 596"/>
                  <a:gd name="T6" fmla="*/ 1 w 455"/>
                  <a:gd name="T7" fmla="*/ 249 h 596"/>
                  <a:gd name="T8" fmla="*/ 3 w 455"/>
                  <a:gd name="T9" fmla="*/ 254 h 596"/>
                  <a:gd name="T10" fmla="*/ 7 w 455"/>
                  <a:gd name="T11" fmla="*/ 256 h 596"/>
                  <a:gd name="T12" fmla="*/ 14 w 455"/>
                  <a:gd name="T13" fmla="*/ 258 h 596"/>
                  <a:gd name="T14" fmla="*/ 27 w 455"/>
                  <a:gd name="T15" fmla="*/ 260 h 596"/>
                  <a:gd name="T16" fmla="*/ 41 w 455"/>
                  <a:gd name="T17" fmla="*/ 260 h 596"/>
                  <a:gd name="T18" fmla="*/ 54 w 455"/>
                  <a:gd name="T19" fmla="*/ 258 h 596"/>
                  <a:gd name="T20" fmla="*/ 64 w 455"/>
                  <a:gd name="T21" fmla="*/ 255 h 596"/>
                  <a:gd name="T22" fmla="*/ 69 w 455"/>
                  <a:gd name="T23" fmla="*/ 253 h 596"/>
                  <a:gd name="T24" fmla="*/ 70 w 455"/>
                  <a:gd name="T25" fmla="*/ 242 h 596"/>
                  <a:gd name="T26" fmla="*/ 75 w 455"/>
                  <a:gd name="T27" fmla="*/ 183 h 596"/>
                  <a:gd name="T28" fmla="*/ 87 w 455"/>
                  <a:gd name="T29" fmla="*/ 138 h 596"/>
                  <a:gd name="T30" fmla="*/ 97 w 455"/>
                  <a:gd name="T31" fmla="*/ 115 h 596"/>
                  <a:gd name="T32" fmla="*/ 108 w 455"/>
                  <a:gd name="T33" fmla="*/ 99 h 596"/>
                  <a:gd name="T34" fmla="*/ 114 w 455"/>
                  <a:gd name="T35" fmla="*/ 91 h 596"/>
                  <a:gd name="T36" fmla="*/ 107 w 455"/>
                  <a:gd name="T37" fmla="*/ 75 h 596"/>
                  <a:gd name="T38" fmla="*/ 103 w 455"/>
                  <a:gd name="T39" fmla="*/ 80 h 596"/>
                  <a:gd name="T40" fmla="*/ 93 w 455"/>
                  <a:gd name="T41" fmla="*/ 95 h 596"/>
                  <a:gd name="T42" fmla="*/ 80 w 455"/>
                  <a:gd name="T43" fmla="*/ 117 h 596"/>
                  <a:gd name="T44" fmla="*/ 68 w 455"/>
                  <a:gd name="T45" fmla="*/ 145 h 596"/>
                  <a:gd name="T46" fmla="*/ 57 w 455"/>
                  <a:gd name="T47" fmla="*/ 206 h 596"/>
                  <a:gd name="T48" fmla="*/ 57 w 455"/>
                  <a:gd name="T49" fmla="*/ 237 h 596"/>
                  <a:gd name="T50" fmla="*/ 57 w 455"/>
                  <a:gd name="T51" fmla="*/ 237 h 596"/>
                  <a:gd name="T52" fmla="*/ 55 w 455"/>
                  <a:gd name="T53" fmla="*/ 239 h 596"/>
                  <a:gd name="T54" fmla="*/ 48 w 455"/>
                  <a:gd name="T55" fmla="*/ 242 h 596"/>
                  <a:gd name="T56" fmla="*/ 35 w 455"/>
                  <a:gd name="T57" fmla="*/ 243 h 596"/>
                  <a:gd name="T58" fmla="*/ 22 w 455"/>
                  <a:gd name="T59" fmla="*/ 242 h 596"/>
                  <a:gd name="T60" fmla="*/ 16 w 455"/>
                  <a:gd name="T61" fmla="*/ 241 h 596"/>
                  <a:gd name="T62" fmla="*/ 14 w 455"/>
                  <a:gd name="T63" fmla="*/ 241 h 596"/>
                  <a:gd name="T64" fmla="*/ 14 w 455"/>
                  <a:gd name="T65" fmla="*/ 239 h 596"/>
                  <a:gd name="T66" fmla="*/ 14 w 455"/>
                  <a:gd name="T67" fmla="*/ 226 h 596"/>
                  <a:gd name="T68" fmla="*/ 16 w 455"/>
                  <a:gd name="T69" fmla="*/ 192 h 596"/>
                  <a:gd name="T70" fmla="*/ 24 w 455"/>
                  <a:gd name="T71" fmla="*/ 147 h 596"/>
                  <a:gd name="T72" fmla="*/ 40 w 455"/>
                  <a:gd name="T73" fmla="*/ 102 h 596"/>
                  <a:gd name="T74" fmla="*/ 58 w 455"/>
                  <a:gd name="T75" fmla="*/ 73 h 596"/>
                  <a:gd name="T76" fmla="*/ 76 w 455"/>
                  <a:gd name="T77" fmla="*/ 51 h 596"/>
                  <a:gd name="T78" fmla="*/ 96 w 455"/>
                  <a:gd name="T79" fmla="*/ 36 h 596"/>
                  <a:gd name="T80" fmla="*/ 114 w 455"/>
                  <a:gd name="T81" fmla="*/ 25 h 596"/>
                  <a:gd name="T82" fmla="*/ 130 w 455"/>
                  <a:gd name="T83" fmla="*/ 19 h 596"/>
                  <a:gd name="T84" fmla="*/ 145 w 455"/>
                  <a:gd name="T85" fmla="*/ 16 h 596"/>
                  <a:gd name="T86" fmla="*/ 156 w 455"/>
                  <a:gd name="T87" fmla="*/ 15 h 596"/>
                  <a:gd name="T88" fmla="*/ 164 w 455"/>
                  <a:gd name="T89" fmla="*/ 15 h 596"/>
                  <a:gd name="T90" fmla="*/ 162 w 455"/>
                  <a:gd name="T91" fmla="*/ 8 h 596"/>
                  <a:gd name="T92" fmla="*/ 161 w 455"/>
                  <a:gd name="T93" fmla="*/ 0 h 596"/>
                  <a:gd name="T94" fmla="*/ 154 w 455"/>
                  <a:gd name="T95" fmla="*/ 0 h 596"/>
                  <a:gd name="T96" fmla="*/ 142 w 455"/>
                  <a:gd name="T97" fmla="*/ 2 h 596"/>
                  <a:gd name="T98" fmla="*/ 127 w 455"/>
                  <a:gd name="T99" fmla="*/ 5 h 596"/>
                  <a:gd name="T100" fmla="*/ 110 w 455"/>
                  <a:gd name="T101" fmla="*/ 11 h 596"/>
                  <a:gd name="T102" fmla="*/ 91 w 455"/>
                  <a:gd name="T103" fmla="*/ 20 h 596"/>
                  <a:gd name="T104" fmla="*/ 71 w 455"/>
                  <a:gd name="T105" fmla="*/ 34 h 596"/>
                  <a:gd name="T106" fmla="*/ 52 w 455"/>
                  <a:gd name="T107" fmla="*/ 54 h 596"/>
                  <a:gd name="T108" fmla="*/ 34 w 455"/>
                  <a:gd name="T109" fmla="*/ 79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5" h="596">
                    <a:moveTo>
                      <a:pt x="94" y="180"/>
                    </a:moveTo>
                    <a:lnTo>
                      <a:pt x="53" y="245"/>
                    </a:lnTo>
                    <a:lnTo>
                      <a:pt x="26" y="314"/>
                    </a:lnTo>
                    <a:lnTo>
                      <a:pt x="9" y="381"/>
                    </a:lnTo>
                    <a:lnTo>
                      <a:pt x="1" y="444"/>
                    </a:lnTo>
                    <a:lnTo>
                      <a:pt x="0" y="498"/>
                    </a:lnTo>
                    <a:lnTo>
                      <a:pt x="1" y="542"/>
                    </a:lnTo>
                    <a:lnTo>
                      <a:pt x="4" y="570"/>
                    </a:lnTo>
                    <a:lnTo>
                      <a:pt x="6" y="581"/>
                    </a:lnTo>
                    <a:lnTo>
                      <a:pt x="8" y="581"/>
                    </a:lnTo>
                    <a:lnTo>
                      <a:pt x="11" y="584"/>
                    </a:lnTo>
                    <a:lnTo>
                      <a:pt x="19" y="586"/>
                    </a:lnTo>
                    <a:lnTo>
                      <a:pt x="28" y="589"/>
                    </a:lnTo>
                    <a:lnTo>
                      <a:pt x="40" y="592"/>
                    </a:lnTo>
                    <a:lnTo>
                      <a:pt x="56" y="593"/>
                    </a:lnTo>
                    <a:lnTo>
                      <a:pt x="75" y="596"/>
                    </a:lnTo>
                    <a:lnTo>
                      <a:pt x="97" y="596"/>
                    </a:lnTo>
                    <a:lnTo>
                      <a:pt x="115" y="595"/>
                    </a:lnTo>
                    <a:lnTo>
                      <a:pt x="134" y="593"/>
                    </a:lnTo>
                    <a:lnTo>
                      <a:pt x="150" y="590"/>
                    </a:lnTo>
                    <a:lnTo>
                      <a:pt x="164" y="587"/>
                    </a:lnTo>
                    <a:lnTo>
                      <a:pt x="176" y="584"/>
                    </a:lnTo>
                    <a:lnTo>
                      <a:pt x="186" y="581"/>
                    </a:lnTo>
                    <a:lnTo>
                      <a:pt x="192" y="579"/>
                    </a:lnTo>
                    <a:lnTo>
                      <a:pt x="194" y="578"/>
                    </a:lnTo>
                    <a:lnTo>
                      <a:pt x="194" y="554"/>
                    </a:lnTo>
                    <a:lnTo>
                      <a:pt x="198" y="495"/>
                    </a:lnTo>
                    <a:lnTo>
                      <a:pt x="208" y="419"/>
                    </a:lnTo>
                    <a:lnTo>
                      <a:pt x="226" y="345"/>
                    </a:lnTo>
                    <a:lnTo>
                      <a:pt x="241" y="314"/>
                    </a:lnTo>
                    <a:lnTo>
                      <a:pt x="255" y="286"/>
                    </a:lnTo>
                    <a:lnTo>
                      <a:pt x="270" y="263"/>
                    </a:lnTo>
                    <a:lnTo>
                      <a:pt x="286" y="242"/>
                    </a:lnTo>
                    <a:lnTo>
                      <a:pt x="300" y="227"/>
                    </a:lnTo>
                    <a:lnTo>
                      <a:pt x="311" y="214"/>
                    </a:lnTo>
                    <a:lnTo>
                      <a:pt x="317" y="208"/>
                    </a:lnTo>
                    <a:lnTo>
                      <a:pt x="320" y="205"/>
                    </a:lnTo>
                    <a:lnTo>
                      <a:pt x="298" y="172"/>
                    </a:lnTo>
                    <a:lnTo>
                      <a:pt x="295" y="175"/>
                    </a:lnTo>
                    <a:lnTo>
                      <a:pt x="287" y="183"/>
                    </a:lnTo>
                    <a:lnTo>
                      <a:pt x="275" y="197"/>
                    </a:lnTo>
                    <a:lnTo>
                      <a:pt x="259" y="216"/>
                    </a:lnTo>
                    <a:lnTo>
                      <a:pt x="242" y="239"/>
                    </a:lnTo>
                    <a:lnTo>
                      <a:pt x="223" y="267"/>
                    </a:lnTo>
                    <a:lnTo>
                      <a:pt x="206" y="297"/>
                    </a:lnTo>
                    <a:lnTo>
                      <a:pt x="190" y="331"/>
                    </a:lnTo>
                    <a:lnTo>
                      <a:pt x="169" y="403"/>
                    </a:lnTo>
                    <a:lnTo>
                      <a:pt x="159" y="472"/>
                    </a:lnTo>
                    <a:lnTo>
                      <a:pt x="158" y="522"/>
                    </a:lnTo>
                    <a:lnTo>
                      <a:pt x="158" y="542"/>
                    </a:lnTo>
                    <a:lnTo>
                      <a:pt x="158" y="543"/>
                    </a:lnTo>
                    <a:lnTo>
                      <a:pt x="155" y="547"/>
                    </a:lnTo>
                    <a:lnTo>
                      <a:pt x="151" y="548"/>
                    </a:lnTo>
                    <a:lnTo>
                      <a:pt x="144" y="551"/>
                    </a:lnTo>
                    <a:lnTo>
                      <a:pt x="133" y="554"/>
                    </a:lnTo>
                    <a:lnTo>
                      <a:pt x="117" y="556"/>
                    </a:lnTo>
                    <a:lnTo>
                      <a:pt x="97" y="556"/>
                    </a:lnTo>
                    <a:lnTo>
                      <a:pt x="76" y="556"/>
                    </a:lnTo>
                    <a:lnTo>
                      <a:pt x="61" y="554"/>
                    </a:lnTo>
                    <a:lnTo>
                      <a:pt x="51" y="553"/>
                    </a:lnTo>
                    <a:lnTo>
                      <a:pt x="45" y="551"/>
                    </a:lnTo>
                    <a:lnTo>
                      <a:pt x="40" y="551"/>
                    </a:lnTo>
                    <a:lnTo>
                      <a:pt x="39" y="550"/>
                    </a:lnTo>
                    <a:lnTo>
                      <a:pt x="39" y="548"/>
                    </a:lnTo>
                    <a:lnTo>
                      <a:pt x="39" y="540"/>
                    </a:lnTo>
                    <a:lnTo>
                      <a:pt x="39" y="517"/>
                    </a:lnTo>
                    <a:lnTo>
                      <a:pt x="40" y="483"/>
                    </a:lnTo>
                    <a:lnTo>
                      <a:pt x="45" y="440"/>
                    </a:lnTo>
                    <a:lnTo>
                      <a:pt x="53" y="390"/>
                    </a:lnTo>
                    <a:lnTo>
                      <a:pt x="67" y="337"/>
                    </a:lnTo>
                    <a:lnTo>
                      <a:pt x="86" y="284"/>
                    </a:lnTo>
                    <a:lnTo>
                      <a:pt x="112" y="234"/>
                    </a:lnTo>
                    <a:lnTo>
                      <a:pt x="136" y="199"/>
                    </a:lnTo>
                    <a:lnTo>
                      <a:pt x="161" y="167"/>
                    </a:lnTo>
                    <a:lnTo>
                      <a:pt x="187" y="141"/>
                    </a:lnTo>
                    <a:lnTo>
                      <a:pt x="212" y="117"/>
                    </a:lnTo>
                    <a:lnTo>
                      <a:pt x="239" y="99"/>
                    </a:lnTo>
                    <a:lnTo>
                      <a:pt x="266" y="82"/>
                    </a:lnTo>
                    <a:lnTo>
                      <a:pt x="291" y="69"/>
                    </a:lnTo>
                    <a:lnTo>
                      <a:pt x="316" y="58"/>
                    </a:lnTo>
                    <a:lnTo>
                      <a:pt x="339" y="50"/>
                    </a:lnTo>
                    <a:lnTo>
                      <a:pt x="362" y="44"/>
                    </a:lnTo>
                    <a:lnTo>
                      <a:pt x="383" y="39"/>
                    </a:lnTo>
                    <a:lnTo>
                      <a:pt x="402" y="36"/>
                    </a:lnTo>
                    <a:lnTo>
                      <a:pt x="419" y="35"/>
                    </a:lnTo>
                    <a:lnTo>
                      <a:pt x="434" y="35"/>
                    </a:lnTo>
                    <a:lnTo>
                      <a:pt x="445" y="35"/>
                    </a:lnTo>
                    <a:lnTo>
                      <a:pt x="455" y="35"/>
                    </a:lnTo>
                    <a:lnTo>
                      <a:pt x="453" y="27"/>
                    </a:lnTo>
                    <a:lnTo>
                      <a:pt x="450" y="18"/>
                    </a:lnTo>
                    <a:lnTo>
                      <a:pt x="448" y="10"/>
                    </a:lnTo>
                    <a:lnTo>
                      <a:pt x="447" y="0"/>
                    </a:lnTo>
                    <a:lnTo>
                      <a:pt x="437" y="0"/>
                    </a:lnTo>
                    <a:lnTo>
                      <a:pt x="427" y="0"/>
                    </a:lnTo>
                    <a:lnTo>
                      <a:pt x="411" y="2"/>
                    </a:lnTo>
                    <a:lnTo>
                      <a:pt x="394" y="4"/>
                    </a:lnTo>
                    <a:lnTo>
                      <a:pt x="375" y="7"/>
                    </a:lnTo>
                    <a:lnTo>
                      <a:pt x="353" y="11"/>
                    </a:lnTo>
                    <a:lnTo>
                      <a:pt x="330" y="16"/>
                    </a:lnTo>
                    <a:lnTo>
                      <a:pt x="306" y="24"/>
                    </a:lnTo>
                    <a:lnTo>
                      <a:pt x="280" y="33"/>
                    </a:lnTo>
                    <a:lnTo>
                      <a:pt x="253" y="46"/>
                    </a:lnTo>
                    <a:lnTo>
                      <a:pt x="226" y="60"/>
                    </a:lnTo>
                    <a:lnTo>
                      <a:pt x="198" y="77"/>
                    </a:lnTo>
                    <a:lnTo>
                      <a:pt x="172" y="97"/>
                    </a:lnTo>
                    <a:lnTo>
                      <a:pt x="145" y="122"/>
                    </a:lnTo>
                    <a:lnTo>
                      <a:pt x="119" y="149"/>
                    </a:lnTo>
                    <a:lnTo>
                      <a:pt x="94" y="180"/>
                    </a:lnTo>
                    <a:close/>
                  </a:path>
                </a:pathLst>
              </a:custGeom>
              <a:solidFill>
                <a:srgbClr val="FFFFFF"/>
              </a:solidFill>
              <a:ln w="9525">
                <a:solidFill>
                  <a:schemeClr val="tx1"/>
                </a:solidFill>
                <a:round/>
                <a:headEnd/>
                <a:tailEnd/>
              </a:ln>
            </p:spPr>
            <p:txBody>
              <a:bodyPr/>
              <a:lstStyle/>
              <a:p>
                <a:endParaRPr lang="el-GR"/>
              </a:p>
            </p:txBody>
          </p:sp>
          <p:sp>
            <p:nvSpPr>
              <p:cNvPr id="45068" name="Freeform 31"/>
              <p:cNvSpPr>
                <a:spLocks/>
              </p:cNvSpPr>
              <p:nvPr/>
            </p:nvSpPr>
            <p:spPr bwMode="auto">
              <a:xfrm>
                <a:off x="3565" y="2783"/>
                <a:ext cx="125" cy="316"/>
              </a:xfrm>
              <a:custGeom>
                <a:avLst/>
                <a:gdLst>
                  <a:gd name="T0" fmla="*/ 47 w 209"/>
                  <a:gd name="T1" fmla="*/ 95 h 477"/>
                  <a:gd name="T2" fmla="*/ 41 w 209"/>
                  <a:gd name="T3" fmla="*/ 107 h 477"/>
                  <a:gd name="T4" fmla="*/ 36 w 209"/>
                  <a:gd name="T5" fmla="*/ 119 h 477"/>
                  <a:gd name="T6" fmla="*/ 30 w 209"/>
                  <a:gd name="T7" fmla="*/ 130 h 477"/>
                  <a:gd name="T8" fmla="*/ 25 w 209"/>
                  <a:gd name="T9" fmla="*/ 140 h 477"/>
                  <a:gd name="T10" fmla="*/ 20 w 209"/>
                  <a:gd name="T11" fmla="*/ 150 h 477"/>
                  <a:gd name="T12" fmla="*/ 16 w 209"/>
                  <a:gd name="T13" fmla="*/ 157 h 477"/>
                  <a:gd name="T14" fmla="*/ 14 w 209"/>
                  <a:gd name="T15" fmla="*/ 162 h 477"/>
                  <a:gd name="T16" fmla="*/ 13 w 209"/>
                  <a:gd name="T17" fmla="*/ 164 h 477"/>
                  <a:gd name="T18" fmla="*/ 13 w 209"/>
                  <a:gd name="T19" fmla="*/ 150 h 477"/>
                  <a:gd name="T20" fmla="*/ 15 w 209"/>
                  <a:gd name="T21" fmla="*/ 119 h 477"/>
                  <a:gd name="T22" fmla="*/ 16 w 209"/>
                  <a:gd name="T23" fmla="*/ 79 h 477"/>
                  <a:gd name="T24" fmla="*/ 15 w 209"/>
                  <a:gd name="T25" fmla="*/ 46 h 477"/>
                  <a:gd name="T26" fmla="*/ 14 w 209"/>
                  <a:gd name="T27" fmla="*/ 37 h 477"/>
                  <a:gd name="T28" fmla="*/ 14 w 209"/>
                  <a:gd name="T29" fmla="*/ 30 h 477"/>
                  <a:gd name="T30" fmla="*/ 14 w 209"/>
                  <a:gd name="T31" fmla="*/ 25 h 477"/>
                  <a:gd name="T32" fmla="*/ 14 w 209"/>
                  <a:gd name="T33" fmla="*/ 20 h 477"/>
                  <a:gd name="T34" fmla="*/ 11 w 209"/>
                  <a:gd name="T35" fmla="*/ 15 h 477"/>
                  <a:gd name="T36" fmla="*/ 7 w 209"/>
                  <a:gd name="T37" fmla="*/ 11 h 477"/>
                  <a:gd name="T38" fmla="*/ 4 w 209"/>
                  <a:gd name="T39" fmla="*/ 5 h 477"/>
                  <a:gd name="T40" fmla="*/ 2 w 209"/>
                  <a:gd name="T41" fmla="*/ 0 h 477"/>
                  <a:gd name="T42" fmla="*/ 3 w 209"/>
                  <a:gd name="T43" fmla="*/ 21 h 477"/>
                  <a:gd name="T44" fmla="*/ 3 w 209"/>
                  <a:gd name="T45" fmla="*/ 50 h 477"/>
                  <a:gd name="T46" fmla="*/ 3 w 209"/>
                  <a:gd name="T47" fmla="*/ 86 h 477"/>
                  <a:gd name="T48" fmla="*/ 3 w 209"/>
                  <a:gd name="T49" fmla="*/ 125 h 477"/>
                  <a:gd name="T50" fmla="*/ 1 w 209"/>
                  <a:gd name="T51" fmla="*/ 166 h 477"/>
                  <a:gd name="T52" fmla="*/ 1 w 209"/>
                  <a:gd name="T53" fmla="*/ 192 h 477"/>
                  <a:gd name="T54" fmla="*/ 0 w 209"/>
                  <a:gd name="T55" fmla="*/ 205 h 477"/>
                  <a:gd name="T56" fmla="*/ 0 w 209"/>
                  <a:gd name="T57" fmla="*/ 209 h 477"/>
                  <a:gd name="T58" fmla="*/ 1 w 209"/>
                  <a:gd name="T59" fmla="*/ 206 h 477"/>
                  <a:gd name="T60" fmla="*/ 7 w 209"/>
                  <a:gd name="T61" fmla="*/ 196 h 477"/>
                  <a:gd name="T62" fmla="*/ 14 w 209"/>
                  <a:gd name="T63" fmla="*/ 183 h 477"/>
                  <a:gd name="T64" fmla="*/ 24 w 209"/>
                  <a:gd name="T65" fmla="*/ 166 h 477"/>
                  <a:gd name="T66" fmla="*/ 33 w 209"/>
                  <a:gd name="T67" fmla="*/ 146 h 477"/>
                  <a:gd name="T68" fmla="*/ 44 w 209"/>
                  <a:gd name="T69" fmla="*/ 127 h 477"/>
                  <a:gd name="T70" fmla="*/ 52 w 209"/>
                  <a:gd name="T71" fmla="*/ 109 h 477"/>
                  <a:gd name="T72" fmla="*/ 59 w 209"/>
                  <a:gd name="T73" fmla="*/ 93 h 477"/>
                  <a:gd name="T74" fmla="*/ 65 w 209"/>
                  <a:gd name="T75" fmla="*/ 79 h 477"/>
                  <a:gd name="T76" fmla="*/ 69 w 209"/>
                  <a:gd name="T77" fmla="*/ 66 h 477"/>
                  <a:gd name="T78" fmla="*/ 72 w 209"/>
                  <a:gd name="T79" fmla="*/ 53 h 477"/>
                  <a:gd name="T80" fmla="*/ 75 w 209"/>
                  <a:gd name="T81" fmla="*/ 43 h 477"/>
                  <a:gd name="T82" fmla="*/ 72 w 209"/>
                  <a:gd name="T83" fmla="*/ 44 h 477"/>
                  <a:gd name="T84" fmla="*/ 69 w 209"/>
                  <a:gd name="T85" fmla="*/ 44 h 477"/>
                  <a:gd name="T86" fmla="*/ 65 w 209"/>
                  <a:gd name="T87" fmla="*/ 45 h 477"/>
                  <a:gd name="T88" fmla="*/ 62 w 209"/>
                  <a:gd name="T89" fmla="*/ 45 h 477"/>
                  <a:gd name="T90" fmla="*/ 60 w 209"/>
                  <a:gd name="T91" fmla="*/ 55 h 477"/>
                  <a:gd name="T92" fmla="*/ 57 w 209"/>
                  <a:gd name="T93" fmla="*/ 68 h 477"/>
                  <a:gd name="T94" fmla="*/ 53 w 209"/>
                  <a:gd name="T95" fmla="*/ 81 h 477"/>
                  <a:gd name="T96" fmla="*/ 47 w 209"/>
                  <a:gd name="T97" fmla="*/ 95 h 4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9" h="477">
                    <a:moveTo>
                      <a:pt x="130" y="218"/>
                    </a:moveTo>
                    <a:lnTo>
                      <a:pt x="115" y="243"/>
                    </a:lnTo>
                    <a:lnTo>
                      <a:pt x="100" y="270"/>
                    </a:lnTo>
                    <a:lnTo>
                      <a:pt x="83" y="296"/>
                    </a:lnTo>
                    <a:lnTo>
                      <a:pt x="69" y="319"/>
                    </a:lnTo>
                    <a:lnTo>
                      <a:pt x="56" y="341"/>
                    </a:lnTo>
                    <a:lnTo>
                      <a:pt x="45" y="358"/>
                    </a:lnTo>
                    <a:lnTo>
                      <a:pt x="39" y="369"/>
                    </a:lnTo>
                    <a:lnTo>
                      <a:pt x="36" y="374"/>
                    </a:lnTo>
                    <a:lnTo>
                      <a:pt x="37" y="343"/>
                    </a:lnTo>
                    <a:lnTo>
                      <a:pt x="42" y="270"/>
                    </a:lnTo>
                    <a:lnTo>
                      <a:pt x="44" y="181"/>
                    </a:lnTo>
                    <a:lnTo>
                      <a:pt x="42" y="104"/>
                    </a:lnTo>
                    <a:lnTo>
                      <a:pt x="40" y="85"/>
                    </a:lnTo>
                    <a:lnTo>
                      <a:pt x="40" y="70"/>
                    </a:lnTo>
                    <a:lnTo>
                      <a:pt x="39" y="57"/>
                    </a:lnTo>
                    <a:lnTo>
                      <a:pt x="39" y="46"/>
                    </a:lnTo>
                    <a:lnTo>
                      <a:pt x="30" y="35"/>
                    </a:lnTo>
                    <a:lnTo>
                      <a:pt x="20" y="25"/>
                    </a:lnTo>
                    <a:lnTo>
                      <a:pt x="12" y="12"/>
                    </a:lnTo>
                    <a:lnTo>
                      <a:pt x="6" y="0"/>
                    </a:lnTo>
                    <a:lnTo>
                      <a:pt x="8" y="48"/>
                    </a:lnTo>
                    <a:lnTo>
                      <a:pt x="9" y="115"/>
                    </a:lnTo>
                    <a:lnTo>
                      <a:pt x="9" y="196"/>
                    </a:lnTo>
                    <a:lnTo>
                      <a:pt x="8" y="284"/>
                    </a:lnTo>
                    <a:lnTo>
                      <a:pt x="4" y="379"/>
                    </a:lnTo>
                    <a:lnTo>
                      <a:pt x="1" y="438"/>
                    </a:lnTo>
                    <a:lnTo>
                      <a:pt x="0" y="468"/>
                    </a:lnTo>
                    <a:lnTo>
                      <a:pt x="0" y="477"/>
                    </a:lnTo>
                    <a:lnTo>
                      <a:pt x="4" y="469"/>
                    </a:lnTo>
                    <a:lnTo>
                      <a:pt x="20" y="447"/>
                    </a:lnTo>
                    <a:lnTo>
                      <a:pt x="40" y="416"/>
                    </a:lnTo>
                    <a:lnTo>
                      <a:pt x="67" y="377"/>
                    </a:lnTo>
                    <a:lnTo>
                      <a:pt x="94" y="333"/>
                    </a:lnTo>
                    <a:lnTo>
                      <a:pt x="122" y="290"/>
                    </a:lnTo>
                    <a:lnTo>
                      <a:pt x="145" y="248"/>
                    </a:lnTo>
                    <a:lnTo>
                      <a:pt x="166" y="212"/>
                    </a:lnTo>
                    <a:lnTo>
                      <a:pt x="181" y="181"/>
                    </a:lnTo>
                    <a:lnTo>
                      <a:pt x="192" y="149"/>
                    </a:lnTo>
                    <a:lnTo>
                      <a:pt x="201" y="121"/>
                    </a:lnTo>
                    <a:lnTo>
                      <a:pt x="209" y="98"/>
                    </a:lnTo>
                    <a:lnTo>
                      <a:pt x="200" y="99"/>
                    </a:lnTo>
                    <a:lnTo>
                      <a:pt x="192" y="101"/>
                    </a:lnTo>
                    <a:lnTo>
                      <a:pt x="183" y="103"/>
                    </a:lnTo>
                    <a:lnTo>
                      <a:pt x="173" y="103"/>
                    </a:lnTo>
                    <a:lnTo>
                      <a:pt x="167" y="126"/>
                    </a:lnTo>
                    <a:lnTo>
                      <a:pt x="159" y="154"/>
                    </a:lnTo>
                    <a:lnTo>
                      <a:pt x="147" y="185"/>
                    </a:lnTo>
                    <a:lnTo>
                      <a:pt x="130" y="218"/>
                    </a:lnTo>
                    <a:close/>
                  </a:path>
                </a:pathLst>
              </a:custGeom>
              <a:solidFill>
                <a:srgbClr val="FFFFFF"/>
              </a:solidFill>
              <a:ln w="9525">
                <a:solidFill>
                  <a:schemeClr val="tx1"/>
                </a:solidFill>
                <a:round/>
                <a:headEnd/>
                <a:tailEnd/>
              </a:ln>
            </p:spPr>
            <p:txBody>
              <a:bodyPr/>
              <a:lstStyle/>
              <a:p>
                <a:endParaRPr lang="el-GR"/>
              </a:p>
            </p:txBody>
          </p:sp>
          <p:sp>
            <p:nvSpPr>
              <p:cNvPr id="45069" name="Freeform 32"/>
              <p:cNvSpPr>
                <a:spLocks/>
              </p:cNvSpPr>
              <p:nvPr/>
            </p:nvSpPr>
            <p:spPr bwMode="auto">
              <a:xfrm>
                <a:off x="3264" y="3156"/>
                <a:ext cx="192" cy="148"/>
              </a:xfrm>
              <a:custGeom>
                <a:avLst/>
                <a:gdLst>
                  <a:gd name="T0" fmla="*/ 106 w 320"/>
                  <a:gd name="T1" fmla="*/ 47 h 225"/>
                  <a:gd name="T2" fmla="*/ 105 w 320"/>
                  <a:gd name="T3" fmla="*/ 47 h 225"/>
                  <a:gd name="T4" fmla="*/ 104 w 320"/>
                  <a:gd name="T5" fmla="*/ 34 h 225"/>
                  <a:gd name="T6" fmla="*/ 102 w 320"/>
                  <a:gd name="T7" fmla="*/ 20 h 225"/>
                  <a:gd name="T8" fmla="*/ 79 w 320"/>
                  <a:gd name="T9" fmla="*/ 17 h 225"/>
                  <a:gd name="T10" fmla="*/ 77 w 320"/>
                  <a:gd name="T11" fmla="*/ 0 h 225"/>
                  <a:gd name="T12" fmla="*/ 73 w 320"/>
                  <a:gd name="T13" fmla="*/ 2 h 225"/>
                  <a:gd name="T14" fmla="*/ 67 w 320"/>
                  <a:gd name="T15" fmla="*/ 4 h 225"/>
                  <a:gd name="T16" fmla="*/ 59 w 320"/>
                  <a:gd name="T17" fmla="*/ 6 h 225"/>
                  <a:gd name="T18" fmla="*/ 49 w 320"/>
                  <a:gd name="T19" fmla="*/ 7 h 225"/>
                  <a:gd name="T20" fmla="*/ 40 w 320"/>
                  <a:gd name="T21" fmla="*/ 6 h 225"/>
                  <a:gd name="T22" fmla="*/ 33 w 320"/>
                  <a:gd name="T23" fmla="*/ 5 h 225"/>
                  <a:gd name="T24" fmla="*/ 28 w 320"/>
                  <a:gd name="T25" fmla="*/ 4 h 225"/>
                  <a:gd name="T26" fmla="*/ 39 w 320"/>
                  <a:gd name="T27" fmla="*/ 17 h 225"/>
                  <a:gd name="T28" fmla="*/ 3 w 320"/>
                  <a:gd name="T29" fmla="*/ 20 h 225"/>
                  <a:gd name="T30" fmla="*/ 1 w 320"/>
                  <a:gd name="T31" fmla="*/ 36 h 225"/>
                  <a:gd name="T32" fmla="*/ 10 w 320"/>
                  <a:gd name="T33" fmla="*/ 47 h 225"/>
                  <a:gd name="T34" fmla="*/ 42 w 320"/>
                  <a:gd name="T35" fmla="*/ 29 h 225"/>
                  <a:gd name="T36" fmla="*/ 43 w 320"/>
                  <a:gd name="T37" fmla="*/ 32 h 225"/>
                  <a:gd name="T38" fmla="*/ 47 w 320"/>
                  <a:gd name="T39" fmla="*/ 39 h 225"/>
                  <a:gd name="T40" fmla="*/ 54 w 320"/>
                  <a:gd name="T41" fmla="*/ 43 h 225"/>
                  <a:gd name="T42" fmla="*/ 64 w 320"/>
                  <a:gd name="T43" fmla="*/ 46 h 225"/>
                  <a:gd name="T44" fmla="*/ 77 w 320"/>
                  <a:gd name="T45" fmla="*/ 36 h 225"/>
                  <a:gd name="T46" fmla="*/ 78 w 320"/>
                  <a:gd name="T47" fmla="*/ 28 h 225"/>
                  <a:gd name="T48" fmla="*/ 96 w 320"/>
                  <a:gd name="T49" fmla="*/ 29 h 225"/>
                  <a:gd name="T50" fmla="*/ 96 w 320"/>
                  <a:gd name="T51" fmla="*/ 40 h 225"/>
                  <a:gd name="T52" fmla="*/ 97 w 320"/>
                  <a:gd name="T53" fmla="*/ 55 h 225"/>
                  <a:gd name="T54" fmla="*/ 95 w 320"/>
                  <a:gd name="T55" fmla="*/ 68 h 225"/>
                  <a:gd name="T56" fmla="*/ 94 w 320"/>
                  <a:gd name="T57" fmla="*/ 71 h 225"/>
                  <a:gd name="T58" fmla="*/ 91 w 320"/>
                  <a:gd name="T59" fmla="*/ 72 h 225"/>
                  <a:gd name="T60" fmla="*/ 84 w 320"/>
                  <a:gd name="T61" fmla="*/ 74 h 225"/>
                  <a:gd name="T62" fmla="*/ 75 w 320"/>
                  <a:gd name="T63" fmla="*/ 76 h 225"/>
                  <a:gd name="T64" fmla="*/ 65 w 320"/>
                  <a:gd name="T65" fmla="*/ 75 h 225"/>
                  <a:gd name="T66" fmla="*/ 56 w 320"/>
                  <a:gd name="T67" fmla="*/ 73 h 225"/>
                  <a:gd name="T68" fmla="*/ 48 w 320"/>
                  <a:gd name="T69" fmla="*/ 70 h 225"/>
                  <a:gd name="T70" fmla="*/ 38 w 320"/>
                  <a:gd name="T71" fmla="*/ 65 h 225"/>
                  <a:gd name="T72" fmla="*/ 24 w 320"/>
                  <a:gd name="T73" fmla="*/ 59 h 225"/>
                  <a:gd name="T74" fmla="*/ 15 w 320"/>
                  <a:gd name="T75" fmla="*/ 56 h 225"/>
                  <a:gd name="T76" fmla="*/ 11 w 320"/>
                  <a:gd name="T77" fmla="*/ 56 h 225"/>
                  <a:gd name="T78" fmla="*/ 9 w 320"/>
                  <a:gd name="T79" fmla="*/ 57 h 225"/>
                  <a:gd name="T80" fmla="*/ 10 w 320"/>
                  <a:gd name="T81" fmla="*/ 47 h 225"/>
                  <a:gd name="T82" fmla="*/ 0 w 320"/>
                  <a:gd name="T83" fmla="*/ 49 h 225"/>
                  <a:gd name="T84" fmla="*/ 0 w 320"/>
                  <a:gd name="T85" fmla="*/ 53 h 225"/>
                  <a:gd name="T86" fmla="*/ 1 w 320"/>
                  <a:gd name="T87" fmla="*/ 70 h 225"/>
                  <a:gd name="T88" fmla="*/ 3 w 320"/>
                  <a:gd name="T89" fmla="*/ 89 h 225"/>
                  <a:gd name="T90" fmla="*/ 5 w 320"/>
                  <a:gd name="T91" fmla="*/ 91 h 225"/>
                  <a:gd name="T92" fmla="*/ 14 w 320"/>
                  <a:gd name="T93" fmla="*/ 94 h 225"/>
                  <a:gd name="T94" fmla="*/ 29 w 320"/>
                  <a:gd name="T95" fmla="*/ 95 h 225"/>
                  <a:gd name="T96" fmla="*/ 47 w 320"/>
                  <a:gd name="T97" fmla="*/ 97 h 225"/>
                  <a:gd name="T98" fmla="*/ 65 w 320"/>
                  <a:gd name="T99" fmla="*/ 97 h 225"/>
                  <a:gd name="T100" fmla="*/ 81 w 320"/>
                  <a:gd name="T101" fmla="*/ 95 h 225"/>
                  <a:gd name="T102" fmla="*/ 94 w 320"/>
                  <a:gd name="T103" fmla="*/ 94 h 225"/>
                  <a:gd name="T104" fmla="*/ 100 w 320"/>
                  <a:gd name="T105" fmla="*/ 91 h 225"/>
                  <a:gd name="T106" fmla="*/ 102 w 320"/>
                  <a:gd name="T107" fmla="*/ 89 h 225"/>
                  <a:gd name="T108" fmla="*/ 104 w 320"/>
                  <a:gd name="T109" fmla="*/ 75 h 225"/>
                  <a:gd name="T110" fmla="*/ 105 w 320"/>
                  <a:gd name="T111" fmla="*/ 64 h 225"/>
                  <a:gd name="T112" fmla="*/ 106 w 320"/>
                  <a:gd name="T113" fmla="*/ 64 h 225"/>
                  <a:gd name="T114" fmla="*/ 110 w 320"/>
                  <a:gd name="T115" fmla="*/ 64 h 225"/>
                  <a:gd name="T116" fmla="*/ 115 w 320"/>
                  <a:gd name="T117" fmla="*/ 59 h 225"/>
                  <a:gd name="T118" fmla="*/ 115 w 320"/>
                  <a:gd name="T119" fmla="*/ 52 h 225"/>
                  <a:gd name="T120" fmla="*/ 110 w 320"/>
                  <a:gd name="T121" fmla="*/ 47 h 2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0" h="225">
                    <a:moveTo>
                      <a:pt x="297" y="108"/>
                    </a:moveTo>
                    <a:lnTo>
                      <a:pt x="295" y="108"/>
                    </a:lnTo>
                    <a:lnTo>
                      <a:pt x="294" y="108"/>
                    </a:lnTo>
                    <a:lnTo>
                      <a:pt x="292" y="108"/>
                    </a:lnTo>
                    <a:lnTo>
                      <a:pt x="291" y="109"/>
                    </a:lnTo>
                    <a:lnTo>
                      <a:pt x="289" y="78"/>
                    </a:lnTo>
                    <a:lnTo>
                      <a:pt x="286" y="56"/>
                    </a:lnTo>
                    <a:lnTo>
                      <a:pt x="283" y="45"/>
                    </a:lnTo>
                    <a:lnTo>
                      <a:pt x="281" y="40"/>
                    </a:lnTo>
                    <a:lnTo>
                      <a:pt x="219" y="40"/>
                    </a:lnTo>
                    <a:lnTo>
                      <a:pt x="214" y="0"/>
                    </a:lnTo>
                    <a:lnTo>
                      <a:pt x="213" y="0"/>
                    </a:lnTo>
                    <a:lnTo>
                      <a:pt x="209" y="1"/>
                    </a:lnTo>
                    <a:lnTo>
                      <a:pt x="203" y="5"/>
                    </a:lnTo>
                    <a:lnTo>
                      <a:pt x="195" y="6"/>
                    </a:lnTo>
                    <a:lnTo>
                      <a:pt x="186" y="9"/>
                    </a:lnTo>
                    <a:lnTo>
                      <a:pt x="175" y="12"/>
                    </a:lnTo>
                    <a:lnTo>
                      <a:pt x="163" y="14"/>
                    </a:lnTo>
                    <a:lnTo>
                      <a:pt x="150" y="15"/>
                    </a:lnTo>
                    <a:lnTo>
                      <a:pt x="136" y="15"/>
                    </a:lnTo>
                    <a:lnTo>
                      <a:pt x="123" y="15"/>
                    </a:lnTo>
                    <a:lnTo>
                      <a:pt x="111" y="14"/>
                    </a:lnTo>
                    <a:lnTo>
                      <a:pt x="100" y="12"/>
                    </a:lnTo>
                    <a:lnTo>
                      <a:pt x="91" y="12"/>
                    </a:lnTo>
                    <a:lnTo>
                      <a:pt x="83" y="11"/>
                    </a:lnTo>
                    <a:lnTo>
                      <a:pt x="78" y="9"/>
                    </a:lnTo>
                    <a:lnTo>
                      <a:pt x="77" y="9"/>
                    </a:lnTo>
                    <a:lnTo>
                      <a:pt x="108" y="40"/>
                    </a:lnTo>
                    <a:lnTo>
                      <a:pt x="9" y="40"/>
                    </a:lnTo>
                    <a:lnTo>
                      <a:pt x="8" y="47"/>
                    </a:lnTo>
                    <a:lnTo>
                      <a:pt x="6" y="61"/>
                    </a:lnTo>
                    <a:lnTo>
                      <a:pt x="3" y="83"/>
                    </a:lnTo>
                    <a:lnTo>
                      <a:pt x="0" y="108"/>
                    </a:lnTo>
                    <a:lnTo>
                      <a:pt x="27" y="108"/>
                    </a:lnTo>
                    <a:lnTo>
                      <a:pt x="28" y="65"/>
                    </a:lnTo>
                    <a:lnTo>
                      <a:pt x="116" y="67"/>
                    </a:lnTo>
                    <a:lnTo>
                      <a:pt x="117" y="69"/>
                    </a:lnTo>
                    <a:lnTo>
                      <a:pt x="119" y="73"/>
                    </a:lnTo>
                    <a:lnTo>
                      <a:pt x="123" y="81"/>
                    </a:lnTo>
                    <a:lnTo>
                      <a:pt x="130" y="89"/>
                    </a:lnTo>
                    <a:lnTo>
                      <a:pt x="139" y="95"/>
                    </a:lnTo>
                    <a:lnTo>
                      <a:pt x="150" y="101"/>
                    </a:lnTo>
                    <a:lnTo>
                      <a:pt x="163" y="106"/>
                    </a:lnTo>
                    <a:lnTo>
                      <a:pt x="177" y="106"/>
                    </a:lnTo>
                    <a:lnTo>
                      <a:pt x="202" y="97"/>
                    </a:lnTo>
                    <a:lnTo>
                      <a:pt x="214" y="83"/>
                    </a:lnTo>
                    <a:lnTo>
                      <a:pt x="217" y="70"/>
                    </a:lnTo>
                    <a:lnTo>
                      <a:pt x="217" y="64"/>
                    </a:lnTo>
                    <a:lnTo>
                      <a:pt x="267" y="64"/>
                    </a:lnTo>
                    <a:lnTo>
                      <a:pt x="267" y="67"/>
                    </a:lnTo>
                    <a:lnTo>
                      <a:pt x="267" y="78"/>
                    </a:lnTo>
                    <a:lnTo>
                      <a:pt x="267" y="92"/>
                    </a:lnTo>
                    <a:lnTo>
                      <a:pt x="269" y="108"/>
                    </a:lnTo>
                    <a:lnTo>
                      <a:pt x="269" y="126"/>
                    </a:lnTo>
                    <a:lnTo>
                      <a:pt x="267" y="143"/>
                    </a:lnTo>
                    <a:lnTo>
                      <a:pt x="264" y="157"/>
                    </a:lnTo>
                    <a:lnTo>
                      <a:pt x="263" y="164"/>
                    </a:lnTo>
                    <a:lnTo>
                      <a:pt x="261" y="164"/>
                    </a:lnTo>
                    <a:lnTo>
                      <a:pt x="258" y="165"/>
                    </a:lnTo>
                    <a:lnTo>
                      <a:pt x="252" y="167"/>
                    </a:lnTo>
                    <a:lnTo>
                      <a:pt x="242" y="170"/>
                    </a:lnTo>
                    <a:lnTo>
                      <a:pt x="233" y="171"/>
                    </a:lnTo>
                    <a:lnTo>
                      <a:pt x="220" y="173"/>
                    </a:lnTo>
                    <a:lnTo>
                      <a:pt x="208" y="175"/>
                    </a:lnTo>
                    <a:lnTo>
                      <a:pt x="194" y="175"/>
                    </a:lnTo>
                    <a:lnTo>
                      <a:pt x="180" y="173"/>
                    </a:lnTo>
                    <a:lnTo>
                      <a:pt x="167" y="171"/>
                    </a:lnTo>
                    <a:lnTo>
                      <a:pt x="156" y="168"/>
                    </a:lnTo>
                    <a:lnTo>
                      <a:pt x="145" y="165"/>
                    </a:lnTo>
                    <a:lnTo>
                      <a:pt x="134" y="161"/>
                    </a:lnTo>
                    <a:lnTo>
                      <a:pt x="120" y="156"/>
                    </a:lnTo>
                    <a:lnTo>
                      <a:pt x="105" y="150"/>
                    </a:lnTo>
                    <a:lnTo>
                      <a:pt x="86" y="142"/>
                    </a:lnTo>
                    <a:lnTo>
                      <a:pt x="67" y="136"/>
                    </a:lnTo>
                    <a:lnTo>
                      <a:pt x="53" y="132"/>
                    </a:lnTo>
                    <a:lnTo>
                      <a:pt x="42" y="129"/>
                    </a:lnTo>
                    <a:lnTo>
                      <a:pt x="34" y="129"/>
                    </a:lnTo>
                    <a:lnTo>
                      <a:pt x="30" y="129"/>
                    </a:lnTo>
                    <a:lnTo>
                      <a:pt x="27" y="131"/>
                    </a:lnTo>
                    <a:lnTo>
                      <a:pt x="25" y="132"/>
                    </a:lnTo>
                    <a:lnTo>
                      <a:pt x="27" y="108"/>
                    </a:lnTo>
                    <a:lnTo>
                      <a:pt x="0" y="108"/>
                    </a:lnTo>
                    <a:lnTo>
                      <a:pt x="0" y="112"/>
                    </a:lnTo>
                    <a:lnTo>
                      <a:pt x="0" y="118"/>
                    </a:lnTo>
                    <a:lnTo>
                      <a:pt x="0" y="123"/>
                    </a:lnTo>
                    <a:lnTo>
                      <a:pt x="0" y="129"/>
                    </a:lnTo>
                    <a:lnTo>
                      <a:pt x="2" y="162"/>
                    </a:lnTo>
                    <a:lnTo>
                      <a:pt x="5" y="187"/>
                    </a:lnTo>
                    <a:lnTo>
                      <a:pt x="8" y="206"/>
                    </a:lnTo>
                    <a:lnTo>
                      <a:pt x="9" y="212"/>
                    </a:lnTo>
                    <a:lnTo>
                      <a:pt x="13" y="212"/>
                    </a:lnTo>
                    <a:lnTo>
                      <a:pt x="23" y="214"/>
                    </a:lnTo>
                    <a:lnTo>
                      <a:pt x="38" y="217"/>
                    </a:lnTo>
                    <a:lnTo>
                      <a:pt x="58" y="218"/>
                    </a:lnTo>
                    <a:lnTo>
                      <a:pt x="80" y="220"/>
                    </a:lnTo>
                    <a:lnTo>
                      <a:pt x="105" y="223"/>
                    </a:lnTo>
                    <a:lnTo>
                      <a:pt x="130" y="225"/>
                    </a:lnTo>
                    <a:lnTo>
                      <a:pt x="155" y="225"/>
                    </a:lnTo>
                    <a:lnTo>
                      <a:pt x="180" y="225"/>
                    </a:lnTo>
                    <a:lnTo>
                      <a:pt x="203" y="223"/>
                    </a:lnTo>
                    <a:lnTo>
                      <a:pt x="225" y="220"/>
                    </a:lnTo>
                    <a:lnTo>
                      <a:pt x="244" y="218"/>
                    </a:lnTo>
                    <a:lnTo>
                      <a:pt x="260" y="217"/>
                    </a:lnTo>
                    <a:lnTo>
                      <a:pt x="270" y="214"/>
                    </a:lnTo>
                    <a:lnTo>
                      <a:pt x="278" y="212"/>
                    </a:lnTo>
                    <a:lnTo>
                      <a:pt x="281" y="212"/>
                    </a:lnTo>
                    <a:lnTo>
                      <a:pt x="283" y="207"/>
                    </a:lnTo>
                    <a:lnTo>
                      <a:pt x="285" y="193"/>
                    </a:lnTo>
                    <a:lnTo>
                      <a:pt x="288" y="173"/>
                    </a:lnTo>
                    <a:lnTo>
                      <a:pt x="291" y="147"/>
                    </a:lnTo>
                    <a:lnTo>
                      <a:pt x="292" y="148"/>
                    </a:lnTo>
                    <a:lnTo>
                      <a:pt x="294" y="148"/>
                    </a:lnTo>
                    <a:lnTo>
                      <a:pt x="295" y="148"/>
                    </a:lnTo>
                    <a:lnTo>
                      <a:pt x="297" y="148"/>
                    </a:lnTo>
                    <a:lnTo>
                      <a:pt x="306" y="147"/>
                    </a:lnTo>
                    <a:lnTo>
                      <a:pt x="314" y="142"/>
                    </a:lnTo>
                    <a:lnTo>
                      <a:pt x="319" y="136"/>
                    </a:lnTo>
                    <a:lnTo>
                      <a:pt x="320" y="128"/>
                    </a:lnTo>
                    <a:lnTo>
                      <a:pt x="319" y="120"/>
                    </a:lnTo>
                    <a:lnTo>
                      <a:pt x="314" y="114"/>
                    </a:lnTo>
                    <a:lnTo>
                      <a:pt x="306" y="109"/>
                    </a:lnTo>
                    <a:lnTo>
                      <a:pt x="297" y="108"/>
                    </a:lnTo>
                    <a:close/>
                  </a:path>
                </a:pathLst>
              </a:custGeom>
              <a:solidFill>
                <a:srgbClr val="FFFFFF"/>
              </a:solidFill>
              <a:ln w="9525">
                <a:solidFill>
                  <a:schemeClr val="tx1"/>
                </a:solidFill>
                <a:round/>
                <a:headEnd/>
                <a:tailEnd/>
              </a:ln>
            </p:spPr>
            <p:txBody>
              <a:bodyPr/>
              <a:lstStyle/>
              <a:p>
                <a:endParaRPr lang="el-GR"/>
              </a:p>
            </p:txBody>
          </p:sp>
          <p:sp>
            <p:nvSpPr>
              <p:cNvPr id="45070" name="Freeform 33"/>
              <p:cNvSpPr>
                <a:spLocks/>
              </p:cNvSpPr>
              <p:nvPr/>
            </p:nvSpPr>
            <p:spPr bwMode="auto">
              <a:xfrm>
                <a:off x="3962" y="2690"/>
                <a:ext cx="113" cy="227"/>
              </a:xfrm>
              <a:custGeom>
                <a:avLst/>
                <a:gdLst>
                  <a:gd name="T0" fmla="*/ 40 w 187"/>
                  <a:gd name="T1" fmla="*/ 13 h 344"/>
                  <a:gd name="T2" fmla="*/ 40 w 187"/>
                  <a:gd name="T3" fmla="*/ 6 h 344"/>
                  <a:gd name="T4" fmla="*/ 31 w 187"/>
                  <a:gd name="T5" fmla="*/ 0 h 344"/>
                  <a:gd name="T6" fmla="*/ 24 w 187"/>
                  <a:gd name="T7" fmla="*/ 6 h 344"/>
                  <a:gd name="T8" fmla="*/ 25 w 187"/>
                  <a:gd name="T9" fmla="*/ 12 h 344"/>
                  <a:gd name="T10" fmla="*/ 10 w 187"/>
                  <a:gd name="T11" fmla="*/ 27 h 344"/>
                  <a:gd name="T12" fmla="*/ 13 w 187"/>
                  <a:gd name="T13" fmla="*/ 27 h 344"/>
                  <a:gd name="T14" fmla="*/ 18 w 187"/>
                  <a:gd name="T15" fmla="*/ 26 h 344"/>
                  <a:gd name="T16" fmla="*/ 27 w 187"/>
                  <a:gd name="T17" fmla="*/ 26 h 344"/>
                  <a:gd name="T18" fmla="*/ 37 w 187"/>
                  <a:gd name="T19" fmla="*/ 26 h 344"/>
                  <a:gd name="T20" fmla="*/ 47 w 187"/>
                  <a:gd name="T21" fmla="*/ 26 h 344"/>
                  <a:gd name="T22" fmla="*/ 54 w 187"/>
                  <a:gd name="T23" fmla="*/ 26 h 344"/>
                  <a:gd name="T24" fmla="*/ 57 w 187"/>
                  <a:gd name="T25" fmla="*/ 27 h 344"/>
                  <a:gd name="T26" fmla="*/ 58 w 187"/>
                  <a:gd name="T27" fmla="*/ 27 h 344"/>
                  <a:gd name="T28" fmla="*/ 59 w 187"/>
                  <a:gd name="T29" fmla="*/ 28 h 344"/>
                  <a:gd name="T30" fmla="*/ 59 w 187"/>
                  <a:gd name="T31" fmla="*/ 32 h 344"/>
                  <a:gd name="T32" fmla="*/ 45 w 187"/>
                  <a:gd name="T33" fmla="*/ 34 h 344"/>
                  <a:gd name="T34" fmla="*/ 59 w 187"/>
                  <a:gd name="T35" fmla="*/ 36 h 344"/>
                  <a:gd name="T36" fmla="*/ 59 w 187"/>
                  <a:gd name="T37" fmla="*/ 38 h 344"/>
                  <a:gd name="T38" fmla="*/ 45 w 187"/>
                  <a:gd name="T39" fmla="*/ 39 h 344"/>
                  <a:gd name="T40" fmla="*/ 59 w 187"/>
                  <a:gd name="T41" fmla="*/ 42 h 344"/>
                  <a:gd name="T42" fmla="*/ 59 w 187"/>
                  <a:gd name="T43" fmla="*/ 43 h 344"/>
                  <a:gd name="T44" fmla="*/ 59 w 187"/>
                  <a:gd name="T45" fmla="*/ 46 h 344"/>
                  <a:gd name="T46" fmla="*/ 45 w 187"/>
                  <a:gd name="T47" fmla="*/ 49 h 344"/>
                  <a:gd name="T48" fmla="*/ 59 w 187"/>
                  <a:gd name="T49" fmla="*/ 50 h 344"/>
                  <a:gd name="T50" fmla="*/ 59 w 187"/>
                  <a:gd name="T51" fmla="*/ 52 h 344"/>
                  <a:gd name="T52" fmla="*/ 45 w 187"/>
                  <a:gd name="T53" fmla="*/ 53 h 344"/>
                  <a:gd name="T54" fmla="*/ 59 w 187"/>
                  <a:gd name="T55" fmla="*/ 55 h 344"/>
                  <a:gd name="T56" fmla="*/ 59 w 187"/>
                  <a:gd name="T57" fmla="*/ 58 h 344"/>
                  <a:gd name="T58" fmla="*/ 59 w 187"/>
                  <a:gd name="T59" fmla="*/ 60 h 344"/>
                  <a:gd name="T60" fmla="*/ 45 w 187"/>
                  <a:gd name="T61" fmla="*/ 63 h 344"/>
                  <a:gd name="T62" fmla="*/ 59 w 187"/>
                  <a:gd name="T63" fmla="*/ 65 h 344"/>
                  <a:gd name="T64" fmla="*/ 59 w 187"/>
                  <a:gd name="T65" fmla="*/ 67 h 344"/>
                  <a:gd name="T66" fmla="*/ 45 w 187"/>
                  <a:gd name="T67" fmla="*/ 68 h 344"/>
                  <a:gd name="T68" fmla="*/ 59 w 187"/>
                  <a:gd name="T69" fmla="*/ 70 h 344"/>
                  <a:gd name="T70" fmla="*/ 59 w 187"/>
                  <a:gd name="T71" fmla="*/ 73 h 344"/>
                  <a:gd name="T72" fmla="*/ 59 w 187"/>
                  <a:gd name="T73" fmla="*/ 75 h 344"/>
                  <a:gd name="T74" fmla="*/ 59 w 187"/>
                  <a:gd name="T75" fmla="*/ 75 h 344"/>
                  <a:gd name="T76" fmla="*/ 59 w 187"/>
                  <a:gd name="T77" fmla="*/ 75 h 344"/>
                  <a:gd name="T78" fmla="*/ 45 w 187"/>
                  <a:gd name="T79" fmla="*/ 77 h 344"/>
                  <a:gd name="T80" fmla="*/ 59 w 187"/>
                  <a:gd name="T81" fmla="*/ 86 h 344"/>
                  <a:gd name="T82" fmla="*/ 59 w 187"/>
                  <a:gd name="T83" fmla="*/ 86 h 344"/>
                  <a:gd name="T84" fmla="*/ 58 w 187"/>
                  <a:gd name="T85" fmla="*/ 84 h 344"/>
                  <a:gd name="T86" fmla="*/ 51 w 187"/>
                  <a:gd name="T87" fmla="*/ 82 h 344"/>
                  <a:gd name="T88" fmla="*/ 38 w 187"/>
                  <a:gd name="T89" fmla="*/ 84 h 344"/>
                  <a:gd name="T90" fmla="*/ 29 w 187"/>
                  <a:gd name="T91" fmla="*/ 86 h 344"/>
                  <a:gd name="T92" fmla="*/ 22 w 187"/>
                  <a:gd name="T93" fmla="*/ 88 h 344"/>
                  <a:gd name="T94" fmla="*/ 17 w 187"/>
                  <a:gd name="T95" fmla="*/ 89 h 344"/>
                  <a:gd name="T96" fmla="*/ 15 w 187"/>
                  <a:gd name="T97" fmla="*/ 89 h 344"/>
                  <a:gd name="T98" fmla="*/ 11 w 187"/>
                  <a:gd name="T99" fmla="*/ 89 h 344"/>
                  <a:gd name="T100" fmla="*/ 10 w 187"/>
                  <a:gd name="T101" fmla="*/ 27 h 344"/>
                  <a:gd name="T102" fmla="*/ 0 w 187"/>
                  <a:gd name="T103" fmla="*/ 17 h 344"/>
                  <a:gd name="T104" fmla="*/ 0 w 187"/>
                  <a:gd name="T105" fmla="*/ 31 h 344"/>
                  <a:gd name="T106" fmla="*/ 0 w 187"/>
                  <a:gd name="T107" fmla="*/ 66 h 344"/>
                  <a:gd name="T108" fmla="*/ 1 w 187"/>
                  <a:gd name="T109" fmla="*/ 111 h 344"/>
                  <a:gd name="T110" fmla="*/ 1 w 187"/>
                  <a:gd name="T111" fmla="*/ 135 h 344"/>
                  <a:gd name="T112" fmla="*/ 30 w 187"/>
                  <a:gd name="T113" fmla="*/ 150 h 344"/>
                  <a:gd name="T114" fmla="*/ 39 w 187"/>
                  <a:gd name="T115" fmla="*/ 139 h 344"/>
                  <a:gd name="T116" fmla="*/ 64 w 187"/>
                  <a:gd name="T117" fmla="*/ 127 h 344"/>
                  <a:gd name="T118" fmla="*/ 68 w 187"/>
                  <a:gd name="T119" fmla="*/ 88 h 344"/>
                  <a:gd name="T120" fmla="*/ 68 w 187"/>
                  <a:gd name="T121" fmla="*/ 46 h 344"/>
                  <a:gd name="T122" fmla="*/ 64 w 187"/>
                  <a:gd name="T123" fmla="*/ 20 h 3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7" h="344">
                    <a:moveTo>
                      <a:pt x="175" y="37"/>
                    </a:moveTo>
                    <a:lnTo>
                      <a:pt x="109" y="29"/>
                    </a:lnTo>
                    <a:lnTo>
                      <a:pt x="111" y="25"/>
                    </a:lnTo>
                    <a:lnTo>
                      <a:pt x="109" y="14"/>
                    </a:lnTo>
                    <a:lnTo>
                      <a:pt x="103" y="4"/>
                    </a:lnTo>
                    <a:lnTo>
                      <a:pt x="86" y="0"/>
                    </a:lnTo>
                    <a:lnTo>
                      <a:pt x="68" y="4"/>
                    </a:lnTo>
                    <a:lnTo>
                      <a:pt x="65" y="14"/>
                    </a:lnTo>
                    <a:lnTo>
                      <a:pt x="67" y="23"/>
                    </a:lnTo>
                    <a:lnTo>
                      <a:pt x="70" y="28"/>
                    </a:lnTo>
                    <a:lnTo>
                      <a:pt x="26" y="36"/>
                    </a:lnTo>
                    <a:lnTo>
                      <a:pt x="28" y="62"/>
                    </a:lnTo>
                    <a:lnTo>
                      <a:pt x="29" y="62"/>
                    </a:lnTo>
                    <a:lnTo>
                      <a:pt x="34" y="62"/>
                    </a:lnTo>
                    <a:lnTo>
                      <a:pt x="40" y="62"/>
                    </a:lnTo>
                    <a:lnTo>
                      <a:pt x="50" y="60"/>
                    </a:lnTo>
                    <a:lnTo>
                      <a:pt x="61" y="60"/>
                    </a:lnTo>
                    <a:lnTo>
                      <a:pt x="75" y="60"/>
                    </a:lnTo>
                    <a:lnTo>
                      <a:pt x="87" y="60"/>
                    </a:lnTo>
                    <a:lnTo>
                      <a:pt x="103" y="60"/>
                    </a:lnTo>
                    <a:lnTo>
                      <a:pt x="117" y="60"/>
                    </a:lnTo>
                    <a:lnTo>
                      <a:pt x="129" y="60"/>
                    </a:lnTo>
                    <a:lnTo>
                      <a:pt x="139" y="60"/>
                    </a:lnTo>
                    <a:lnTo>
                      <a:pt x="147" y="60"/>
                    </a:lnTo>
                    <a:lnTo>
                      <a:pt x="151" y="62"/>
                    </a:lnTo>
                    <a:lnTo>
                      <a:pt x="156" y="62"/>
                    </a:lnTo>
                    <a:lnTo>
                      <a:pt x="159" y="62"/>
                    </a:lnTo>
                    <a:lnTo>
                      <a:pt x="159" y="64"/>
                    </a:lnTo>
                    <a:lnTo>
                      <a:pt x="161" y="65"/>
                    </a:lnTo>
                    <a:lnTo>
                      <a:pt x="161" y="68"/>
                    </a:lnTo>
                    <a:lnTo>
                      <a:pt x="161" y="73"/>
                    </a:lnTo>
                    <a:lnTo>
                      <a:pt x="122" y="73"/>
                    </a:lnTo>
                    <a:lnTo>
                      <a:pt x="122" y="79"/>
                    </a:lnTo>
                    <a:lnTo>
                      <a:pt x="161" y="79"/>
                    </a:lnTo>
                    <a:lnTo>
                      <a:pt x="161" y="82"/>
                    </a:lnTo>
                    <a:lnTo>
                      <a:pt x="161" y="84"/>
                    </a:lnTo>
                    <a:lnTo>
                      <a:pt x="161" y="87"/>
                    </a:lnTo>
                    <a:lnTo>
                      <a:pt x="161" y="90"/>
                    </a:lnTo>
                    <a:lnTo>
                      <a:pt x="122" y="90"/>
                    </a:lnTo>
                    <a:lnTo>
                      <a:pt x="122" y="95"/>
                    </a:lnTo>
                    <a:lnTo>
                      <a:pt x="162" y="95"/>
                    </a:lnTo>
                    <a:lnTo>
                      <a:pt x="162" y="98"/>
                    </a:lnTo>
                    <a:lnTo>
                      <a:pt x="162" y="99"/>
                    </a:lnTo>
                    <a:lnTo>
                      <a:pt x="162" y="103"/>
                    </a:lnTo>
                    <a:lnTo>
                      <a:pt x="162" y="106"/>
                    </a:lnTo>
                    <a:lnTo>
                      <a:pt x="122" y="106"/>
                    </a:lnTo>
                    <a:lnTo>
                      <a:pt x="122" y="112"/>
                    </a:lnTo>
                    <a:lnTo>
                      <a:pt x="162" y="112"/>
                    </a:lnTo>
                    <a:lnTo>
                      <a:pt x="162" y="115"/>
                    </a:lnTo>
                    <a:lnTo>
                      <a:pt x="162" y="117"/>
                    </a:lnTo>
                    <a:lnTo>
                      <a:pt x="162" y="120"/>
                    </a:lnTo>
                    <a:lnTo>
                      <a:pt x="162" y="123"/>
                    </a:lnTo>
                    <a:lnTo>
                      <a:pt x="122" y="123"/>
                    </a:lnTo>
                    <a:lnTo>
                      <a:pt x="122" y="128"/>
                    </a:lnTo>
                    <a:lnTo>
                      <a:pt x="162" y="128"/>
                    </a:lnTo>
                    <a:lnTo>
                      <a:pt x="162" y="131"/>
                    </a:lnTo>
                    <a:lnTo>
                      <a:pt x="162" y="134"/>
                    </a:lnTo>
                    <a:lnTo>
                      <a:pt x="162" y="135"/>
                    </a:lnTo>
                    <a:lnTo>
                      <a:pt x="162" y="138"/>
                    </a:lnTo>
                    <a:lnTo>
                      <a:pt x="122" y="138"/>
                    </a:lnTo>
                    <a:lnTo>
                      <a:pt x="122" y="145"/>
                    </a:lnTo>
                    <a:lnTo>
                      <a:pt x="162" y="145"/>
                    </a:lnTo>
                    <a:lnTo>
                      <a:pt x="162" y="148"/>
                    </a:lnTo>
                    <a:lnTo>
                      <a:pt x="162" y="149"/>
                    </a:lnTo>
                    <a:lnTo>
                      <a:pt x="162" y="153"/>
                    </a:lnTo>
                    <a:lnTo>
                      <a:pt x="162" y="156"/>
                    </a:lnTo>
                    <a:lnTo>
                      <a:pt x="122" y="156"/>
                    </a:lnTo>
                    <a:lnTo>
                      <a:pt x="122" y="160"/>
                    </a:lnTo>
                    <a:lnTo>
                      <a:pt x="162" y="160"/>
                    </a:lnTo>
                    <a:lnTo>
                      <a:pt x="162" y="163"/>
                    </a:lnTo>
                    <a:lnTo>
                      <a:pt x="162" y="167"/>
                    </a:lnTo>
                    <a:lnTo>
                      <a:pt x="162" y="168"/>
                    </a:lnTo>
                    <a:lnTo>
                      <a:pt x="162" y="171"/>
                    </a:lnTo>
                    <a:lnTo>
                      <a:pt x="162" y="173"/>
                    </a:lnTo>
                    <a:lnTo>
                      <a:pt x="122" y="173"/>
                    </a:lnTo>
                    <a:lnTo>
                      <a:pt x="122" y="177"/>
                    </a:lnTo>
                    <a:lnTo>
                      <a:pt x="162" y="177"/>
                    </a:lnTo>
                    <a:lnTo>
                      <a:pt x="161" y="199"/>
                    </a:lnTo>
                    <a:lnTo>
                      <a:pt x="161" y="202"/>
                    </a:lnTo>
                    <a:lnTo>
                      <a:pt x="161" y="198"/>
                    </a:lnTo>
                    <a:lnTo>
                      <a:pt x="161" y="195"/>
                    </a:lnTo>
                    <a:lnTo>
                      <a:pt x="159" y="193"/>
                    </a:lnTo>
                    <a:lnTo>
                      <a:pt x="151" y="190"/>
                    </a:lnTo>
                    <a:lnTo>
                      <a:pt x="139" y="188"/>
                    </a:lnTo>
                    <a:lnTo>
                      <a:pt x="117" y="190"/>
                    </a:lnTo>
                    <a:lnTo>
                      <a:pt x="104" y="193"/>
                    </a:lnTo>
                    <a:lnTo>
                      <a:pt x="92" y="195"/>
                    </a:lnTo>
                    <a:lnTo>
                      <a:pt x="79" y="198"/>
                    </a:lnTo>
                    <a:lnTo>
                      <a:pt x="68" y="199"/>
                    </a:lnTo>
                    <a:lnTo>
                      <a:pt x="59" y="201"/>
                    </a:lnTo>
                    <a:lnTo>
                      <a:pt x="51" y="202"/>
                    </a:lnTo>
                    <a:lnTo>
                      <a:pt x="47" y="204"/>
                    </a:lnTo>
                    <a:lnTo>
                      <a:pt x="43" y="204"/>
                    </a:lnTo>
                    <a:lnTo>
                      <a:pt x="39" y="204"/>
                    </a:lnTo>
                    <a:lnTo>
                      <a:pt x="34" y="204"/>
                    </a:lnTo>
                    <a:lnTo>
                      <a:pt x="31" y="204"/>
                    </a:lnTo>
                    <a:lnTo>
                      <a:pt x="29" y="204"/>
                    </a:lnTo>
                    <a:lnTo>
                      <a:pt x="28" y="62"/>
                    </a:lnTo>
                    <a:lnTo>
                      <a:pt x="26" y="36"/>
                    </a:lnTo>
                    <a:lnTo>
                      <a:pt x="0" y="39"/>
                    </a:lnTo>
                    <a:lnTo>
                      <a:pt x="0" y="48"/>
                    </a:lnTo>
                    <a:lnTo>
                      <a:pt x="0" y="71"/>
                    </a:lnTo>
                    <a:lnTo>
                      <a:pt x="0" y="107"/>
                    </a:lnTo>
                    <a:lnTo>
                      <a:pt x="0" y="151"/>
                    </a:lnTo>
                    <a:lnTo>
                      <a:pt x="1" y="201"/>
                    </a:lnTo>
                    <a:lnTo>
                      <a:pt x="1" y="254"/>
                    </a:lnTo>
                    <a:lnTo>
                      <a:pt x="1" y="295"/>
                    </a:lnTo>
                    <a:lnTo>
                      <a:pt x="1" y="310"/>
                    </a:lnTo>
                    <a:lnTo>
                      <a:pt x="79" y="319"/>
                    </a:lnTo>
                    <a:lnTo>
                      <a:pt x="81" y="344"/>
                    </a:lnTo>
                    <a:lnTo>
                      <a:pt x="107" y="344"/>
                    </a:lnTo>
                    <a:lnTo>
                      <a:pt x="107" y="318"/>
                    </a:lnTo>
                    <a:lnTo>
                      <a:pt x="175" y="309"/>
                    </a:lnTo>
                    <a:lnTo>
                      <a:pt x="176" y="293"/>
                    </a:lnTo>
                    <a:lnTo>
                      <a:pt x="181" y="254"/>
                    </a:lnTo>
                    <a:lnTo>
                      <a:pt x="186" y="202"/>
                    </a:lnTo>
                    <a:lnTo>
                      <a:pt x="187" y="151"/>
                    </a:lnTo>
                    <a:lnTo>
                      <a:pt x="186" y="106"/>
                    </a:lnTo>
                    <a:lnTo>
                      <a:pt x="181" y="70"/>
                    </a:lnTo>
                    <a:lnTo>
                      <a:pt x="176" y="45"/>
                    </a:lnTo>
                    <a:lnTo>
                      <a:pt x="175" y="37"/>
                    </a:lnTo>
                    <a:close/>
                  </a:path>
                </a:pathLst>
              </a:custGeom>
              <a:solidFill>
                <a:srgbClr val="FF3300"/>
              </a:solidFill>
              <a:ln w="9525">
                <a:solidFill>
                  <a:schemeClr val="tx1"/>
                </a:solidFill>
                <a:round/>
                <a:headEnd/>
                <a:tailEnd/>
              </a:ln>
            </p:spPr>
            <p:txBody>
              <a:bodyPr/>
              <a:lstStyle/>
              <a:p>
                <a:endParaRPr lang="el-GR"/>
              </a:p>
            </p:txBody>
          </p:sp>
          <p:sp>
            <p:nvSpPr>
              <p:cNvPr id="45071" name="Rectangle 34"/>
              <p:cNvSpPr>
                <a:spLocks noChangeArrowheads="1"/>
              </p:cNvSpPr>
              <p:nvPr/>
            </p:nvSpPr>
            <p:spPr bwMode="auto">
              <a:xfrm>
                <a:off x="3477" y="2973"/>
                <a:ext cx="14" cy="60"/>
              </a:xfrm>
              <a:prstGeom prst="rect">
                <a:avLst/>
              </a:prstGeom>
              <a:solidFill>
                <a:srgbClr val="FFFFFF"/>
              </a:solidFill>
              <a:ln w="9525">
                <a:solidFill>
                  <a:schemeClr val="tx1"/>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5072" name="Rectangle 35"/>
              <p:cNvSpPr>
                <a:spLocks noChangeArrowheads="1"/>
              </p:cNvSpPr>
              <p:nvPr/>
            </p:nvSpPr>
            <p:spPr bwMode="auto">
              <a:xfrm>
                <a:off x="3500" y="2971"/>
                <a:ext cx="12" cy="60"/>
              </a:xfrm>
              <a:prstGeom prst="rect">
                <a:avLst/>
              </a:prstGeom>
              <a:solidFill>
                <a:srgbClr val="FFFFFF"/>
              </a:solidFill>
              <a:ln w="9525">
                <a:solidFill>
                  <a:schemeClr val="tx1"/>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5073" name="Freeform 36"/>
              <p:cNvSpPr>
                <a:spLocks/>
              </p:cNvSpPr>
              <p:nvPr/>
            </p:nvSpPr>
            <p:spPr bwMode="auto">
              <a:xfrm>
                <a:off x="3904" y="2948"/>
                <a:ext cx="152" cy="106"/>
              </a:xfrm>
              <a:custGeom>
                <a:avLst/>
                <a:gdLst>
                  <a:gd name="T0" fmla="*/ 0 w 253"/>
                  <a:gd name="T1" fmla="*/ 14 h 161"/>
                  <a:gd name="T2" fmla="*/ 31 w 253"/>
                  <a:gd name="T3" fmla="*/ 0 h 161"/>
                  <a:gd name="T4" fmla="*/ 47 w 253"/>
                  <a:gd name="T5" fmla="*/ 7 h 161"/>
                  <a:gd name="T6" fmla="*/ 46 w 253"/>
                  <a:gd name="T7" fmla="*/ 16 h 161"/>
                  <a:gd name="T8" fmla="*/ 35 w 253"/>
                  <a:gd name="T9" fmla="*/ 20 h 161"/>
                  <a:gd name="T10" fmla="*/ 37 w 253"/>
                  <a:gd name="T11" fmla="*/ 20 h 161"/>
                  <a:gd name="T12" fmla="*/ 40 w 253"/>
                  <a:gd name="T13" fmla="*/ 21 h 161"/>
                  <a:gd name="T14" fmla="*/ 46 w 253"/>
                  <a:gd name="T15" fmla="*/ 22 h 161"/>
                  <a:gd name="T16" fmla="*/ 52 w 253"/>
                  <a:gd name="T17" fmla="*/ 23 h 161"/>
                  <a:gd name="T18" fmla="*/ 58 w 253"/>
                  <a:gd name="T19" fmla="*/ 24 h 161"/>
                  <a:gd name="T20" fmla="*/ 64 w 253"/>
                  <a:gd name="T21" fmla="*/ 24 h 161"/>
                  <a:gd name="T22" fmla="*/ 68 w 253"/>
                  <a:gd name="T23" fmla="*/ 25 h 161"/>
                  <a:gd name="T24" fmla="*/ 71 w 253"/>
                  <a:gd name="T25" fmla="*/ 25 h 161"/>
                  <a:gd name="T26" fmla="*/ 73 w 253"/>
                  <a:gd name="T27" fmla="*/ 24 h 161"/>
                  <a:gd name="T28" fmla="*/ 76 w 253"/>
                  <a:gd name="T29" fmla="*/ 24 h 161"/>
                  <a:gd name="T30" fmla="*/ 79 w 253"/>
                  <a:gd name="T31" fmla="*/ 22 h 161"/>
                  <a:gd name="T32" fmla="*/ 82 w 253"/>
                  <a:gd name="T33" fmla="*/ 22 h 161"/>
                  <a:gd name="T34" fmla="*/ 85 w 253"/>
                  <a:gd name="T35" fmla="*/ 22 h 161"/>
                  <a:gd name="T36" fmla="*/ 88 w 253"/>
                  <a:gd name="T37" fmla="*/ 24 h 161"/>
                  <a:gd name="T38" fmla="*/ 91 w 253"/>
                  <a:gd name="T39" fmla="*/ 26 h 161"/>
                  <a:gd name="T40" fmla="*/ 91 w 253"/>
                  <a:gd name="T41" fmla="*/ 31 h 161"/>
                  <a:gd name="T42" fmla="*/ 90 w 253"/>
                  <a:gd name="T43" fmla="*/ 38 h 161"/>
                  <a:gd name="T44" fmla="*/ 87 w 253"/>
                  <a:gd name="T45" fmla="*/ 44 h 161"/>
                  <a:gd name="T46" fmla="*/ 81 w 253"/>
                  <a:gd name="T47" fmla="*/ 51 h 161"/>
                  <a:gd name="T48" fmla="*/ 75 w 253"/>
                  <a:gd name="T49" fmla="*/ 57 h 161"/>
                  <a:gd name="T50" fmla="*/ 67 w 253"/>
                  <a:gd name="T51" fmla="*/ 63 h 161"/>
                  <a:gd name="T52" fmla="*/ 58 w 253"/>
                  <a:gd name="T53" fmla="*/ 66 h 161"/>
                  <a:gd name="T54" fmla="*/ 49 w 253"/>
                  <a:gd name="T55" fmla="*/ 69 h 161"/>
                  <a:gd name="T56" fmla="*/ 41 w 253"/>
                  <a:gd name="T57" fmla="*/ 70 h 161"/>
                  <a:gd name="T58" fmla="*/ 33 w 253"/>
                  <a:gd name="T59" fmla="*/ 70 h 161"/>
                  <a:gd name="T60" fmla="*/ 28 w 253"/>
                  <a:gd name="T61" fmla="*/ 69 h 161"/>
                  <a:gd name="T62" fmla="*/ 23 w 253"/>
                  <a:gd name="T63" fmla="*/ 69 h 161"/>
                  <a:gd name="T64" fmla="*/ 20 w 253"/>
                  <a:gd name="T65" fmla="*/ 69 h 161"/>
                  <a:gd name="T66" fmla="*/ 18 w 253"/>
                  <a:gd name="T67" fmla="*/ 69 h 161"/>
                  <a:gd name="T68" fmla="*/ 17 w 253"/>
                  <a:gd name="T69" fmla="*/ 69 h 161"/>
                  <a:gd name="T70" fmla="*/ 16 w 253"/>
                  <a:gd name="T71" fmla="*/ 69 h 161"/>
                  <a:gd name="T72" fmla="*/ 16 w 253"/>
                  <a:gd name="T73" fmla="*/ 69 h 161"/>
                  <a:gd name="T74" fmla="*/ 0 w 253"/>
                  <a:gd name="T75" fmla="*/ 14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3" h="161">
                    <a:moveTo>
                      <a:pt x="0" y="33"/>
                    </a:moveTo>
                    <a:lnTo>
                      <a:pt x="87" y="0"/>
                    </a:lnTo>
                    <a:lnTo>
                      <a:pt x="131" y="16"/>
                    </a:lnTo>
                    <a:lnTo>
                      <a:pt x="126" y="36"/>
                    </a:lnTo>
                    <a:lnTo>
                      <a:pt x="97" y="47"/>
                    </a:lnTo>
                    <a:lnTo>
                      <a:pt x="101" y="47"/>
                    </a:lnTo>
                    <a:lnTo>
                      <a:pt x="111" y="49"/>
                    </a:lnTo>
                    <a:lnTo>
                      <a:pt x="126" y="50"/>
                    </a:lnTo>
                    <a:lnTo>
                      <a:pt x="144" y="53"/>
                    </a:lnTo>
                    <a:lnTo>
                      <a:pt x="161" y="55"/>
                    </a:lnTo>
                    <a:lnTo>
                      <a:pt x="176" y="56"/>
                    </a:lnTo>
                    <a:lnTo>
                      <a:pt x="190" y="58"/>
                    </a:lnTo>
                    <a:lnTo>
                      <a:pt x="197" y="58"/>
                    </a:lnTo>
                    <a:lnTo>
                      <a:pt x="201" y="56"/>
                    </a:lnTo>
                    <a:lnTo>
                      <a:pt x="209" y="55"/>
                    </a:lnTo>
                    <a:lnTo>
                      <a:pt x="219" y="52"/>
                    </a:lnTo>
                    <a:lnTo>
                      <a:pt x="228" y="50"/>
                    </a:lnTo>
                    <a:lnTo>
                      <a:pt x="237" y="52"/>
                    </a:lnTo>
                    <a:lnTo>
                      <a:pt x="245" y="55"/>
                    </a:lnTo>
                    <a:lnTo>
                      <a:pt x="251" y="61"/>
                    </a:lnTo>
                    <a:lnTo>
                      <a:pt x="253" y="72"/>
                    </a:lnTo>
                    <a:lnTo>
                      <a:pt x="250" y="86"/>
                    </a:lnTo>
                    <a:lnTo>
                      <a:pt x="240" y="102"/>
                    </a:lnTo>
                    <a:lnTo>
                      <a:pt x="225" y="117"/>
                    </a:lnTo>
                    <a:lnTo>
                      <a:pt x="208" y="131"/>
                    </a:lnTo>
                    <a:lnTo>
                      <a:pt x="186" y="144"/>
                    </a:lnTo>
                    <a:lnTo>
                      <a:pt x="162" y="153"/>
                    </a:lnTo>
                    <a:lnTo>
                      <a:pt x="137" y="159"/>
                    </a:lnTo>
                    <a:lnTo>
                      <a:pt x="114" y="161"/>
                    </a:lnTo>
                    <a:lnTo>
                      <a:pt x="92" y="161"/>
                    </a:lnTo>
                    <a:lnTo>
                      <a:pt x="76" y="159"/>
                    </a:lnTo>
                    <a:lnTo>
                      <a:pt x="64" y="159"/>
                    </a:lnTo>
                    <a:lnTo>
                      <a:pt x="56" y="159"/>
                    </a:lnTo>
                    <a:lnTo>
                      <a:pt x="50" y="159"/>
                    </a:lnTo>
                    <a:lnTo>
                      <a:pt x="47" y="159"/>
                    </a:lnTo>
                    <a:lnTo>
                      <a:pt x="45" y="159"/>
                    </a:lnTo>
                    <a:lnTo>
                      <a:pt x="0" y="33"/>
                    </a:lnTo>
                    <a:close/>
                  </a:path>
                </a:pathLst>
              </a:custGeom>
              <a:solidFill>
                <a:srgbClr val="FFFFFF"/>
              </a:solidFill>
              <a:ln w="9525">
                <a:solidFill>
                  <a:schemeClr val="tx1"/>
                </a:solidFill>
                <a:round/>
                <a:headEnd/>
                <a:tailEnd/>
              </a:ln>
            </p:spPr>
            <p:txBody>
              <a:bodyPr/>
              <a:lstStyle/>
              <a:p>
                <a:endParaRPr lang="el-GR"/>
              </a:p>
            </p:txBody>
          </p:sp>
          <p:sp>
            <p:nvSpPr>
              <p:cNvPr id="45074" name="Freeform 37"/>
              <p:cNvSpPr>
                <a:spLocks/>
              </p:cNvSpPr>
              <p:nvPr/>
            </p:nvSpPr>
            <p:spPr bwMode="auto">
              <a:xfrm>
                <a:off x="3955" y="3563"/>
                <a:ext cx="36" cy="40"/>
              </a:xfrm>
              <a:custGeom>
                <a:avLst/>
                <a:gdLst>
                  <a:gd name="T0" fmla="*/ 11 w 61"/>
                  <a:gd name="T1" fmla="*/ 0 h 61"/>
                  <a:gd name="T2" fmla="*/ 6 w 61"/>
                  <a:gd name="T3" fmla="*/ 1 h 61"/>
                  <a:gd name="T4" fmla="*/ 4 w 61"/>
                  <a:gd name="T5" fmla="*/ 5 h 61"/>
                  <a:gd name="T6" fmla="*/ 1 w 61"/>
                  <a:gd name="T7" fmla="*/ 8 h 61"/>
                  <a:gd name="T8" fmla="*/ 0 w 61"/>
                  <a:gd name="T9" fmla="*/ 13 h 61"/>
                  <a:gd name="T10" fmla="*/ 1 w 61"/>
                  <a:gd name="T11" fmla="*/ 19 h 61"/>
                  <a:gd name="T12" fmla="*/ 4 w 61"/>
                  <a:gd name="T13" fmla="*/ 23 h 61"/>
                  <a:gd name="T14" fmla="*/ 6 w 61"/>
                  <a:gd name="T15" fmla="*/ 26 h 61"/>
                  <a:gd name="T16" fmla="*/ 11 w 61"/>
                  <a:gd name="T17" fmla="*/ 26 h 61"/>
                  <a:gd name="T18" fmla="*/ 15 w 61"/>
                  <a:gd name="T19" fmla="*/ 26 h 61"/>
                  <a:gd name="T20" fmla="*/ 18 w 61"/>
                  <a:gd name="T21" fmla="*/ 23 h 61"/>
                  <a:gd name="T22" fmla="*/ 20 w 61"/>
                  <a:gd name="T23" fmla="*/ 19 h 61"/>
                  <a:gd name="T24" fmla="*/ 21 w 61"/>
                  <a:gd name="T25" fmla="*/ 13 h 61"/>
                  <a:gd name="T26" fmla="*/ 20 w 61"/>
                  <a:gd name="T27" fmla="*/ 8 h 61"/>
                  <a:gd name="T28" fmla="*/ 18 w 61"/>
                  <a:gd name="T29" fmla="*/ 5 h 61"/>
                  <a:gd name="T30" fmla="*/ 15 w 61"/>
                  <a:gd name="T31" fmla="*/ 1 h 61"/>
                  <a:gd name="T32" fmla="*/ 11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0" y="0"/>
                    </a:moveTo>
                    <a:lnTo>
                      <a:pt x="19" y="3"/>
                    </a:lnTo>
                    <a:lnTo>
                      <a:pt x="10" y="10"/>
                    </a:lnTo>
                    <a:lnTo>
                      <a:pt x="3" y="19"/>
                    </a:lnTo>
                    <a:lnTo>
                      <a:pt x="0" y="31"/>
                    </a:lnTo>
                    <a:lnTo>
                      <a:pt x="3" y="44"/>
                    </a:lnTo>
                    <a:lnTo>
                      <a:pt x="10" y="53"/>
                    </a:lnTo>
                    <a:lnTo>
                      <a:pt x="19" y="59"/>
                    </a:lnTo>
                    <a:lnTo>
                      <a:pt x="30" y="61"/>
                    </a:lnTo>
                    <a:lnTo>
                      <a:pt x="42" y="59"/>
                    </a:lnTo>
                    <a:lnTo>
                      <a:pt x="52" y="53"/>
                    </a:lnTo>
                    <a:lnTo>
                      <a:pt x="58" y="44"/>
                    </a:lnTo>
                    <a:lnTo>
                      <a:pt x="61" y="31"/>
                    </a:lnTo>
                    <a:lnTo>
                      <a:pt x="58" y="19"/>
                    </a:lnTo>
                    <a:lnTo>
                      <a:pt x="52" y="10"/>
                    </a:lnTo>
                    <a:lnTo>
                      <a:pt x="42" y="3"/>
                    </a:lnTo>
                    <a:lnTo>
                      <a:pt x="30" y="0"/>
                    </a:lnTo>
                    <a:close/>
                  </a:path>
                </a:pathLst>
              </a:custGeom>
              <a:solidFill>
                <a:srgbClr val="FFFFFF"/>
              </a:solidFill>
              <a:ln w="9525">
                <a:solidFill>
                  <a:schemeClr val="tx1"/>
                </a:solidFill>
                <a:round/>
                <a:headEnd/>
                <a:tailEnd/>
              </a:ln>
            </p:spPr>
            <p:txBody>
              <a:bodyPr/>
              <a:lstStyle/>
              <a:p>
                <a:endParaRPr lang="el-GR"/>
              </a:p>
            </p:txBody>
          </p:sp>
          <p:sp>
            <p:nvSpPr>
              <p:cNvPr id="45075" name="Freeform 38"/>
              <p:cNvSpPr>
                <a:spLocks/>
              </p:cNvSpPr>
              <p:nvPr/>
            </p:nvSpPr>
            <p:spPr bwMode="auto">
              <a:xfrm>
                <a:off x="4227" y="3563"/>
                <a:ext cx="37" cy="40"/>
              </a:xfrm>
              <a:custGeom>
                <a:avLst/>
                <a:gdLst>
                  <a:gd name="T0" fmla="*/ 12 w 61"/>
                  <a:gd name="T1" fmla="*/ 0 h 61"/>
                  <a:gd name="T2" fmla="*/ 7 w 61"/>
                  <a:gd name="T3" fmla="*/ 1 h 61"/>
                  <a:gd name="T4" fmla="*/ 3 w 61"/>
                  <a:gd name="T5" fmla="*/ 5 h 61"/>
                  <a:gd name="T6" fmla="*/ 1 w 61"/>
                  <a:gd name="T7" fmla="*/ 8 h 61"/>
                  <a:gd name="T8" fmla="*/ 0 w 61"/>
                  <a:gd name="T9" fmla="*/ 13 h 61"/>
                  <a:gd name="T10" fmla="*/ 1 w 61"/>
                  <a:gd name="T11" fmla="*/ 19 h 61"/>
                  <a:gd name="T12" fmla="*/ 3 w 61"/>
                  <a:gd name="T13" fmla="*/ 23 h 61"/>
                  <a:gd name="T14" fmla="*/ 7 w 61"/>
                  <a:gd name="T15" fmla="*/ 26 h 61"/>
                  <a:gd name="T16" fmla="*/ 12 w 61"/>
                  <a:gd name="T17" fmla="*/ 26 h 61"/>
                  <a:gd name="T18" fmla="*/ 16 w 61"/>
                  <a:gd name="T19" fmla="*/ 26 h 61"/>
                  <a:gd name="T20" fmla="*/ 19 w 61"/>
                  <a:gd name="T21" fmla="*/ 23 h 61"/>
                  <a:gd name="T22" fmla="*/ 22 w 61"/>
                  <a:gd name="T23" fmla="*/ 19 h 61"/>
                  <a:gd name="T24" fmla="*/ 22 w 61"/>
                  <a:gd name="T25" fmla="*/ 13 h 61"/>
                  <a:gd name="T26" fmla="*/ 22 w 61"/>
                  <a:gd name="T27" fmla="*/ 8 h 61"/>
                  <a:gd name="T28" fmla="*/ 19 w 61"/>
                  <a:gd name="T29" fmla="*/ 5 h 61"/>
                  <a:gd name="T30" fmla="*/ 16 w 61"/>
                  <a:gd name="T31" fmla="*/ 1 h 61"/>
                  <a:gd name="T32" fmla="*/ 12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1" y="0"/>
                    </a:moveTo>
                    <a:lnTo>
                      <a:pt x="19" y="3"/>
                    </a:lnTo>
                    <a:lnTo>
                      <a:pt x="9" y="10"/>
                    </a:lnTo>
                    <a:lnTo>
                      <a:pt x="3" y="19"/>
                    </a:lnTo>
                    <a:lnTo>
                      <a:pt x="0" y="31"/>
                    </a:lnTo>
                    <a:lnTo>
                      <a:pt x="3" y="44"/>
                    </a:lnTo>
                    <a:lnTo>
                      <a:pt x="9" y="53"/>
                    </a:lnTo>
                    <a:lnTo>
                      <a:pt x="19" y="59"/>
                    </a:lnTo>
                    <a:lnTo>
                      <a:pt x="31" y="61"/>
                    </a:lnTo>
                    <a:lnTo>
                      <a:pt x="44" y="59"/>
                    </a:lnTo>
                    <a:lnTo>
                      <a:pt x="53" y="53"/>
                    </a:lnTo>
                    <a:lnTo>
                      <a:pt x="59" y="44"/>
                    </a:lnTo>
                    <a:lnTo>
                      <a:pt x="61" y="31"/>
                    </a:lnTo>
                    <a:lnTo>
                      <a:pt x="59" y="19"/>
                    </a:lnTo>
                    <a:lnTo>
                      <a:pt x="53" y="10"/>
                    </a:lnTo>
                    <a:lnTo>
                      <a:pt x="44" y="3"/>
                    </a:lnTo>
                    <a:lnTo>
                      <a:pt x="31" y="0"/>
                    </a:lnTo>
                    <a:close/>
                  </a:path>
                </a:pathLst>
              </a:custGeom>
              <a:solidFill>
                <a:srgbClr val="FFFFFF"/>
              </a:solidFill>
              <a:ln w="9525">
                <a:solidFill>
                  <a:schemeClr val="tx1"/>
                </a:solidFill>
                <a:round/>
                <a:headEnd/>
                <a:tailEnd/>
              </a:ln>
            </p:spPr>
            <p:txBody>
              <a:bodyPr/>
              <a:lstStyle/>
              <a:p>
                <a:endParaRPr lang="el-GR"/>
              </a:p>
            </p:txBody>
          </p:sp>
          <p:sp>
            <p:nvSpPr>
              <p:cNvPr id="45076" name="Freeform 39"/>
              <p:cNvSpPr>
                <a:spLocks/>
              </p:cNvSpPr>
              <p:nvPr/>
            </p:nvSpPr>
            <p:spPr bwMode="auto">
              <a:xfrm>
                <a:off x="3941" y="2643"/>
                <a:ext cx="312" cy="908"/>
              </a:xfrm>
              <a:custGeom>
                <a:avLst/>
                <a:gdLst>
                  <a:gd name="T0" fmla="*/ 109 w 520"/>
                  <a:gd name="T1" fmla="*/ 578 h 1375"/>
                  <a:gd name="T2" fmla="*/ 109 w 520"/>
                  <a:gd name="T3" fmla="*/ 15 h 1375"/>
                  <a:gd name="T4" fmla="*/ 109 w 520"/>
                  <a:gd name="T5" fmla="*/ 3 h 1375"/>
                  <a:gd name="T6" fmla="*/ 109 w 520"/>
                  <a:gd name="T7" fmla="*/ 0 h 1375"/>
                  <a:gd name="T8" fmla="*/ 0 w 520"/>
                  <a:gd name="T9" fmla="*/ 0 h 1375"/>
                  <a:gd name="T10" fmla="*/ 0 w 520"/>
                  <a:gd name="T11" fmla="*/ 15 h 1375"/>
                  <a:gd name="T12" fmla="*/ 40 w 520"/>
                  <a:gd name="T13" fmla="*/ 15 h 1375"/>
                  <a:gd name="T14" fmla="*/ 40 w 520"/>
                  <a:gd name="T15" fmla="*/ 37 h 1375"/>
                  <a:gd name="T16" fmla="*/ 48 w 520"/>
                  <a:gd name="T17" fmla="*/ 37 h 1375"/>
                  <a:gd name="T18" fmla="*/ 48 w 520"/>
                  <a:gd name="T19" fmla="*/ 15 h 1375"/>
                  <a:gd name="T20" fmla="*/ 94 w 520"/>
                  <a:gd name="T21" fmla="*/ 15 h 1375"/>
                  <a:gd name="T22" fmla="*/ 94 w 520"/>
                  <a:gd name="T23" fmla="*/ 578 h 1375"/>
                  <a:gd name="T24" fmla="*/ 13 w 520"/>
                  <a:gd name="T25" fmla="*/ 578 h 1375"/>
                  <a:gd name="T26" fmla="*/ 13 w 520"/>
                  <a:gd name="T27" fmla="*/ 600 h 1375"/>
                  <a:gd name="T28" fmla="*/ 187 w 520"/>
                  <a:gd name="T29" fmla="*/ 600 h 1375"/>
                  <a:gd name="T30" fmla="*/ 187 w 520"/>
                  <a:gd name="T31" fmla="*/ 578 h 1375"/>
                  <a:gd name="T32" fmla="*/ 109 w 520"/>
                  <a:gd name="T33" fmla="*/ 578 h 13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0" h="1375">
                    <a:moveTo>
                      <a:pt x="303" y="1325"/>
                    </a:moveTo>
                    <a:lnTo>
                      <a:pt x="303" y="33"/>
                    </a:lnTo>
                    <a:lnTo>
                      <a:pt x="303" y="8"/>
                    </a:lnTo>
                    <a:lnTo>
                      <a:pt x="303" y="0"/>
                    </a:lnTo>
                    <a:lnTo>
                      <a:pt x="0" y="0"/>
                    </a:lnTo>
                    <a:lnTo>
                      <a:pt x="0" y="33"/>
                    </a:lnTo>
                    <a:lnTo>
                      <a:pt x="111" y="33"/>
                    </a:lnTo>
                    <a:lnTo>
                      <a:pt x="111" y="85"/>
                    </a:lnTo>
                    <a:lnTo>
                      <a:pt x="134" y="85"/>
                    </a:lnTo>
                    <a:lnTo>
                      <a:pt x="134" y="33"/>
                    </a:lnTo>
                    <a:lnTo>
                      <a:pt x="261" y="33"/>
                    </a:lnTo>
                    <a:lnTo>
                      <a:pt x="261" y="1325"/>
                    </a:lnTo>
                    <a:lnTo>
                      <a:pt x="37" y="1325"/>
                    </a:lnTo>
                    <a:lnTo>
                      <a:pt x="37" y="1375"/>
                    </a:lnTo>
                    <a:lnTo>
                      <a:pt x="520" y="1375"/>
                    </a:lnTo>
                    <a:lnTo>
                      <a:pt x="520" y="1325"/>
                    </a:lnTo>
                    <a:lnTo>
                      <a:pt x="303" y="1325"/>
                    </a:lnTo>
                    <a:close/>
                  </a:path>
                </a:pathLst>
              </a:custGeom>
              <a:solidFill>
                <a:srgbClr val="FFFFFF"/>
              </a:solidFill>
              <a:ln w="9525">
                <a:solidFill>
                  <a:schemeClr val="tx1"/>
                </a:solidFill>
                <a:round/>
                <a:headEnd/>
                <a:tailEnd/>
              </a:ln>
            </p:spPr>
            <p:txBody>
              <a:bodyPr/>
              <a:lstStyle/>
              <a:p>
                <a:endParaRPr lang="el-GR"/>
              </a:p>
            </p:txBody>
          </p:sp>
          <p:sp>
            <p:nvSpPr>
              <p:cNvPr id="45077" name="Freeform 40"/>
              <p:cNvSpPr>
                <a:spLocks/>
              </p:cNvSpPr>
              <p:nvPr/>
            </p:nvSpPr>
            <p:spPr bwMode="auto">
              <a:xfrm>
                <a:off x="4011" y="2916"/>
                <a:ext cx="213" cy="357"/>
              </a:xfrm>
              <a:custGeom>
                <a:avLst/>
                <a:gdLst>
                  <a:gd name="T0" fmla="*/ 127 w 356"/>
                  <a:gd name="T1" fmla="*/ 225 h 540"/>
                  <a:gd name="T2" fmla="*/ 116 w 356"/>
                  <a:gd name="T3" fmla="*/ 223 h 540"/>
                  <a:gd name="T4" fmla="*/ 104 w 356"/>
                  <a:gd name="T5" fmla="*/ 220 h 540"/>
                  <a:gd name="T6" fmla="*/ 92 w 356"/>
                  <a:gd name="T7" fmla="*/ 215 h 540"/>
                  <a:gd name="T8" fmla="*/ 81 w 356"/>
                  <a:gd name="T9" fmla="*/ 207 h 540"/>
                  <a:gd name="T10" fmla="*/ 72 w 356"/>
                  <a:gd name="T11" fmla="*/ 197 h 540"/>
                  <a:gd name="T12" fmla="*/ 62 w 356"/>
                  <a:gd name="T13" fmla="*/ 185 h 540"/>
                  <a:gd name="T14" fmla="*/ 53 w 356"/>
                  <a:gd name="T15" fmla="*/ 173 h 540"/>
                  <a:gd name="T16" fmla="*/ 44 w 356"/>
                  <a:gd name="T17" fmla="*/ 157 h 540"/>
                  <a:gd name="T18" fmla="*/ 36 w 356"/>
                  <a:gd name="T19" fmla="*/ 141 h 540"/>
                  <a:gd name="T20" fmla="*/ 30 w 356"/>
                  <a:gd name="T21" fmla="*/ 124 h 540"/>
                  <a:gd name="T22" fmla="*/ 24 w 356"/>
                  <a:gd name="T23" fmla="*/ 106 h 540"/>
                  <a:gd name="T24" fmla="*/ 19 w 356"/>
                  <a:gd name="T25" fmla="*/ 86 h 540"/>
                  <a:gd name="T26" fmla="*/ 15 w 356"/>
                  <a:gd name="T27" fmla="*/ 65 h 540"/>
                  <a:gd name="T28" fmla="*/ 12 w 356"/>
                  <a:gd name="T29" fmla="*/ 44 h 540"/>
                  <a:gd name="T30" fmla="*/ 10 w 356"/>
                  <a:gd name="T31" fmla="*/ 22 h 540"/>
                  <a:gd name="T32" fmla="*/ 10 w 356"/>
                  <a:gd name="T33" fmla="*/ 0 h 540"/>
                  <a:gd name="T34" fmla="*/ 0 w 356"/>
                  <a:gd name="T35" fmla="*/ 0 h 540"/>
                  <a:gd name="T36" fmla="*/ 1 w 356"/>
                  <a:gd name="T37" fmla="*/ 24 h 540"/>
                  <a:gd name="T38" fmla="*/ 3 w 356"/>
                  <a:gd name="T39" fmla="*/ 48 h 540"/>
                  <a:gd name="T40" fmla="*/ 6 w 356"/>
                  <a:gd name="T41" fmla="*/ 70 h 540"/>
                  <a:gd name="T42" fmla="*/ 10 w 356"/>
                  <a:gd name="T43" fmla="*/ 92 h 540"/>
                  <a:gd name="T44" fmla="*/ 16 w 356"/>
                  <a:gd name="T45" fmla="*/ 112 h 540"/>
                  <a:gd name="T46" fmla="*/ 22 w 356"/>
                  <a:gd name="T47" fmla="*/ 132 h 540"/>
                  <a:gd name="T48" fmla="*/ 29 w 356"/>
                  <a:gd name="T49" fmla="*/ 150 h 540"/>
                  <a:gd name="T50" fmla="*/ 38 w 356"/>
                  <a:gd name="T51" fmla="*/ 167 h 540"/>
                  <a:gd name="T52" fmla="*/ 47 w 356"/>
                  <a:gd name="T53" fmla="*/ 182 h 540"/>
                  <a:gd name="T54" fmla="*/ 56 w 356"/>
                  <a:gd name="T55" fmla="*/ 196 h 540"/>
                  <a:gd name="T56" fmla="*/ 66 w 356"/>
                  <a:gd name="T57" fmla="*/ 207 h 540"/>
                  <a:gd name="T58" fmla="*/ 78 w 356"/>
                  <a:gd name="T59" fmla="*/ 218 h 540"/>
                  <a:gd name="T60" fmla="*/ 90 w 356"/>
                  <a:gd name="T61" fmla="*/ 225 h 540"/>
                  <a:gd name="T62" fmla="*/ 102 w 356"/>
                  <a:gd name="T63" fmla="*/ 231 h 540"/>
                  <a:gd name="T64" fmla="*/ 114 w 356"/>
                  <a:gd name="T65" fmla="*/ 235 h 540"/>
                  <a:gd name="T66" fmla="*/ 127 w 356"/>
                  <a:gd name="T67" fmla="*/ 236 h 540"/>
                  <a:gd name="T68" fmla="*/ 127 w 356"/>
                  <a:gd name="T69" fmla="*/ 225 h 5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6" h="540">
                    <a:moveTo>
                      <a:pt x="356" y="515"/>
                    </a:moveTo>
                    <a:lnTo>
                      <a:pt x="324" y="512"/>
                    </a:lnTo>
                    <a:lnTo>
                      <a:pt x="291" y="504"/>
                    </a:lnTo>
                    <a:lnTo>
                      <a:pt x="258" y="491"/>
                    </a:lnTo>
                    <a:lnTo>
                      <a:pt x="228" y="473"/>
                    </a:lnTo>
                    <a:lnTo>
                      <a:pt x="200" y="451"/>
                    </a:lnTo>
                    <a:lnTo>
                      <a:pt x="172" y="424"/>
                    </a:lnTo>
                    <a:lnTo>
                      <a:pt x="147" y="395"/>
                    </a:lnTo>
                    <a:lnTo>
                      <a:pt x="123" y="360"/>
                    </a:lnTo>
                    <a:lnTo>
                      <a:pt x="102" y="324"/>
                    </a:lnTo>
                    <a:lnTo>
                      <a:pt x="83" y="284"/>
                    </a:lnTo>
                    <a:lnTo>
                      <a:pt x="67" y="242"/>
                    </a:lnTo>
                    <a:lnTo>
                      <a:pt x="53" y="196"/>
                    </a:lnTo>
                    <a:lnTo>
                      <a:pt x="42" y="150"/>
                    </a:lnTo>
                    <a:lnTo>
                      <a:pt x="33" y="101"/>
                    </a:lnTo>
                    <a:lnTo>
                      <a:pt x="28" y="51"/>
                    </a:lnTo>
                    <a:lnTo>
                      <a:pt x="26" y="0"/>
                    </a:lnTo>
                    <a:lnTo>
                      <a:pt x="0" y="0"/>
                    </a:lnTo>
                    <a:lnTo>
                      <a:pt x="1" y="56"/>
                    </a:lnTo>
                    <a:lnTo>
                      <a:pt x="8" y="109"/>
                    </a:lnTo>
                    <a:lnTo>
                      <a:pt x="16" y="161"/>
                    </a:lnTo>
                    <a:lnTo>
                      <a:pt x="28" y="211"/>
                    </a:lnTo>
                    <a:lnTo>
                      <a:pt x="44" y="257"/>
                    </a:lnTo>
                    <a:lnTo>
                      <a:pt x="61" y="303"/>
                    </a:lnTo>
                    <a:lnTo>
                      <a:pt x="81" y="343"/>
                    </a:lnTo>
                    <a:lnTo>
                      <a:pt x="105" y="382"/>
                    </a:lnTo>
                    <a:lnTo>
                      <a:pt x="130" y="416"/>
                    </a:lnTo>
                    <a:lnTo>
                      <a:pt x="156" y="448"/>
                    </a:lnTo>
                    <a:lnTo>
                      <a:pt x="186" y="474"/>
                    </a:lnTo>
                    <a:lnTo>
                      <a:pt x="217" y="498"/>
                    </a:lnTo>
                    <a:lnTo>
                      <a:pt x="250" y="516"/>
                    </a:lnTo>
                    <a:lnTo>
                      <a:pt x="284" y="529"/>
                    </a:lnTo>
                    <a:lnTo>
                      <a:pt x="320" y="537"/>
                    </a:lnTo>
                    <a:lnTo>
                      <a:pt x="356" y="540"/>
                    </a:lnTo>
                    <a:lnTo>
                      <a:pt x="356" y="515"/>
                    </a:lnTo>
                    <a:close/>
                  </a:path>
                </a:pathLst>
              </a:custGeom>
              <a:solidFill>
                <a:srgbClr val="FFFFFF"/>
              </a:solidFill>
              <a:ln w="9525">
                <a:solidFill>
                  <a:schemeClr val="tx1"/>
                </a:solidFill>
                <a:round/>
                <a:headEnd/>
                <a:tailEnd/>
              </a:ln>
            </p:spPr>
            <p:txBody>
              <a:bodyPr/>
              <a:lstStyle/>
              <a:p>
                <a:endParaRPr lang="el-GR"/>
              </a:p>
            </p:txBody>
          </p:sp>
          <p:grpSp>
            <p:nvGrpSpPr>
              <p:cNvPr id="45078" name="Group 41"/>
              <p:cNvGrpSpPr>
                <a:grpSpLocks/>
              </p:cNvGrpSpPr>
              <p:nvPr/>
            </p:nvGrpSpPr>
            <p:grpSpPr bwMode="auto">
              <a:xfrm>
                <a:off x="3840" y="3072"/>
                <a:ext cx="1313" cy="535"/>
                <a:chOff x="318" y="1836"/>
                <a:chExt cx="5123" cy="2011"/>
              </a:xfrm>
            </p:grpSpPr>
            <p:sp>
              <p:nvSpPr>
                <p:cNvPr id="45079" name="Freeform 42"/>
                <p:cNvSpPr>
                  <a:spLocks/>
                </p:cNvSpPr>
                <p:nvPr/>
              </p:nvSpPr>
              <p:spPr bwMode="auto">
                <a:xfrm>
                  <a:off x="1456" y="2310"/>
                  <a:ext cx="3574" cy="644"/>
                </a:xfrm>
                <a:custGeom>
                  <a:avLst/>
                  <a:gdLst>
                    <a:gd name="T0" fmla="*/ 1787 w 7147"/>
                    <a:gd name="T1" fmla="*/ 322 h 1288"/>
                    <a:gd name="T2" fmla="*/ 1785 w 7147"/>
                    <a:gd name="T3" fmla="*/ 289 h 1288"/>
                    <a:gd name="T4" fmla="*/ 1781 w 7147"/>
                    <a:gd name="T5" fmla="*/ 257 h 1288"/>
                    <a:gd name="T6" fmla="*/ 1772 w 7147"/>
                    <a:gd name="T7" fmla="*/ 227 h 1288"/>
                    <a:gd name="T8" fmla="*/ 1761 w 7147"/>
                    <a:gd name="T9" fmla="*/ 197 h 1288"/>
                    <a:gd name="T10" fmla="*/ 1748 w 7147"/>
                    <a:gd name="T11" fmla="*/ 169 h 1288"/>
                    <a:gd name="T12" fmla="*/ 1732 w 7147"/>
                    <a:gd name="T13" fmla="*/ 142 h 1288"/>
                    <a:gd name="T14" fmla="*/ 1713 w 7147"/>
                    <a:gd name="T15" fmla="*/ 118 h 1288"/>
                    <a:gd name="T16" fmla="*/ 1692 w 7147"/>
                    <a:gd name="T17" fmla="*/ 95 h 1288"/>
                    <a:gd name="T18" fmla="*/ 1670 w 7147"/>
                    <a:gd name="T19" fmla="*/ 74 h 1288"/>
                    <a:gd name="T20" fmla="*/ 1645 w 7147"/>
                    <a:gd name="T21" fmla="*/ 56 h 1288"/>
                    <a:gd name="T22" fmla="*/ 1618 w 7147"/>
                    <a:gd name="T23" fmla="*/ 39 h 1288"/>
                    <a:gd name="T24" fmla="*/ 1590 w 7147"/>
                    <a:gd name="T25" fmla="*/ 26 h 1288"/>
                    <a:gd name="T26" fmla="*/ 1560 w 7147"/>
                    <a:gd name="T27" fmla="*/ 15 h 1288"/>
                    <a:gd name="T28" fmla="*/ 1529 w 7147"/>
                    <a:gd name="T29" fmla="*/ 7 h 1288"/>
                    <a:gd name="T30" fmla="*/ 1513 w 7147"/>
                    <a:gd name="T31" fmla="*/ 4 h 1288"/>
                    <a:gd name="T32" fmla="*/ 1497 w 7147"/>
                    <a:gd name="T33" fmla="*/ 2 h 1288"/>
                    <a:gd name="T34" fmla="*/ 1481 w 7147"/>
                    <a:gd name="T35" fmla="*/ 1 h 1288"/>
                    <a:gd name="T36" fmla="*/ 1464 w 7147"/>
                    <a:gd name="T37" fmla="*/ 0 h 1288"/>
                    <a:gd name="T38" fmla="*/ 323 w 7147"/>
                    <a:gd name="T39" fmla="*/ 0 h 1288"/>
                    <a:gd name="T40" fmla="*/ 306 w 7147"/>
                    <a:gd name="T41" fmla="*/ 1 h 1288"/>
                    <a:gd name="T42" fmla="*/ 290 w 7147"/>
                    <a:gd name="T43" fmla="*/ 2 h 1288"/>
                    <a:gd name="T44" fmla="*/ 274 w 7147"/>
                    <a:gd name="T45" fmla="*/ 4 h 1288"/>
                    <a:gd name="T46" fmla="*/ 258 w 7147"/>
                    <a:gd name="T47" fmla="*/ 7 h 1288"/>
                    <a:gd name="T48" fmla="*/ 227 w 7147"/>
                    <a:gd name="T49" fmla="*/ 15 h 1288"/>
                    <a:gd name="T50" fmla="*/ 198 w 7147"/>
                    <a:gd name="T51" fmla="*/ 26 h 1288"/>
                    <a:gd name="T52" fmla="*/ 169 w 7147"/>
                    <a:gd name="T53" fmla="*/ 39 h 1288"/>
                    <a:gd name="T54" fmla="*/ 143 w 7147"/>
                    <a:gd name="T55" fmla="*/ 56 h 1288"/>
                    <a:gd name="T56" fmla="*/ 118 w 7147"/>
                    <a:gd name="T57" fmla="*/ 74 h 1288"/>
                    <a:gd name="T58" fmla="*/ 95 w 7147"/>
                    <a:gd name="T59" fmla="*/ 95 h 1288"/>
                    <a:gd name="T60" fmla="*/ 74 w 7147"/>
                    <a:gd name="T61" fmla="*/ 118 h 1288"/>
                    <a:gd name="T62" fmla="*/ 56 w 7147"/>
                    <a:gd name="T63" fmla="*/ 142 h 1288"/>
                    <a:gd name="T64" fmla="*/ 40 w 7147"/>
                    <a:gd name="T65" fmla="*/ 169 h 1288"/>
                    <a:gd name="T66" fmla="*/ 26 w 7147"/>
                    <a:gd name="T67" fmla="*/ 197 h 1288"/>
                    <a:gd name="T68" fmla="*/ 15 w 7147"/>
                    <a:gd name="T69" fmla="*/ 227 h 1288"/>
                    <a:gd name="T70" fmla="*/ 7 w 7147"/>
                    <a:gd name="T71" fmla="*/ 257 h 1288"/>
                    <a:gd name="T72" fmla="*/ 2 w 7147"/>
                    <a:gd name="T73" fmla="*/ 289 h 1288"/>
                    <a:gd name="T74" fmla="*/ 0 w 7147"/>
                    <a:gd name="T75" fmla="*/ 322 h 1288"/>
                    <a:gd name="T76" fmla="*/ 1787 w 7147"/>
                    <a:gd name="T77" fmla="*/ 322 h 1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147" h="1288">
                      <a:moveTo>
                        <a:pt x="7147" y="1288"/>
                      </a:moveTo>
                      <a:lnTo>
                        <a:pt x="7140" y="1156"/>
                      </a:lnTo>
                      <a:lnTo>
                        <a:pt x="7121" y="1028"/>
                      </a:lnTo>
                      <a:lnTo>
                        <a:pt x="7088" y="906"/>
                      </a:lnTo>
                      <a:lnTo>
                        <a:pt x="7044" y="788"/>
                      </a:lnTo>
                      <a:lnTo>
                        <a:pt x="6990" y="674"/>
                      </a:lnTo>
                      <a:lnTo>
                        <a:pt x="6926" y="568"/>
                      </a:lnTo>
                      <a:lnTo>
                        <a:pt x="6852" y="470"/>
                      </a:lnTo>
                      <a:lnTo>
                        <a:pt x="6768" y="378"/>
                      </a:lnTo>
                      <a:lnTo>
                        <a:pt x="6677" y="294"/>
                      </a:lnTo>
                      <a:lnTo>
                        <a:pt x="6577" y="221"/>
                      </a:lnTo>
                      <a:lnTo>
                        <a:pt x="6471" y="156"/>
                      </a:lnTo>
                      <a:lnTo>
                        <a:pt x="6358" y="102"/>
                      </a:lnTo>
                      <a:lnTo>
                        <a:pt x="6238" y="58"/>
                      </a:lnTo>
                      <a:lnTo>
                        <a:pt x="6116" y="26"/>
                      </a:lnTo>
                      <a:lnTo>
                        <a:pt x="6051" y="14"/>
                      </a:lnTo>
                      <a:lnTo>
                        <a:pt x="5988" y="7"/>
                      </a:lnTo>
                      <a:lnTo>
                        <a:pt x="5922" y="1"/>
                      </a:lnTo>
                      <a:lnTo>
                        <a:pt x="5856" y="0"/>
                      </a:lnTo>
                      <a:lnTo>
                        <a:pt x="1289" y="0"/>
                      </a:lnTo>
                      <a:lnTo>
                        <a:pt x="1224" y="1"/>
                      </a:lnTo>
                      <a:lnTo>
                        <a:pt x="1158" y="7"/>
                      </a:lnTo>
                      <a:lnTo>
                        <a:pt x="1094" y="14"/>
                      </a:lnTo>
                      <a:lnTo>
                        <a:pt x="1031" y="26"/>
                      </a:lnTo>
                      <a:lnTo>
                        <a:pt x="908" y="58"/>
                      </a:lnTo>
                      <a:lnTo>
                        <a:pt x="789" y="102"/>
                      </a:lnTo>
                      <a:lnTo>
                        <a:pt x="676" y="156"/>
                      </a:lnTo>
                      <a:lnTo>
                        <a:pt x="569" y="221"/>
                      </a:lnTo>
                      <a:lnTo>
                        <a:pt x="471" y="294"/>
                      </a:lnTo>
                      <a:lnTo>
                        <a:pt x="379" y="378"/>
                      </a:lnTo>
                      <a:lnTo>
                        <a:pt x="296" y="470"/>
                      </a:lnTo>
                      <a:lnTo>
                        <a:pt x="221" y="568"/>
                      </a:lnTo>
                      <a:lnTo>
                        <a:pt x="158" y="674"/>
                      </a:lnTo>
                      <a:lnTo>
                        <a:pt x="102" y="788"/>
                      </a:lnTo>
                      <a:lnTo>
                        <a:pt x="57" y="906"/>
                      </a:lnTo>
                      <a:lnTo>
                        <a:pt x="26" y="1028"/>
                      </a:lnTo>
                      <a:lnTo>
                        <a:pt x="7" y="1156"/>
                      </a:lnTo>
                      <a:lnTo>
                        <a:pt x="0" y="1288"/>
                      </a:lnTo>
                      <a:lnTo>
                        <a:pt x="7147" y="1288"/>
                      </a:lnTo>
                      <a:close/>
                    </a:path>
                  </a:pathLst>
                </a:custGeom>
                <a:solidFill>
                  <a:schemeClr val="tx1"/>
                </a:solidFill>
                <a:ln w="9525">
                  <a:solidFill>
                    <a:schemeClr val="tx1"/>
                  </a:solidFill>
                  <a:round/>
                  <a:headEnd/>
                  <a:tailEnd/>
                </a:ln>
              </p:spPr>
              <p:txBody>
                <a:bodyPr/>
                <a:lstStyle/>
                <a:p>
                  <a:endParaRPr lang="el-GR"/>
                </a:p>
              </p:txBody>
            </p:sp>
            <p:sp>
              <p:nvSpPr>
                <p:cNvPr id="45080" name="Freeform 43"/>
                <p:cNvSpPr>
                  <a:spLocks/>
                </p:cNvSpPr>
                <p:nvPr/>
              </p:nvSpPr>
              <p:spPr bwMode="auto">
                <a:xfrm>
                  <a:off x="672" y="2168"/>
                  <a:ext cx="744" cy="745"/>
                </a:xfrm>
                <a:custGeom>
                  <a:avLst/>
                  <a:gdLst>
                    <a:gd name="T0" fmla="*/ 205 w 1487"/>
                    <a:gd name="T1" fmla="*/ 1 h 1489"/>
                    <a:gd name="T2" fmla="*/ 242 w 1487"/>
                    <a:gd name="T3" fmla="*/ 8 h 1489"/>
                    <a:gd name="T4" fmla="*/ 275 w 1487"/>
                    <a:gd name="T5" fmla="*/ 23 h 1489"/>
                    <a:gd name="T6" fmla="*/ 304 w 1487"/>
                    <a:gd name="T7" fmla="*/ 43 h 1489"/>
                    <a:gd name="T8" fmla="*/ 330 w 1487"/>
                    <a:gd name="T9" fmla="*/ 68 h 1489"/>
                    <a:gd name="T10" fmla="*/ 350 w 1487"/>
                    <a:gd name="T11" fmla="*/ 98 h 1489"/>
                    <a:gd name="T12" fmla="*/ 364 w 1487"/>
                    <a:gd name="T13" fmla="*/ 131 h 1489"/>
                    <a:gd name="T14" fmla="*/ 371 w 1487"/>
                    <a:gd name="T15" fmla="*/ 167 h 1489"/>
                    <a:gd name="T16" fmla="*/ 371 w 1487"/>
                    <a:gd name="T17" fmla="*/ 205 h 1489"/>
                    <a:gd name="T18" fmla="*/ 364 w 1487"/>
                    <a:gd name="T19" fmla="*/ 242 h 1489"/>
                    <a:gd name="T20" fmla="*/ 350 w 1487"/>
                    <a:gd name="T21" fmla="*/ 275 h 1489"/>
                    <a:gd name="T22" fmla="*/ 330 w 1487"/>
                    <a:gd name="T23" fmla="*/ 304 h 1489"/>
                    <a:gd name="T24" fmla="*/ 304 w 1487"/>
                    <a:gd name="T25" fmla="*/ 330 h 1489"/>
                    <a:gd name="T26" fmla="*/ 275 w 1487"/>
                    <a:gd name="T27" fmla="*/ 350 h 1489"/>
                    <a:gd name="T28" fmla="*/ 242 w 1487"/>
                    <a:gd name="T29" fmla="*/ 364 h 1489"/>
                    <a:gd name="T30" fmla="*/ 205 w 1487"/>
                    <a:gd name="T31" fmla="*/ 372 h 1489"/>
                    <a:gd name="T32" fmla="*/ 168 w 1487"/>
                    <a:gd name="T33" fmla="*/ 372 h 1489"/>
                    <a:gd name="T34" fmla="*/ 131 w 1487"/>
                    <a:gd name="T35" fmla="*/ 364 h 1489"/>
                    <a:gd name="T36" fmla="*/ 98 w 1487"/>
                    <a:gd name="T37" fmla="*/ 350 h 1489"/>
                    <a:gd name="T38" fmla="*/ 69 w 1487"/>
                    <a:gd name="T39" fmla="*/ 330 h 1489"/>
                    <a:gd name="T40" fmla="*/ 43 w 1487"/>
                    <a:gd name="T41" fmla="*/ 304 h 1489"/>
                    <a:gd name="T42" fmla="*/ 23 w 1487"/>
                    <a:gd name="T43" fmla="*/ 275 h 1489"/>
                    <a:gd name="T44" fmla="*/ 9 w 1487"/>
                    <a:gd name="T45" fmla="*/ 242 h 1489"/>
                    <a:gd name="T46" fmla="*/ 2 w 1487"/>
                    <a:gd name="T47" fmla="*/ 205 h 1489"/>
                    <a:gd name="T48" fmla="*/ 2 w 1487"/>
                    <a:gd name="T49" fmla="*/ 167 h 1489"/>
                    <a:gd name="T50" fmla="*/ 9 w 1487"/>
                    <a:gd name="T51" fmla="*/ 131 h 1489"/>
                    <a:gd name="T52" fmla="*/ 23 w 1487"/>
                    <a:gd name="T53" fmla="*/ 98 h 1489"/>
                    <a:gd name="T54" fmla="*/ 43 w 1487"/>
                    <a:gd name="T55" fmla="*/ 68 h 1489"/>
                    <a:gd name="T56" fmla="*/ 69 w 1487"/>
                    <a:gd name="T57" fmla="*/ 43 h 1489"/>
                    <a:gd name="T58" fmla="*/ 98 w 1487"/>
                    <a:gd name="T59" fmla="*/ 23 h 1489"/>
                    <a:gd name="T60" fmla="*/ 131 w 1487"/>
                    <a:gd name="T61" fmla="*/ 8 h 1489"/>
                    <a:gd name="T62" fmla="*/ 168 w 1487"/>
                    <a:gd name="T63" fmla="*/ 1 h 14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7" h="1489">
                      <a:moveTo>
                        <a:pt x="744" y="0"/>
                      </a:moveTo>
                      <a:lnTo>
                        <a:pt x="820" y="3"/>
                      </a:lnTo>
                      <a:lnTo>
                        <a:pt x="893" y="15"/>
                      </a:lnTo>
                      <a:lnTo>
                        <a:pt x="965" y="32"/>
                      </a:lnTo>
                      <a:lnTo>
                        <a:pt x="1033" y="59"/>
                      </a:lnTo>
                      <a:lnTo>
                        <a:pt x="1098" y="90"/>
                      </a:lnTo>
                      <a:lnTo>
                        <a:pt x="1159" y="127"/>
                      </a:lnTo>
                      <a:lnTo>
                        <a:pt x="1216" y="169"/>
                      </a:lnTo>
                      <a:lnTo>
                        <a:pt x="1269" y="218"/>
                      </a:lnTo>
                      <a:lnTo>
                        <a:pt x="1318" y="271"/>
                      </a:lnTo>
                      <a:lnTo>
                        <a:pt x="1360" y="328"/>
                      </a:lnTo>
                      <a:lnTo>
                        <a:pt x="1397" y="389"/>
                      </a:lnTo>
                      <a:lnTo>
                        <a:pt x="1428" y="456"/>
                      </a:lnTo>
                      <a:lnTo>
                        <a:pt x="1455" y="523"/>
                      </a:lnTo>
                      <a:lnTo>
                        <a:pt x="1472" y="595"/>
                      </a:lnTo>
                      <a:lnTo>
                        <a:pt x="1484" y="668"/>
                      </a:lnTo>
                      <a:lnTo>
                        <a:pt x="1487" y="744"/>
                      </a:lnTo>
                      <a:lnTo>
                        <a:pt x="1484" y="820"/>
                      </a:lnTo>
                      <a:lnTo>
                        <a:pt x="1472" y="894"/>
                      </a:lnTo>
                      <a:lnTo>
                        <a:pt x="1455" y="965"/>
                      </a:lnTo>
                      <a:lnTo>
                        <a:pt x="1428" y="1033"/>
                      </a:lnTo>
                      <a:lnTo>
                        <a:pt x="1397" y="1099"/>
                      </a:lnTo>
                      <a:lnTo>
                        <a:pt x="1360" y="1159"/>
                      </a:lnTo>
                      <a:lnTo>
                        <a:pt x="1318" y="1216"/>
                      </a:lnTo>
                      <a:lnTo>
                        <a:pt x="1269" y="1269"/>
                      </a:lnTo>
                      <a:lnTo>
                        <a:pt x="1216" y="1318"/>
                      </a:lnTo>
                      <a:lnTo>
                        <a:pt x="1159" y="1361"/>
                      </a:lnTo>
                      <a:lnTo>
                        <a:pt x="1098" y="1398"/>
                      </a:lnTo>
                      <a:lnTo>
                        <a:pt x="1033" y="1431"/>
                      </a:lnTo>
                      <a:lnTo>
                        <a:pt x="965" y="1456"/>
                      </a:lnTo>
                      <a:lnTo>
                        <a:pt x="893" y="1474"/>
                      </a:lnTo>
                      <a:lnTo>
                        <a:pt x="820" y="1486"/>
                      </a:lnTo>
                      <a:lnTo>
                        <a:pt x="744" y="1489"/>
                      </a:lnTo>
                      <a:lnTo>
                        <a:pt x="669" y="1486"/>
                      </a:lnTo>
                      <a:lnTo>
                        <a:pt x="596" y="1474"/>
                      </a:lnTo>
                      <a:lnTo>
                        <a:pt x="524" y="1456"/>
                      </a:lnTo>
                      <a:lnTo>
                        <a:pt x="456" y="1431"/>
                      </a:lnTo>
                      <a:lnTo>
                        <a:pt x="392" y="1398"/>
                      </a:lnTo>
                      <a:lnTo>
                        <a:pt x="329" y="1361"/>
                      </a:lnTo>
                      <a:lnTo>
                        <a:pt x="273" y="1318"/>
                      </a:lnTo>
                      <a:lnTo>
                        <a:pt x="219" y="1269"/>
                      </a:lnTo>
                      <a:lnTo>
                        <a:pt x="172" y="1216"/>
                      </a:lnTo>
                      <a:lnTo>
                        <a:pt x="129" y="1159"/>
                      </a:lnTo>
                      <a:lnTo>
                        <a:pt x="91" y="1099"/>
                      </a:lnTo>
                      <a:lnTo>
                        <a:pt x="60" y="1033"/>
                      </a:lnTo>
                      <a:lnTo>
                        <a:pt x="33" y="965"/>
                      </a:lnTo>
                      <a:lnTo>
                        <a:pt x="15" y="894"/>
                      </a:lnTo>
                      <a:lnTo>
                        <a:pt x="5" y="820"/>
                      </a:lnTo>
                      <a:lnTo>
                        <a:pt x="0" y="744"/>
                      </a:lnTo>
                      <a:lnTo>
                        <a:pt x="5" y="668"/>
                      </a:lnTo>
                      <a:lnTo>
                        <a:pt x="15" y="595"/>
                      </a:lnTo>
                      <a:lnTo>
                        <a:pt x="33" y="523"/>
                      </a:lnTo>
                      <a:lnTo>
                        <a:pt x="60" y="456"/>
                      </a:lnTo>
                      <a:lnTo>
                        <a:pt x="91" y="389"/>
                      </a:lnTo>
                      <a:lnTo>
                        <a:pt x="129" y="328"/>
                      </a:lnTo>
                      <a:lnTo>
                        <a:pt x="172" y="271"/>
                      </a:lnTo>
                      <a:lnTo>
                        <a:pt x="219" y="218"/>
                      </a:lnTo>
                      <a:lnTo>
                        <a:pt x="273" y="169"/>
                      </a:lnTo>
                      <a:lnTo>
                        <a:pt x="329" y="127"/>
                      </a:lnTo>
                      <a:lnTo>
                        <a:pt x="392" y="90"/>
                      </a:lnTo>
                      <a:lnTo>
                        <a:pt x="456" y="59"/>
                      </a:lnTo>
                      <a:lnTo>
                        <a:pt x="524" y="32"/>
                      </a:lnTo>
                      <a:lnTo>
                        <a:pt x="596" y="15"/>
                      </a:lnTo>
                      <a:lnTo>
                        <a:pt x="669" y="3"/>
                      </a:lnTo>
                      <a:lnTo>
                        <a:pt x="744" y="0"/>
                      </a:lnTo>
                      <a:close/>
                    </a:path>
                  </a:pathLst>
                </a:custGeom>
                <a:solidFill>
                  <a:schemeClr val="tx1"/>
                </a:solidFill>
                <a:ln w="9525">
                  <a:solidFill>
                    <a:schemeClr val="tx1"/>
                  </a:solidFill>
                  <a:round/>
                  <a:headEnd/>
                  <a:tailEnd/>
                </a:ln>
              </p:spPr>
              <p:txBody>
                <a:bodyPr/>
                <a:lstStyle/>
                <a:p>
                  <a:endParaRPr lang="el-GR"/>
                </a:p>
              </p:txBody>
            </p:sp>
            <p:sp>
              <p:nvSpPr>
                <p:cNvPr id="45081" name="Freeform 44"/>
                <p:cNvSpPr>
                  <a:spLocks/>
                </p:cNvSpPr>
                <p:nvPr/>
              </p:nvSpPr>
              <p:spPr bwMode="auto">
                <a:xfrm>
                  <a:off x="318" y="1836"/>
                  <a:ext cx="5123" cy="2011"/>
                </a:xfrm>
                <a:custGeom>
                  <a:avLst/>
                  <a:gdLst>
                    <a:gd name="T0" fmla="*/ 0 w 10246"/>
                    <a:gd name="T1" fmla="*/ 0 h 4023"/>
                    <a:gd name="T2" fmla="*/ 183 w 10246"/>
                    <a:gd name="T3" fmla="*/ 608 h 4023"/>
                    <a:gd name="T4" fmla="*/ 2379 w 10246"/>
                    <a:gd name="T5" fmla="*/ 608 h 4023"/>
                    <a:gd name="T6" fmla="*/ 2562 w 10246"/>
                    <a:gd name="T7" fmla="*/ 0 h 4023"/>
                    <a:gd name="T8" fmla="*/ 2562 w 10246"/>
                    <a:gd name="T9" fmla="*/ 1005 h 4023"/>
                    <a:gd name="T10" fmla="*/ 2379 w 10246"/>
                    <a:gd name="T11" fmla="*/ 751 h 4023"/>
                    <a:gd name="T12" fmla="*/ 183 w 10246"/>
                    <a:gd name="T13" fmla="*/ 751 h 4023"/>
                    <a:gd name="T14" fmla="*/ 0 w 10246"/>
                    <a:gd name="T15" fmla="*/ 1005 h 4023"/>
                    <a:gd name="T16" fmla="*/ 0 w 10246"/>
                    <a:gd name="T17" fmla="*/ 0 h 40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46" h="4023">
                      <a:moveTo>
                        <a:pt x="0" y="0"/>
                      </a:moveTo>
                      <a:lnTo>
                        <a:pt x="731" y="2435"/>
                      </a:lnTo>
                      <a:lnTo>
                        <a:pt x="9514" y="2435"/>
                      </a:lnTo>
                      <a:lnTo>
                        <a:pt x="10246" y="0"/>
                      </a:lnTo>
                      <a:lnTo>
                        <a:pt x="10246" y="4023"/>
                      </a:lnTo>
                      <a:lnTo>
                        <a:pt x="9514" y="3004"/>
                      </a:lnTo>
                      <a:lnTo>
                        <a:pt x="731" y="3004"/>
                      </a:lnTo>
                      <a:lnTo>
                        <a:pt x="0" y="4023"/>
                      </a:lnTo>
                      <a:lnTo>
                        <a:pt x="0" y="0"/>
                      </a:lnTo>
                      <a:close/>
                    </a:path>
                  </a:pathLst>
                </a:custGeom>
                <a:solidFill>
                  <a:schemeClr val="tx1"/>
                </a:solidFill>
                <a:ln w="44450">
                  <a:solidFill>
                    <a:schemeClr val="tx1"/>
                  </a:solidFill>
                  <a:prstDash val="solid"/>
                  <a:round/>
                  <a:headEnd/>
                  <a:tailEnd/>
                </a:ln>
              </p:spPr>
              <p:txBody>
                <a:bodyPr/>
                <a:lstStyle/>
                <a:p>
                  <a:endParaRPr lang="el-GR"/>
                </a:p>
              </p:txBody>
            </p:sp>
          </p:grpSp>
        </p:grpSp>
        <p:sp>
          <p:nvSpPr>
            <p:cNvPr id="45063" name="AutoShape 45"/>
            <p:cNvSpPr>
              <a:spLocks noChangeArrowheads="1"/>
            </p:cNvSpPr>
            <p:nvPr/>
          </p:nvSpPr>
          <p:spPr bwMode="auto">
            <a:xfrm>
              <a:off x="1872" y="2976"/>
              <a:ext cx="336" cy="240"/>
            </a:xfrm>
            <a:prstGeom prst="irregularSeal1">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5064" name="AutoShape 46"/>
            <p:cNvSpPr>
              <a:spLocks noChangeArrowheads="1"/>
            </p:cNvSpPr>
            <p:nvPr/>
          </p:nvSpPr>
          <p:spPr bwMode="auto">
            <a:xfrm>
              <a:off x="4320" y="3168"/>
              <a:ext cx="336" cy="240"/>
            </a:xfrm>
            <a:prstGeom prst="irregularSeal1">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grpSp>
      <p:sp>
        <p:nvSpPr>
          <p:cNvPr id="2" name="Τίτλος 1"/>
          <p:cNvSpPr>
            <a:spLocks noGrp="1"/>
          </p:cNvSpPr>
          <p:nvPr>
            <p:ph type="title"/>
          </p:nvPr>
        </p:nvSpPr>
        <p:spPr>
          <a:xfrm>
            <a:off x="0" y="116632"/>
            <a:ext cx="9144000" cy="908720"/>
          </a:xfrm>
        </p:spPr>
        <p:txBody>
          <a:bodyPr>
            <a:normAutofit/>
          </a:bodyPr>
          <a:lstStyle/>
          <a:p>
            <a:r>
              <a:rPr lang="el-GR" dirty="0"/>
              <a:t>Ευρωπαϊκή οδηγία για το αίμα </a:t>
            </a:r>
            <a:r>
              <a:rPr lang="el-GR" dirty="0" smtClean="0"/>
              <a:t>2002/98/EC</a:t>
            </a:r>
            <a:endParaRPr lang="el-GR" dirty="0"/>
          </a:p>
        </p:txBody>
      </p:sp>
      <p:sp>
        <p:nvSpPr>
          <p:cNvPr id="3" name="Θέση περιεχομένου 2"/>
          <p:cNvSpPr>
            <a:spLocks noGrp="1"/>
          </p:cNvSpPr>
          <p:nvPr>
            <p:ph idx="1"/>
          </p:nvPr>
        </p:nvSpPr>
        <p:spPr>
          <a:xfrm>
            <a:off x="457200" y="1196752"/>
            <a:ext cx="8229600" cy="1872208"/>
          </a:xfrm>
        </p:spPr>
        <p:txBody>
          <a:bodyPr/>
          <a:lstStyle/>
          <a:p>
            <a:r>
              <a:rPr lang="el-GR" dirty="0" smtClean="0"/>
              <a:t>Σύνολο </a:t>
            </a:r>
            <a:r>
              <a:rPr lang="el-GR" dirty="0"/>
              <a:t>οργανωμένων διαδικασιών επιτήρησης σχετικά με σοβαρά ανεπιθύμητα ή απρόβλεπτα συμβάντα ή αντιδράσεις στους δότες ή τους αποδέκτες καθώς και με την επιδημιολογική παρακολούθηση των δοτών </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29075837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iagram 6"/>
          <p:cNvGrpSpPr>
            <a:grpSpLocks/>
          </p:cNvGrpSpPr>
          <p:nvPr/>
        </p:nvGrpSpPr>
        <p:grpSpPr bwMode="auto">
          <a:xfrm>
            <a:off x="107505" y="1203406"/>
            <a:ext cx="8856984" cy="5500464"/>
            <a:chOff x="1512" y="626"/>
            <a:chExt cx="2748" cy="2738"/>
          </a:xfrm>
        </p:grpSpPr>
        <p:sp>
          <p:nvSpPr>
            <p:cNvPr id="6" name="_s1028"/>
            <p:cNvSpPr>
              <a:spLocks noChangeShapeType="1"/>
            </p:cNvSpPr>
            <p:nvPr/>
          </p:nvSpPr>
          <p:spPr bwMode="auto">
            <a:xfrm flipH="1" flipV="1">
              <a:off x="2352" y="1569"/>
              <a:ext cx="267" cy="212"/>
            </a:xfrm>
            <a:prstGeom prst="line">
              <a:avLst/>
            </a:prstGeom>
            <a:noFill/>
            <a:ln w="28575">
              <a:solidFill>
                <a:srgbClr val="54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l-GR"/>
            </a:p>
          </p:txBody>
        </p:sp>
        <p:sp>
          <p:nvSpPr>
            <p:cNvPr id="7" name="_s1029"/>
            <p:cNvSpPr>
              <a:spLocks noChangeArrowheads="1"/>
            </p:cNvSpPr>
            <p:nvPr/>
          </p:nvSpPr>
          <p:spPr bwMode="auto">
            <a:xfrm>
              <a:off x="1743" y="998"/>
              <a:ext cx="684" cy="684"/>
            </a:xfrm>
            <a:prstGeom prst="ellipse">
              <a:avLst/>
            </a:prstGeom>
            <a:gradFill rotWithShape="1">
              <a:gsLst>
                <a:gs pos="0">
                  <a:srgbClr val="FFCC00"/>
                </a:gs>
                <a:gs pos="100000">
                  <a:srgbClr val="FF9933"/>
                </a:gs>
              </a:gsLst>
              <a:path path="shape">
                <a:fillToRect l="50000" t="50000" r="50000" b="50000"/>
              </a:path>
            </a:gradFill>
            <a:ln w="12700">
              <a:solidFill>
                <a:srgbClr val="54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latin typeface="Arial" charset="0"/>
                  <a:ea typeface="Arial Unicode MS" pitchFamily="34" charset="-128"/>
                  <a:cs typeface="Arial" charset="0"/>
                </a:rPr>
                <a:t>μετάγγιση</a:t>
              </a:r>
            </a:p>
          </p:txBody>
        </p:sp>
        <p:sp>
          <p:nvSpPr>
            <p:cNvPr id="8" name="_s1030"/>
            <p:cNvSpPr>
              <a:spLocks noChangeShapeType="1"/>
            </p:cNvSpPr>
            <p:nvPr/>
          </p:nvSpPr>
          <p:spPr bwMode="auto">
            <a:xfrm flipH="1">
              <a:off x="2221" y="2070"/>
              <a:ext cx="332" cy="77"/>
            </a:xfrm>
            <a:prstGeom prst="line">
              <a:avLst/>
            </a:prstGeom>
            <a:noFill/>
            <a:ln w="28575">
              <a:solidFill>
                <a:srgbClr val="54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l-GR"/>
            </a:p>
          </p:txBody>
        </p:sp>
        <p:sp>
          <p:nvSpPr>
            <p:cNvPr id="9" name="_s1031"/>
            <p:cNvSpPr>
              <a:spLocks noChangeArrowheads="1"/>
            </p:cNvSpPr>
            <p:nvPr/>
          </p:nvSpPr>
          <p:spPr bwMode="auto">
            <a:xfrm>
              <a:off x="1544" y="1881"/>
              <a:ext cx="684" cy="684"/>
            </a:xfrm>
            <a:prstGeom prst="ellipse">
              <a:avLst/>
            </a:prstGeom>
            <a:gradFill rotWithShape="1">
              <a:gsLst>
                <a:gs pos="0">
                  <a:srgbClr val="F9F67F"/>
                </a:gs>
                <a:gs pos="100000">
                  <a:srgbClr val="FFCC00"/>
                </a:gs>
              </a:gsLst>
              <a:path path="shape">
                <a:fillToRect l="50000" t="50000" r="50000" b="50000"/>
              </a:path>
            </a:gradFill>
            <a:ln w="12700">
              <a:solidFill>
                <a:srgbClr val="54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latin typeface="Arial" charset="0"/>
                  <a:ea typeface="Arial Unicode MS" pitchFamily="34" charset="-128"/>
                  <a:cs typeface="Arial" charset="0"/>
                </a:rPr>
                <a:t>διάθεση</a:t>
              </a:r>
            </a:p>
          </p:txBody>
        </p:sp>
        <p:sp>
          <p:nvSpPr>
            <p:cNvPr id="10" name="_s1032"/>
            <p:cNvSpPr>
              <a:spLocks noChangeShapeType="1"/>
            </p:cNvSpPr>
            <p:nvPr/>
          </p:nvSpPr>
          <p:spPr bwMode="auto">
            <a:xfrm flipH="1">
              <a:off x="2591" y="2302"/>
              <a:ext cx="147" cy="308"/>
            </a:xfrm>
            <a:prstGeom prst="line">
              <a:avLst/>
            </a:prstGeom>
            <a:noFill/>
            <a:ln w="28575">
              <a:solidFill>
                <a:srgbClr val="54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l-GR"/>
            </a:p>
          </p:txBody>
        </p:sp>
        <p:sp>
          <p:nvSpPr>
            <p:cNvPr id="11" name="_s1033"/>
            <p:cNvSpPr>
              <a:spLocks noChangeArrowheads="1"/>
            </p:cNvSpPr>
            <p:nvPr/>
          </p:nvSpPr>
          <p:spPr bwMode="auto">
            <a:xfrm>
              <a:off x="2100" y="2577"/>
              <a:ext cx="684" cy="684"/>
            </a:xfrm>
            <a:prstGeom prst="ellipse">
              <a:avLst/>
            </a:prstGeom>
            <a:gradFill rotWithShape="1">
              <a:gsLst>
                <a:gs pos="0">
                  <a:srgbClr val="FF0000"/>
                </a:gs>
                <a:gs pos="100000">
                  <a:srgbClr val="D60000"/>
                </a:gs>
              </a:gsLst>
              <a:path path="shape">
                <a:fillToRect l="50000" t="50000" r="50000" b="50000"/>
              </a:path>
            </a:gradFill>
            <a:ln w="12700">
              <a:solidFill>
                <a:srgbClr val="54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latin typeface="Arial" charset="0"/>
                  <a:ea typeface="Arial Unicode MS" pitchFamily="34" charset="-128"/>
                  <a:cs typeface="Arial" charset="0"/>
                </a:rPr>
                <a:t>Αποθήκευση</a:t>
              </a:r>
            </a:p>
          </p:txBody>
        </p:sp>
        <p:sp>
          <p:nvSpPr>
            <p:cNvPr id="12" name="_s1034"/>
            <p:cNvSpPr>
              <a:spLocks noChangeShapeType="1"/>
            </p:cNvSpPr>
            <p:nvPr/>
          </p:nvSpPr>
          <p:spPr bwMode="auto">
            <a:xfrm>
              <a:off x="3034" y="2302"/>
              <a:ext cx="149" cy="307"/>
            </a:xfrm>
            <a:prstGeom prst="line">
              <a:avLst/>
            </a:prstGeom>
            <a:noFill/>
            <a:ln w="28575">
              <a:solidFill>
                <a:srgbClr val="54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l-GR"/>
            </a:p>
          </p:txBody>
        </p:sp>
        <p:sp>
          <p:nvSpPr>
            <p:cNvPr id="13" name="_s1035"/>
            <p:cNvSpPr>
              <a:spLocks noChangeArrowheads="1"/>
            </p:cNvSpPr>
            <p:nvPr/>
          </p:nvSpPr>
          <p:spPr bwMode="auto">
            <a:xfrm>
              <a:off x="2990" y="2576"/>
              <a:ext cx="684" cy="684"/>
            </a:xfrm>
            <a:prstGeom prst="ellipse">
              <a:avLst/>
            </a:prstGeom>
            <a:gradFill rotWithShape="1">
              <a:gsLst>
                <a:gs pos="0">
                  <a:srgbClr val="FF6600"/>
                </a:gs>
                <a:gs pos="100000">
                  <a:srgbClr val="FF0000"/>
                </a:gs>
              </a:gsLst>
              <a:path path="shape">
                <a:fillToRect l="50000" t="50000" r="50000" b="50000"/>
              </a:path>
            </a:gradFill>
            <a:ln w="12700">
              <a:solidFill>
                <a:srgbClr val="54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latin typeface="Arial" charset="0"/>
                  <a:ea typeface="Arial Unicode MS" pitchFamily="34" charset="-128"/>
                  <a:cs typeface="Arial" charset="0"/>
                </a:rPr>
                <a:t>Έλεγχοι πριν τη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latin typeface="Arial" charset="0"/>
                  <a:ea typeface="Arial Unicode MS" pitchFamily="34" charset="-128"/>
                  <a:cs typeface="Arial" charset="0"/>
                </a:rPr>
                <a:t>μετάγγιση</a:t>
              </a:r>
            </a:p>
          </p:txBody>
        </p:sp>
        <p:sp>
          <p:nvSpPr>
            <p:cNvPr id="14" name="_s1036"/>
            <p:cNvSpPr>
              <a:spLocks noChangeShapeType="1"/>
            </p:cNvSpPr>
            <p:nvPr/>
          </p:nvSpPr>
          <p:spPr bwMode="auto">
            <a:xfrm>
              <a:off x="3219" y="2070"/>
              <a:ext cx="333" cy="76"/>
            </a:xfrm>
            <a:prstGeom prst="line">
              <a:avLst/>
            </a:prstGeom>
            <a:noFill/>
            <a:ln w="28575">
              <a:solidFill>
                <a:srgbClr val="54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l-GR"/>
            </a:p>
          </p:txBody>
        </p:sp>
        <p:sp>
          <p:nvSpPr>
            <p:cNvPr id="15" name="_s1037"/>
            <p:cNvSpPr>
              <a:spLocks noChangeArrowheads="1"/>
            </p:cNvSpPr>
            <p:nvPr/>
          </p:nvSpPr>
          <p:spPr bwMode="auto">
            <a:xfrm>
              <a:off x="3544" y="1880"/>
              <a:ext cx="684" cy="684"/>
            </a:xfrm>
            <a:prstGeom prst="ellipse">
              <a:avLst/>
            </a:prstGeom>
            <a:gradFill rotWithShape="1">
              <a:gsLst>
                <a:gs pos="0">
                  <a:srgbClr val="FF9997"/>
                </a:gs>
                <a:gs pos="100000">
                  <a:srgbClr val="FF6600"/>
                </a:gs>
              </a:gsLst>
              <a:path path="shape">
                <a:fillToRect l="50000" t="50000" r="50000" b="50000"/>
              </a:path>
            </a:gradFill>
            <a:ln w="12700">
              <a:solidFill>
                <a:srgbClr val="54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500" b="1" i="0" u="none" strike="noStrike" cap="none" normalizeH="0" baseline="0" smtClean="0">
                  <a:ln>
                    <a:noFill/>
                  </a:ln>
                  <a:solidFill>
                    <a:schemeClr val="tx1"/>
                  </a:solidFill>
                  <a:effectLst/>
                  <a:latin typeface="Arial" charset="0"/>
                  <a:ea typeface="Arial Unicode MS" pitchFamily="34" charset="-128"/>
                  <a:cs typeface="Arial" charset="0"/>
                </a:rPr>
                <a:t>Επεξεργασία αίματος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500" b="1" i="0" u="none" strike="noStrike" cap="none" normalizeH="0" baseline="0" smtClean="0">
                  <a:ln>
                    <a:noFill/>
                  </a:ln>
                  <a:solidFill>
                    <a:schemeClr val="tx1"/>
                  </a:solidFill>
                  <a:effectLst/>
                  <a:latin typeface="Arial" charset="0"/>
                  <a:ea typeface="Arial Unicode MS" pitchFamily="34" charset="-128"/>
                  <a:cs typeface="Arial" charset="0"/>
                </a:rPr>
                <a:t>και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500" b="1" i="0" u="none" strike="noStrike" cap="none" normalizeH="0" baseline="0" smtClean="0">
                  <a:ln>
                    <a:noFill/>
                  </a:ln>
                  <a:solidFill>
                    <a:schemeClr val="tx1"/>
                  </a:solidFill>
                  <a:effectLst/>
                  <a:latin typeface="Arial" charset="0"/>
                  <a:ea typeface="Arial Unicode MS" pitchFamily="34" charset="-128"/>
                  <a:cs typeface="Arial" charset="0"/>
                </a:rPr>
                <a:t>παραγώγων</a:t>
              </a:r>
            </a:p>
          </p:txBody>
        </p:sp>
        <p:sp>
          <p:nvSpPr>
            <p:cNvPr id="16" name="_s1038"/>
            <p:cNvSpPr>
              <a:spLocks noChangeShapeType="1"/>
            </p:cNvSpPr>
            <p:nvPr/>
          </p:nvSpPr>
          <p:spPr bwMode="auto">
            <a:xfrm flipV="1">
              <a:off x="3153" y="1568"/>
              <a:ext cx="267" cy="213"/>
            </a:xfrm>
            <a:prstGeom prst="line">
              <a:avLst/>
            </a:prstGeom>
            <a:noFill/>
            <a:ln w="28575">
              <a:solidFill>
                <a:srgbClr val="54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l-GR"/>
            </a:p>
          </p:txBody>
        </p:sp>
        <p:sp>
          <p:nvSpPr>
            <p:cNvPr id="17" name="_s1039"/>
            <p:cNvSpPr>
              <a:spLocks noChangeArrowheads="1"/>
            </p:cNvSpPr>
            <p:nvPr/>
          </p:nvSpPr>
          <p:spPr bwMode="auto">
            <a:xfrm>
              <a:off x="3346" y="1013"/>
              <a:ext cx="684" cy="684"/>
            </a:xfrm>
            <a:prstGeom prst="ellipse">
              <a:avLst/>
            </a:prstGeom>
            <a:gradFill rotWithShape="1">
              <a:gsLst>
                <a:gs pos="0">
                  <a:srgbClr val="FFCC00"/>
                </a:gs>
                <a:gs pos="100000">
                  <a:srgbClr val="FF9933"/>
                </a:gs>
              </a:gsLst>
              <a:path path="shape">
                <a:fillToRect l="50000" t="50000" r="50000" b="50000"/>
              </a:path>
            </a:gradFill>
            <a:ln w="12700">
              <a:solidFill>
                <a:srgbClr val="54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500" b="1" i="0" u="none" strike="noStrike" cap="none" normalizeH="0" baseline="0" smtClean="0">
                  <a:ln>
                    <a:noFill/>
                  </a:ln>
                  <a:solidFill>
                    <a:schemeClr val="tx1"/>
                  </a:solidFill>
                  <a:effectLst/>
                  <a:latin typeface="Arial" charset="0"/>
                  <a:ea typeface="Arial Unicode MS" pitchFamily="34" charset="-128"/>
                  <a:cs typeface="Arial" charset="0"/>
                </a:rPr>
                <a:t>Συλλογή αίματος</a:t>
              </a:r>
            </a:p>
          </p:txBody>
        </p:sp>
        <p:sp>
          <p:nvSpPr>
            <p:cNvPr id="18" name="_s1040"/>
            <p:cNvSpPr>
              <a:spLocks noChangeShapeType="1"/>
            </p:cNvSpPr>
            <p:nvPr/>
          </p:nvSpPr>
          <p:spPr bwMode="auto">
            <a:xfrm flipV="1">
              <a:off x="2886" y="1311"/>
              <a:ext cx="0" cy="342"/>
            </a:xfrm>
            <a:prstGeom prst="line">
              <a:avLst/>
            </a:prstGeom>
            <a:noFill/>
            <a:ln w="28575">
              <a:solidFill>
                <a:srgbClr val="54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l-GR"/>
            </a:p>
          </p:txBody>
        </p:sp>
        <p:sp>
          <p:nvSpPr>
            <p:cNvPr id="19" name="_s1041"/>
            <p:cNvSpPr>
              <a:spLocks noChangeArrowheads="1"/>
            </p:cNvSpPr>
            <p:nvPr/>
          </p:nvSpPr>
          <p:spPr bwMode="auto">
            <a:xfrm>
              <a:off x="2544" y="627"/>
              <a:ext cx="684" cy="684"/>
            </a:xfrm>
            <a:prstGeom prst="ellipse">
              <a:avLst/>
            </a:prstGeom>
            <a:gradFill rotWithShape="1">
              <a:gsLst>
                <a:gs pos="0">
                  <a:srgbClr val="F9F67F"/>
                </a:gs>
                <a:gs pos="100000">
                  <a:srgbClr val="FFCC00"/>
                </a:gs>
              </a:gsLst>
              <a:path path="shape">
                <a:fillToRect l="50000" t="50000" r="50000" b="50000"/>
              </a:path>
            </a:gradFill>
            <a:ln w="12700">
              <a:solidFill>
                <a:srgbClr val="54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500" b="1" i="0" u="none" strike="noStrike" cap="none" normalizeH="0" baseline="0" smtClean="0">
                  <a:ln>
                    <a:noFill/>
                  </a:ln>
                  <a:solidFill>
                    <a:schemeClr val="tx1"/>
                  </a:solidFill>
                  <a:effectLst/>
                  <a:latin typeface="Arial" charset="0"/>
                  <a:ea typeface="Arial Unicode MS" pitchFamily="34" charset="-128"/>
                  <a:cs typeface="Arial" charset="0"/>
                </a:rPr>
                <a:t>Προσέλκυση αιμοδοτών</a:t>
              </a:r>
            </a:p>
          </p:txBody>
        </p:sp>
        <p:sp>
          <p:nvSpPr>
            <p:cNvPr id="20" name="_s1042"/>
            <p:cNvSpPr>
              <a:spLocks noChangeArrowheads="1"/>
            </p:cNvSpPr>
            <p:nvPr/>
          </p:nvSpPr>
          <p:spPr bwMode="auto">
            <a:xfrm>
              <a:off x="2544" y="1653"/>
              <a:ext cx="684" cy="684"/>
            </a:xfrm>
            <a:prstGeom prst="ellipse">
              <a:avLst/>
            </a:prstGeom>
            <a:gradFill rotWithShape="1">
              <a:gsLst>
                <a:gs pos="0">
                  <a:srgbClr val="FFF200"/>
                </a:gs>
                <a:gs pos="100000">
                  <a:srgbClr val="4D0808"/>
                </a:gs>
              </a:gsLst>
              <a:path path="shape">
                <a:fillToRect l="50000" t="50000" r="50000" b="50000"/>
              </a:path>
            </a:gradFill>
            <a:ln w="12700">
              <a:solidFill>
                <a:srgbClr val="54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Arial" charset="0"/>
                  <a:ea typeface="Arial Unicode MS" pitchFamily="34" charset="-128"/>
                  <a:cs typeface="Arial" charset="0"/>
                </a:rPr>
                <a:t>Συμβούλιο της Ευρώπης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Arial" charset="0"/>
                  <a:ea typeface="Arial Unicode MS" pitchFamily="34" charset="-128"/>
                  <a:cs typeface="Arial" charset="0"/>
                </a:rPr>
                <a:t>Διεθνής Ένωση Μετάγγισης</a:t>
              </a:r>
              <a:endParaRPr kumimoji="0" lang="en-US" altLang="el-GR" sz="1200" b="1" i="0" u="none" strike="noStrike" cap="none" normalizeH="0" baseline="0" dirty="0" smtClean="0">
                <a:ln>
                  <a:noFill/>
                </a:ln>
                <a:solidFill>
                  <a:schemeClr val="tx1"/>
                </a:solidFill>
                <a:effectLst/>
                <a:latin typeface="Arial" charset="0"/>
                <a:ea typeface="Arial Unicode MS" pitchFamily="34" charset="-128"/>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500" b="1" i="0" u="none" strike="noStrike" cap="none" normalizeH="0" baseline="0" dirty="0" smtClean="0">
                <a:ln>
                  <a:noFill/>
                </a:ln>
                <a:solidFill>
                  <a:schemeClr val="tx1"/>
                </a:solidFill>
                <a:effectLst/>
                <a:latin typeface="Arial" charset="0"/>
                <a:ea typeface="Arial Unicode MS" pitchFamily="34" charset="-128"/>
                <a:cs typeface="Arial" charset="0"/>
              </a:endParaRPr>
            </a:p>
          </p:txBody>
        </p:sp>
      </p:grpSp>
      <p:sp>
        <p:nvSpPr>
          <p:cNvPr id="2" name="Τίτλος 1"/>
          <p:cNvSpPr>
            <a:spLocks noGrp="1"/>
          </p:cNvSpPr>
          <p:nvPr>
            <p:ph type="title"/>
          </p:nvPr>
        </p:nvSpPr>
        <p:spPr/>
        <p:txBody>
          <a:bodyPr/>
          <a:lstStyle/>
          <a:p>
            <a:r>
              <a:rPr lang="el-GR" dirty="0" err="1" smtClean="0"/>
              <a:t>Αιμοεπαγρύπνηση</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3321952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9" name="Group 7"/>
          <p:cNvGrpSpPr>
            <a:grpSpLocks/>
          </p:cNvGrpSpPr>
          <p:nvPr/>
        </p:nvGrpSpPr>
        <p:grpSpPr bwMode="auto">
          <a:xfrm>
            <a:off x="685800" y="3657600"/>
            <a:ext cx="8458200" cy="3048000"/>
            <a:chOff x="720" y="2256"/>
            <a:chExt cx="4896" cy="1872"/>
          </a:xfrm>
        </p:grpSpPr>
        <p:sp>
          <p:nvSpPr>
            <p:cNvPr id="47110" name="Freeform 8"/>
            <p:cNvSpPr>
              <a:spLocks/>
            </p:cNvSpPr>
            <p:nvPr/>
          </p:nvSpPr>
          <p:spPr bwMode="auto">
            <a:xfrm>
              <a:off x="720" y="2256"/>
              <a:ext cx="2832" cy="1872"/>
            </a:xfrm>
            <a:custGeom>
              <a:avLst/>
              <a:gdLst>
                <a:gd name="T0" fmla="*/ 2832 w 2832"/>
                <a:gd name="T1" fmla="*/ 144 h 1872"/>
                <a:gd name="T2" fmla="*/ 2832 w 2832"/>
                <a:gd name="T3" fmla="*/ 1872 h 1872"/>
                <a:gd name="T4" fmla="*/ 0 w 2832"/>
                <a:gd name="T5" fmla="*/ 1872 h 1872"/>
                <a:gd name="T6" fmla="*/ 0 w 2832"/>
                <a:gd name="T7" fmla="*/ 336 h 1872"/>
                <a:gd name="T8" fmla="*/ 912 w 2832"/>
                <a:gd name="T9" fmla="*/ 48 h 1872"/>
                <a:gd name="T10" fmla="*/ 912 w 2832"/>
                <a:gd name="T11" fmla="*/ 336 h 1872"/>
                <a:gd name="T12" fmla="*/ 1824 w 2832"/>
                <a:gd name="T13" fmla="*/ 48 h 1872"/>
                <a:gd name="T14" fmla="*/ 1824 w 2832"/>
                <a:gd name="T15" fmla="*/ 288 h 1872"/>
                <a:gd name="T16" fmla="*/ 2832 w 2832"/>
                <a:gd name="T17" fmla="*/ 0 h 1872"/>
                <a:gd name="T18" fmla="*/ 2832 w 2832"/>
                <a:gd name="T19" fmla="*/ 144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32" h="1872">
                  <a:moveTo>
                    <a:pt x="2832" y="144"/>
                  </a:moveTo>
                  <a:lnTo>
                    <a:pt x="2832" y="1872"/>
                  </a:lnTo>
                  <a:lnTo>
                    <a:pt x="0" y="1872"/>
                  </a:lnTo>
                  <a:lnTo>
                    <a:pt x="0" y="336"/>
                  </a:lnTo>
                  <a:lnTo>
                    <a:pt x="912" y="48"/>
                  </a:lnTo>
                  <a:lnTo>
                    <a:pt x="912" y="336"/>
                  </a:lnTo>
                  <a:lnTo>
                    <a:pt x="1824" y="48"/>
                  </a:lnTo>
                  <a:lnTo>
                    <a:pt x="1824" y="288"/>
                  </a:lnTo>
                  <a:lnTo>
                    <a:pt x="2832" y="0"/>
                  </a:lnTo>
                  <a:lnTo>
                    <a:pt x="2832" y="144"/>
                  </a:lnTo>
                  <a:close/>
                </a:path>
              </a:pathLst>
            </a:custGeom>
            <a:noFill/>
            <a:ln w="3810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47111" name="Text Box 9"/>
            <p:cNvSpPr txBox="1">
              <a:spLocks noChangeArrowheads="1"/>
            </p:cNvSpPr>
            <p:nvPr/>
          </p:nvSpPr>
          <p:spPr bwMode="auto">
            <a:xfrm>
              <a:off x="1776" y="2352"/>
              <a:ext cx="1056"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2400">
                <a:latin typeface="Arial" charset="0"/>
                <a:cs typeface="Arial" charset="0"/>
              </a:endParaRPr>
            </a:p>
          </p:txBody>
        </p:sp>
        <p:grpSp>
          <p:nvGrpSpPr>
            <p:cNvPr id="47112" name="Group 10"/>
            <p:cNvGrpSpPr>
              <a:grpSpLocks/>
            </p:cNvGrpSpPr>
            <p:nvPr/>
          </p:nvGrpSpPr>
          <p:grpSpPr bwMode="auto">
            <a:xfrm>
              <a:off x="816" y="3456"/>
              <a:ext cx="638" cy="577"/>
              <a:chOff x="1680" y="3174"/>
              <a:chExt cx="638" cy="577"/>
            </a:xfrm>
          </p:grpSpPr>
          <p:sp>
            <p:nvSpPr>
              <p:cNvPr id="47240" name="Freeform 11"/>
              <p:cNvSpPr>
                <a:spLocks/>
              </p:cNvSpPr>
              <p:nvPr/>
            </p:nvSpPr>
            <p:spPr bwMode="auto">
              <a:xfrm>
                <a:off x="2050" y="3174"/>
                <a:ext cx="138" cy="129"/>
              </a:xfrm>
              <a:custGeom>
                <a:avLst/>
                <a:gdLst>
                  <a:gd name="T0" fmla="*/ 22 w 414"/>
                  <a:gd name="T1" fmla="*/ 0 h 388"/>
                  <a:gd name="T2" fmla="*/ 18 w 414"/>
                  <a:gd name="T3" fmla="*/ 1 h 388"/>
                  <a:gd name="T4" fmla="*/ 14 w 414"/>
                  <a:gd name="T5" fmla="*/ 3 h 388"/>
                  <a:gd name="T6" fmla="*/ 11 w 414"/>
                  <a:gd name="T7" fmla="*/ 5 h 388"/>
                  <a:gd name="T8" fmla="*/ 8 w 414"/>
                  <a:gd name="T9" fmla="*/ 8 h 388"/>
                  <a:gd name="T10" fmla="*/ 6 w 414"/>
                  <a:gd name="T11" fmla="*/ 11 h 388"/>
                  <a:gd name="T12" fmla="*/ 4 w 414"/>
                  <a:gd name="T13" fmla="*/ 15 h 388"/>
                  <a:gd name="T14" fmla="*/ 3 w 414"/>
                  <a:gd name="T15" fmla="*/ 19 h 388"/>
                  <a:gd name="T16" fmla="*/ 0 w 414"/>
                  <a:gd name="T17" fmla="*/ 33 h 388"/>
                  <a:gd name="T18" fmla="*/ 6 w 414"/>
                  <a:gd name="T19" fmla="*/ 32 h 388"/>
                  <a:gd name="T20" fmla="*/ 8 w 414"/>
                  <a:gd name="T21" fmla="*/ 35 h 388"/>
                  <a:gd name="T22" fmla="*/ 10 w 414"/>
                  <a:gd name="T23" fmla="*/ 37 h 388"/>
                  <a:gd name="T24" fmla="*/ 12 w 414"/>
                  <a:gd name="T25" fmla="*/ 39 h 388"/>
                  <a:gd name="T26" fmla="*/ 14 w 414"/>
                  <a:gd name="T27" fmla="*/ 40 h 388"/>
                  <a:gd name="T28" fmla="*/ 17 w 414"/>
                  <a:gd name="T29" fmla="*/ 42 h 388"/>
                  <a:gd name="T30" fmla="*/ 20 w 414"/>
                  <a:gd name="T31" fmla="*/ 43 h 388"/>
                  <a:gd name="T32" fmla="*/ 23 w 414"/>
                  <a:gd name="T33" fmla="*/ 43 h 388"/>
                  <a:gd name="T34" fmla="*/ 27 w 414"/>
                  <a:gd name="T35" fmla="*/ 43 h 388"/>
                  <a:gd name="T36" fmla="*/ 31 w 414"/>
                  <a:gd name="T37" fmla="*/ 42 h 388"/>
                  <a:gd name="T38" fmla="*/ 35 w 414"/>
                  <a:gd name="T39" fmla="*/ 40 h 388"/>
                  <a:gd name="T40" fmla="*/ 38 w 414"/>
                  <a:gd name="T41" fmla="*/ 38 h 388"/>
                  <a:gd name="T42" fmla="*/ 41 w 414"/>
                  <a:gd name="T43" fmla="*/ 35 h 388"/>
                  <a:gd name="T44" fmla="*/ 43 w 414"/>
                  <a:gd name="T45" fmla="*/ 32 h 388"/>
                  <a:gd name="T46" fmla="*/ 45 w 414"/>
                  <a:gd name="T47" fmla="*/ 28 h 388"/>
                  <a:gd name="T48" fmla="*/ 46 w 414"/>
                  <a:gd name="T49" fmla="*/ 24 h 388"/>
                  <a:gd name="T50" fmla="*/ 46 w 414"/>
                  <a:gd name="T51" fmla="*/ 19 h 388"/>
                  <a:gd name="T52" fmla="*/ 45 w 414"/>
                  <a:gd name="T53" fmla="*/ 15 h 388"/>
                  <a:gd name="T54" fmla="*/ 43 w 414"/>
                  <a:gd name="T55" fmla="*/ 11 h 388"/>
                  <a:gd name="T56" fmla="*/ 41 w 414"/>
                  <a:gd name="T57" fmla="*/ 8 h 388"/>
                  <a:gd name="T58" fmla="*/ 38 w 414"/>
                  <a:gd name="T59" fmla="*/ 5 h 388"/>
                  <a:gd name="T60" fmla="*/ 35 w 414"/>
                  <a:gd name="T61" fmla="*/ 3 h 388"/>
                  <a:gd name="T62" fmla="*/ 31 w 414"/>
                  <a:gd name="T63" fmla="*/ 1 h 388"/>
                  <a:gd name="T64" fmla="*/ 27 w 414"/>
                  <a:gd name="T65" fmla="*/ 0 h 3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4" h="388">
                    <a:moveTo>
                      <a:pt x="220" y="0"/>
                    </a:moveTo>
                    <a:lnTo>
                      <a:pt x="201" y="1"/>
                    </a:lnTo>
                    <a:lnTo>
                      <a:pt x="181" y="4"/>
                    </a:lnTo>
                    <a:lnTo>
                      <a:pt x="163" y="8"/>
                    </a:lnTo>
                    <a:lnTo>
                      <a:pt x="145" y="15"/>
                    </a:lnTo>
                    <a:lnTo>
                      <a:pt x="127" y="24"/>
                    </a:lnTo>
                    <a:lnTo>
                      <a:pt x="112" y="33"/>
                    </a:lnTo>
                    <a:lnTo>
                      <a:pt x="97" y="44"/>
                    </a:lnTo>
                    <a:lnTo>
                      <a:pt x="83" y="57"/>
                    </a:lnTo>
                    <a:lnTo>
                      <a:pt x="71" y="70"/>
                    </a:lnTo>
                    <a:lnTo>
                      <a:pt x="59" y="86"/>
                    </a:lnTo>
                    <a:lnTo>
                      <a:pt x="50" y="101"/>
                    </a:lnTo>
                    <a:lnTo>
                      <a:pt x="42" y="119"/>
                    </a:lnTo>
                    <a:lnTo>
                      <a:pt x="35" y="136"/>
                    </a:lnTo>
                    <a:lnTo>
                      <a:pt x="31" y="155"/>
                    </a:lnTo>
                    <a:lnTo>
                      <a:pt x="27" y="174"/>
                    </a:lnTo>
                    <a:lnTo>
                      <a:pt x="26" y="194"/>
                    </a:lnTo>
                    <a:lnTo>
                      <a:pt x="0" y="302"/>
                    </a:lnTo>
                    <a:lnTo>
                      <a:pt x="48" y="282"/>
                    </a:lnTo>
                    <a:lnTo>
                      <a:pt x="54" y="293"/>
                    </a:lnTo>
                    <a:lnTo>
                      <a:pt x="61" y="304"/>
                    </a:lnTo>
                    <a:lnTo>
                      <a:pt x="70" y="315"/>
                    </a:lnTo>
                    <a:lnTo>
                      <a:pt x="78" y="325"/>
                    </a:lnTo>
                    <a:lnTo>
                      <a:pt x="87" y="334"/>
                    </a:lnTo>
                    <a:lnTo>
                      <a:pt x="97" y="342"/>
                    </a:lnTo>
                    <a:lnTo>
                      <a:pt x="107" y="351"/>
                    </a:lnTo>
                    <a:lnTo>
                      <a:pt x="118" y="358"/>
                    </a:lnTo>
                    <a:lnTo>
                      <a:pt x="130" y="365"/>
                    </a:lnTo>
                    <a:lnTo>
                      <a:pt x="141" y="370"/>
                    </a:lnTo>
                    <a:lnTo>
                      <a:pt x="153" y="375"/>
                    </a:lnTo>
                    <a:lnTo>
                      <a:pt x="166" y="380"/>
                    </a:lnTo>
                    <a:lnTo>
                      <a:pt x="179" y="384"/>
                    </a:lnTo>
                    <a:lnTo>
                      <a:pt x="192" y="386"/>
                    </a:lnTo>
                    <a:lnTo>
                      <a:pt x="206" y="388"/>
                    </a:lnTo>
                    <a:lnTo>
                      <a:pt x="220" y="388"/>
                    </a:lnTo>
                    <a:lnTo>
                      <a:pt x="240" y="387"/>
                    </a:lnTo>
                    <a:lnTo>
                      <a:pt x="259" y="384"/>
                    </a:lnTo>
                    <a:lnTo>
                      <a:pt x="278" y="380"/>
                    </a:lnTo>
                    <a:lnTo>
                      <a:pt x="296" y="372"/>
                    </a:lnTo>
                    <a:lnTo>
                      <a:pt x="313" y="364"/>
                    </a:lnTo>
                    <a:lnTo>
                      <a:pt x="329" y="355"/>
                    </a:lnTo>
                    <a:lnTo>
                      <a:pt x="344" y="344"/>
                    </a:lnTo>
                    <a:lnTo>
                      <a:pt x="357" y="331"/>
                    </a:lnTo>
                    <a:lnTo>
                      <a:pt x="370" y="318"/>
                    </a:lnTo>
                    <a:lnTo>
                      <a:pt x="381" y="302"/>
                    </a:lnTo>
                    <a:lnTo>
                      <a:pt x="390" y="287"/>
                    </a:lnTo>
                    <a:lnTo>
                      <a:pt x="399" y="269"/>
                    </a:lnTo>
                    <a:lnTo>
                      <a:pt x="406" y="252"/>
                    </a:lnTo>
                    <a:lnTo>
                      <a:pt x="410" y="233"/>
                    </a:lnTo>
                    <a:lnTo>
                      <a:pt x="413" y="214"/>
                    </a:lnTo>
                    <a:lnTo>
                      <a:pt x="414" y="194"/>
                    </a:lnTo>
                    <a:lnTo>
                      <a:pt x="413" y="174"/>
                    </a:lnTo>
                    <a:lnTo>
                      <a:pt x="410" y="155"/>
                    </a:lnTo>
                    <a:lnTo>
                      <a:pt x="406" y="136"/>
                    </a:lnTo>
                    <a:lnTo>
                      <a:pt x="399" y="119"/>
                    </a:lnTo>
                    <a:lnTo>
                      <a:pt x="390" y="101"/>
                    </a:lnTo>
                    <a:lnTo>
                      <a:pt x="381" y="86"/>
                    </a:lnTo>
                    <a:lnTo>
                      <a:pt x="370" y="70"/>
                    </a:lnTo>
                    <a:lnTo>
                      <a:pt x="357" y="57"/>
                    </a:lnTo>
                    <a:lnTo>
                      <a:pt x="344" y="44"/>
                    </a:lnTo>
                    <a:lnTo>
                      <a:pt x="329" y="33"/>
                    </a:lnTo>
                    <a:lnTo>
                      <a:pt x="313" y="24"/>
                    </a:lnTo>
                    <a:lnTo>
                      <a:pt x="296" y="15"/>
                    </a:lnTo>
                    <a:lnTo>
                      <a:pt x="278" y="8"/>
                    </a:lnTo>
                    <a:lnTo>
                      <a:pt x="259" y="4"/>
                    </a:lnTo>
                    <a:lnTo>
                      <a:pt x="240" y="1"/>
                    </a:lnTo>
                    <a:lnTo>
                      <a:pt x="220" y="0"/>
                    </a:lnTo>
                    <a:close/>
                  </a:path>
                </a:pathLst>
              </a:custGeom>
              <a:solidFill>
                <a:schemeClr val="tx1"/>
              </a:solidFill>
              <a:ln w="9525">
                <a:solidFill>
                  <a:srgbClr val="FF9900"/>
                </a:solidFill>
                <a:round/>
                <a:headEnd/>
                <a:tailEnd/>
              </a:ln>
            </p:spPr>
            <p:txBody>
              <a:bodyPr/>
              <a:lstStyle/>
              <a:p>
                <a:endParaRPr lang="el-GR"/>
              </a:p>
            </p:txBody>
          </p:sp>
          <p:sp>
            <p:nvSpPr>
              <p:cNvPr id="47241" name="Freeform 12"/>
              <p:cNvSpPr>
                <a:spLocks/>
              </p:cNvSpPr>
              <p:nvPr/>
            </p:nvSpPr>
            <p:spPr bwMode="auto">
              <a:xfrm>
                <a:off x="1942" y="3735"/>
                <a:ext cx="121" cy="15"/>
              </a:xfrm>
              <a:custGeom>
                <a:avLst/>
                <a:gdLst>
                  <a:gd name="T0" fmla="*/ 0 w 363"/>
                  <a:gd name="T1" fmla="*/ 5 h 45"/>
                  <a:gd name="T2" fmla="*/ 40 w 363"/>
                  <a:gd name="T3" fmla="*/ 5 h 45"/>
                  <a:gd name="T4" fmla="*/ 40 w 363"/>
                  <a:gd name="T5" fmla="*/ 5 h 45"/>
                  <a:gd name="T6" fmla="*/ 40 w 363"/>
                  <a:gd name="T7" fmla="*/ 4 h 45"/>
                  <a:gd name="T8" fmla="*/ 39 w 363"/>
                  <a:gd name="T9" fmla="*/ 2 h 45"/>
                  <a:gd name="T10" fmla="*/ 39 w 363"/>
                  <a:gd name="T11" fmla="*/ 0 h 45"/>
                  <a:gd name="T12" fmla="*/ 9 w 363"/>
                  <a:gd name="T13" fmla="*/ 0 h 45"/>
                  <a:gd name="T14" fmla="*/ 7 w 363"/>
                  <a:gd name="T15" fmla="*/ 0 h 45"/>
                  <a:gd name="T16" fmla="*/ 6 w 363"/>
                  <a:gd name="T17" fmla="*/ 1 h 45"/>
                  <a:gd name="T18" fmla="*/ 5 w 363"/>
                  <a:gd name="T19" fmla="*/ 1 h 45"/>
                  <a:gd name="T20" fmla="*/ 3 w 363"/>
                  <a:gd name="T21" fmla="*/ 2 h 45"/>
                  <a:gd name="T22" fmla="*/ 2 w 363"/>
                  <a:gd name="T23" fmla="*/ 3 h 45"/>
                  <a:gd name="T24" fmla="*/ 1 w 363"/>
                  <a:gd name="T25" fmla="*/ 3 h 45"/>
                  <a:gd name="T26" fmla="*/ 0 w 363"/>
                  <a:gd name="T27" fmla="*/ 4 h 45"/>
                  <a:gd name="T28" fmla="*/ 0 w 363"/>
                  <a:gd name="T29" fmla="*/ 5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3" h="45">
                    <a:moveTo>
                      <a:pt x="0" y="45"/>
                    </a:moveTo>
                    <a:lnTo>
                      <a:pt x="363" y="45"/>
                    </a:lnTo>
                    <a:lnTo>
                      <a:pt x="362" y="42"/>
                    </a:lnTo>
                    <a:lnTo>
                      <a:pt x="359" y="33"/>
                    </a:lnTo>
                    <a:lnTo>
                      <a:pt x="355" y="19"/>
                    </a:lnTo>
                    <a:lnTo>
                      <a:pt x="349" y="0"/>
                    </a:lnTo>
                    <a:lnTo>
                      <a:pt x="77" y="0"/>
                    </a:lnTo>
                    <a:lnTo>
                      <a:pt x="67" y="3"/>
                    </a:lnTo>
                    <a:lnTo>
                      <a:pt x="54" y="8"/>
                    </a:lnTo>
                    <a:lnTo>
                      <a:pt x="42" y="13"/>
                    </a:lnTo>
                    <a:lnTo>
                      <a:pt x="31" y="18"/>
                    </a:lnTo>
                    <a:lnTo>
                      <a:pt x="19" y="24"/>
                    </a:lnTo>
                    <a:lnTo>
                      <a:pt x="10" y="31"/>
                    </a:lnTo>
                    <a:lnTo>
                      <a:pt x="3" y="38"/>
                    </a:lnTo>
                    <a:lnTo>
                      <a:pt x="0" y="45"/>
                    </a:lnTo>
                    <a:close/>
                  </a:path>
                </a:pathLst>
              </a:custGeom>
              <a:solidFill>
                <a:schemeClr val="tx1"/>
              </a:solidFill>
              <a:ln w="9525">
                <a:solidFill>
                  <a:srgbClr val="FF9900"/>
                </a:solidFill>
                <a:round/>
                <a:headEnd/>
                <a:tailEnd/>
              </a:ln>
            </p:spPr>
            <p:txBody>
              <a:bodyPr/>
              <a:lstStyle/>
              <a:p>
                <a:endParaRPr lang="el-GR"/>
              </a:p>
            </p:txBody>
          </p:sp>
          <p:sp>
            <p:nvSpPr>
              <p:cNvPr id="47242" name="Freeform 13"/>
              <p:cNvSpPr>
                <a:spLocks/>
              </p:cNvSpPr>
              <p:nvPr/>
            </p:nvSpPr>
            <p:spPr bwMode="auto">
              <a:xfrm>
                <a:off x="1958" y="3266"/>
                <a:ext cx="301" cy="469"/>
              </a:xfrm>
              <a:custGeom>
                <a:avLst/>
                <a:gdLst>
                  <a:gd name="T0" fmla="*/ 81 w 901"/>
                  <a:gd name="T1" fmla="*/ 1 h 1407"/>
                  <a:gd name="T2" fmla="*/ 79 w 901"/>
                  <a:gd name="T3" fmla="*/ 4 h 1407"/>
                  <a:gd name="T4" fmla="*/ 77 w 901"/>
                  <a:gd name="T5" fmla="*/ 8 h 1407"/>
                  <a:gd name="T6" fmla="*/ 74 w 901"/>
                  <a:gd name="T7" fmla="*/ 10 h 1407"/>
                  <a:gd name="T8" fmla="*/ 70 w 901"/>
                  <a:gd name="T9" fmla="*/ 13 h 1407"/>
                  <a:gd name="T10" fmla="*/ 67 w 901"/>
                  <a:gd name="T11" fmla="*/ 15 h 1407"/>
                  <a:gd name="T12" fmla="*/ 63 w 901"/>
                  <a:gd name="T13" fmla="*/ 17 h 1407"/>
                  <a:gd name="T14" fmla="*/ 59 w 901"/>
                  <a:gd name="T15" fmla="*/ 18 h 1407"/>
                  <a:gd name="T16" fmla="*/ 55 w 901"/>
                  <a:gd name="T17" fmla="*/ 18 h 1407"/>
                  <a:gd name="T18" fmla="*/ 52 w 901"/>
                  <a:gd name="T19" fmla="*/ 18 h 1407"/>
                  <a:gd name="T20" fmla="*/ 49 w 901"/>
                  <a:gd name="T21" fmla="*/ 17 h 1407"/>
                  <a:gd name="T22" fmla="*/ 46 w 901"/>
                  <a:gd name="T23" fmla="*/ 16 h 1407"/>
                  <a:gd name="T24" fmla="*/ 44 w 901"/>
                  <a:gd name="T25" fmla="*/ 15 h 1407"/>
                  <a:gd name="T26" fmla="*/ 41 w 901"/>
                  <a:gd name="T27" fmla="*/ 20 h 1407"/>
                  <a:gd name="T28" fmla="*/ 39 w 901"/>
                  <a:gd name="T29" fmla="*/ 26 h 1407"/>
                  <a:gd name="T30" fmla="*/ 35 w 901"/>
                  <a:gd name="T31" fmla="*/ 31 h 1407"/>
                  <a:gd name="T32" fmla="*/ 30 w 901"/>
                  <a:gd name="T33" fmla="*/ 35 h 1407"/>
                  <a:gd name="T34" fmla="*/ 25 w 901"/>
                  <a:gd name="T35" fmla="*/ 38 h 1407"/>
                  <a:gd name="T36" fmla="*/ 20 w 901"/>
                  <a:gd name="T37" fmla="*/ 40 h 1407"/>
                  <a:gd name="T38" fmla="*/ 17 w 901"/>
                  <a:gd name="T39" fmla="*/ 41 h 1407"/>
                  <a:gd name="T40" fmla="*/ 15 w 901"/>
                  <a:gd name="T41" fmla="*/ 41 h 1407"/>
                  <a:gd name="T42" fmla="*/ 21 w 901"/>
                  <a:gd name="T43" fmla="*/ 62 h 1407"/>
                  <a:gd name="T44" fmla="*/ 24 w 901"/>
                  <a:gd name="T45" fmla="*/ 62 h 1407"/>
                  <a:gd name="T46" fmla="*/ 28 w 901"/>
                  <a:gd name="T47" fmla="*/ 62 h 1407"/>
                  <a:gd name="T48" fmla="*/ 31 w 901"/>
                  <a:gd name="T49" fmla="*/ 61 h 1407"/>
                  <a:gd name="T50" fmla="*/ 34 w 901"/>
                  <a:gd name="T51" fmla="*/ 60 h 1407"/>
                  <a:gd name="T52" fmla="*/ 36 w 901"/>
                  <a:gd name="T53" fmla="*/ 60 h 1407"/>
                  <a:gd name="T54" fmla="*/ 38 w 901"/>
                  <a:gd name="T55" fmla="*/ 59 h 1407"/>
                  <a:gd name="T56" fmla="*/ 39 w 901"/>
                  <a:gd name="T57" fmla="*/ 58 h 1407"/>
                  <a:gd name="T58" fmla="*/ 40 w 901"/>
                  <a:gd name="T59" fmla="*/ 58 h 1407"/>
                  <a:gd name="T60" fmla="*/ 38 w 901"/>
                  <a:gd name="T61" fmla="*/ 62 h 1407"/>
                  <a:gd name="T62" fmla="*/ 37 w 901"/>
                  <a:gd name="T63" fmla="*/ 67 h 1407"/>
                  <a:gd name="T64" fmla="*/ 36 w 901"/>
                  <a:gd name="T65" fmla="*/ 72 h 1407"/>
                  <a:gd name="T66" fmla="*/ 36 w 901"/>
                  <a:gd name="T67" fmla="*/ 74 h 1407"/>
                  <a:gd name="T68" fmla="*/ 20 w 901"/>
                  <a:gd name="T69" fmla="*/ 82 h 1407"/>
                  <a:gd name="T70" fmla="*/ 9 w 901"/>
                  <a:gd name="T71" fmla="*/ 94 h 1407"/>
                  <a:gd name="T72" fmla="*/ 3 w 901"/>
                  <a:gd name="T73" fmla="*/ 107 h 1407"/>
                  <a:gd name="T74" fmla="*/ 0 w 901"/>
                  <a:gd name="T75" fmla="*/ 121 h 1407"/>
                  <a:gd name="T76" fmla="*/ 0 w 901"/>
                  <a:gd name="T77" fmla="*/ 134 h 1407"/>
                  <a:gd name="T78" fmla="*/ 1 w 901"/>
                  <a:gd name="T79" fmla="*/ 146 h 1407"/>
                  <a:gd name="T80" fmla="*/ 3 w 901"/>
                  <a:gd name="T81" fmla="*/ 153 h 1407"/>
                  <a:gd name="T82" fmla="*/ 3 w 901"/>
                  <a:gd name="T83" fmla="*/ 156 h 1407"/>
                  <a:gd name="T84" fmla="*/ 31 w 901"/>
                  <a:gd name="T85" fmla="*/ 148 h 1407"/>
                  <a:gd name="T86" fmla="*/ 28 w 901"/>
                  <a:gd name="T87" fmla="*/ 134 h 1407"/>
                  <a:gd name="T88" fmla="*/ 28 w 901"/>
                  <a:gd name="T89" fmla="*/ 122 h 1407"/>
                  <a:gd name="T90" fmla="*/ 31 w 901"/>
                  <a:gd name="T91" fmla="*/ 112 h 1407"/>
                  <a:gd name="T92" fmla="*/ 35 w 901"/>
                  <a:gd name="T93" fmla="*/ 105 h 1407"/>
                  <a:gd name="T94" fmla="*/ 39 w 901"/>
                  <a:gd name="T95" fmla="*/ 100 h 1407"/>
                  <a:gd name="T96" fmla="*/ 43 w 901"/>
                  <a:gd name="T97" fmla="*/ 97 h 1407"/>
                  <a:gd name="T98" fmla="*/ 45 w 901"/>
                  <a:gd name="T99" fmla="*/ 95 h 1407"/>
                  <a:gd name="T100" fmla="*/ 98 w 901"/>
                  <a:gd name="T101" fmla="*/ 95 h 1407"/>
                  <a:gd name="T102" fmla="*/ 100 w 901"/>
                  <a:gd name="T103" fmla="*/ 75 h 1407"/>
                  <a:gd name="T104" fmla="*/ 100 w 901"/>
                  <a:gd name="T105" fmla="*/ 57 h 1407"/>
                  <a:gd name="T106" fmla="*/ 98 w 901"/>
                  <a:gd name="T107" fmla="*/ 41 h 1407"/>
                  <a:gd name="T108" fmla="*/ 94 w 901"/>
                  <a:gd name="T109" fmla="*/ 27 h 1407"/>
                  <a:gd name="T110" fmla="*/ 90 w 901"/>
                  <a:gd name="T111" fmla="*/ 16 h 1407"/>
                  <a:gd name="T112" fmla="*/ 86 w 901"/>
                  <a:gd name="T113" fmla="*/ 7 h 1407"/>
                  <a:gd name="T114" fmla="*/ 83 w 901"/>
                  <a:gd name="T115" fmla="*/ 2 h 1407"/>
                  <a:gd name="T116" fmla="*/ 82 w 901"/>
                  <a:gd name="T117" fmla="*/ 0 h 14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01" h="1407">
                    <a:moveTo>
                      <a:pt x="731" y="0"/>
                    </a:moveTo>
                    <a:lnTo>
                      <a:pt x="721" y="5"/>
                    </a:lnTo>
                    <a:lnTo>
                      <a:pt x="714" y="21"/>
                    </a:lnTo>
                    <a:lnTo>
                      <a:pt x="706" y="38"/>
                    </a:lnTo>
                    <a:lnTo>
                      <a:pt x="696" y="53"/>
                    </a:lnTo>
                    <a:lnTo>
                      <a:pt x="685" y="68"/>
                    </a:lnTo>
                    <a:lnTo>
                      <a:pt x="674" y="82"/>
                    </a:lnTo>
                    <a:lnTo>
                      <a:pt x="661" y="94"/>
                    </a:lnTo>
                    <a:lnTo>
                      <a:pt x="648" y="107"/>
                    </a:lnTo>
                    <a:lnTo>
                      <a:pt x="633" y="117"/>
                    </a:lnTo>
                    <a:lnTo>
                      <a:pt x="618" y="127"/>
                    </a:lnTo>
                    <a:lnTo>
                      <a:pt x="601" y="136"/>
                    </a:lnTo>
                    <a:lnTo>
                      <a:pt x="585" y="144"/>
                    </a:lnTo>
                    <a:lnTo>
                      <a:pt x="567" y="150"/>
                    </a:lnTo>
                    <a:lnTo>
                      <a:pt x="550" y="155"/>
                    </a:lnTo>
                    <a:lnTo>
                      <a:pt x="531" y="158"/>
                    </a:lnTo>
                    <a:lnTo>
                      <a:pt x="513" y="160"/>
                    </a:lnTo>
                    <a:lnTo>
                      <a:pt x="493" y="161"/>
                    </a:lnTo>
                    <a:lnTo>
                      <a:pt x="480" y="161"/>
                    </a:lnTo>
                    <a:lnTo>
                      <a:pt x="466" y="160"/>
                    </a:lnTo>
                    <a:lnTo>
                      <a:pt x="453" y="158"/>
                    </a:lnTo>
                    <a:lnTo>
                      <a:pt x="441" y="155"/>
                    </a:lnTo>
                    <a:lnTo>
                      <a:pt x="427" y="152"/>
                    </a:lnTo>
                    <a:lnTo>
                      <a:pt x="415" y="148"/>
                    </a:lnTo>
                    <a:lnTo>
                      <a:pt x="402" y="144"/>
                    </a:lnTo>
                    <a:lnTo>
                      <a:pt x="391" y="139"/>
                    </a:lnTo>
                    <a:lnTo>
                      <a:pt x="378" y="144"/>
                    </a:lnTo>
                    <a:lnTo>
                      <a:pt x="372" y="179"/>
                    </a:lnTo>
                    <a:lnTo>
                      <a:pt x="360" y="210"/>
                    </a:lnTo>
                    <a:lnTo>
                      <a:pt x="346" y="238"/>
                    </a:lnTo>
                    <a:lnTo>
                      <a:pt x="329" y="261"/>
                    </a:lnTo>
                    <a:lnTo>
                      <a:pt x="310" y="283"/>
                    </a:lnTo>
                    <a:lnTo>
                      <a:pt x="289" y="301"/>
                    </a:lnTo>
                    <a:lnTo>
                      <a:pt x="267" y="317"/>
                    </a:lnTo>
                    <a:lnTo>
                      <a:pt x="245" y="330"/>
                    </a:lnTo>
                    <a:lnTo>
                      <a:pt x="223" y="341"/>
                    </a:lnTo>
                    <a:lnTo>
                      <a:pt x="202" y="349"/>
                    </a:lnTo>
                    <a:lnTo>
                      <a:pt x="183" y="356"/>
                    </a:lnTo>
                    <a:lnTo>
                      <a:pt x="165" y="362"/>
                    </a:lnTo>
                    <a:lnTo>
                      <a:pt x="151" y="365"/>
                    </a:lnTo>
                    <a:lnTo>
                      <a:pt x="139" y="367"/>
                    </a:lnTo>
                    <a:lnTo>
                      <a:pt x="132" y="369"/>
                    </a:lnTo>
                    <a:lnTo>
                      <a:pt x="130" y="369"/>
                    </a:lnTo>
                    <a:lnTo>
                      <a:pt x="188" y="560"/>
                    </a:lnTo>
                    <a:lnTo>
                      <a:pt x="202" y="561"/>
                    </a:lnTo>
                    <a:lnTo>
                      <a:pt x="217" y="561"/>
                    </a:lnTo>
                    <a:lnTo>
                      <a:pt x="231" y="560"/>
                    </a:lnTo>
                    <a:lnTo>
                      <a:pt x="247" y="558"/>
                    </a:lnTo>
                    <a:lnTo>
                      <a:pt x="261" y="554"/>
                    </a:lnTo>
                    <a:lnTo>
                      <a:pt x="275" y="551"/>
                    </a:lnTo>
                    <a:lnTo>
                      <a:pt x="288" y="548"/>
                    </a:lnTo>
                    <a:lnTo>
                      <a:pt x="301" y="544"/>
                    </a:lnTo>
                    <a:lnTo>
                      <a:pt x="313" y="540"/>
                    </a:lnTo>
                    <a:lnTo>
                      <a:pt x="324" y="536"/>
                    </a:lnTo>
                    <a:lnTo>
                      <a:pt x="333" y="532"/>
                    </a:lnTo>
                    <a:lnTo>
                      <a:pt x="342" y="529"/>
                    </a:lnTo>
                    <a:lnTo>
                      <a:pt x="349" y="526"/>
                    </a:lnTo>
                    <a:lnTo>
                      <a:pt x="354" y="523"/>
                    </a:lnTo>
                    <a:lnTo>
                      <a:pt x="357" y="522"/>
                    </a:lnTo>
                    <a:lnTo>
                      <a:pt x="358" y="521"/>
                    </a:lnTo>
                    <a:lnTo>
                      <a:pt x="350" y="535"/>
                    </a:lnTo>
                    <a:lnTo>
                      <a:pt x="343" y="554"/>
                    </a:lnTo>
                    <a:lnTo>
                      <a:pt x="335" y="579"/>
                    </a:lnTo>
                    <a:lnTo>
                      <a:pt x="330" y="605"/>
                    </a:lnTo>
                    <a:lnTo>
                      <a:pt x="326" y="630"/>
                    </a:lnTo>
                    <a:lnTo>
                      <a:pt x="323" y="650"/>
                    </a:lnTo>
                    <a:lnTo>
                      <a:pt x="321" y="665"/>
                    </a:lnTo>
                    <a:lnTo>
                      <a:pt x="320" y="670"/>
                    </a:lnTo>
                    <a:lnTo>
                      <a:pt x="242" y="701"/>
                    </a:lnTo>
                    <a:lnTo>
                      <a:pt x="177" y="741"/>
                    </a:lnTo>
                    <a:lnTo>
                      <a:pt x="123" y="790"/>
                    </a:lnTo>
                    <a:lnTo>
                      <a:pt x="82" y="843"/>
                    </a:lnTo>
                    <a:lnTo>
                      <a:pt x="50" y="902"/>
                    </a:lnTo>
                    <a:lnTo>
                      <a:pt x="27" y="964"/>
                    </a:lnTo>
                    <a:lnTo>
                      <a:pt x="12" y="1027"/>
                    </a:lnTo>
                    <a:lnTo>
                      <a:pt x="3" y="1090"/>
                    </a:lnTo>
                    <a:lnTo>
                      <a:pt x="0" y="1152"/>
                    </a:lnTo>
                    <a:lnTo>
                      <a:pt x="0" y="1209"/>
                    </a:lnTo>
                    <a:lnTo>
                      <a:pt x="4" y="1263"/>
                    </a:lnTo>
                    <a:lnTo>
                      <a:pt x="11" y="1311"/>
                    </a:lnTo>
                    <a:lnTo>
                      <a:pt x="17" y="1351"/>
                    </a:lnTo>
                    <a:lnTo>
                      <a:pt x="23" y="1381"/>
                    </a:lnTo>
                    <a:lnTo>
                      <a:pt x="27" y="1399"/>
                    </a:lnTo>
                    <a:lnTo>
                      <a:pt x="29" y="1407"/>
                    </a:lnTo>
                    <a:lnTo>
                      <a:pt x="301" y="1407"/>
                    </a:lnTo>
                    <a:lnTo>
                      <a:pt x="276" y="1333"/>
                    </a:lnTo>
                    <a:lnTo>
                      <a:pt x="260" y="1265"/>
                    </a:lnTo>
                    <a:lnTo>
                      <a:pt x="252" y="1204"/>
                    </a:lnTo>
                    <a:lnTo>
                      <a:pt x="251" y="1148"/>
                    </a:lnTo>
                    <a:lnTo>
                      <a:pt x="255" y="1098"/>
                    </a:lnTo>
                    <a:lnTo>
                      <a:pt x="265" y="1053"/>
                    </a:lnTo>
                    <a:lnTo>
                      <a:pt x="279" y="1012"/>
                    </a:lnTo>
                    <a:lnTo>
                      <a:pt x="296" y="977"/>
                    </a:lnTo>
                    <a:lnTo>
                      <a:pt x="314" y="947"/>
                    </a:lnTo>
                    <a:lnTo>
                      <a:pt x="333" y="923"/>
                    </a:lnTo>
                    <a:lnTo>
                      <a:pt x="353" y="901"/>
                    </a:lnTo>
                    <a:lnTo>
                      <a:pt x="372" y="885"/>
                    </a:lnTo>
                    <a:lnTo>
                      <a:pt x="387" y="871"/>
                    </a:lnTo>
                    <a:lnTo>
                      <a:pt x="399" y="863"/>
                    </a:lnTo>
                    <a:lnTo>
                      <a:pt x="408" y="858"/>
                    </a:lnTo>
                    <a:lnTo>
                      <a:pt x="411" y="856"/>
                    </a:lnTo>
                    <a:lnTo>
                      <a:pt x="875" y="856"/>
                    </a:lnTo>
                    <a:lnTo>
                      <a:pt x="890" y="765"/>
                    </a:lnTo>
                    <a:lnTo>
                      <a:pt x="898" y="677"/>
                    </a:lnTo>
                    <a:lnTo>
                      <a:pt x="901" y="594"/>
                    </a:lnTo>
                    <a:lnTo>
                      <a:pt x="896" y="514"/>
                    </a:lnTo>
                    <a:lnTo>
                      <a:pt x="888" y="439"/>
                    </a:lnTo>
                    <a:lnTo>
                      <a:pt x="875" y="369"/>
                    </a:lnTo>
                    <a:lnTo>
                      <a:pt x="859" y="304"/>
                    </a:lnTo>
                    <a:lnTo>
                      <a:pt x="842" y="244"/>
                    </a:lnTo>
                    <a:lnTo>
                      <a:pt x="823" y="189"/>
                    </a:lnTo>
                    <a:lnTo>
                      <a:pt x="805" y="142"/>
                    </a:lnTo>
                    <a:lnTo>
                      <a:pt x="786" y="99"/>
                    </a:lnTo>
                    <a:lnTo>
                      <a:pt x="769" y="64"/>
                    </a:lnTo>
                    <a:lnTo>
                      <a:pt x="753" y="38"/>
                    </a:lnTo>
                    <a:lnTo>
                      <a:pt x="742" y="17"/>
                    </a:lnTo>
                    <a:lnTo>
                      <a:pt x="734" y="5"/>
                    </a:lnTo>
                    <a:lnTo>
                      <a:pt x="731" y="0"/>
                    </a:lnTo>
                    <a:close/>
                  </a:path>
                </a:pathLst>
              </a:custGeom>
              <a:solidFill>
                <a:schemeClr val="tx1"/>
              </a:solidFill>
              <a:ln w="9525">
                <a:solidFill>
                  <a:srgbClr val="FF9900"/>
                </a:solidFill>
                <a:round/>
                <a:headEnd/>
                <a:tailEnd/>
              </a:ln>
            </p:spPr>
            <p:txBody>
              <a:bodyPr/>
              <a:lstStyle/>
              <a:p>
                <a:endParaRPr lang="el-GR"/>
              </a:p>
            </p:txBody>
          </p:sp>
          <p:sp>
            <p:nvSpPr>
              <p:cNvPr id="47243" name="Freeform 14"/>
              <p:cNvSpPr>
                <a:spLocks/>
              </p:cNvSpPr>
              <p:nvPr/>
            </p:nvSpPr>
            <p:spPr bwMode="auto">
              <a:xfrm>
                <a:off x="2073" y="3399"/>
                <a:ext cx="245" cy="200"/>
              </a:xfrm>
              <a:custGeom>
                <a:avLst/>
                <a:gdLst>
                  <a:gd name="T0" fmla="*/ 69 w 736"/>
                  <a:gd name="T1" fmla="*/ 0 h 601"/>
                  <a:gd name="T2" fmla="*/ 65 w 736"/>
                  <a:gd name="T3" fmla="*/ 0 h 601"/>
                  <a:gd name="T4" fmla="*/ 66 w 736"/>
                  <a:gd name="T5" fmla="*/ 6 h 601"/>
                  <a:gd name="T6" fmla="*/ 67 w 736"/>
                  <a:gd name="T7" fmla="*/ 12 h 601"/>
                  <a:gd name="T8" fmla="*/ 67 w 736"/>
                  <a:gd name="T9" fmla="*/ 18 h 601"/>
                  <a:gd name="T10" fmla="*/ 67 w 736"/>
                  <a:gd name="T11" fmla="*/ 24 h 601"/>
                  <a:gd name="T12" fmla="*/ 67 w 736"/>
                  <a:gd name="T13" fmla="*/ 31 h 601"/>
                  <a:gd name="T14" fmla="*/ 67 w 736"/>
                  <a:gd name="T15" fmla="*/ 38 h 601"/>
                  <a:gd name="T16" fmla="*/ 66 w 736"/>
                  <a:gd name="T17" fmla="*/ 45 h 601"/>
                  <a:gd name="T18" fmla="*/ 64 w 736"/>
                  <a:gd name="T19" fmla="*/ 52 h 601"/>
                  <a:gd name="T20" fmla="*/ 63 w 736"/>
                  <a:gd name="T21" fmla="*/ 56 h 601"/>
                  <a:gd name="T22" fmla="*/ 59 w 736"/>
                  <a:gd name="T23" fmla="*/ 56 h 601"/>
                  <a:gd name="T24" fmla="*/ 9 w 736"/>
                  <a:gd name="T25" fmla="*/ 56 h 601"/>
                  <a:gd name="T26" fmla="*/ 8 w 736"/>
                  <a:gd name="T27" fmla="*/ 57 h 601"/>
                  <a:gd name="T28" fmla="*/ 7 w 736"/>
                  <a:gd name="T29" fmla="*/ 58 h 601"/>
                  <a:gd name="T30" fmla="*/ 6 w 736"/>
                  <a:gd name="T31" fmla="*/ 59 h 601"/>
                  <a:gd name="T32" fmla="*/ 5 w 736"/>
                  <a:gd name="T33" fmla="*/ 60 h 601"/>
                  <a:gd name="T34" fmla="*/ 4 w 736"/>
                  <a:gd name="T35" fmla="*/ 61 h 601"/>
                  <a:gd name="T36" fmla="*/ 2 w 736"/>
                  <a:gd name="T37" fmla="*/ 62 h 601"/>
                  <a:gd name="T38" fmla="*/ 1 w 736"/>
                  <a:gd name="T39" fmla="*/ 64 h 601"/>
                  <a:gd name="T40" fmla="*/ 0 w 736"/>
                  <a:gd name="T41" fmla="*/ 66 h 601"/>
                  <a:gd name="T42" fmla="*/ 0 w 736"/>
                  <a:gd name="T43" fmla="*/ 66 h 601"/>
                  <a:gd name="T44" fmla="*/ 0 w 736"/>
                  <a:gd name="T45" fmla="*/ 66 h 601"/>
                  <a:gd name="T46" fmla="*/ 0 w 736"/>
                  <a:gd name="T47" fmla="*/ 67 h 601"/>
                  <a:gd name="T48" fmla="*/ 0 w 736"/>
                  <a:gd name="T49" fmla="*/ 67 h 601"/>
                  <a:gd name="T50" fmla="*/ 76 w 736"/>
                  <a:gd name="T51" fmla="*/ 67 h 601"/>
                  <a:gd name="T52" fmla="*/ 76 w 736"/>
                  <a:gd name="T53" fmla="*/ 67 h 601"/>
                  <a:gd name="T54" fmla="*/ 77 w 736"/>
                  <a:gd name="T55" fmla="*/ 66 h 601"/>
                  <a:gd name="T56" fmla="*/ 77 w 736"/>
                  <a:gd name="T57" fmla="*/ 65 h 601"/>
                  <a:gd name="T58" fmla="*/ 78 w 736"/>
                  <a:gd name="T59" fmla="*/ 64 h 601"/>
                  <a:gd name="T60" fmla="*/ 79 w 736"/>
                  <a:gd name="T61" fmla="*/ 62 h 601"/>
                  <a:gd name="T62" fmla="*/ 80 w 736"/>
                  <a:gd name="T63" fmla="*/ 60 h 601"/>
                  <a:gd name="T64" fmla="*/ 81 w 736"/>
                  <a:gd name="T65" fmla="*/ 57 h 601"/>
                  <a:gd name="T66" fmla="*/ 81 w 736"/>
                  <a:gd name="T67" fmla="*/ 53 h 601"/>
                  <a:gd name="T68" fmla="*/ 82 w 736"/>
                  <a:gd name="T69" fmla="*/ 49 h 601"/>
                  <a:gd name="T70" fmla="*/ 82 w 736"/>
                  <a:gd name="T71" fmla="*/ 45 h 601"/>
                  <a:gd name="T72" fmla="*/ 81 w 736"/>
                  <a:gd name="T73" fmla="*/ 39 h 601"/>
                  <a:gd name="T74" fmla="*/ 80 w 736"/>
                  <a:gd name="T75" fmla="*/ 33 h 601"/>
                  <a:gd name="T76" fmla="*/ 79 w 736"/>
                  <a:gd name="T77" fmla="*/ 26 h 601"/>
                  <a:gd name="T78" fmla="*/ 76 w 736"/>
                  <a:gd name="T79" fmla="*/ 18 h 601"/>
                  <a:gd name="T80" fmla="*/ 73 w 736"/>
                  <a:gd name="T81" fmla="*/ 10 h 601"/>
                  <a:gd name="T82" fmla="*/ 69 w 736"/>
                  <a:gd name="T83" fmla="*/ 0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6" h="601">
                    <a:moveTo>
                      <a:pt x="623" y="0"/>
                    </a:moveTo>
                    <a:lnTo>
                      <a:pt x="588" y="0"/>
                    </a:lnTo>
                    <a:lnTo>
                      <a:pt x="596" y="51"/>
                    </a:lnTo>
                    <a:lnTo>
                      <a:pt x="602" y="104"/>
                    </a:lnTo>
                    <a:lnTo>
                      <a:pt x="605" y="161"/>
                    </a:lnTo>
                    <a:lnTo>
                      <a:pt x="606" y="218"/>
                    </a:lnTo>
                    <a:lnTo>
                      <a:pt x="604" y="278"/>
                    </a:lnTo>
                    <a:lnTo>
                      <a:pt x="600" y="339"/>
                    </a:lnTo>
                    <a:lnTo>
                      <a:pt x="592" y="403"/>
                    </a:lnTo>
                    <a:lnTo>
                      <a:pt x="579" y="468"/>
                    </a:lnTo>
                    <a:lnTo>
                      <a:pt x="571" y="508"/>
                    </a:lnTo>
                    <a:lnTo>
                      <a:pt x="531" y="508"/>
                    </a:lnTo>
                    <a:lnTo>
                      <a:pt x="81" y="508"/>
                    </a:lnTo>
                    <a:lnTo>
                      <a:pt x="74" y="513"/>
                    </a:lnTo>
                    <a:lnTo>
                      <a:pt x="66" y="520"/>
                    </a:lnTo>
                    <a:lnTo>
                      <a:pt x="55" y="528"/>
                    </a:lnTo>
                    <a:lnTo>
                      <a:pt x="45" y="538"/>
                    </a:lnTo>
                    <a:lnTo>
                      <a:pt x="34" y="549"/>
                    </a:lnTo>
                    <a:lnTo>
                      <a:pt x="22" y="563"/>
                    </a:lnTo>
                    <a:lnTo>
                      <a:pt x="11" y="578"/>
                    </a:lnTo>
                    <a:lnTo>
                      <a:pt x="0" y="596"/>
                    </a:lnTo>
                    <a:lnTo>
                      <a:pt x="0" y="597"/>
                    </a:lnTo>
                    <a:lnTo>
                      <a:pt x="0" y="598"/>
                    </a:lnTo>
                    <a:lnTo>
                      <a:pt x="0" y="600"/>
                    </a:lnTo>
                    <a:lnTo>
                      <a:pt x="0" y="601"/>
                    </a:lnTo>
                    <a:lnTo>
                      <a:pt x="683" y="601"/>
                    </a:lnTo>
                    <a:lnTo>
                      <a:pt x="685" y="600"/>
                    </a:lnTo>
                    <a:lnTo>
                      <a:pt x="690" y="595"/>
                    </a:lnTo>
                    <a:lnTo>
                      <a:pt x="696" y="588"/>
                    </a:lnTo>
                    <a:lnTo>
                      <a:pt x="704" y="575"/>
                    </a:lnTo>
                    <a:lnTo>
                      <a:pt x="712" y="560"/>
                    </a:lnTo>
                    <a:lnTo>
                      <a:pt x="720" y="539"/>
                    </a:lnTo>
                    <a:lnTo>
                      <a:pt x="728" y="513"/>
                    </a:lnTo>
                    <a:lnTo>
                      <a:pt x="734" y="482"/>
                    </a:lnTo>
                    <a:lnTo>
                      <a:pt x="736" y="446"/>
                    </a:lnTo>
                    <a:lnTo>
                      <a:pt x="736" y="403"/>
                    </a:lnTo>
                    <a:lnTo>
                      <a:pt x="732" y="354"/>
                    </a:lnTo>
                    <a:lnTo>
                      <a:pt x="723" y="299"/>
                    </a:lnTo>
                    <a:lnTo>
                      <a:pt x="708" y="236"/>
                    </a:lnTo>
                    <a:lnTo>
                      <a:pt x="686" y="165"/>
                    </a:lnTo>
                    <a:lnTo>
                      <a:pt x="659" y="86"/>
                    </a:lnTo>
                    <a:lnTo>
                      <a:pt x="623" y="0"/>
                    </a:lnTo>
                    <a:close/>
                  </a:path>
                </a:pathLst>
              </a:custGeom>
              <a:solidFill>
                <a:schemeClr val="tx1"/>
              </a:solidFill>
              <a:ln w="9525">
                <a:solidFill>
                  <a:srgbClr val="FF9900"/>
                </a:solidFill>
                <a:round/>
                <a:headEnd/>
                <a:tailEnd/>
              </a:ln>
            </p:spPr>
            <p:txBody>
              <a:bodyPr/>
              <a:lstStyle/>
              <a:p>
                <a:endParaRPr lang="el-GR"/>
              </a:p>
            </p:txBody>
          </p:sp>
          <p:sp>
            <p:nvSpPr>
              <p:cNvPr id="47244" name="Rectangle 15"/>
              <p:cNvSpPr>
                <a:spLocks noChangeArrowheads="1"/>
              </p:cNvSpPr>
              <p:nvPr/>
            </p:nvSpPr>
            <p:spPr bwMode="auto">
              <a:xfrm>
                <a:off x="2073" y="3616"/>
                <a:ext cx="192" cy="25"/>
              </a:xfrm>
              <a:prstGeom prst="rect">
                <a:avLst/>
              </a:prstGeom>
              <a:solidFill>
                <a:schemeClr val="tx1"/>
              </a:solidFill>
              <a:ln w="9525">
                <a:solidFill>
                  <a:srgbClr val="FF99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7245" name="Freeform 16"/>
              <p:cNvSpPr>
                <a:spLocks/>
              </p:cNvSpPr>
              <p:nvPr/>
            </p:nvSpPr>
            <p:spPr bwMode="auto">
              <a:xfrm>
                <a:off x="2089" y="3656"/>
                <a:ext cx="159" cy="95"/>
              </a:xfrm>
              <a:custGeom>
                <a:avLst/>
                <a:gdLst>
                  <a:gd name="T0" fmla="*/ 45 w 477"/>
                  <a:gd name="T1" fmla="*/ 20 h 285"/>
                  <a:gd name="T2" fmla="*/ 41 w 477"/>
                  <a:gd name="T3" fmla="*/ 17 h 285"/>
                  <a:gd name="T4" fmla="*/ 37 w 477"/>
                  <a:gd name="T5" fmla="*/ 15 h 285"/>
                  <a:gd name="T6" fmla="*/ 33 w 477"/>
                  <a:gd name="T7" fmla="*/ 14 h 285"/>
                  <a:gd name="T8" fmla="*/ 30 w 477"/>
                  <a:gd name="T9" fmla="*/ 0 h 285"/>
                  <a:gd name="T10" fmla="*/ 22 w 477"/>
                  <a:gd name="T11" fmla="*/ 13 h 285"/>
                  <a:gd name="T12" fmla="*/ 18 w 477"/>
                  <a:gd name="T13" fmla="*/ 14 h 285"/>
                  <a:gd name="T14" fmla="*/ 15 w 477"/>
                  <a:gd name="T15" fmla="*/ 16 h 285"/>
                  <a:gd name="T16" fmla="*/ 11 w 477"/>
                  <a:gd name="T17" fmla="*/ 17 h 285"/>
                  <a:gd name="T18" fmla="*/ 8 w 477"/>
                  <a:gd name="T19" fmla="*/ 20 h 285"/>
                  <a:gd name="T20" fmla="*/ 6 w 477"/>
                  <a:gd name="T21" fmla="*/ 22 h 285"/>
                  <a:gd name="T22" fmla="*/ 3 w 477"/>
                  <a:gd name="T23" fmla="*/ 25 h 285"/>
                  <a:gd name="T24" fmla="*/ 2 w 477"/>
                  <a:gd name="T25" fmla="*/ 28 h 285"/>
                  <a:gd name="T26" fmla="*/ 0 w 477"/>
                  <a:gd name="T27" fmla="*/ 32 h 285"/>
                  <a:gd name="T28" fmla="*/ 9 w 477"/>
                  <a:gd name="T29" fmla="*/ 31 h 285"/>
                  <a:gd name="T30" fmla="*/ 10 w 477"/>
                  <a:gd name="T31" fmla="*/ 30 h 285"/>
                  <a:gd name="T32" fmla="*/ 11 w 477"/>
                  <a:gd name="T33" fmla="*/ 28 h 285"/>
                  <a:gd name="T34" fmla="*/ 12 w 477"/>
                  <a:gd name="T35" fmla="*/ 27 h 285"/>
                  <a:gd name="T36" fmla="*/ 13 w 477"/>
                  <a:gd name="T37" fmla="*/ 26 h 285"/>
                  <a:gd name="T38" fmla="*/ 16 w 477"/>
                  <a:gd name="T39" fmla="*/ 24 h 285"/>
                  <a:gd name="T40" fmla="*/ 18 w 477"/>
                  <a:gd name="T41" fmla="*/ 23 h 285"/>
                  <a:gd name="T42" fmla="*/ 21 w 477"/>
                  <a:gd name="T43" fmla="*/ 22 h 285"/>
                  <a:gd name="T44" fmla="*/ 23 w 477"/>
                  <a:gd name="T45" fmla="*/ 21 h 285"/>
                  <a:gd name="T46" fmla="*/ 24 w 477"/>
                  <a:gd name="T47" fmla="*/ 21 h 285"/>
                  <a:gd name="T48" fmla="*/ 25 w 477"/>
                  <a:gd name="T49" fmla="*/ 21 h 285"/>
                  <a:gd name="T50" fmla="*/ 26 w 477"/>
                  <a:gd name="T51" fmla="*/ 21 h 285"/>
                  <a:gd name="T52" fmla="*/ 27 w 477"/>
                  <a:gd name="T53" fmla="*/ 21 h 285"/>
                  <a:gd name="T54" fmla="*/ 28 w 477"/>
                  <a:gd name="T55" fmla="*/ 21 h 285"/>
                  <a:gd name="T56" fmla="*/ 29 w 477"/>
                  <a:gd name="T57" fmla="*/ 21 h 285"/>
                  <a:gd name="T58" fmla="*/ 30 w 477"/>
                  <a:gd name="T59" fmla="*/ 21 h 285"/>
                  <a:gd name="T60" fmla="*/ 32 w 477"/>
                  <a:gd name="T61" fmla="*/ 22 h 285"/>
                  <a:gd name="T62" fmla="*/ 35 w 477"/>
                  <a:gd name="T63" fmla="*/ 23 h 285"/>
                  <a:gd name="T64" fmla="*/ 37 w 477"/>
                  <a:gd name="T65" fmla="*/ 24 h 285"/>
                  <a:gd name="T66" fmla="*/ 40 w 477"/>
                  <a:gd name="T67" fmla="*/ 26 h 285"/>
                  <a:gd name="T68" fmla="*/ 41 w 477"/>
                  <a:gd name="T69" fmla="*/ 27 h 285"/>
                  <a:gd name="T70" fmla="*/ 42 w 477"/>
                  <a:gd name="T71" fmla="*/ 28 h 285"/>
                  <a:gd name="T72" fmla="*/ 43 w 477"/>
                  <a:gd name="T73" fmla="*/ 30 h 285"/>
                  <a:gd name="T74" fmla="*/ 44 w 477"/>
                  <a:gd name="T75" fmla="*/ 31 h 285"/>
                  <a:gd name="T76" fmla="*/ 53 w 477"/>
                  <a:gd name="T77" fmla="*/ 32 h 285"/>
                  <a:gd name="T78" fmla="*/ 52 w 477"/>
                  <a:gd name="T79" fmla="*/ 29 h 285"/>
                  <a:gd name="T80" fmla="*/ 50 w 477"/>
                  <a:gd name="T81" fmla="*/ 26 h 285"/>
                  <a:gd name="T82" fmla="*/ 48 w 477"/>
                  <a:gd name="T83" fmla="*/ 24 h 285"/>
                  <a:gd name="T84" fmla="*/ 46 w 477"/>
                  <a:gd name="T85" fmla="*/ 21 h 2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7" h="285">
                    <a:moveTo>
                      <a:pt x="417" y="190"/>
                    </a:moveTo>
                    <a:lnTo>
                      <a:pt x="401" y="176"/>
                    </a:lnTo>
                    <a:lnTo>
                      <a:pt x="386" y="163"/>
                    </a:lnTo>
                    <a:lnTo>
                      <a:pt x="368" y="152"/>
                    </a:lnTo>
                    <a:lnTo>
                      <a:pt x="351" y="143"/>
                    </a:lnTo>
                    <a:lnTo>
                      <a:pt x="332" y="134"/>
                    </a:lnTo>
                    <a:lnTo>
                      <a:pt x="314" y="127"/>
                    </a:lnTo>
                    <a:lnTo>
                      <a:pt x="294" y="122"/>
                    </a:lnTo>
                    <a:lnTo>
                      <a:pt x="274" y="119"/>
                    </a:lnTo>
                    <a:lnTo>
                      <a:pt x="274" y="0"/>
                    </a:lnTo>
                    <a:lnTo>
                      <a:pt x="198" y="0"/>
                    </a:lnTo>
                    <a:lnTo>
                      <a:pt x="198" y="119"/>
                    </a:lnTo>
                    <a:lnTo>
                      <a:pt x="181" y="122"/>
                    </a:lnTo>
                    <a:lnTo>
                      <a:pt x="164" y="127"/>
                    </a:lnTo>
                    <a:lnTo>
                      <a:pt x="148" y="132"/>
                    </a:lnTo>
                    <a:lnTo>
                      <a:pt x="132" y="140"/>
                    </a:lnTo>
                    <a:lnTo>
                      <a:pt x="117" y="147"/>
                    </a:lnTo>
                    <a:lnTo>
                      <a:pt x="102" y="156"/>
                    </a:lnTo>
                    <a:lnTo>
                      <a:pt x="89" y="165"/>
                    </a:lnTo>
                    <a:lnTo>
                      <a:pt x="75" y="176"/>
                    </a:lnTo>
                    <a:lnTo>
                      <a:pt x="63" y="187"/>
                    </a:lnTo>
                    <a:lnTo>
                      <a:pt x="52" y="199"/>
                    </a:lnTo>
                    <a:lnTo>
                      <a:pt x="40" y="212"/>
                    </a:lnTo>
                    <a:lnTo>
                      <a:pt x="31" y="225"/>
                    </a:lnTo>
                    <a:lnTo>
                      <a:pt x="22" y="240"/>
                    </a:lnTo>
                    <a:lnTo>
                      <a:pt x="14" y="254"/>
                    </a:lnTo>
                    <a:lnTo>
                      <a:pt x="6" y="269"/>
                    </a:lnTo>
                    <a:lnTo>
                      <a:pt x="0" y="285"/>
                    </a:lnTo>
                    <a:lnTo>
                      <a:pt x="77" y="285"/>
                    </a:lnTo>
                    <a:lnTo>
                      <a:pt x="81" y="279"/>
                    </a:lnTo>
                    <a:lnTo>
                      <a:pt x="85" y="274"/>
                    </a:lnTo>
                    <a:lnTo>
                      <a:pt x="88" y="267"/>
                    </a:lnTo>
                    <a:lnTo>
                      <a:pt x="92" y="262"/>
                    </a:lnTo>
                    <a:lnTo>
                      <a:pt x="96" y="256"/>
                    </a:lnTo>
                    <a:lnTo>
                      <a:pt x="101" y="251"/>
                    </a:lnTo>
                    <a:lnTo>
                      <a:pt x="105" y="246"/>
                    </a:lnTo>
                    <a:lnTo>
                      <a:pt x="110" y="241"/>
                    </a:lnTo>
                    <a:lnTo>
                      <a:pt x="120" y="231"/>
                    </a:lnTo>
                    <a:lnTo>
                      <a:pt x="130" y="224"/>
                    </a:lnTo>
                    <a:lnTo>
                      <a:pt x="140" y="216"/>
                    </a:lnTo>
                    <a:lnTo>
                      <a:pt x="152" y="210"/>
                    </a:lnTo>
                    <a:lnTo>
                      <a:pt x="162" y="205"/>
                    </a:lnTo>
                    <a:lnTo>
                      <a:pt x="174" y="199"/>
                    </a:lnTo>
                    <a:lnTo>
                      <a:pt x="186" y="195"/>
                    </a:lnTo>
                    <a:lnTo>
                      <a:pt x="198" y="192"/>
                    </a:lnTo>
                    <a:lnTo>
                      <a:pt x="203" y="191"/>
                    </a:lnTo>
                    <a:lnTo>
                      <a:pt x="208" y="190"/>
                    </a:lnTo>
                    <a:lnTo>
                      <a:pt x="213" y="189"/>
                    </a:lnTo>
                    <a:lnTo>
                      <a:pt x="218" y="189"/>
                    </a:lnTo>
                    <a:lnTo>
                      <a:pt x="223" y="188"/>
                    </a:lnTo>
                    <a:lnTo>
                      <a:pt x="228" y="188"/>
                    </a:lnTo>
                    <a:lnTo>
                      <a:pt x="233" y="188"/>
                    </a:lnTo>
                    <a:lnTo>
                      <a:pt x="238" y="188"/>
                    </a:lnTo>
                    <a:lnTo>
                      <a:pt x="242" y="188"/>
                    </a:lnTo>
                    <a:lnTo>
                      <a:pt x="248" y="188"/>
                    </a:lnTo>
                    <a:lnTo>
                      <a:pt x="252" y="188"/>
                    </a:lnTo>
                    <a:lnTo>
                      <a:pt x="257" y="189"/>
                    </a:lnTo>
                    <a:lnTo>
                      <a:pt x="261" y="189"/>
                    </a:lnTo>
                    <a:lnTo>
                      <a:pt x="266" y="190"/>
                    </a:lnTo>
                    <a:lnTo>
                      <a:pt x="270" y="190"/>
                    </a:lnTo>
                    <a:lnTo>
                      <a:pt x="274" y="191"/>
                    </a:lnTo>
                    <a:lnTo>
                      <a:pt x="287" y="194"/>
                    </a:lnTo>
                    <a:lnTo>
                      <a:pt x="299" y="198"/>
                    </a:lnTo>
                    <a:lnTo>
                      <a:pt x="312" y="203"/>
                    </a:lnTo>
                    <a:lnTo>
                      <a:pt x="323" y="210"/>
                    </a:lnTo>
                    <a:lnTo>
                      <a:pt x="334" y="216"/>
                    </a:lnTo>
                    <a:lnTo>
                      <a:pt x="346" y="223"/>
                    </a:lnTo>
                    <a:lnTo>
                      <a:pt x="356" y="231"/>
                    </a:lnTo>
                    <a:lnTo>
                      <a:pt x="365" y="241"/>
                    </a:lnTo>
                    <a:lnTo>
                      <a:pt x="370" y="246"/>
                    </a:lnTo>
                    <a:lnTo>
                      <a:pt x="374" y="251"/>
                    </a:lnTo>
                    <a:lnTo>
                      <a:pt x="380" y="256"/>
                    </a:lnTo>
                    <a:lnTo>
                      <a:pt x="384" y="262"/>
                    </a:lnTo>
                    <a:lnTo>
                      <a:pt x="388" y="267"/>
                    </a:lnTo>
                    <a:lnTo>
                      <a:pt x="391" y="274"/>
                    </a:lnTo>
                    <a:lnTo>
                      <a:pt x="395" y="279"/>
                    </a:lnTo>
                    <a:lnTo>
                      <a:pt x="398" y="285"/>
                    </a:lnTo>
                    <a:lnTo>
                      <a:pt x="477" y="285"/>
                    </a:lnTo>
                    <a:lnTo>
                      <a:pt x="471" y="272"/>
                    </a:lnTo>
                    <a:lnTo>
                      <a:pt x="466" y="259"/>
                    </a:lnTo>
                    <a:lnTo>
                      <a:pt x="459" y="247"/>
                    </a:lnTo>
                    <a:lnTo>
                      <a:pt x="452" y="234"/>
                    </a:lnTo>
                    <a:lnTo>
                      <a:pt x="445" y="223"/>
                    </a:lnTo>
                    <a:lnTo>
                      <a:pt x="435" y="212"/>
                    </a:lnTo>
                    <a:lnTo>
                      <a:pt x="426" y="200"/>
                    </a:lnTo>
                    <a:lnTo>
                      <a:pt x="417" y="190"/>
                    </a:lnTo>
                    <a:close/>
                  </a:path>
                </a:pathLst>
              </a:custGeom>
              <a:solidFill>
                <a:schemeClr val="tx1"/>
              </a:solidFill>
              <a:ln w="9525">
                <a:solidFill>
                  <a:srgbClr val="FF9900"/>
                </a:solidFill>
                <a:round/>
                <a:headEnd/>
                <a:tailEnd/>
              </a:ln>
            </p:spPr>
            <p:txBody>
              <a:bodyPr/>
              <a:lstStyle/>
              <a:p>
                <a:endParaRPr lang="el-GR"/>
              </a:p>
            </p:txBody>
          </p:sp>
          <p:sp>
            <p:nvSpPr>
              <p:cNvPr id="47246" name="Freeform 17"/>
              <p:cNvSpPr>
                <a:spLocks/>
              </p:cNvSpPr>
              <p:nvPr/>
            </p:nvSpPr>
            <p:spPr bwMode="auto">
              <a:xfrm>
                <a:off x="1898" y="3425"/>
                <a:ext cx="109" cy="25"/>
              </a:xfrm>
              <a:custGeom>
                <a:avLst/>
                <a:gdLst>
                  <a:gd name="T0" fmla="*/ 0 w 329"/>
                  <a:gd name="T1" fmla="*/ 8 h 74"/>
                  <a:gd name="T2" fmla="*/ 36 w 329"/>
                  <a:gd name="T3" fmla="*/ 8 h 74"/>
                  <a:gd name="T4" fmla="*/ 36 w 329"/>
                  <a:gd name="T5" fmla="*/ 3 h 74"/>
                  <a:gd name="T6" fmla="*/ 0 w 329"/>
                  <a:gd name="T7" fmla="*/ 0 h 74"/>
                  <a:gd name="T8" fmla="*/ 0 w 329"/>
                  <a:gd name="T9" fmla="*/ 8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 h="74">
                    <a:moveTo>
                      <a:pt x="0" y="74"/>
                    </a:moveTo>
                    <a:lnTo>
                      <a:pt x="329" y="74"/>
                    </a:lnTo>
                    <a:lnTo>
                      <a:pt x="329" y="25"/>
                    </a:lnTo>
                    <a:lnTo>
                      <a:pt x="0" y="0"/>
                    </a:lnTo>
                    <a:lnTo>
                      <a:pt x="0" y="74"/>
                    </a:lnTo>
                    <a:close/>
                  </a:path>
                </a:pathLst>
              </a:custGeom>
              <a:solidFill>
                <a:schemeClr val="tx1"/>
              </a:solidFill>
              <a:ln w="9525">
                <a:solidFill>
                  <a:srgbClr val="FF9900"/>
                </a:solidFill>
                <a:round/>
                <a:headEnd/>
                <a:tailEnd/>
              </a:ln>
            </p:spPr>
            <p:txBody>
              <a:bodyPr/>
              <a:lstStyle/>
              <a:p>
                <a:endParaRPr lang="el-GR"/>
              </a:p>
            </p:txBody>
          </p:sp>
          <p:sp>
            <p:nvSpPr>
              <p:cNvPr id="47247" name="Freeform 18"/>
              <p:cNvSpPr>
                <a:spLocks/>
              </p:cNvSpPr>
              <p:nvPr/>
            </p:nvSpPr>
            <p:spPr bwMode="auto">
              <a:xfrm>
                <a:off x="1680" y="3219"/>
                <a:ext cx="210" cy="230"/>
              </a:xfrm>
              <a:custGeom>
                <a:avLst/>
                <a:gdLst>
                  <a:gd name="T0" fmla="*/ 65 w 631"/>
                  <a:gd name="T1" fmla="*/ 77 h 691"/>
                  <a:gd name="T2" fmla="*/ 6 w 631"/>
                  <a:gd name="T3" fmla="*/ 77 h 691"/>
                  <a:gd name="T4" fmla="*/ 6 w 631"/>
                  <a:gd name="T5" fmla="*/ 65 h 691"/>
                  <a:gd name="T6" fmla="*/ 21 w 631"/>
                  <a:gd name="T7" fmla="*/ 65 h 691"/>
                  <a:gd name="T8" fmla="*/ 21 w 631"/>
                  <a:gd name="T9" fmla="*/ 59 h 691"/>
                  <a:gd name="T10" fmla="*/ 15 w 631"/>
                  <a:gd name="T11" fmla="*/ 59 h 691"/>
                  <a:gd name="T12" fmla="*/ 0 w 631"/>
                  <a:gd name="T13" fmla="*/ 21 h 691"/>
                  <a:gd name="T14" fmla="*/ 54 w 631"/>
                  <a:gd name="T15" fmla="*/ 0 h 691"/>
                  <a:gd name="T16" fmla="*/ 70 w 631"/>
                  <a:gd name="T17" fmla="*/ 55 h 691"/>
                  <a:gd name="T18" fmla="*/ 56 w 631"/>
                  <a:gd name="T19" fmla="*/ 60 h 691"/>
                  <a:gd name="T20" fmla="*/ 56 w 631"/>
                  <a:gd name="T21" fmla="*/ 64 h 691"/>
                  <a:gd name="T22" fmla="*/ 66 w 631"/>
                  <a:gd name="T23" fmla="*/ 64 h 691"/>
                  <a:gd name="T24" fmla="*/ 66 w 631"/>
                  <a:gd name="T25" fmla="*/ 77 h 691"/>
                  <a:gd name="T26" fmla="*/ 65 w 631"/>
                  <a:gd name="T27" fmla="*/ 77 h 6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 h="691">
                    <a:moveTo>
                      <a:pt x="588" y="691"/>
                    </a:moveTo>
                    <a:lnTo>
                      <a:pt x="55" y="691"/>
                    </a:lnTo>
                    <a:lnTo>
                      <a:pt x="55" y="582"/>
                    </a:lnTo>
                    <a:lnTo>
                      <a:pt x="187" y="582"/>
                    </a:lnTo>
                    <a:lnTo>
                      <a:pt x="187" y="536"/>
                    </a:lnTo>
                    <a:lnTo>
                      <a:pt x="134" y="536"/>
                    </a:lnTo>
                    <a:lnTo>
                      <a:pt x="0" y="190"/>
                    </a:lnTo>
                    <a:lnTo>
                      <a:pt x="488" y="0"/>
                    </a:lnTo>
                    <a:lnTo>
                      <a:pt x="631" y="494"/>
                    </a:lnTo>
                    <a:lnTo>
                      <a:pt x="502" y="539"/>
                    </a:lnTo>
                    <a:lnTo>
                      <a:pt x="502" y="577"/>
                    </a:lnTo>
                    <a:lnTo>
                      <a:pt x="593" y="577"/>
                    </a:lnTo>
                    <a:lnTo>
                      <a:pt x="593" y="691"/>
                    </a:lnTo>
                    <a:lnTo>
                      <a:pt x="588" y="691"/>
                    </a:lnTo>
                    <a:close/>
                  </a:path>
                </a:pathLst>
              </a:custGeom>
              <a:solidFill>
                <a:schemeClr val="tx1"/>
              </a:solidFill>
              <a:ln w="9525">
                <a:solidFill>
                  <a:srgbClr val="FF9900"/>
                </a:solidFill>
                <a:round/>
                <a:headEnd/>
                <a:tailEnd/>
              </a:ln>
            </p:spPr>
            <p:txBody>
              <a:bodyPr/>
              <a:lstStyle/>
              <a:p>
                <a:endParaRPr lang="el-GR"/>
              </a:p>
            </p:txBody>
          </p:sp>
          <p:sp>
            <p:nvSpPr>
              <p:cNvPr id="47248" name="Freeform 19"/>
              <p:cNvSpPr>
                <a:spLocks/>
              </p:cNvSpPr>
              <p:nvPr/>
            </p:nvSpPr>
            <p:spPr bwMode="auto">
              <a:xfrm>
                <a:off x="1949" y="3393"/>
                <a:ext cx="42" cy="23"/>
              </a:xfrm>
              <a:custGeom>
                <a:avLst/>
                <a:gdLst>
                  <a:gd name="T0" fmla="*/ 14 w 126"/>
                  <a:gd name="T1" fmla="*/ 8 h 68"/>
                  <a:gd name="T2" fmla="*/ 0 w 126"/>
                  <a:gd name="T3" fmla="*/ 8 h 68"/>
                  <a:gd name="T4" fmla="*/ 0 w 126"/>
                  <a:gd name="T5" fmla="*/ 7 h 68"/>
                  <a:gd name="T6" fmla="*/ 1 w 126"/>
                  <a:gd name="T7" fmla="*/ 7 h 68"/>
                  <a:gd name="T8" fmla="*/ 3 w 126"/>
                  <a:gd name="T9" fmla="*/ 5 h 68"/>
                  <a:gd name="T10" fmla="*/ 4 w 126"/>
                  <a:gd name="T11" fmla="*/ 4 h 68"/>
                  <a:gd name="T12" fmla="*/ 6 w 126"/>
                  <a:gd name="T13" fmla="*/ 3 h 68"/>
                  <a:gd name="T14" fmla="*/ 8 w 126"/>
                  <a:gd name="T15" fmla="*/ 1 h 68"/>
                  <a:gd name="T16" fmla="*/ 10 w 126"/>
                  <a:gd name="T17" fmla="*/ 0 h 68"/>
                  <a:gd name="T18" fmla="*/ 11 w 126"/>
                  <a:gd name="T19" fmla="*/ 0 h 68"/>
                  <a:gd name="T20" fmla="*/ 14 w 126"/>
                  <a:gd name="T21" fmla="*/ 8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68">
                    <a:moveTo>
                      <a:pt x="126" y="68"/>
                    </a:moveTo>
                    <a:lnTo>
                      <a:pt x="0" y="68"/>
                    </a:lnTo>
                    <a:lnTo>
                      <a:pt x="3" y="65"/>
                    </a:lnTo>
                    <a:lnTo>
                      <a:pt x="12" y="58"/>
                    </a:lnTo>
                    <a:lnTo>
                      <a:pt x="24" y="48"/>
                    </a:lnTo>
                    <a:lnTo>
                      <a:pt x="39" y="35"/>
                    </a:lnTo>
                    <a:lnTo>
                      <a:pt x="55" y="24"/>
                    </a:lnTo>
                    <a:lnTo>
                      <a:pt x="72" y="12"/>
                    </a:lnTo>
                    <a:lnTo>
                      <a:pt x="87" y="4"/>
                    </a:lnTo>
                    <a:lnTo>
                      <a:pt x="100" y="0"/>
                    </a:lnTo>
                    <a:lnTo>
                      <a:pt x="126" y="68"/>
                    </a:lnTo>
                    <a:close/>
                  </a:path>
                </a:pathLst>
              </a:custGeom>
              <a:solidFill>
                <a:schemeClr val="tx1"/>
              </a:solidFill>
              <a:ln w="9525">
                <a:solidFill>
                  <a:srgbClr val="FF9900"/>
                </a:solidFill>
                <a:round/>
                <a:headEnd/>
                <a:tailEnd/>
              </a:ln>
            </p:spPr>
            <p:txBody>
              <a:bodyPr/>
              <a:lstStyle/>
              <a:p>
                <a:endParaRPr lang="el-GR"/>
              </a:p>
            </p:txBody>
          </p:sp>
          <p:sp>
            <p:nvSpPr>
              <p:cNvPr id="47249" name="Freeform 20"/>
              <p:cNvSpPr>
                <a:spLocks/>
              </p:cNvSpPr>
              <p:nvPr/>
            </p:nvSpPr>
            <p:spPr bwMode="auto">
              <a:xfrm>
                <a:off x="1696" y="3470"/>
                <a:ext cx="314" cy="281"/>
              </a:xfrm>
              <a:custGeom>
                <a:avLst/>
                <a:gdLst>
                  <a:gd name="T0" fmla="*/ 0 w 941"/>
                  <a:gd name="T1" fmla="*/ 0 h 843"/>
                  <a:gd name="T2" fmla="*/ 0 w 941"/>
                  <a:gd name="T3" fmla="*/ 9 h 843"/>
                  <a:gd name="T4" fmla="*/ 13 w 941"/>
                  <a:gd name="T5" fmla="*/ 9 h 843"/>
                  <a:gd name="T6" fmla="*/ 13 w 941"/>
                  <a:gd name="T7" fmla="*/ 31 h 843"/>
                  <a:gd name="T8" fmla="*/ 21 w 941"/>
                  <a:gd name="T9" fmla="*/ 31 h 843"/>
                  <a:gd name="T10" fmla="*/ 21 w 941"/>
                  <a:gd name="T11" fmla="*/ 9 h 843"/>
                  <a:gd name="T12" fmla="*/ 70 w 941"/>
                  <a:gd name="T13" fmla="*/ 9 h 843"/>
                  <a:gd name="T14" fmla="*/ 70 w 941"/>
                  <a:gd name="T15" fmla="*/ 78 h 843"/>
                  <a:gd name="T16" fmla="*/ 21 w 941"/>
                  <a:gd name="T17" fmla="*/ 78 h 843"/>
                  <a:gd name="T18" fmla="*/ 21 w 941"/>
                  <a:gd name="T19" fmla="*/ 31 h 843"/>
                  <a:gd name="T20" fmla="*/ 13 w 941"/>
                  <a:gd name="T21" fmla="*/ 31 h 843"/>
                  <a:gd name="T22" fmla="*/ 13 w 941"/>
                  <a:gd name="T23" fmla="*/ 94 h 843"/>
                  <a:gd name="T24" fmla="*/ 21 w 941"/>
                  <a:gd name="T25" fmla="*/ 94 h 843"/>
                  <a:gd name="T26" fmla="*/ 21 w 941"/>
                  <a:gd name="T27" fmla="*/ 86 h 843"/>
                  <a:gd name="T28" fmla="*/ 70 w 941"/>
                  <a:gd name="T29" fmla="*/ 86 h 843"/>
                  <a:gd name="T30" fmla="*/ 70 w 941"/>
                  <a:gd name="T31" fmla="*/ 94 h 843"/>
                  <a:gd name="T32" fmla="*/ 78 w 941"/>
                  <a:gd name="T33" fmla="*/ 94 h 843"/>
                  <a:gd name="T34" fmla="*/ 78 w 941"/>
                  <a:gd name="T35" fmla="*/ 9 h 843"/>
                  <a:gd name="T36" fmla="*/ 105 w 941"/>
                  <a:gd name="T37" fmla="*/ 9 h 843"/>
                  <a:gd name="T38" fmla="*/ 105 w 941"/>
                  <a:gd name="T39" fmla="*/ 0 h 843"/>
                  <a:gd name="T40" fmla="*/ 0 w 941"/>
                  <a:gd name="T41" fmla="*/ 0 h 8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1" h="843">
                    <a:moveTo>
                      <a:pt x="0" y="0"/>
                    </a:moveTo>
                    <a:lnTo>
                      <a:pt x="0" y="77"/>
                    </a:lnTo>
                    <a:lnTo>
                      <a:pt x="115" y="77"/>
                    </a:lnTo>
                    <a:lnTo>
                      <a:pt x="115" y="282"/>
                    </a:lnTo>
                    <a:lnTo>
                      <a:pt x="191" y="282"/>
                    </a:lnTo>
                    <a:lnTo>
                      <a:pt x="191" y="77"/>
                    </a:lnTo>
                    <a:lnTo>
                      <a:pt x="625" y="77"/>
                    </a:lnTo>
                    <a:lnTo>
                      <a:pt x="625" y="702"/>
                    </a:lnTo>
                    <a:lnTo>
                      <a:pt x="191" y="702"/>
                    </a:lnTo>
                    <a:lnTo>
                      <a:pt x="191" y="282"/>
                    </a:lnTo>
                    <a:lnTo>
                      <a:pt x="115" y="282"/>
                    </a:lnTo>
                    <a:lnTo>
                      <a:pt x="115" y="843"/>
                    </a:lnTo>
                    <a:lnTo>
                      <a:pt x="191" y="843"/>
                    </a:lnTo>
                    <a:lnTo>
                      <a:pt x="191" y="778"/>
                    </a:lnTo>
                    <a:lnTo>
                      <a:pt x="625" y="778"/>
                    </a:lnTo>
                    <a:lnTo>
                      <a:pt x="625" y="843"/>
                    </a:lnTo>
                    <a:lnTo>
                      <a:pt x="703" y="843"/>
                    </a:lnTo>
                    <a:lnTo>
                      <a:pt x="703" y="77"/>
                    </a:lnTo>
                    <a:lnTo>
                      <a:pt x="941" y="77"/>
                    </a:lnTo>
                    <a:lnTo>
                      <a:pt x="941" y="0"/>
                    </a:lnTo>
                    <a:lnTo>
                      <a:pt x="0" y="0"/>
                    </a:lnTo>
                    <a:close/>
                  </a:path>
                </a:pathLst>
              </a:custGeom>
              <a:solidFill>
                <a:schemeClr val="tx1"/>
              </a:solidFill>
              <a:ln w="9525">
                <a:solidFill>
                  <a:srgbClr val="FF9900"/>
                </a:solidFill>
                <a:round/>
                <a:headEnd/>
                <a:tailEnd/>
              </a:ln>
            </p:spPr>
            <p:txBody>
              <a:bodyPr/>
              <a:lstStyle/>
              <a:p>
                <a:endParaRPr lang="el-GR"/>
              </a:p>
            </p:txBody>
          </p:sp>
        </p:grpSp>
        <p:sp>
          <p:nvSpPr>
            <p:cNvPr id="47113" name="Text Box 21"/>
            <p:cNvSpPr txBox="1">
              <a:spLocks noChangeArrowheads="1"/>
            </p:cNvSpPr>
            <p:nvPr/>
          </p:nvSpPr>
          <p:spPr bwMode="auto">
            <a:xfrm>
              <a:off x="1776" y="2400"/>
              <a:ext cx="1008"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2400">
                <a:latin typeface="Arial" charset="0"/>
                <a:cs typeface="Arial" charset="0"/>
              </a:endParaRPr>
            </a:p>
          </p:txBody>
        </p:sp>
        <p:grpSp>
          <p:nvGrpSpPr>
            <p:cNvPr id="47114" name="Group 22"/>
            <p:cNvGrpSpPr>
              <a:grpSpLocks/>
            </p:cNvGrpSpPr>
            <p:nvPr/>
          </p:nvGrpSpPr>
          <p:grpSpPr bwMode="auto">
            <a:xfrm>
              <a:off x="965" y="2597"/>
              <a:ext cx="505" cy="752"/>
              <a:chOff x="965" y="2597"/>
              <a:chExt cx="505" cy="752"/>
            </a:xfrm>
          </p:grpSpPr>
          <p:sp>
            <p:nvSpPr>
              <p:cNvPr id="47178" name="Freeform 23"/>
              <p:cNvSpPr>
                <a:spLocks/>
              </p:cNvSpPr>
              <p:nvPr/>
            </p:nvSpPr>
            <p:spPr bwMode="auto">
              <a:xfrm>
                <a:off x="1185" y="2972"/>
                <a:ext cx="201" cy="377"/>
              </a:xfrm>
              <a:custGeom>
                <a:avLst/>
                <a:gdLst>
                  <a:gd name="T0" fmla="*/ 17 w 2412"/>
                  <a:gd name="T1" fmla="*/ 31 h 4518"/>
                  <a:gd name="T2" fmla="*/ 14 w 2412"/>
                  <a:gd name="T3" fmla="*/ 27 h 4518"/>
                  <a:gd name="T4" fmla="*/ 15 w 2412"/>
                  <a:gd name="T5" fmla="*/ 0 h 4518"/>
                  <a:gd name="T6" fmla="*/ 2 w 2412"/>
                  <a:gd name="T7" fmla="*/ 0 h 4518"/>
                  <a:gd name="T8" fmla="*/ 4 w 2412"/>
                  <a:gd name="T9" fmla="*/ 27 h 4518"/>
                  <a:gd name="T10" fmla="*/ 0 w 2412"/>
                  <a:gd name="T11" fmla="*/ 31 h 4518"/>
                  <a:gd name="T12" fmla="*/ 17 w 2412"/>
                  <a:gd name="T13" fmla="*/ 31 h 4518"/>
                  <a:gd name="T14" fmla="*/ 17 w 2412"/>
                  <a:gd name="T15" fmla="*/ 31 h 45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2" h="4518">
                    <a:moveTo>
                      <a:pt x="2412" y="4518"/>
                    </a:moveTo>
                    <a:lnTo>
                      <a:pt x="1949" y="3928"/>
                    </a:lnTo>
                    <a:lnTo>
                      <a:pt x="2201" y="0"/>
                    </a:lnTo>
                    <a:lnTo>
                      <a:pt x="252" y="0"/>
                    </a:lnTo>
                    <a:lnTo>
                      <a:pt x="516" y="3928"/>
                    </a:lnTo>
                    <a:lnTo>
                      <a:pt x="0" y="4518"/>
                    </a:lnTo>
                    <a:lnTo>
                      <a:pt x="2412" y="451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79" name="Freeform 24"/>
              <p:cNvSpPr>
                <a:spLocks/>
              </p:cNvSpPr>
              <p:nvPr/>
            </p:nvSpPr>
            <p:spPr bwMode="auto">
              <a:xfrm>
                <a:off x="1066" y="3233"/>
                <a:ext cx="102" cy="109"/>
              </a:xfrm>
              <a:custGeom>
                <a:avLst/>
                <a:gdLst>
                  <a:gd name="T0" fmla="*/ 9 w 1222"/>
                  <a:gd name="T1" fmla="*/ 0 h 1305"/>
                  <a:gd name="T2" fmla="*/ 0 w 1222"/>
                  <a:gd name="T3" fmla="*/ 0 h 1305"/>
                  <a:gd name="T4" fmla="*/ 0 w 1222"/>
                  <a:gd name="T5" fmla="*/ 9 h 1305"/>
                  <a:gd name="T6" fmla="*/ 9 w 1222"/>
                  <a:gd name="T7" fmla="*/ 9 h 1305"/>
                  <a:gd name="T8" fmla="*/ 9 w 1222"/>
                  <a:gd name="T9" fmla="*/ 0 h 1305"/>
                  <a:gd name="T10" fmla="*/ 9 w 1222"/>
                  <a:gd name="T11" fmla="*/ 0 h 13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2" h="1305">
                    <a:moveTo>
                      <a:pt x="1222" y="0"/>
                    </a:moveTo>
                    <a:lnTo>
                      <a:pt x="0" y="0"/>
                    </a:lnTo>
                    <a:lnTo>
                      <a:pt x="0" y="1305"/>
                    </a:lnTo>
                    <a:lnTo>
                      <a:pt x="1222" y="1305"/>
                    </a:lnTo>
                    <a:lnTo>
                      <a:pt x="122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80" name="Freeform 25"/>
              <p:cNvSpPr>
                <a:spLocks/>
              </p:cNvSpPr>
              <p:nvPr/>
            </p:nvSpPr>
            <p:spPr bwMode="auto">
              <a:xfrm>
                <a:off x="1185" y="2972"/>
                <a:ext cx="201" cy="377"/>
              </a:xfrm>
              <a:custGeom>
                <a:avLst/>
                <a:gdLst>
                  <a:gd name="T0" fmla="*/ 17 w 2412"/>
                  <a:gd name="T1" fmla="*/ 31 h 4518"/>
                  <a:gd name="T2" fmla="*/ 14 w 2412"/>
                  <a:gd name="T3" fmla="*/ 27 h 4518"/>
                  <a:gd name="T4" fmla="*/ 15 w 2412"/>
                  <a:gd name="T5" fmla="*/ 0 h 4518"/>
                  <a:gd name="T6" fmla="*/ 2 w 2412"/>
                  <a:gd name="T7" fmla="*/ 0 h 4518"/>
                  <a:gd name="T8" fmla="*/ 4 w 2412"/>
                  <a:gd name="T9" fmla="*/ 27 h 4518"/>
                  <a:gd name="T10" fmla="*/ 0 w 2412"/>
                  <a:gd name="T11" fmla="*/ 31 h 4518"/>
                  <a:gd name="T12" fmla="*/ 17 w 2412"/>
                  <a:gd name="T13" fmla="*/ 31 h 4518"/>
                  <a:gd name="T14" fmla="*/ 17 w 2412"/>
                  <a:gd name="T15" fmla="*/ 31 h 45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2" h="4518">
                    <a:moveTo>
                      <a:pt x="2412" y="4518"/>
                    </a:moveTo>
                    <a:lnTo>
                      <a:pt x="1949" y="3928"/>
                    </a:lnTo>
                    <a:lnTo>
                      <a:pt x="2201" y="0"/>
                    </a:lnTo>
                    <a:lnTo>
                      <a:pt x="252" y="0"/>
                    </a:lnTo>
                    <a:lnTo>
                      <a:pt x="516" y="3928"/>
                    </a:lnTo>
                    <a:lnTo>
                      <a:pt x="0" y="4518"/>
                    </a:lnTo>
                    <a:lnTo>
                      <a:pt x="2412" y="4518"/>
                    </a:lnTo>
                    <a:close/>
                  </a:path>
                </a:pathLst>
              </a:custGeom>
              <a:solidFill>
                <a:srgbClr val="FF9900"/>
              </a:solidFill>
              <a:ln w="1588">
                <a:solidFill>
                  <a:srgbClr val="000000"/>
                </a:solidFill>
                <a:prstDash val="solid"/>
                <a:round/>
                <a:headEnd/>
                <a:tailEnd/>
              </a:ln>
            </p:spPr>
            <p:txBody>
              <a:bodyPr/>
              <a:lstStyle/>
              <a:p>
                <a:endParaRPr lang="el-GR"/>
              </a:p>
            </p:txBody>
          </p:sp>
          <p:sp>
            <p:nvSpPr>
              <p:cNvPr id="47181" name="Freeform 26"/>
              <p:cNvSpPr>
                <a:spLocks/>
              </p:cNvSpPr>
              <p:nvPr/>
            </p:nvSpPr>
            <p:spPr bwMode="auto">
              <a:xfrm>
                <a:off x="1066" y="3233"/>
                <a:ext cx="102" cy="109"/>
              </a:xfrm>
              <a:custGeom>
                <a:avLst/>
                <a:gdLst>
                  <a:gd name="T0" fmla="*/ 9 w 1222"/>
                  <a:gd name="T1" fmla="*/ 0 h 1305"/>
                  <a:gd name="T2" fmla="*/ 0 w 1222"/>
                  <a:gd name="T3" fmla="*/ 0 h 1305"/>
                  <a:gd name="T4" fmla="*/ 0 w 1222"/>
                  <a:gd name="T5" fmla="*/ 9 h 1305"/>
                  <a:gd name="T6" fmla="*/ 9 w 1222"/>
                  <a:gd name="T7" fmla="*/ 9 h 1305"/>
                  <a:gd name="T8" fmla="*/ 9 w 1222"/>
                  <a:gd name="T9" fmla="*/ 0 h 1305"/>
                  <a:gd name="T10" fmla="*/ 9 w 1222"/>
                  <a:gd name="T11" fmla="*/ 0 h 13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2" h="1305">
                    <a:moveTo>
                      <a:pt x="1222" y="0"/>
                    </a:moveTo>
                    <a:lnTo>
                      <a:pt x="0" y="0"/>
                    </a:lnTo>
                    <a:lnTo>
                      <a:pt x="0" y="1305"/>
                    </a:lnTo>
                    <a:lnTo>
                      <a:pt x="1222" y="1305"/>
                    </a:lnTo>
                    <a:lnTo>
                      <a:pt x="1222" y="0"/>
                    </a:lnTo>
                    <a:close/>
                  </a:path>
                </a:pathLst>
              </a:custGeom>
              <a:solidFill>
                <a:srgbClr val="FF9900"/>
              </a:solidFill>
              <a:ln w="1588">
                <a:solidFill>
                  <a:srgbClr val="000000"/>
                </a:solidFill>
                <a:prstDash val="solid"/>
                <a:round/>
                <a:headEnd/>
                <a:tailEnd/>
              </a:ln>
            </p:spPr>
            <p:txBody>
              <a:bodyPr/>
              <a:lstStyle/>
              <a:p>
                <a:endParaRPr lang="el-GR"/>
              </a:p>
            </p:txBody>
          </p:sp>
          <p:sp>
            <p:nvSpPr>
              <p:cNvPr id="47182" name="Freeform 27"/>
              <p:cNvSpPr>
                <a:spLocks/>
              </p:cNvSpPr>
              <p:nvPr/>
            </p:nvSpPr>
            <p:spPr bwMode="auto">
              <a:xfrm>
                <a:off x="1153" y="2730"/>
                <a:ext cx="314" cy="323"/>
              </a:xfrm>
              <a:custGeom>
                <a:avLst/>
                <a:gdLst>
                  <a:gd name="T0" fmla="*/ 18 w 3762"/>
                  <a:gd name="T1" fmla="*/ 20 h 3875"/>
                  <a:gd name="T2" fmla="*/ 18 w 3762"/>
                  <a:gd name="T3" fmla="*/ 11 h 3875"/>
                  <a:gd name="T4" fmla="*/ 19 w 3762"/>
                  <a:gd name="T5" fmla="*/ 7 h 3875"/>
                  <a:gd name="T6" fmla="*/ 22 w 3762"/>
                  <a:gd name="T7" fmla="*/ 20 h 3875"/>
                  <a:gd name="T8" fmla="*/ 22 w 3762"/>
                  <a:gd name="T9" fmla="*/ 27 h 3875"/>
                  <a:gd name="T10" fmla="*/ 22 w 3762"/>
                  <a:gd name="T11" fmla="*/ 27 h 3875"/>
                  <a:gd name="T12" fmla="*/ 22 w 3762"/>
                  <a:gd name="T13" fmla="*/ 27 h 3875"/>
                  <a:gd name="T14" fmla="*/ 23 w 3762"/>
                  <a:gd name="T15" fmla="*/ 27 h 3875"/>
                  <a:gd name="T16" fmla="*/ 23 w 3762"/>
                  <a:gd name="T17" fmla="*/ 27 h 3875"/>
                  <a:gd name="T18" fmla="*/ 23 w 3762"/>
                  <a:gd name="T19" fmla="*/ 26 h 3875"/>
                  <a:gd name="T20" fmla="*/ 24 w 3762"/>
                  <a:gd name="T21" fmla="*/ 26 h 3875"/>
                  <a:gd name="T22" fmla="*/ 24 w 3762"/>
                  <a:gd name="T23" fmla="*/ 26 h 3875"/>
                  <a:gd name="T24" fmla="*/ 24 w 3762"/>
                  <a:gd name="T25" fmla="*/ 25 h 3875"/>
                  <a:gd name="T26" fmla="*/ 25 w 3762"/>
                  <a:gd name="T27" fmla="*/ 25 h 3875"/>
                  <a:gd name="T28" fmla="*/ 25 w 3762"/>
                  <a:gd name="T29" fmla="*/ 24 h 3875"/>
                  <a:gd name="T30" fmla="*/ 25 w 3762"/>
                  <a:gd name="T31" fmla="*/ 24 h 3875"/>
                  <a:gd name="T32" fmla="*/ 26 w 3762"/>
                  <a:gd name="T33" fmla="*/ 23 h 3875"/>
                  <a:gd name="T34" fmla="*/ 26 w 3762"/>
                  <a:gd name="T35" fmla="*/ 23 h 3875"/>
                  <a:gd name="T36" fmla="*/ 26 w 3762"/>
                  <a:gd name="T37" fmla="*/ 22 h 3875"/>
                  <a:gd name="T38" fmla="*/ 26 w 3762"/>
                  <a:gd name="T39" fmla="*/ 22 h 3875"/>
                  <a:gd name="T40" fmla="*/ 26 w 3762"/>
                  <a:gd name="T41" fmla="*/ 21 h 3875"/>
                  <a:gd name="T42" fmla="*/ 26 w 3762"/>
                  <a:gd name="T43" fmla="*/ 21 h 3875"/>
                  <a:gd name="T44" fmla="*/ 26 w 3762"/>
                  <a:gd name="T45" fmla="*/ 20 h 3875"/>
                  <a:gd name="T46" fmla="*/ 22 w 3762"/>
                  <a:gd name="T47" fmla="*/ 4 h 3875"/>
                  <a:gd name="T48" fmla="*/ 22 w 3762"/>
                  <a:gd name="T49" fmla="*/ 4 h 3875"/>
                  <a:gd name="T50" fmla="*/ 22 w 3762"/>
                  <a:gd name="T51" fmla="*/ 4 h 3875"/>
                  <a:gd name="T52" fmla="*/ 22 w 3762"/>
                  <a:gd name="T53" fmla="*/ 3 h 3875"/>
                  <a:gd name="T54" fmla="*/ 22 w 3762"/>
                  <a:gd name="T55" fmla="*/ 3 h 3875"/>
                  <a:gd name="T56" fmla="*/ 22 w 3762"/>
                  <a:gd name="T57" fmla="*/ 2 h 3875"/>
                  <a:gd name="T58" fmla="*/ 22 w 3762"/>
                  <a:gd name="T59" fmla="*/ 2 h 3875"/>
                  <a:gd name="T60" fmla="*/ 21 w 3762"/>
                  <a:gd name="T61" fmla="*/ 2 h 3875"/>
                  <a:gd name="T62" fmla="*/ 21 w 3762"/>
                  <a:gd name="T63" fmla="*/ 1 h 3875"/>
                  <a:gd name="T64" fmla="*/ 21 w 3762"/>
                  <a:gd name="T65" fmla="*/ 1 h 3875"/>
                  <a:gd name="T66" fmla="*/ 20 w 3762"/>
                  <a:gd name="T67" fmla="*/ 1 h 3875"/>
                  <a:gd name="T68" fmla="*/ 20 w 3762"/>
                  <a:gd name="T69" fmla="*/ 1 h 3875"/>
                  <a:gd name="T70" fmla="*/ 20 w 3762"/>
                  <a:gd name="T71" fmla="*/ 0 h 3875"/>
                  <a:gd name="T72" fmla="*/ 19 w 3762"/>
                  <a:gd name="T73" fmla="*/ 0 h 3875"/>
                  <a:gd name="T74" fmla="*/ 19 w 3762"/>
                  <a:gd name="T75" fmla="*/ 0 h 3875"/>
                  <a:gd name="T76" fmla="*/ 19 w 3762"/>
                  <a:gd name="T77" fmla="*/ 0 h 3875"/>
                  <a:gd name="T78" fmla="*/ 19 w 3762"/>
                  <a:gd name="T79" fmla="*/ 0 h 3875"/>
                  <a:gd name="T80" fmla="*/ 4 w 3762"/>
                  <a:gd name="T81" fmla="*/ 0 h 3875"/>
                  <a:gd name="T82" fmla="*/ 3 w 3762"/>
                  <a:gd name="T83" fmla="*/ 0 h 3875"/>
                  <a:gd name="T84" fmla="*/ 3 w 3762"/>
                  <a:gd name="T85" fmla="*/ 0 h 3875"/>
                  <a:gd name="T86" fmla="*/ 3 w 3762"/>
                  <a:gd name="T87" fmla="*/ 0 h 3875"/>
                  <a:gd name="T88" fmla="*/ 2 w 3762"/>
                  <a:gd name="T89" fmla="*/ 0 h 3875"/>
                  <a:gd name="T90" fmla="*/ 2 w 3762"/>
                  <a:gd name="T91" fmla="*/ 1 h 3875"/>
                  <a:gd name="T92" fmla="*/ 2 w 3762"/>
                  <a:gd name="T93" fmla="*/ 1 h 3875"/>
                  <a:gd name="T94" fmla="*/ 2 w 3762"/>
                  <a:gd name="T95" fmla="*/ 1 h 3875"/>
                  <a:gd name="T96" fmla="*/ 1 w 3762"/>
                  <a:gd name="T97" fmla="*/ 1 h 3875"/>
                  <a:gd name="T98" fmla="*/ 1 w 3762"/>
                  <a:gd name="T99" fmla="*/ 2 h 3875"/>
                  <a:gd name="T100" fmla="*/ 1 w 3762"/>
                  <a:gd name="T101" fmla="*/ 2 h 3875"/>
                  <a:gd name="T102" fmla="*/ 0 w 3762"/>
                  <a:gd name="T103" fmla="*/ 2 h 3875"/>
                  <a:gd name="T104" fmla="*/ 0 w 3762"/>
                  <a:gd name="T105" fmla="*/ 3 h 3875"/>
                  <a:gd name="T106" fmla="*/ 0 w 3762"/>
                  <a:gd name="T107" fmla="*/ 3 h 3875"/>
                  <a:gd name="T108" fmla="*/ 0 w 3762"/>
                  <a:gd name="T109" fmla="*/ 4 h 3875"/>
                  <a:gd name="T110" fmla="*/ 0 w 3762"/>
                  <a:gd name="T111" fmla="*/ 4 h 3875"/>
                  <a:gd name="T112" fmla="*/ 0 w 3762"/>
                  <a:gd name="T113" fmla="*/ 4 h 3875"/>
                  <a:gd name="T114" fmla="*/ 2 w 3762"/>
                  <a:gd name="T115" fmla="*/ 10 h 3875"/>
                  <a:gd name="T116" fmla="*/ 3 w 3762"/>
                  <a:gd name="T117" fmla="*/ 7 h 3875"/>
                  <a:gd name="T118" fmla="*/ 4 w 3762"/>
                  <a:gd name="T119" fmla="*/ 11 h 3875"/>
                  <a:gd name="T120" fmla="*/ 4 w 3762"/>
                  <a:gd name="T121" fmla="*/ 20 h 3875"/>
                  <a:gd name="T122" fmla="*/ 18 w 3762"/>
                  <a:gd name="T123" fmla="*/ 20 h 3875"/>
                  <a:gd name="T124" fmla="*/ 18 w 3762"/>
                  <a:gd name="T125" fmla="*/ 20 h 38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62" h="3875">
                    <a:moveTo>
                      <a:pt x="2581" y="2906"/>
                    </a:moveTo>
                    <a:lnTo>
                      <a:pt x="2581" y="1642"/>
                    </a:lnTo>
                    <a:lnTo>
                      <a:pt x="2750" y="968"/>
                    </a:lnTo>
                    <a:lnTo>
                      <a:pt x="3214" y="2906"/>
                    </a:lnTo>
                    <a:lnTo>
                      <a:pt x="3130" y="3875"/>
                    </a:lnTo>
                    <a:lnTo>
                      <a:pt x="3172" y="3875"/>
                    </a:lnTo>
                    <a:lnTo>
                      <a:pt x="3214" y="3875"/>
                    </a:lnTo>
                    <a:lnTo>
                      <a:pt x="3245" y="3875"/>
                    </a:lnTo>
                    <a:lnTo>
                      <a:pt x="3298" y="3832"/>
                    </a:lnTo>
                    <a:lnTo>
                      <a:pt x="3341" y="3801"/>
                    </a:lnTo>
                    <a:lnTo>
                      <a:pt x="3425" y="3758"/>
                    </a:lnTo>
                    <a:lnTo>
                      <a:pt x="3467" y="3706"/>
                    </a:lnTo>
                    <a:lnTo>
                      <a:pt x="3510" y="3632"/>
                    </a:lnTo>
                    <a:lnTo>
                      <a:pt x="3593" y="3590"/>
                    </a:lnTo>
                    <a:lnTo>
                      <a:pt x="3593" y="3495"/>
                    </a:lnTo>
                    <a:lnTo>
                      <a:pt x="3636" y="3421"/>
                    </a:lnTo>
                    <a:lnTo>
                      <a:pt x="3677" y="3327"/>
                    </a:lnTo>
                    <a:lnTo>
                      <a:pt x="3720" y="3243"/>
                    </a:lnTo>
                    <a:lnTo>
                      <a:pt x="3720" y="3211"/>
                    </a:lnTo>
                    <a:lnTo>
                      <a:pt x="3762" y="3117"/>
                    </a:lnTo>
                    <a:lnTo>
                      <a:pt x="3762" y="3032"/>
                    </a:lnTo>
                    <a:lnTo>
                      <a:pt x="3762" y="3000"/>
                    </a:lnTo>
                    <a:lnTo>
                      <a:pt x="3762" y="2906"/>
                    </a:lnTo>
                    <a:lnTo>
                      <a:pt x="3172" y="631"/>
                    </a:lnTo>
                    <a:lnTo>
                      <a:pt x="3172" y="589"/>
                    </a:lnTo>
                    <a:lnTo>
                      <a:pt x="3172" y="504"/>
                    </a:lnTo>
                    <a:lnTo>
                      <a:pt x="3172" y="463"/>
                    </a:lnTo>
                    <a:lnTo>
                      <a:pt x="3130" y="378"/>
                    </a:lnTo>
                    <a:lnTo>
                      <a:pt x="3130" y="337"/>
                    </a:lnTo>
                    <a:lnTo>
                      <a:pt x="3087" y="294"/>
                    </a:lnTo>
                    <a:lnTo>
                      <a:pt x="3035" y="252"/>
                    </a:lnTo>
                    <a:lnTo>
                      <a:pt x="3004" y="168"/>
                    </a:lnTo>
                    <a:lnTo>
                      <a:pt x="2961" y="126"/>
                    </a:lnTo>
                    <a:lnTo>
                      <a:pt x="2919" y="126"/>
                    </a:lnTo>
                    <a:lnTo>
                      <a:pt x="2877" y="83"/>
                    </a:lnTo>
                    <a:lnTo>
                      <a:pt x="2824" y="41"/>
                    </a:lnTo>
                    <a:lnTo>
                      <a:pt x="2792" y="0"/>
                    </a:lnTo>
                    <a:lnTo>
                      <a:pt x="2750" y="0"/>
                    </a:lnTo>
                    <a:lnTo>
                      <a:pt x="2709" y="0"/>
                    </a:lnTo>
                    <a:lnTo>
                      <a:pt x="2655" y="0"/>
                    </a:lnTo>
                    <a:lnTo>
                      <a:pt x="558" y="0"/>
                    </a:lnTo>
                    <a:lnTo>
                      <a:pt x="464" y="0"/>
                    </a:lnTo>
                    <a:lnTo>
                      <a:pt x="422" y="0"/>
                    </a:lnTo>
                    <a:lnTo>
                      <a:pt x="380" y="0"/>
                    </a:lnTo>
                    <a:lnTo>
                      <a:pt x="348" y="41"/>
                    </a:lnTo>
                    <a:lnTo>
                      <a:pt x="306" y="83"/>
                    </a:lnTo>
                    <a:lnTo>
                      <a:pt x="254" y="126"/>
                    </a:lnTo>
                    <a:lnTo>
                      <a:pt x="211" y="126"/>
                    </a:lnTo>
                    <a:lnTo>
                      <a:pt x="180" y="168"/>
                    </a:lnTo>
                    <a:lnTo>
                      <a:pt x="137" y="252"/>
                    </a:lnTo>
                    <a:lnTo>
                      <a:pt x="85" y="294"/>
                    </a:lnTo>
                    <a:lnTo>
                      <a:pt x="43" y="337"/>
                    </a:lnTo>
                    <a:lnTo>
                      <a:pt x="43" y="378"/>
                    </a:lnTo>
                    <a:lnTo>
                      <a:pt x="0" y="463"/>
                    </a:lnTo>
                    <a:lnTo>
                      <a:pt x="0" y="504"/>
                    </a:lnTo>
                    <a:lnTo>
                      <a:pt x="0" y="589"/>
                    </a:lnTo>
                    <a:lnTo>
                      <a:pt x="0" y="631"/>
                    </a:lnTo>
                    <a:lnTo>
                      <a:pt x="306" y="1431"/>
                    </a:lnTo>
                    <a:lnTo>
                      <a:pt x="422" y="968"/>
                    </a:lnTo>
                    <a:lnTo>
                      <a:pt x="632" y="1642"/>
                    </a:lnTo>
                    <a:lnTo>
                      <a:pt x="632" y="2906"/>
                    </a:lnTo>
                    <a:lnTo>
                      <a:pt x="2581" y="2906"/>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83" name="Freeform 28"/>
              <p:cNvSpPr>
                <a:spLocks/>
              </p:cNvSpPr>
              <p:nvPr/>
            </p:nvSpPr>
            <p:spPr bwMode="auto">
              <a:xfrm>
                <a:off x="1365" y="2863"/>
                <a:ext cx="3" cy="109"/>
              </a:xfrm>
              <a:custGeom>
                <a:avLst/>
                <a:gdLst>
                  <a:gd name="T0" fmla="*/ 0 w 41"/>
                  <a:gd name="T1" fmla="*/ 0 h 1307"/>
                  <a:gd name="T2" fmla="*/ 0 w 41"/>
                  <a:gd name="T3" fmla="*/ 9 h 1307"/>
                  <a:gd name="T4" fmla="*/ 0 w 41"/>
                  <a:gd name="T5" fmla="*/ 9 h 1307"/>
                  <a:gd name="T6" fmla="*/ 0 w 41"/>
                  <a:gd name="T7" fmla="*/ 0 h 1307"/>
                  <a:gd name="T8" fmla="*/ 0 w 41"/>
                  <a:gd name="T9" fmla="*/ 0 h 1307"/>
                  <a:gd name="T10" fmla="*/ 0 w 41"/>
                  <a:gd name="T11" fmla="*/ 0 h 1307"/>
                  <a:gd name="T12" fmla="*/ 0 w 41"/>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307">
                    <a:moveTo>
                      <a:pt x="0" y="43"/>
                    </a:moveTo>
                    <a:lnTo>
                      <a:pt x="0" y="1307"/>
                    </a:lnTo>
                    <a:lnTo>
                      <a:pt x="41" y="1307"/>
                    </a:lnTo>
                    <a:lnTo>
                      <a:pt x="41" y="43"/>
                    </a:lnTo>
                    <a:lnTo>
                      <a:pt x="41" y="0"/>
                    </a:lnTo>
                    <a:lnTo>
                      <a:pt x="0" y="4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84" name="Freeform 29"/>
              <p:cNvSpPr>
                <a:spLocks/>
              </p:cNvSpPr>
              <p:nvPr/>
            </p:nvSpPr>
            <p:spPr bwMode="auto">
              <a:xfrm>
                <a:off x="1365" y="2807"/>
                <a:ext cx="18" cy="60"/>
              </a:xfrm>
              <a:custGeom>
                <a:avLst/>
                <a:gdLst>
                  <a:gd name="T0" fmla="*/ 2 w 210"/>
                  <a:gd name="T1" fmla="*/ 0 h 716"/>
                  <a:gd name="T2" fmla="*/ 0 w 210"/>
                  <a:gd name="T3" fmla="*/ 5 h 716"/>
                  <a:gd name="T4" fmla="*/ 0 w 210"/>
                  <a:gd name="T5" fmla="*/ 5 h 716"/>
                  <a:gd name="T6" fmla="*/ 2 w 210"/>
                  <a:gd name="T7" fmla="*/ 0 h 716"/>
                  <a:gd name="T8" fmla="*/ 2 w 210"/>
                  <a:gd name="T9" fmla="*/ 0 h 716"/>
                  <a:gd name="T10" fmla="*/ 2 w 210"/>
                  <a:gd name="T11" fmla="*/ 0 h 716"/>
                  <a:gd name="T12" fmla="*/ 2 w 210"/>
                  <a:gd name="T13" fmla="*/ 0 h 7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0" h="716">
                    <a:moveTo>
                      <a:pt x="210" y="42"/>
                    </a:moveTo>
                    <a:lnTo>
                      <a:pt x="0" y="716"/>
                    </a:lnTo>
                    <a:lnTo>
                      <a:pt x="41" y="716"/>
                    </a:lnTo>
                    <a:lnTo>
                      <a:pt x="210" y="42"/>
                    </a:lnTo>
                    <a:lnTo>
                      <a:pt x="210" y="0"/>
                    </a:lnTo>
                    <a:lnTo>
                      <a:pt x="210" y="4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85" name="Freeform 30"/>
              <p:cNvSpPr>
                <a:spLocks/>
              </p:cNvSpPr>
              <p:nvPr/>
            </p:nvSpPr>
            <p:spPr bwMode="auto">
              <a:xfrm>
                <a:off x="1383" y="2811"/>
                <a:ext cx="41" cy="165"/>
              </a:xfrm>
              <a:custGeom>
                <a:avLst/>
                <a:gdLst>
                  <a:gd name="T0" fmla="*/ 3 w 495"/>
                  <a:gd name="T1" fmla="*/ 14 h 1980"/>
                  <a:gd name="T2" fmla="*/ 0 w 495"/>
                  <a:gd name="T3" fmla="*/ 0 h 1980"/>
                  <a:gd name="T4" fmla="*/ 3 w 495"/>
                  <a:gd name="T5" fmla="*/ 14 h 1980"/>
                  <a:gd name="T6" fmla="*/ 3 w 495"/>
                  <a:gd name="T7" fmla="*/ 14 h 1980"/>
                  <a:gd name="T8" fmla="*/ 3 w 495"/>
                  <a:gd name="T9" fmla="*/ 14 h 1980"/>
                  <a:gd name="T10" fmla="*/ 3 w 495"/>
                  <a:gd name="T11" fmla="*/ 14 h 1980"/>
                  <a:gd name="T12" fmla="*/ 3 w 495"/>
                  <a:gd name="T13" fmla="*/ 14 h 19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5" h="1980">
                    <a:moveTo>
                      <a:pt x="495" y="1938"/>
                    </a:moveTo>
                    <a:lnTo>
                      <a:pt x="0" y="0"/>
                    </a:lnTo>
                    <a:lnTo>
                      <a:pt x="464" y="1938"/>
                    </a:lnTo>
                    <a:lnTo>
                      <a:pt x="464" y="1980"/>
                    </a:lnTo>
                    <a:lnTo>
                      <a:pt x="464" y="1938"/>
                    </a:lnTo>
                    <a:lnTo>
                      <a:pt x="495" y="193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86" name="Freeform 31"/>
              <p:cNvSpPr>
                <a:spLocks/>
              </p:cNvSpPr>
              <p:nvPr/>
            </p:nvSpPr>
            <p:spPr bwMode="auto">
              <a:xfrm>
                <a:off x="1414" y="2972"/>
                <a:ext cx="10" cy="85"/>
              </a:xfrm>
              <a:custGeom>
                <a:avLst/>
                <a:gdLst>
                  <a:gd name="T0" fmla="*/ 0 w 115"/>
                  <a:gd name="T1" fmla="*/ 7 h 1011"/>
                  <a:gd name="T2" fmla="*/ 0 w 115"/>
                  <a:gd name="T3" fmla="*/ 7 h 1011"/>
                  <a:gd name="T4" fmla="*/ 1 w 115"/>
                  <a:gd name="T5" fmla="*/ 0 h 1011"/>
                  <a:gd name="T6" fmla="*/ 1 w 115"/>
                  <a:gd name="T7" fmla="*/ 0 h 1011"/>
                  <a:gd name="T8" fmla="*/ 0 w 115"/>
                  <a:gd name="T9" fmla="*/ 7 h 1011"/>
                  <a:gd name="T10" fmla="*/ 0 w 115"/>
                  <a:gd name="T11" fmla="*/ 7 h 1011"/>
                  <a:gd name="T12" fmla="*/ 0 w 115"/>
                  <a:gd name="T13" fmla="*/ 7 h 1011"/>
                  <a:gd name="T14" fmla="*/ 0 w 115"/>
                  <a:gd name="T15" fmla="*/ 7 h 1011"/>
                  <a:gd name="T16" fmla="*/ 0 w 115"/>
                  <a:gd name="T17" fmla="*/ 7 h 1011"/>
                  <a:gd name="T18" fmla="*/ 0 w 115"/>
                  <a:gd name="T19" fmla="*/ 7 h 1011"/>
                  <a:gd name="T20" fmla="*/ 0 w 115"/>
                  <a:gd name="T21" fmla="*/ 7 h 1011"/>
                  <a:gd name="T22" fmla="*/ 0 w 115"/>
                  <a:gd name="T23" fmla="*/ 7 h 10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1011">
                    <a:moveTo>
                      <a:pt x="0" y="969"/>
                    </a:moveTo>
                    <a:lnTo>
                      <a:pt x="42" y="969"/>
                    </a:lnTo>
                    <a:lnTo>
                      <a:pt x="115" y="0"/>
                    </a:lnTo>
                    <a:lnTo>
                      <a:pt x="84" y="0"/>
                    </a:lnTo>
                    <a:lnTo>
                      <a:pt x="0" y="969"/>
                    </a:lnTo>
                    <a:lnTo>
                      <a:pt x="0" y="1011"/>
                    </a:lnTo>
                    <a:lnTo>
                      <a:pt x="0" y="969"/>
                    </a:lnTo>
                    <a:lnTo>
                      <a:pt x="0" y="1011"/>
                    </a:lnTo>
                    <a:lnTo>
                      <a:pt x="42" y="1011"/>
                    </a:lnTo>
                    <a:lnTo>
                      <a:pt x="42" y="969"/>
                    </a:lnTo>
                    <a:lnTo>
                      <a:pt x="0" y="969"/>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87" name="Freeform 32"/>
              <p:cNvSpPr>
                <a:spLocks/>
              </p:cNvSpPr>
              <p:nvPr/>
            </p:nvSpPr>
            <p:spPr bwMode="auto">
              <a:xfrm>
                <a:off x="1414" y="2972"/>
                <a:ext cx="56" cy="85"/>
              </a:xfrm>
              <a:custGeom>
                <a:avLst/>
                <a:gdLst>
                  <a:gd name="T0" fmla="*/ 4 w 675"/>
                  <a:gd name="T1" fmla="*/ 0 h 1011"/>
                  <a:gd name="T2" fmla="*/ 4 w 675"/>
                  <a:gd name="T3" fmla="*/ 0 h 1011"/>
                  <a:gd name="T4" fmla="*/ 4 w 675"/>
                  <a:gd name="T5" fmla="*/ 1 h 1011"/>
                  <a:gd name="T6" fmla="*/ 4 w 675"/>
                  <a:gd name="T7" fmla="*/ 1 h 1011"/>
                  <a:gd name="T8" fmla="*/ 4 w 675"/>
                  <a:gd name="T9" fmla="*/ 1 h 1011"/>
                  <a:gd name="T10" fmla="*/ 4 w 675"/>
                  <a:gd name="T11" fmla="*/ 2 h 1011"/>
                  <a:gd name="T12" fmla="*/ 4 w 675"/>
                  <a:gd name="T13" fmla="*/ 2 h 1011"/>
                  <a:gd name="T14" fmla="*/ 4 w 675"/>
                  <a:gd name="T15" fmla="*/ 2 h 1011"/>
                  <a:gd name="T16" fmla="*/ 4 w 675"/>
                  <a:gd name="T17" fmla="*/ 2 h 1011"/>
                  <a:gd name="T18" fmla="*/ 4 w 675"/>
                  <a:gd name="T19" fmla="*/ 3 h 1011"/>
                  <a:gd name="T20" fmla="*/ 4 w 675"/>
                  <a:gd name="T21" fmla="*/ 3 h 1011"/>
                  <a:gd name="T22" fmla="*/ 3 w 675"/>
                  <a:gd name="T23" fmla="*/ 3 h 1011"/>
                  <a:gd name="T24" fmla="*/ 3 w 675"/>
                  <a:gd name="T25" fmla="*/ 4 h 1011"/>
                  <a:gd name="T26" fmla="*/ 3 w 675"/>
                  <a:gd name="T27" fmla="*/ 4 h 1011"/>
                  <a:gd name="T28" fmla="*/ 3 w 675"/>
                  <a:gd name="T29" fmla="*/ 4 h 1011"/>
                  <a:gd name="T30" fmla="*/ 3 w 675"/>
                  <a:gd name="T31" fmla="*/ 4 h 1011"/>
                  <a:gd name="T32" fmla="*/ 3 w 675"/>
                  <a:gd name="T33" fmla="*/ 4 h 1011"/>
                  <a:gd name="T34" fmla="*/ 3 w 675"/>
                  <a:gd name="T35" fmla="*/ 5 h 1011"/>
                  <a:gd name="T36" fmla="*/ 3 w 675"/>
                  <a:gd name="T37" fmla="*/ 5 h 1011"/>
                  <a:gd name="T38" fmla="*/ 3 w 675"/>
                  <a:gd name="T39" fmla="*/ 5 h 1011"/>
                  <a:gd name="T40" fmla="*/ 2 w 675"/>
                  <a:gd name="T41" fmla="*/ 6 h 1011"/>
                  <a:gd name="T42" fmla="*/ 2 w 675"/>
                  <a:gd name="T43" fmla="*/ 6 h 1011"/>
                  <a:gd name="T44" fmla="*/ 2 w 675"/>
                  <a:gd name="T45" fmla="*/ 6 h 1011"/>
                  <a:gd name="T46" fmla="*/ 2 w 675"/>
                  <a:gd name="T47" fmla="*/ 6 h 1011"/>
                  <a:gd name="T48" fmla="*/ 1 w 675"/>
                  <a:gd name="T49" fmla="*/ 6 h 1011"/>
                  <a:gd name="T50" fmla="*/ 1 w 675"/>
                  <a:gd name="T51" fmla="*/ 6 h 1011"/>
                  <a:gd name="T52" fmla="*/ 1 w 675"/>
                  <a:gd name="T53" fmla="*/ 7 h 1011"/>
                  <a:gd name="T54" fmla="*/ 1 w 675"/>
                  <a:gd name="T55" fmla="*/ 7 h 1011"/>
                  <a:gd name="T56" fmla="*/ 1 w 675"/>
                  <a:gd name="T57" fmla="*/ 7 h 1011"/>
                  <a:gd name="T58" fmla="*/ 0 w 675"/>
                  <a:gd name="T59" fmla="*/ 7 h 1011"/>
                  <a:gd name="T60" fmla="*/ 0 w 675"/>
                  <a:gd name="T61" fmla="*/ 7 h 1011"/>
                  <a:gd name="T62" fmla="*/ 0 w 675"/>
                  <a:gd name="T63" fmla="*/ 7 h 1011"/>
                  <a:gd name="T64" fmla="*/ 0 w 675"/>
                  <a:gd name="T65" fmla="*/ 7 h 1011"/>
                  <a:gd name="T66" fmla="*/ 1 w 675"/>
                  <a:gd name="T67" fmla="*/ 7 h 1011"/>
                  <a:gd name="T68" fmla="*/ 1 w 675"/>
                  <a:gd name="T69" fmla="*/ 7 h 1011"/>
                  <a:gd name="T70" fmla="*/ 1 w 675"/>
                  <a:gd name="T71" fmla="*/ 7 h 1011"/>
                  <a:gd name="T72" fmla="*/ 1 w 675"/>
                  <a:gd name="T73" fmla="*/ 7 h 1011"/>
                  <a:gd name="T74" fmla="*/ 2 w 675"/>
                  <a:gd name="T75" fmla="*/ 7 h 1011"/>
                  <a:gd name="T76" fmla="*/ 2 w 675"/>
                  <a:gd name="T77" fmla="*/ 6 h 1011"/>
                  <a:gd name="T78" fmla="*/ 2 w 675"/>
                  <a:gd name="T79" fmla="*/ 6 h 1011"/>
                  <a:gd name="T80" fmla="*/ 3 w 675"/>
                  <a:gd name="T81" fmla="*/ 6 h 1011"/>
                  <a:gd name="T82" fmla="*/ 3 w 675"/>
                  <a:gd name="T83" fmla="*/ 5 h 1011"/>
                  <a:gd name="T84" fmla="*/ 3 w 675"/>
                  <a:gd name="T85" fmla="*/ 5 h 1011"/>
                  <a:gd name="T86" fmla="*/ 3 w 675"/>
                  <a:gd name="T87" fmla="*/ 4 h 1011"/>
                  <a:gd name="T88" fmla="*/ 3 w 675"/>
                  <a:gd name="T89" fmla="*/ 4 h 1011"/>
                  <a:gd name="T90" fmla="*/ 3 w 675"/>
                  <a:gd name="T91" fmla="*/ 4 h 1011"/>
                  <a:gd name="T92" fmla="*/ 4 w 675"/>
                  <a:gd name="T93" fmla="*/ 4 h 1011"/>
                  <a:gd name="T94" fmla="*/ 4 w 675"/>
                  <a:gd name="T95" fmla="*/ 3 h 1011"/>
                  <a:gd name="T96" fmla="*/ 4 w 675"/>
                  <a:gd name="T97" fmla="*/ 3 h 1011"/>
                  <a:gd name="T98" fmla="*/ 4 w 675"/>
                  <a:gd name="T99" fmla="*/ 3 h 1011"/>
                  <a:gd name="T100" fmla="*/ 4 w 675"/>
                  <a:gd name="T101" fmla="*/ 3 h 1011"/>
                  <a:gd name="T102" fmla="*/ 4 w 675"/>
                  <a:gd name="T103" fmla="*/ 2 h 1011"/>
                  <a:gd name="T104" fmla="*/ 4 w 675"/>
                  <a:gd name="T105" fmla="*/ 2 h 1011"/>
                  <a:gd name="T106" fmla="*/ 4 w 675"/>
                  <a:gd name="T107" fmla="*/ 2 h 1011"/>
                  <a:gd name="T108" fmla="*/ 4 w 675"/>
                  <a:gd name="T109" fmla="*/ 2 h 1011"/>
                  <a:gd name="T110" fmla="*/ 4 w 675"/>
                  <a:gd name="T111" fmla="*/ 1 h 1011"/>
                  <a:gd name="T112" fmla="*/ 5 w 675"/>
                  <a:gd name="T113" fmla="*/ 1 h 1011"/>
                  <a:gd name="T114" fmla="*/ 5 w 675"/>
                  <a:gd name="T115" fmla="*/ 1 h 1011"/>
                  <a:gd name="T116" fmla="*/ 5 w 675"/>
                  <a:gd name="T117" fmla="*/ 0 h 1011"/>
                  <a:gd name="T118" fmla="*/ 5 w 675"/>
                  <a:gd name="T119" fmla="*/ 0 h 1011"/>
                  <a:gd name="T120" fmla="*/ 4 w 675"/>
                  <a:gd name="T121" fmla="*/ 0 h 1011"/>
                  <a:gd name="T122" fmla="*/ 4 w 675"/>
                  <a:gd name="T123" fmla="*/ 0 h 10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5" h="1011">
                    <a:moveTo>
                      <a:pt x="632" y="0"/>
                    </a:moveTo>
                    <a:lnTo>
                      <a:pt x="632" y="42"/>
                    </a:lnTo>
                    <a:lnTo>
                      <a:pt x="632" y="94"/>
                    </a:lnTo>
                    <a:lnTo>
                      <a:pt x="632" y="126"/>
                    </a:lnTo>
                    <a:lnTo>
                      <a:pt x="590" y="168"/>
                    </a:lnTo>
                    <a:lnTo>
                      <a:pt x="590" y="211"/>
                    </a:lnTo>
                    <a:lnTo>
                      <a:pt x="590" y="263"/>
                    </a:lnTo>
                    <a:lnTo>
                      <a:pt x="590" y="305"/>
                    </a:lnTo>
                    <a:lnTo>
                      <a:pt x="590" y="337"/>
                    </a:lnTo>
                    <a:lnTo>
                      <a:pt x="547" y="379"/>
                    </a:lnTo>
                    <a:lnTo>
                      <a:pt x="547" y="421"/>
                    </a:lnTo>
                    <a:lnTo>
                      <a:pt x="506" y="474"/>
                    </a:lnTo>
                    <a:lnTo>
                      <a:pt x="506" y="515"/>
                    </a:lnTo>
                    <a:lnTo>
                      <a:pt x="463" y="548"/>
                    </a:lnTo>
                    <a:lnTo>
                      <a:pt x="463" y="589"/>
                    </a:lnTo>
                    <a:lnTo>
                      <a:pt x="463" y="632"/>
                    </a:lnTo>
                    <a:lnTo>
                      <a:pt x="421" y="632"/>
                    </a:lnTo>
                    <a:lnTo>
                      <a:pt x="421" y="684"/>
                    </a:lnTo>
                    <a:lnTo>
                      <a:pt x="380" y="726"/>
                    </a:lnTo>
                    <a:lnTo>
                      <a:pt x="380" y="758"/>
                    </a:lnTo>
                    <a:lnTo>
                      <a:pt x="337" y="800"/>
                    </a:lnTo>
                    <a:lnTo>
                      <a:pt x="295" y="800"/>
                    </a:lnTo>
                    <a:lnTo>
                      <a:pt x="295" y="852"/>
                    </a:lnTo>
                    <a:lnTo>
                      <a:pt x="252" y="852"/>
                    </a:lnTo>
                    <a:lnTo>
                      <a:pt x="211" y="895"/>
                    </a:lnTo>
                    <a:lnTo>
                      <a:pt x="168" y="895"/>
                    </a:lnTo>
                    <a:lnTo>
                      <a:pt x="168" y="926"/>
                    </a:lnTo>
                    <a:lnTo>
                      <a:pt x="115" y="926"/>
                    </a:lnTo>
                    <a:lnTo>
                      <a:pt x="84" y="969"/>
                    </a:lnTo>
                    <a:lnTo>
                      <a:pt x="42" y="969"/>
                    </a:lnTo>
                    <a:lnTo>
                      <a:pt x="0" y="969"/>
                    </a:lnTo>
                    <a:lnTo>
                      <a:pt x="0" y="1011"/>
                    </a:lnTo>
                    <a:lnTo>
                      <a:pt x="42" y="1011"/>
                    </a:lnTo>
                    <a:lnTo>
                      <a:pt x="84" y="969"/>
                    </a:lnTo>
                    <a:lnTo>
                      <a:pt x="115" y="969"/>
                    </a:lnTo>
                    <a:lnTo>
                      <a:pt x="168" y="969"/>
                    </a:lnTo>
                    <a:lnTo>
                      <a:pt x="211" y="926"/>
                    </a:lnTo>
                    <a:lnTo>
                      <a:pt x="252" y="926"/>
                    </a:lnTo>
                    <a:lnTo>
                      <a:pt x="295" y="895"/>
                    </a:lnTo>
                    <a:lnTo>
                      <a:pt x="337" y="852"/>
                    </a:lnTo>
                    <a:lnTo>
                      <a:pt x="380" y="800"/>
                    </a:lnTo>
                    <a:lnTo>
                      <a:pt x="421" y="726"/>
                    </a:lnTo>
                    <a:lnTo>
                      <a:pt x="463" y="684"/>
                    </a:lnTo>
                    <a:lnTo>
                      <a:pt x="463" y="632"/>
                    </a:lnTo>
                    <a:lnTo>
                      <a:pt x="506" y="589"/>
                    </a:lnTo>
                    <a:lnTo>
                      <a:pt x="506" y="548"/>
                    </a:lnTo>
                    <a:lnTo>
                      <a:pt x="547" y="515"/>
                    </a:lnTo>
                    <a:lnTo>
                      <a:pt x="547" y="474"/>
                    </a:lnTo>
                    <a:lnTo>
                      <a:pt x="590" y="474"/>
                    </a:lnTo>
                    <a:lnTo>
                      <a:pt x="590" y="421"/>
                    </a:lnTo>
                    <a:lnTo>
                      <a:pt x="590" y="379"/>
                    </a:lnTo>
                    <a:lnTo>
                      <a:pt x="632" y="337"/>
                    </a:lnTo>
                    <a:lnTo>
                      <a:pt x="632" y="305"/>
                    </a:lnTo>
                    <a:lnTo>
                      <a:pt x="632" y="263"/>
                    </a:lnTo>
                    <a:lnTo>
                      <a:pt x="632" y="211"/>
                    </a:lnTo>
                    <a:lnTo>
                      <a:pt x="632" y="168"/>
                    </a:lnTo>
                    <a:lnTo>
                      <a:pt x="675" y="126"/>
                    </a:lnTo>
                    <a:lnTo>
                      <a:pt x="675" y="94"/>
                    </a:lnTo>
                    <a:lnTo>
                      <a:pt x="675" y="42"/>
                    </a:lnTo>
                    <a:lnTo>
                      <a:pt x="675" y="0"/>
                    </a:lnTo>
                    <a:lnTo>
                      <a:pt x="63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88" name="Freeform 33"/>
              <p:cNvSpPr>
                <a:spLocks/>
              </p:cNvSpPr>
              <p:nvPr/>
            </p:nvSpPr>
            <p:spPr bwMode="auto">
              <a:xfrm>
                <a:off x="1418" y="2779"/>
                <a:ext cx="52" cy="193"/>
              </a:xfrm>
              <a:custGeom>
                <a:avLst/>
                <a:gdLst>
                  <a:gd name="T0" fmla="*/ 0 w 633"/>
                  <a:gd name="T1" fmla="*/ 0 h 2317"/>
                  <a:gd name="T2" fmla="*/ 4 w 633"/>
                  <a:gd name="T3" fmla="*/ 16 h 2317"/>
                  <a:gd name="T4" fmla="*/ 4 w 633"/>
                  <a:gd name="T5" fmla="*/ 16 h 2317"/>
                  <a:gd name="T6" fmla="*/ 0 w 633"/>
                  <a:gd name="T7" fmla="*/ 0 h 2317"/>
                  <a:gd name="T8" fmla="*/ 0 w 633"/>
                  <a:gd name="T9" fmla="*/ 0 h 2317"/>
                  <a:gd name="T10" fmla="*/ 0 w 633"/>
                  <a:gd name="T11" fmla="*/ 0 h 2317"/>
                  <a:gd name="T12" fmla="*/ 0 w 633"/>
                  <a:gd name="T13" fmla="*/ 0 h 2317"/>
                  <a:gd name="T14" fmla="*/ 0 w 633"/>
                  <a:gd name="T15" fmla="*/ 0 h 23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3" h="2317">
                    <a:moveTo>
                      <a:pt x="0" y="42"/>
                    </a:moveTo>
                    <a:lnTo>
                      <a:pt x="590" y="2317"/>
                    </a:lnTo>
                    <a:lnTo>
                      <a:pt x="633" y="2317"/>
                    </a:lnTo>
                    <a:lnTo>
                      <a:pt x="42" y="42"/>
                    </a:lnTo>
                    <a:lnTo>
                      <a:pt x="42" y="0"/>
                    </a:lnTo>
                    <a:lnTo>
                      <a:pt x="0" y="0"/>
                    </a:lnTo>
                    <a:lnTo>
                      <a:pt x="0" y="4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89" name="Freeform 34"/>
              <p:cNvSpPr>
                <a:spLocks/>
              </p:cNvSpPr>
              <p:nvPr/>
            </p:nvSpPr>
            <p:spPr bwMode="auto">
              <a:xfrm>
                <a:off x="1372" y="2727"/>
                <a:ext cx="49" cy="56"/>
              </a:xfrm>
              <a:custGeom>
                <a:avLst/>
                <a:gdLst>
                  <a:gd name="T0" fmla="*/ 0 w 590"/>
                  <a:gd name="T1" fmla="*/ 0 h 674"/>
                  <a:gd name="T2" fmla="*/ 1 w 590"/>
                  <a:gd name="T3" fmla="*/ 0 h 674"/>
                  <a:gd name="T4" fmla="*/ 1 w 590"/>
                  <a:gd name="T5" fmla="*/ 0 h 674"/>
                  <a:gd name="T6" fmla="*/ 1 w 590"/>
                  <a:gd name="T7" fmla="*/ 1 h 674"/>
                  <a:gd name="T8" fmla="*/ 1 w 590"/>
                  <a:gd name="T9" fmla="*/ 1 h 674"/>
                  <a:gd name="T10" fmla="*/ 1 w 590"/>
                  <a:gd name="T11" fmla="*/ 1 h 674"/>
                  <a:gd name="T12" fmla="*/ 1 w 590"/>
                  <a:gd name="T13" fmla="*/ 1 h 674"/>
                  <a:gd name="T14" fmla="*/ 2 w 590"/>
                  <a:gd name="T15" fmla="*/ 1 h 674"/>
                  <a:gd name="T16" fmla="*/ 2 w 590"/>
                  <a:gd name="T17" fmla="*/ 1 h 674"/>
                  <a:gd name="T18" fmla="*/ 2 w 590"/>
                  <a:gd name="T19" fmla="*/ 1 h 674"/>
                  <a:gd name="T20" fmla="*/ 2 w 590"/>
                  <a:gd name="T21" fmla="*/ 1 h 674"/>
                  <a:gd name="T22" fmla="*/ 3 w 590"/>
                  <a:gd name="T23" fmla="*/ 1 h 674"/>
                  <a:gd name="T24" fmla="*/ 3 w 590"/>
                  <a:gd name="T25" fmla="*/ 2 h 674"/>
                  <a:gd name="T26" fmla="*/ 3 w 590"/>
                  <a:gd name="T27" fmla="*/ 2 h 674"/>
                  <a:gd name="T28" fmla="*/ 3 w 590"/>
                  <a:gd name="T29" fmla="*/ 2 h 674"/>
                  <a:gd name="T30" fmla="*/ 3 w 590"/>
                  <a:gd name="T31" fmla="*/ 2 h 674"/>
                  <a:gd name="T32" fmla="*/ 3 w 590"/>
                  <a:gd name="T33" fmla="*/ 2 h 674"/>
                  <a:gd name="T34" fmla="*/ 3 w 590"/>
                  <a:gd name="T35" fmla="*/ 3 h 674"/>
                  <a:gd name="T36" fmla="*/ 3 w 590"/>
                  <a:gd name="T37" fmla="*/ 3 h 674"/>
                  <a:gd name="T38" fmla="*/ 3 w 590"/>
                  <a:gd name="T39" fmla="*/ 3 h 674"/>
                  <a:gd name="T40" fmla="*/ 3 w 590"/>
                  <a:gd name="T41" fmla="*/ 3 h 674"/>
                  <a:gd name="T42" fmla="*/ 3 w 590"/>
                  <a:gd name="T43" fmla="*/ 3 h 674"/>
                  <a:gd name="T44" fmla="*/ 4 w 590"/>
                  <a:gd name="T45" fmla="*/ 3 h 674"/>
                  <a:gd name="T46" fmla="*/ 4 w 590"/>
                  <a:gd name="T47" fmla="*/ 4 h 674"/>
                  <a:gd name="T48" fmla="*/ 4 w 590"/>
                  <a:gd name="T49" fmla="*/ 4 h 674"/>
                  <a:gd name="T50" fmla="*/ 4 w 590"/>
                  <a:gd name="T51" fmla="*/ 4 h 674"/>
                  <a:gd name="T52" fmla="*/ 4 w 590"/>
                  <a:gd name="T53" fmla="*/ 5 h 674"/>
                  <a:gd name="T54" fmla="*/ 4 w 590"/>
                  <a:gd name="T55" fmla="*/ 5 h 674"/>
                  <a:gd name="T56" fmla="*/ 4 w 590"/>
                  <a:gd name="T57" fmla="*/ 4 h 674"/>
                  <a:gd name="T58" fmla="*/ 4 w 590"/>
                  <a:gd name="T59" fmla="*/ 4 h 674"/>
                  <a:gd name="T60" fmla="*/ 4 w 590"/>
                  <a:gd name="T61" fmla="*/ 4 h 674"/>
                  <a:gd name="T62" fmla="*/ 4 w 590"/>
                  <a:gd name="T63" fmla="*/ 3 h 674"/>
                  <a:gd name="T64" fmla="*/ 4 w 590"/>
                  <a:gd name="T65" fmla="*/ 3 h 674"/>
                  <a:gd name="T66" fmla="*/ 4 w 590"/>
                  <a:gd name="T67" fmla="*/ 3 h 674"/>
                  <a:gd name="T68" fmla="*/ 4 w 590"/>
                  <a:gd name="T69" fmla="*/ 3 h 674"/>
                  <a:gd name="T70" fmla="*/ 3 w 590"/>
                  <a:gd name="T71" fmla="*/ 3 h 674"/>
                  <a:gd name="T72" fmla="*/ 3 w 590"/>
                  <a:gd name="T73" fmla="*/ 2 h 674"/>
                  <a:gd name="T74" fmla="*/ 3 w 590"/>
                  <a:gd name="T75" fmla="*/ 2 h 674"/>
                  <a:gd name="T76" fmla="*/ 3 w 590"/>
                  <a:gd name="T77" fmla="*/ 2 h 674"/>
                  <a:gd name="T78" fmla="*/ 3 w 590"/>
                  <a:gd name="T79" fmla="*/ 2 h 674"/>
                  <a:gd name="T80" fmla="*/ 3 w 590"/>
                  <a:gd name="T81" fmla="*/ 1 h 674"/>
                  <a:gd name="T82" fmla="*/ 3 w 590"/>
                  <a:gd name="T83" fmla="*/ 1 h 674"/>
                  <a:gd name="T84" fmla="*/ 3 w 590"/>
                  <a:gd name="T85" fmla="*/ 1 h 674"/>
                  <a:gd name="T86" fmla="*/ 2 w 590"/>
                  <a:gd name="T87" fmla="*/ 1 h 674"/>
                  <a:gd name="T88" fmla="*/ 2 w 590"/>
                  <a:gd name="T89" fmla="*/ 1 h 674"/>
                  <a:gd name="T90" fmla="*/ 2 w 590"/>
                  <a:gd name="T91" fmla="*/ 1 h 674"/>
                  <a:gd name="T92" fmla="*/ 2 w 590"/>
                  <a:gd name="T93" fmla="*/ 1 h 674"/>
                  <a:gd name="T94" fmla="*/ 2 w 590"/>
                  <a:gd name="T95" fmla="*/ 1 h 674"/>
                  <a:gd name="T96" fmla="*/ 1 w 590"/>
                  <a:gd name="T97" fmla="*/ 1 h 674"/>
                  <a:gd name="T98" fmla="*/ 1 w 590"/>
                  <a:gd name="T99" fmla="*/ 0 h 674"/>
                  <a:gd name="T100" fmla="*/ 1 w 590"/>
                  <a:gd name="T101" fmla="*/ 0 h 674"/>
                  <a:gd name="T102" fmla="*/ 1 w 590"/>
                  <a:gd name="T103" fmla="*/ 0 h 674"/>
                  <a:gd name="T104" fmla="*/ 1 w 590"/>
                  <a:gd name="T105" fmla="*/ 0 h 674"/>
                  <a:gd name="T106" fmla="*/ 0 w 590"/>
                  <a:gd name="T107" fmla="*/ 0 h 674"/>
                  <a:gd name="T108" fmla="*/ 0 w 590"/>
                  <a:gd name="T109" fmla="*/ 0 h 674"/>
                  <a:gd name="T110" fmla="*/ 0 w 590"/>
                  <a:gd name="T111" fmla="*/ 0 h 674"/>
                  <a:gd name="T112" fmla="*/ 0 w 590"/>
                  <a:gd name="T113" fmla="*/ 0 h 674"/>
                  <a:gd name="T114" fmla="*/ 0 w 590"/>
                  <a:gd name="T115" fmla="*/ 0 h 6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674">
                    <a:moveTo>
                      <a:pt x="31" y="43"/>
                    </a:moveTo>
                    <a:lnTo>
                      <a:pt x="85" y="43"/>
                    </a:lnTo>
                    <a:lnTo>
                      <a:pt x="126" y="43"/>
                    </a:lnTo>
                    <a:lnTo>
                      <a:pt x="126" y="84"/>
                    </a:lnTo>
                    <a:lnTo>
                      <a:pt x="168" y="84"/>
                    </a:lnTo>
                    <a:lnTo>
                      <a:pt x="200" y="84"/>
                    </a:lnTo>
                    <a:lnTo>
                      <a:pt x="200" y="126"/>
                    </a:lnTo>
                    <a:lnTo>
                      <a:pt x="253" y="126"/>
                    </a:lnTo>
                    <a:lnTo>
                      <a:pt x="295" y="169"/>
                    </a:lnTo>
                    <a:lnTo>
                      <a:pt x="337" y="169"/>
                    </a:lnTo>
                    <a:lnTo>
                      <a:pt x="337" y="211"/>
                    </a:lnTo>
                    <a:lnTo>
                      <a:pt x="380" y="211"/>
                    </a:lnTo>
                    <a:lnTo>
                      <a:pt x="380" y="252"/>
                    </a:lnTo>
                    <a:lnTo>
                      <a:pt x="411" y="252"/>
                    </a:lnTo>
                    <a:lnTo>
                      <a:pt x="411" y="295"/>
                    </a:lnTo>
                    <a:lnTo>
                      <a:pt x="411" y="337"/>
                    </a:lnTo>
                    <a:lnTo>
                      <a:pt x="463" y="337"/>
                    </a:lnTo>
                    <a:lnTo>
                      <a:pt x="463" y="380"/>
                    </a:lnTo>
                    <a:lnTo>
                      <a:pt x="506" y="380"/>
                    </a:lnTo>
                    <a:lnTo>
                      <a:pt x="506" y="421"/>
                    </a:lnTo>
                    <a:lnTo>
                      <a:pt x="506" y="463"/>
                    </a:lnTo>
                    <a:lnTo>
                      <a:pt x="506" y="506"/>
                    </a:lnTo>
                    <a:lnTo>
                      <a:pt x="548" y="506"/>
                    </a:lnTo>
                    <a:lnTo>
                      <a:pt x="548" y="547"/>
                    </a:lnTo>
                    <a:lnTo>
                      <a:pt x="548" y="590"/>
                    </a:lnTo>
                    <a:lnTo>
                      <a:pt x="548" y="632"/>
                    </a:lnTo>
                    <a:lnTo>
                      <a:pt x="548" y="674"/>
                    </a:lnTo>
                    <a:lnTo>
                      <a:pt x="590" y="674"/>
                    </a:lnTo>
                    <a:lnTo>
                      <a:pt x="590" y="632"/>
                    </a:lnTo>
                    <a:lnTo>
                      <a:pt x="590" y="590"/>
                    </a:lnTo>
                    <a:lnTo>
                      <a:pt x="590" y="547"/>
                    </a:lnTo>
                    <a:lnTo>
                      <a:pt x="590" y="506"/>
                    </a:lnTo>
                    <a:lnTo>
                      <a:pt x="548" y="506"/>
                    </a:lnTo>
                    <a:lnTo>
                      <a:pt x="548" y="463"/>
                    </a:lnTo>
                    <a:lnTo>
                      <a:pt x="548" y="421"/>
                    </a:lnTo>
                    <a:lnTo>
                      <a:pt x="506" y="380"/>
                    </a:lnTo>
                    <a:lnTo>
                      <a:pt x="506" y="337"/>
                    </a:lnTo>
                    <a:lnTo>
                      <a:pt x="463" y="295"/>
                    </a:lnTo>
                    <a:lnTo>
                      <a:pt x="463" y="252"/>
                    </a:lnTo>
                    <a:lnTo>
                      <a:pt x="411" y="252"/>
                    </a:lnTo>
                    <a:lnTo>
                      <a:pt x="411" y="211"/>
                    </a:lnTo>
                    <a:lnTo>
                      <a:pt x="380" y="211"/>
                    </a:lnTo>
                    <a:lnTo>
                      <a:pt x="380" y="169"/>
                    </a:lnTo>
                    <a:lnTo>
                      <a:pt x="337" y="169"/>
                    </a:lnTo>
                    <a:lnTo>
                      <a:pt x="337" y="126"/>
                    </a:lnTo>
                    <a:lnTo>
                      <a:pt x="295" y="126"/>
                    </a:lnTo>
                    <a:lnTo>
                      <a:pt x="295" y="84"/>
                    </a:lnTo>
                    <a:lnTo>
                      <a:pt x="253" y="84"/>
                    </a:lnTo>
                    <a:lnTo>
                      <a:pt x="200" y="84"/>
                    </a:lnTo>
                    <a:lnTo>
                      <a:pt x="200" y="43"/>
                    </a:lnTo>
                    <a:lnTo>
                      <a:pt x="168" y="43"/>
                    </a:lnTo>
                    <a:lnTo>
                      <a:pt x="126" y="43"/>
                    </a:lnTo>
                    <a:lnTo>
                      <a:pt x="85" y="0"/>
                    </a:lnTo>
                    <a:lnTo>
                      <a:pt x="31" y="0"/>
                    </a:lnTo>
                    <a:lnTo>
                      <a:pt x="0" y="0"/>
                    </a:lnTo>
                    <a:lnTo>
                      <a:pt x="0" y="43"/>
                    </a:lnTo>
                    <a:lnTo>
                      <a:pt x="31" y="4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90" name="Freeform 35"/>
              <p:cNvSpPr>
                <a:spLocks/>
              </p:cNvSpPr>
              <p:nvPr/>
            </p:nvSpPr>
            <p:spPr bwMode="auto">
              <a:xfrm>
                <a:off x="1196" y="2727"/>
                <a:ext cx="179" cy="3"/>
              </a:xfrm>
              <a:custGeom>
                <a:avLst/>
                <a:gdLst>
                  <a:gd name="T0" fmla="*/ 0 w 2138"/>
                  <a:gd name="T1" fmla="*/ 0 h 43"/>
                  <a:gd name="T2" fmla="*/ 15 w 2138"/>
                  <a:gd name="T3" fmla="*/ 0 h 43"/>
                  <a:gd name="T4" fmla="*/ 15 w 2138"/>
                  <a:gd name="T5" fmla="*/ 0 h 43"/>
                  <a:gd name="T6" fmla="*/ 0 w 2138"/>
                  <a:gd name="T7" fmla="*/ 0 h 43"/>
                  <a:gd name="T8" fmla="*/ 0 w 2138"/>
                  <a:gd name="T9" fmla="*/ 0 h 43"/>
                  <a:gd name="T10" fmla="*/ 0 w 2138"/>
                  <a:gd name="T11" fmla="*/ 0 h 43"/>
                  <a:gd name="T12" fmla="*/ 0 w 2138"/>
                  <a:gd name="T13" fmla="*/ 0 h 43"/>
                  <a:gd name="T14" fmla="*/ 0 w 2138"/>
                  <a:gd name="T15" fmla="*/ 0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8" h="43">
                    <a:moveTo>
                      <a:pt x="41" y="43"/>
                    </a:moveTo>
                    <a:lnTo>
                      <a:pt x="2138" y="43"/>
                    </a:lnTo>
                    <a:lnTo>
                      <a:pt x="2138" y="0"/>
                    </a:lnTo>
                    <a:lnTo>
                      <a:pt x="41" y="0"/>
                    </a:lnTo>
                    <a:lnTo>
                      <a:pt x="0" y="0"/>
                    </a:lnTo>
                    <a:lnTo>
                      <a:pt x="0" y="43"/>
                    </a:lnTo>
                    <a:lnTo>
                      <a:pt x="41" y="4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91" name="Freeform 36"/>
              <p:cNvSpPr>
                <a:spLocks/>
              </p:cNvSpPr>
              <p:nvPr/>
            </p:nvSpPr>
            <p:spPr bwMode="auto">
              <a:xfrm>
                <a:off x="1151" y="2727"/>
                <a:ext cx="49" cy="56"/>
              </a:xfrm>
              <a:custGeom>
                <a:avLst/>
                <a:gdLst>
                  <a:gd name="T0" fmla="*/ 0 w 589"/>
                  <a:gd name="T1" fmla="*/ 5 h 674"/>
                  <a:gd name="T2" fmla="*/ 0 w 589"/>
                  <a:gd name="T3" fmla="*/ 4 h 674"/>
                  <a:gd name="T4" fmla="*/ 0 w 589"/>
                  <a:gd name="T5" fmla="*/ 4 h 674"/>
                  <a:gd name="T6" fmla="*/ 0 w 589"/>
                  <a:gd name="T7" fmla="*/ 4 h 674"/>
                  <a:gd name="T8" fmla="*/ 0 w 589"/>
                  <a:gd name="T9" fmla="*/ 3 h 674"/>
                  <a:gd name="T10" fmla="*/ 0 w 589"/>
                  <a:gd name="T11" fmla="*/ 3 h 674"/>
                  <a:gd name="T12" fmla="*/ 1 w 589"/>
                  <a:gd name="T13" fmla="*/ 3 h 674"/>
                  <a:gd name="T14" fmla="*/ 1 w 589"/>
                  <a:gd name="T15" fmla="*/ 3 h 674"/>
                  <a:gd name="T16" fmla="*/ 1 w 589"/>
                  <a:gd name="T17" fmla="*/ 2 h 674"/>
                  <a:gd name="T18" fmla="*/ 1 w 589"/>
                  <a:gd name="T19" fmla="*/ 2 h 674"/>
                  <a:gd name="T20" fmla="*/ 1 w 589"/>
                  <a:gd name="T21" fmla="*/ 2 h 674"/>
                  <a:gd name="T22" fmla="*/ 1 w 589"/>
                  <a:gd name="T23" fmla="*/ 2 h 674"/>
                  <a:gd name="T24" fmla="*/ 2 w 589"/>
                  <a:gd name="T25" fmla="*/ 1 h 674"/>
                  <a:gd name="T26" fmla="*/ 2 w 589"/>
                  <a:gd name="T27" fmla="*/ 1 h 674"/>
                  <a:gd name="T28" fmla="*/ 2 w 589"/>
                  <a:gd name="T29" fmla="*/ 1 h 674"/>
                  <a:gd name="T30" fmla="*/ 2 w 589"/>
                  <a:gd name="T31" fmla="*/ 1 h 674"/>
                  <a:gd name="T32" fmla="*/ 3 w 589"/>
                  <a:gd name="T33" fmla="*/ 1 h 674"/>
                  <a:gd name="T34" fmla="*/ 3 w 589"/>
                  <a:gd name="T35" fmla="*/ 1 h 674"/>
                  <a:gd name="T36" fmla="*/ 3 w 589"/>
                  <a:gd name="T37" fmla="*/ 1 h 674"/>
                  <a:gd name="T38" fmla="*/ 3 w 589"/>
                  <a:gd name="T39" fmla="*/ 1 h 674"/>
                  <a:gd name="T40" fmla="*/ 3 w 589"/>
                  <a:gd name="T41" fmla="*/ 0 h 674"/>
                  <a:gd name="T42" fmla="*/ 3 w 589"/>
                  <a:gd name="T43" fmla="*/ 0 h 674"/>
                  <a:gd name="T44" fmla="*/ 4 w 589"/>
                  <a:gd name="T45" fmla="*/ 0 h 674"/>
                  <a:gd name="T46" fmla="*/ 4 w 589"/>
                  <a:gd name="T47" fmla="*/ 0 h 674"/>
                  <a:gd name="T48" fmla="*/ 4 w 589"/>
                  <a:gd name="T49" fmla="*/ 0 h 674"/>
                  <a:gd name="T50" fmla="*/ 4 w 589"/>
                  <a:gd name="T51" fmla="*/ 0 h 674"/>
                  <a:gd name="T52" fmla="*/ 3 w 589"/>
                  <a:gd name="T53" fmla="*/ 0 h 674"/>
                  <a:gd name="T54" fmla="*/ 3 w 589"/>
                  <a:gd name="T55" fmla="*/ 0 h 674"/>
                  <a:gd name="T56" fmla="*/ 3 w 589"/>
                  <a:gd name="T57" fmla="*/ 0 h 674"/>
                  <a:gd name="T58" fmla="*/ 3 w 589"/>
                  <a:gd name="T59" fmla="*/ 0 h 674"/>
                  <a:gd name="T60" fmla="*/ 3 w 589"/>
                  <a:gd name="T61" fmla="*/ 1 h 674"/>
                  <a:gd name="T62" fmla="*/ 2 w 589"/>
                  <a:gd name="T63" fmla="*/ 1 h 674"/>
                  <a:gd name="T64" fmla="*/ 2 w 589"/>
                  <a:gd name="T65" fmla="*/ 1 h 674"/>
                  <a:gd name="T66" fmla="*/ 2 w 589"/>
                  <a:gd name="T67" fmla="*/ 1 h 674"/>
                  <a:gd name="T68" fmla="*/ 1 w 589"/>
                  <a:gd name="T69" fmla="*/ 1 h 674"/>
                  <a:gd name="T70" fmla="*/ 1 w 589"/>
                  <a:gd name="T71" fmla="*/ 2 h 674"/>
                  <a:gd name="T72" fmla="*/ 1 w 589"/>
                  <a:gd name="T73" fmla="*/ 2 h 674"/>
                  <a:gd name="T74" fmla="*/ 1 w 589"/>
                  <a:gd name="T75" fmla="*/ 2 h 674"/>
                  <a:gd name="T76" fmla="*/ 0 w 589"/>
                  <a:gd name="T77" fmla="*/ 3 h 674"/>
                  <a:gd name="T78" fmla="*/ 0 w 589"/>
                  <a:gd name="T79" fmla="*/ 3 h 674"/>
                  <a:gd name="T80" fmla="*/ 0 w 589"/>
                  <a:gd name="T81" fmla="*/ 3 h 674"/>
                  <a:gd name="T82" fmla="*/ 0 w 589"/>
                  <a:gd name="T83" fmla="*/ 3 h 674"/>
                  <a:gd name="T84" fmla="*/ 0 w 589"/>
                  <a:gd name="T85" fmla="*/ 3 h 674"/>
                  <a:gd name="T86" fmla="*/ 0 w 589"/>
                  <a:gd name="T87" fmla="*/ 4 h 674"/>
                  <a:gd name="T88" fmla="*/ 0 w 589"/>
                  <a:gd name="T89" fmla="*/ 4 h 674"/>
                  <a:gd name="T90" fmla="*/ 0 w 589"/>
                  <a:gd name="T91" fmla="*/ 4 h 674"/>
                  <a:gd name="T92" fmla="*/ 0 w 589"/>
                  <a:gd name="T93" fmla="*/ 5 h 674"/>
                  <a:gd name="T94" fmla="*/ 0 w 589"/>
                  <a:gd name="T95" fmla="*/ 5 h 674"/>
                  <a:gd name="T96" fmla="*/ 0 w 589"/>
                  <a:gd name="T97" fmla="*/ 5 h 6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9" h="674">
                    <a:moveTo>
                      <a:pt x="31" y="674"/>
                    </a:moveTo>
                    <a:lnTo>
                      <a:pt x="31" y="632"/>
                    </a:lnTo>
                    <a:lnTo>
                      <a:pt x="31" y="590"/>
                    </a:lnTo>
                    <a:lnTo>
                      <a:pt x="31" y="547"/>
                    </a:lnTo>
                    <a:lnTo>
                      <a:pt x="74" y="506"/>
                    </a:lnTo>
                    <a:lnTo>
                      <a:pt x="74" y="463"/>
                    </a:lnTo>
                    <a:lnTo>
                      <a:pt x="116" y="421"/>
                    </a:lnTo>
                    <a:lnTo>
                      <a:pt x="116" y="380"/>
                    </a:lnTo>
                    <a:lnTo>
                      <a:pt x="116" y="337"/>
                    </a:lnTo>
                    <a:lnTo>
                      <a:pt x="168" y="337"/>
                    </a:lnTo>
                    <a:lnTo>
                      <a:pt x="168" y="295"/>
                    </a:lnTo>
                    <a:lnTo>
                      <a:pt x="211" y="252"/>
                    </a:lnTo>
                    <a:lnTo>
                      <a:pt x="242" y="211"/>
                    </a:lnTo>
                    <a:lnTo>
                      <a:pt x="285" y="169"/>
                    </a:lnTo>
                    <a:lnTo>
                      <a:pt x="337" y="169"/>
                    </a:lnTo>
                    <a:lnTo>
                      <a:pt x="337" y="126"/>
                    </a:lnTo>
                    <a:lnTo>
                      <a:pt x="379" y="126"/>
                    </a:lnTo>
                    <a:lnTo>
                      <a:pt x="379" y="84"/>
                    </a:lnTo>
                    <a:lnTo>
                      <a:pt x="411" y="84"/>
                    </a:lnTo>
                    <a:lnTo>
                      <a:pt x="453" y="84"/>
                    </a:lnTo>
                    <a:lnTo>
                      <a:pt x="453" y="43"/>
                    </a:lnTo>
                    <a:lnTo>
                      <a:pt x="495" y="43"/>
                    </a:lnTo>
                    <a:lnTo>
                      <a:pt x="548" y="43"/>
                    </a:lnTo>
                    <a:lnTo>
                      <a:pt x="589" y="43"/>
                    </a:lnTo>
                    <a:lnTo>
                      <a:pt x="589" y="0"/>
                    </a:lnTo>
                    <a:lnTo>
                      <a:pt x="548" y="0"/>
                    </a:lnTo>
                    <a:lnTo>
                      <a:pt x="495" y="0"/>
                    </a:lnTo>
                    <a:lnTo>
                      <a:pt x="453" y="43"/>
                    </a:lnTo>
                    <a:lnTo>
                      <a:pt x="411" y="43"/>
                    </a:lnTo>
                    <a:lnTo>
                      <a:pt x="379" y="43"/>
                    </a:lnTo>
                    <a:lnTo>
                      <a:pt x="379" y="84"/>
                    </a:lnTo>
                    <a:lnTo>
                      <a:pt x="337" y="84"/>
                    </a:lnTo>
                    <a:lnTo>
                      <a:pt x="285" y="126"/>
                    </a:lnTo>
                    <a:lnTo>
                      <a:pt x="242" y="169"/>
                    </a:lnTo>
                    <a:lnTo>
                      <a:pt x="211" y="211"/>
                    </a:lnTo>
                    <a:lnTo>
                      <a:pt x="168" y="252"/>
                    </a:lnTo>
                    <a:lnTo>
                      <a:pt x="116" y="295"/>
                    </a:lnTo>
                    <a:lnTo>
                      <a:pt x="116" y="337"/>
                    </a:lnTo>
                    <a:lnTo>
                      <a:pt x="74" y="380"/>
                    </a:lnTo>
                    <a:lnTo>
                      <a:pt x="74" y="421"/>
                    </a:lnTo>
                    <a:lnTo>
                      <a:pt x="31" y="421"/>
                    </a:lnTo>
                    <a:lnTo>
                      <a:pt x="31" y="463"/>
                    </a:lnTo>
                    <a:lnTo>
                      <a:pt x="31" y="506"/>
                    </a:lnTo>
                    <a:lnTo>
                      <a:pt x="31" y="547"/>
                    </a:lnTo>
                    <a:lnTo>
                      <a:pt x="31" y="590"/>
                    </a:lnTo>
                    <a:lnTo>
                      <a:pt x="0" y="632"/>
                    </a:lnTo>
                    <a:lnTo>
                      <a:pt x="0" y="674"/>
                    </a:lnTo>
                    <a:lnTo>
                      <a:pt x="31" y="67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92" name="Freeform 37"/>
              <p:cNvSpPr>
                <a:spLocks/>
              </p:cNvSpPr>
              <p:nvPr/>
            </p:nvSpPr>
            <p:spPr bwMode="auto">
              <a:xfrm>
                <a:off x="1151" y="2783"/>
                <a:ext cx="28" cy="66"/>
              </a:xfrm>
              <a:custGeom>
                <a:avLst/>
                <a:gdLst>
                  <a:gd name="T0" fmla="*/ 2 w 337"/>
                  <a:gd name="T1" fmla="*/ 5 h 800"/>
                  <a:gd name="T2" fmla="*/ 2 w 337"/>
                  <a:gd name="T3" fmla="*/ 5 h 800"/>
                  <a:gd name="T4" fmla="*/ 0 w 337"/>
                  <a:gd name="T5" fmla="*/ 0 h 800"/>
                  <a:gd name="T6" fmla="*/ 0 w 337"/>
                  <a:gd name="T7" fmla="*/ 0 h 800"/>
                  <a:gd name="T8" fmla="*/ 2 w 337"/>
                  <a:gd name="T9" fmla="*/ 5 h 800"/>
                  <a:gd name="T10" fmla="*/ 2 w 337"/>
                  <a:gd name="T11" fmla="*/ 5 h 800"/>
                  <a:gd name="T12" fmla="*/ 2 w 337"/>
                  <a:gd name="T13" fmla="*/ 5 h 800"/>
                  <a:gd name="T14" fmla="*/ 2 w 337"/>
                  <a:gd name="T15" fmla="*/ 5 h 800"/>
                  <a:gd name="T16" fmla="*/ 2 w 337"/>
                  <a:gd name="T17" fmla="*/ 5 h 800"/>
                  <a:gd name="T18" fmla="*/ 2 w 337"/>
                  <a:gd name="T19" fmla="*/ 5 h 800"/>
                  <a:gd name="T20" fmla="*/ 2 w 337"/>
                  <a:gd name="T21" fmla="*/ 5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7" h="800">
                    <a:moveTo>
                      <a:pt x="285" y="768"/>
                    </a:moveTo>
                    <a:lnTo>
                      <a:pt x="337" y="768"/>
                    </a:lnTo>
                    <a:lnTo>
                      <a:pt x="31" y="0"/>
                    </a:lnTo>
                    <a:lnTo>
                      <a:pt x="0" y="0"/>
                    </a:lnTo>
                    <a:lnTo>
                      <a:pt x="285" y="800"/>
                    </a:lnTo>
                    <a:lnTo>
                      <a:pt x="337" y="800"/>
                    </a:lnTo>
                    <a:lnTo>
                      <a:pt x="285" y="800"/>
                    </a:lnTo>
                    <a:lnTo>
                      <a:pt x="337" y="800"/>
                    </a:lnTo>
                    <a:lnTo>
                      <a:pt x="337" y="768"/>
                    </a:lnTo>
                    <a:lnTo>
                      <a:pt x="285" y="76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93" name="Freeform 38"/>
              <p:cNvSpPr>
                <a:spLocks/>
              </p:cNvSpPr>
              <p:nvPr/>
            </p:nvSpPr>
            <p:spPr bwMode="auto">
              <a:xfrm>
                <a:off x="1174" y="2807"/>
                <a:ext cx="18" cy="42"/>
              </a:xfrm>
              <a:custGeom>
                <a:avLst/>
                <a:gdLst>
                  <a:gd name="T0" fmla="*/ 2 w 210"/>
                  <a:gd name="T1" fmla="*/ 0 h 505"/>
                  <a:gd name="T2" fmla="*/ 1 w 210"/>
                  <a:gd name="T3" fmla="*/ 0 h 505"/>
                  <a:gd name="T4" fmla="*/ 0 w 210"/>
                  <a:gd name="T5" fmla="*/ 3 h 505"/>
                  <a:gd name="T6" fmla="*/ 0 w 210"/>
                  <a:gd name="T7" fmla="*/ 3 h 505"/>
                  <a:gd name="T8" fmla="*/ 2 w 210"/>
                  <a:gd name="T9" fmla="*/ 0 h 505"/>
                  <a:gd name="T10" fmla="*/ 1 w 210"/>
                  <a:gd name="T11" fmla="*/ 0 h 505"/>
                  <a:gd name="T12" fmla="*/ 2 w 210"/>
                  <a:gd name="T13" fmla="*/ 0 h 505"/>
                  <a:gd name="T14" fmla="*/ 2 w 210"/>
                  <a:gd name="T15" fmla="*/ 0 h 505"/>
                  <a:gd name="T16" fmla="*/ 1 w 210"/>
                  <a:gd name="T17" fmla="*/ 0 h 505"/>
                  <a:gd name="T18" fmla="*/ 1 w 210"/>
                  <a:gd name="T19" fmla="*/ 0 h 505"/>
                  <a:gd name="T20" fmla="*/ 2 w 210"/>
                  <a:gd name="T21" fmla="*/ 0 h 505"/>
                  <a:gd name="T22" fmla="*/ 2 w 210"/>
                  <a:gd name="T23" fmla="*/ 0 h 5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505">
                    <a:moveTo>
                      <a:pt x="210" y="42"/>
                    </a:moveTo>
                    <a:lnTo>
                      <a:pt x="168" y="42"/>
                    </a:lnTo>
                    <a:lnTo>
                      <a:pt x="0" y="473"/>
                    </a:lnTo>
                    <a:lnTo>
                      <a:pt x="52" y="505"/>
                    </a:lnTo>
                    <a:lnTo>
                      <a:pt x="210" y="42"/>
                    </a:lnTo>
                    <a:lnTo>
                      <a:pt x="168" y="42"/>
                    </a:lnTo>
                    <a:lnTo>
                      <a:pt x="210" y="42"/>
                    </a:lnTo>
                    <a:lnTo>
                      <a:pt x="210" y="0"/>
                    </a:lnTo>
                    <a:lnTo>
                      <a:pt x="168" y="0"/>
                    </a:lnTo>
                    <a:lnTo>
                      <a:pt x="168" y="42"/>
                    </a:lnTo>
                    <a:lnTo>
                      <a:pt x="210" y="4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94" name="Freeform 39"/>
              <p:cNvSpPr>
                <a:spLocks/>
              </p:cNvSpPr>
              <p:nvPr/>
            </p:nvSpPr>
            <p:spPr bwMode="auto">
              <a:xfrm>
                <a:off x="1189" y="2811"/>
                <a:ext cx="17" cy="56"/>
              </a:xfrm>
              <a:custGeom>
                <a:avLst/>
                <a:gdLst>
                  <a:gd name="T0" fmla="*/ 1 w 210"/>
                  <a:gd name="T1" fmla="*/ 5 h 674"/>
                  <a:gd name="T2" fmla="*/ 0 w 210"/>
                  <a:gd name="T3" fmla="*/ 0 h 674"/>
                  <a:gd name="T4" fmla="*/ 0 w 210"/>
                  <a:gd name="T5" fmla="*/ 0 h 674"/>
                  <a:gd name="T6" fmla="*/ 1 w 210"/>
                  <a:gd name="T7" fmla="*/ 5 h 674"/>
                  <a:gd name="T8" fmla="*/ 1 w 210"/>
                  <a:gd name="T9" fmla="*/ 5 h 674"/>
                  <a:gd name="T10" fmla="*/ 1 w 210"/>
                  <a:gd name="T11" fmla="*/ 5 h 6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 h="674">
                    <a:moveTo>
                      <a:pt x="210" y="674"/>
                    </a:moveTo>
                    <a:lnTo>
                      <a:pt x="42" y="0"/>
                    </a:lnTo>
                    <a:lnTo>
                      <a:pt x="0" y="0"/>
                    </a:lnTo>
                    <a:lnTo>
                      <a:pt x="169" y="674"/>
                    </a:lnTo>
                    <a:lnTo>
                      <a:pt x="210" y="67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95" name="Freeform 40"/>
              <p:cNvSpPr>
                <a:spLocks/>
              </p:cNvSpPr>
              <p:nvPr/>
            </p:nvSpPr>
            <p:spPr bwMode="auto">
              <a:xfrm>
                <a:off x="1203" y="2867"/>
                <a:ext cx="3" cy="105"/>
              </a:xfrm>
              <a:custGeom>
                <a:avLst/>
                <a:gdLst>
                  <a:gd name="T0" fmla="*/ 0 w 41"/>
                  <a:gd name="T1" fmla="*/ 9 h 1264"/>
                  <a:gd name="T2" fmla="*/ 0 w 41"/>
                  <a:gd name="T3" fmla="*/ 0 h 1264"/>
                  <a:gd name="T4" fmla="*/ 0 w 41"/>
                  <a:gd name="T5" fmla="*/ 0 h 1264"/>
                  <a:gd name="T6" fmla="*/ 0 w 41"/>
                  <a:gd name="T7" fmla="*/ 9 h 1264"/>
                  <a:gd name="T8" fmla="*/ 0 w 41"/>
                  <a:gd name="T9" fmla="*/ 9 h 1264"/>
                  <a:gd name="T10" fmla="*/ 0 w 41"/>
                  <a:gd name="T11" fmla="*/ 9 h 1264"/>
                  <a:gd name="T12" fmla="*/ 0 w 41"/>
                  <a:gd name="T13" fmla="*/ 9 h 1264"/>
                  <a:gd name="T14" fmla="*/ 0 w 41"/>
                  <a:gd name="T15" fmla="*/ 9 h 12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1264">
                    <a:moveTo>
                      <a:pt x="41" y="1264"/>
                    </a:moveTo>
                    <a:lnTo>
                      <a:pt x="41" y="0"/>
                    </a:lnTo>
                    <a:lnTo>
                      <a:pt x="0" y="0"/>
                    </a:lnTo>
                    <a:lnTo>
                      <a:pt x="0" y="1264"/>
                    </a:lnTo>
                    <a:lnTo>
                      <a:pt x="41" y="1264"/>
                    </a:lnTo>
                    <a:lnTo>
                      <a:pt x="0" y="1264"/>
                    </a:lnTo>
                    <a:lnTo>
                      <a:pt x="41" y="126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96" name="Freeform 41"/>
              <p:cNvSpPr>
                <a:spLocks/>
              </p:cNvSpPr>
              <p:nvPr/>
            </p:nvSpPr>
            <p:spPr bwMode="auto">
              <a:xfrm>
                <a:off x="1206" y="2972"/>
                <a:ext cx="162" cy="1"/>
              </a:xfrm>
              <a:custGeom>
                <a:avLst/>
                <a:gdLst>
                  <a:gd name="T0" fmla="*/ 13 w 1949"/>
                  <a:gd name="T1" fmla="*/ 0 h 1"/>
                  <a:gd name="T2" fmla="*/ 13 w 1949"/>
                  <a:gd name="T3" fmla="*/ 0 h 1"/>
                  <a:gd name="T4" fmla="*/ 0 w 1949"/>
                  <a:gd name="T5" fmla="*/ 0 h 1"/>
                  <a:gd name="T6" fmla="*/ 13 w 1949"/>
                  <a:gd name="T7" fmla="*/ 0 h 1"/>
                  <a:gd name="T8" fmla="*/ 13 w 1949"/>
                  <a:gd name="T9" fmla="*/ 0 h 1"/>
                  <a:gd name="T10" fmla="*/ 13 w 1949"/>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9" h="1">
                    <a:moveTo>
                      <a:pt x="1908" y="0"/>
                    </a:moveTo>
                    <a:lnTo>
                      <a:pt x="1949" y="0"/>
                    </a:lnTo>
                    <a:lnTo>
                      <a:pt x="0" y="0"/>
                    </a:lnTo>
                    <a:lnTo>
                      <a:pt x="1949" y="0"/>
                    </a:lnTo>
                    <a:lnTo>
                      <a:pt x="1908"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97" name="Freeform 42"/>
              <p:cNvSpPr>
                <a:spLocks/>
              </p:cNvSpPr>
              <p:nvPr/>
            </p:nvSpPr>
            <p:spPr bwMode="auto">
              <a:xfrm>
                <a:off x="980" y="2758"/>
                <a:ext cx="287" cy="463"/>
              </a:xfrm>
              <a:custGeom>
                <a:avLst/>
                <a:gdLst>
                  <a:gd name="T0" fmla="*/ 0 w 3435"/>
                  <a:gd name="T1" fmla="*/ 39 h 5555"/>
                  <a:gd name="T2" fmla="*/ 16 w 3435"/>
                  <a:gd name="T3" fmla="*/ 39 h 5555"/>
                  <a:gd name="T4" fmla="*/ 16 w 3435"/>
                  <a:gd name="T5" fmla="*/ 17 h 5555"/>
                  <a:gd name="T6" fmla="*/ 24 w 3435"/>
                  <a:gd name="T7" fmla="*/ 15 h 5555"/>
                  <a:gd name="T8" fmla="*/ 23 w 3435"/>
                  <a:gd name="T9" fmla="*/ 11 h 5555"/>
                  <a:gd name="T10" fmla="*/ 19 w 3435"/>
                  <a:gd name="T11" fmla="*/ 12 h 5555"/>
                  <a:gd name="T12" fmla="*/ 16 w 3435"/>
                  <a:gd name="T13" fmla="*/ 3 h 5555"/>
                  <a:gd name="T14" fmla="*/ 17 w 3435"/>
                  <a:gd name="T15" fmla="*/ 2 h 5555"/>
                  <a:gd name="T16" fmla="*/ 11 w 3435"/>
                  <a:gd name="T17" fmla="*/ 0 h 5555"/>
                  <a:gd name="T18" fmla="*/ 1 w 3435"/>
                  <a:gd name="T19" fmla="*/ 20 h 5555"/>
                  <a:gd name="T20" fmla="*/ 0 w 3435"/>
                  <a:gd name="T21" fmla="*/ 39 h 5555"/>
                  <a:gd name="T22" fmla="*/ 0 w 3435"/>
                  <a:gd name="T23" fmla="*/ 39 h 55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35" h="5555">
                    <a:moveTo>
                      <a:pt x="0" y="5555"/>
                    </a:moveTo>
                    <a:lnTo>
                      <a:pt x="2317" y="5555"/>
                    </a:lnTo>
                    <a:lnTo>
                      <a:pt x="2317" y="2506"/>
                    </a:lnTo>
                    <a:lnTo>
                      <a:pt x="3435" y="2095"/>
                    </a:lnTo>
                    <a:lnTo>
                      <a:pt x="3236" y="1520"/>
                    </a:lnTo>
                    <a:lnTo>
                      <a:pt x="2706" y="1684"/>
                    </a:lnTo>
                    <a:lnTo>
                      <a:pt x="2347" y="493"/>
                    </a:lnTo>
                    <a:lnTo>
                      <a:pt x="2436" y="288"/>
                    </a:lnTo>
                    <a:lnTo>
                      <a:pt x="1518" y="0"/>
                    </a:lnTo>
                    <a:lnTo>
                      <a:pt x="189" y="2804"/>
                    </a:lnTo>
                    <a:lnTo>
                      <a:pt x="0" y="5555"/>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98" name="Freeform 43"/>
              <p:cNvSpPr>
                <a:spLocks/>
              </p:cNvSpPr>
              <p:nvPr/>
            </p:nvSpPr>
            <p:spPr bwMode="auto">
              <a:xfrm>
                <a:off x="965" y="3233"/>
                <a:ext cx="203" cy="3"/>
              </a:xfrm>
              <a:custGeom>
                <a:avLst/>
                <a:gdLst>
                  <a:gd name="T0" fmla="*/ 17 w 2445"/>
                  <a:gd name="T1" fmla="*/ 0 h 41"/>
                  <a:gd name="T2" fmla="*/ 17 w 2445"/>
                  <a:gd name="T3" fmla="*/ 0 h 41"/>
                  <a:gd name="T4" fmla="*/ 0 w 2445"/>
                  <a:gd name="T5" fmla="*/ 0 h 41"/>
                  <a:gd name="T6" fmla="*/ 0 w 2445"/>
                  <a:gd name="T7" fmla="*/ 0 h 41"/>
                  <a:gd name="T8" fmla="*/ 17 w 2445"/>
                  <a:gd name="T9" fmla="*/ 0 h 41"/>
                  <a:gd name="T10" fmla="*/ 17 w 2445"/>
                  <a:gd name="T11" fmla="*/ 0 h 41"/>
                  <a:gd name="T12" fmla="*/ 17 w 2445"/>
                  <a:gd name="T13" fmla="*/ 0 h 41"/>
                  <a:gd name="T14" fmla="*/ 17 w 2445"/>
                  <a:gd name="T15" fmla="*/ 0 h 41"/>
                  <a:gd name="T16" fmla="*/ 17 w 2445"/>
                  <a:gd name="T17" fmla="*/ 0 h 41"/>
                  <a:gd name="T18" fmla="*/ 17 w 2445"/>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45" h="41">
                    <a:moveTo>
                      <a:pt x="2402" y="0"/>
                    </a:moveTo>
                    <a:lnTo>
                      <a:pt x="2445" y="0"/>
                    </a:lnTo>
                    <a:lnTo>
                      <a:pt x="0" y="0"/>
                    </a:lnTo>
                    <a:lnTo>
                      <a:pt x="0" y="41"/>
                    </a:lnTo>
                    <a:lnTo>
                      <a:pt x="2445" y="41"/>
                    </a:lnTo>
                    <a:lnTo>
                      <a:pt x="2445" y="0"/>
                    </a:lnTo>
                    <a:lnTo>
                      <a:pt x="2445" y="41"/>
                    </a:lnTo>
                    <a:lnTo>
                      <a:pt x="2445" y="0"/>
                    </a:lnTo>
                    <a:lnTo>
                      <a:pt x="240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99" name="Freeform 44"/>
              <p:cNvSpPr>
                <a:spLocks/>
              </p:cNvSpPr>
              <p:nvPr/>
            </p:nvSpPr>
            <p:spPr bwMode="auto">
              <a:xfrm>
                <a:off x="1165" y="2972"/>
                <a:ext cx="3" cy="261"/>
              </a:xfrm>
              <a:custGeom>
                <a:avLst/>
                <a:gdLst>
                  <a:gd name="T0" fmla="*/ 0 w 43"/>
                  <a:gd name="T1" fmla="*/ 1 h 3128"/>
                  <a:gd name="T2" fmla="*/ 0 w 43"/>
                  <a:gd name="T3" fmla="*/ 2 h 3128"/>
                  <a:gd name="T4" fmla="*/ 0 w 43"/>
                  <a:gd name="T5" fmla="*/ 4 h 3128"/>
                  <a:gd name="T6" fmla="*/ 0 w 43"/>
                  <a:gd name="T7" fmla="*/ 5 h 3128"/>
                  <a:gd name="T8" fmla="*/ 0 w 43"/>
                  <a:gd name="T9" fmla="*/ 6 h 3128"/>
                  <a:gd name="T10" fmla="*/ 0 w 43"/>
                  <a:gd name="T11" fmla="*/ 8 h 3128"/>
                  <a:gd name="T12" fmla="*/ 0 w 43"/>
                  <a:gd name="T13" fmla="*/ 9 h 3128"/>
                  <a:gd name="T14" fmla="*/ 0 w 43"/>
                  <a:gd name="T15" fmla="*/ 10 h 3128"/>
                  <a:gd name="T16" fmla="*/ 0 w 43"/>
                  <a:gd name="T17" fmla="*/ 12 h 3128"/>
                  <a:gd name="T18" fmla="*/ 0 w 43"/>
                  <a:gd name="T19" fmla="*/ 13 h 3128"/>
                  <a:gd name="T20" fmla="*/ 0 w 43"/>
                  <a:gd name="T21" fmla="*/ 14 h 3128"/>
                  <a:gd name="T22" fmla="*/ 0 w 43"/>
                  <a:gd name="T23" fmla="*/ 16 h 3128"/>
                  <a:gd name="T24" fmla="*/ 0 w 43"/>
                  <a:gd name="T25" fmla="*/ 17 h 3128"/>
                  <a:gd name="T26" fmla="*/ 0 w 43"/>
                  <a:gd name="T27" fmla="*/ 19 h 3128"/>
                  <a:gd name="T28" fmla="*/ 0 w 43"/>
                  <a:gd name="T29" fmla="*/ 20 h 3128"/>
                  <a:gd name="T30" fmla="*/ 0 w 43"/>
                  <a:gd name="T31" fmla="*/ 21 h 3128"/>
                  <a:gd name="T32" fmla="*/ 0 w 43"/>
                  <a:gd name="T33" fmla="*/ 22 h 3128"/>
                  <a:gd name="T34" fmla="*/ 0 w 43"/>
                  <a:gd name="T35" fmla="*/ 21 h 3128"/>
                  <a:gd name="T36" fmla="*/ 0 w 43"/>
                  <a:gd name="T37" fmla="*/ 19 h 3128"/>
                  <a:gd name="T38" fmla="*/ 0 w 43"/>
                  <a:gd name="T39" fmla="*/ 18 h 3128"/>
                  <a:gd name="T40" fmla="*/ 0 w 43"/>
                  <a:gd name="T41" fmla="*/ 16 h 3128"/>
                  <a:gd name="T42" fmla="*/ 0 w 43"/>
                  <a:gd name="T43" fmla="*/ 15 h 3128"/>
                  <a:gd name="T44" fmla="*/ 0 w 43"/>
                  <a:gd name="T45" fmla="*/ 14 h 3128"/>
                  <a:gd name="T46" fmla="*/ 0 w 43"/>
                  <a:gd name="T47" fmla="*/ 12 h 3128"/>
                  <a:gd name="T48" fmla="*/ 0 w 43"/>
                  <a:gd name="T49" fmla="*/ 11 h 3128"/>
                  <a:gd name="T50" fmla="*/ 0 w 43"/>
                  <a:gd name="T51" fmla="*/ 10 h 3128"/>
                  <a:gd name="T52" fmla="*/ 0 w 43"/>
                  <a:gd name="T53" fmla="*/ 8 h 3128"/>
                  <a:gd name="T54" fmla="*/ 0 w 43"/>
                  <a:gd name="T55" fmla="*/ 7 h 3128"/>
                  <a:gd name="T56" fmla="*/ 0 w 43"/>
                  <a:gd name="T57" fmla="*/ 6 h 3128"/>
                  <a:gd name="T58" fmla="*/ 0 w 43"/>
                  <a:gd name="T59" fmla="*/ 4 h 3128"/>
                  <a:gd name="T60" fmla="*/ 0 w 43"/>
                  <a:gd name="T61" fmla="*/ 3 h 3128"/>
                  <a:gd name="T62" fmla="*/ 0 w 43"/>
                  <a:gd name="T63" fmla="*/ 2 h 3128"/>
                  <a:gd name="T64" fmla="*/ 0 w 43"/>
                  <a:gd name="T65" fmla="*/ 0 h 3128"/>
                  <a:gd name="T66" fmla="*/ 0 w 43"/>
                  <a:gd name="T67" fmla="*/ 0 h 3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3" h="3128">
                    <a:moveTo>
                      <a:pt x="0" y="0"/>
                    </a:moveTo>
                    <a:lnTo>
                      <a:pt x="0" y="94"/>
                    </a:lnTo>
                    <a:lnTo>
                      <a:pt x="0" y="211"/>
                    </a:lnTo>
                    <a:lnTo>
                      <a:pt x="0" y="305"/>
                    </a:lnTo>
                    <a:lnTo>
                      <a:pt x="0" y="379"/>
                    </a:lnTo>
                    <a:lnTo>
                      <a:pt x="0" y="515"/>
                    </a:lnTo>
                    <a:lnTo>
                      <a:pt x="0" y="589"/>
                    </a:lnTo>
                    <a:lnTo>
                      <a:pt x="0" y="684"/>
                    </a:lnTo>
                    <a:lnTo>
                      <a:pt x="0" y="800"/>
                    </a:lnTo>
                    <a:lnTo>
                      <a:pt x="0" y="895"/>
                    </a:lnTo>
                    <a:lnTo>
                      <a:pt x="0" y="969"/>
                    </a:lnTo>
                    <a:lnTo>
                      <a:pt x="0" y="1106"/>
                    </a:lnTo>
                    <a:lnTo>
                      <a:pt x="0" y="1179"/>
                    </a:lnTo>
                    <a:lnTo>
                      <a:pt x="0" y="1274"/>
                    </a:lnTo>
                    <a:lnTo>
                      <a:pt x="0" y="1390"/>
                    </a:lnTo>
                    <a:lnTo>
                      <a:pt x="0" y="1484"/>
                    </a:lnTo>
                    <a:lnTo>
                      <a:pt x="0" y="1558"/>
                    </a:lnTo>
                    <a:lnTo>
                      <a:pt x="0" y="1653"/>
                    </a:lnTo>
                    <a:lnTo>
                      <a:pt x="0" y="1769"/>
                    </a:lnTo>
                    <a:lnTo>
                      <a:pt x="0" y="1864"/>
                    </a:lnTo>
                    <a:lnTo>
                      <a:pt x="0" y="1948"/>
                    </a:lnTo>
                    <a:lnTo>
                      <a:pt x="0" y="2074"/>
                    </a:lnTo>
                    <a:lnTo>
                      <a:pt x="0" y="2148"/>
                    </a:lnTo>
                    <a:lnTo>
                      <a:pt x="0" y="2243"/>
                    </a:lnTo>
                    <a:lnTo>
                      <a:pt x="0" y="2359"/>
                    </a:lnTo>
                    <a:lnTo>
                      <a:pt x="0" y="2454"/>
                    </a:lnTo>
                    <a:lnTo>
                      <a:pt x="0" y="2537"/>
                    </a:lnTo>
                    <a:lnTo>
                      <a:pt x="0" y="2665"/>
                    </a:lnTo>
                    <a:lnTo>
                      <a:pt x="0" y="2748"/>
                    </a:lnTo>
                    <a:lnTo>
                      <a:pt x="0" y="2833"/>
                    </a:lnTo>
                    <a:lnTo>
                      <a:pt x="0" y="2959"/>
                    </a:lnTo>
                    <a:lnTo>
                      <a:pt x="0" y="3043"/>
                    </a:lnTo>
                    <a:lnTo>
                      <a:pt x="0" y="3128"/>
                    </a:lnTo>
                    <a:lnTo>
                      <a:pt x="43" y="3128"/>
                    </a:lnTo>
                    <a:lnTo>
                      <a:pt x="43" y="3043"/>
                    </a:lnTo>
                    <a:lnTo>
                      <a:pt x="43" y="2959"/>
                    </a:lnTo>
                    <a:lnTo>
                      <a:pt x="43" y="2833"/>
                    </a:lnTo>
                    <a:lnTo>
                      <a:pt x="43" y="2748"/>
                    </a:lnTo>
                    <a:lnTo>
                      <a:pt x="43" y="2665"/>
                    </a:lnTo>
                    <a:lnTo>
                      <a:pt x="43" y="2537"/>
                    </a:lnTo>
                    <a:lnTo>
                      <a:pt x="43" y="2454"/>
                    </a:lnTo>
                    <a:lnTo>
                      <a:pt x="43" y="2359"/>
                    </a:lnTo>
                    <a:lnTo>
                      <a:pt x="43" y="2243"/>
                    </a:lnTo>
                    <a:lnTo>
                      <a:pt x="43" y="2148"/>
                    </a:lnTo>
                    <a:lnTo>
                      <a:pt x="43" y="2074"/>
                    </a:lnTo>
                    <a:lnTo>
                      <a:pt x="43" y="1948"/>
                    </a:lnTo>
                    <a:lnTo>
                      <a:pt x="43" y="1864"/>
                    </a:lnTo>
                    <a:lnTo>
                      <a:pt x="43" y="1769"/>
                    </a:lnTo>
                    <a:lnTo>
                      <a:pt x="43" y="1653"/>
                    </a:lnTo>
                    <a:lnTo>
                      <a:pt x="43" y="1558"/>
                    </a:lnTo>
                    <a:lnTo>
                      <a:pt x="43" y="1484"/>
                    </a:lnTo>
                    <a:lnTo>
                      <a:pt x="43" y="1390"/>
                    </a:lnTo>
                    <a:lnTo>
                      <a:pt x="43" y="1274"/>
                    </a:lnTo>
                    <a:lnTo>
                      <a:pt x="43" y="1179"/>
                    </a:lnTo>
                    <a:lnTo>
                      <a:pt x="43" y="1106"/>
                    </a:lnTo>
                    <a:lnTo>
                      <a:pt x="43" y="969"/>
                    </a:lnTo>
                    <a:lnTo>
                      <a:pt x="43" y="895"/>
                    </a:lnTo>
                    <a:lnTo>
                      <a:pt x="43" y="800"/>
                    </a:lnTo>
                    <a:lnTo>
                      <a:pt x="43" y="684"/>
                    </a:lnTo>
                    <a:lnTo>
                      <a:pt x="43" y="589"/>
                    </a:lnTo>
                    <a:lnTo>
                      <a:pt x="43" y="515"/>
                    </a:lnTo>
                    <a:lnTo>
                      <a:pt x="43" y="379"/>
                    </a:lnTo>
                    <a:lnTo>
                      <a:pt x="43" y="305"/>
                    </a:lnTo>
                    <a:lnTo>
                      <a:pt x="43" y="211"/>
                    </a:lnTo>
                    <a:lnTo>
                      <a:pt x="43" y="94"/>
                    </a:lnTo>
                    <a:lnTo>
                      <a:pt x="4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00" name="Freeform 45"/>
              <p:cNvSpPr>
                <a:spLocks/>
              </p:cNvSpPr>
              <p:nvPr/>
            </p:nvSpPr>
            <p:spPr bwMode="auto">
              <a:xfrm>
                <a:off x="1165" y="2934"/>
                <a:ext cx="102" cy="38"/>
              </a:xfrm>
              <a:custGeom>
                <a:avLst/>
                <a:gdLst>
                  <a:gd name="T0" fmla="*/ 8 w 1222"/>
                  <a:gd name="T1" fmla="*/ 0 h 464"/>
                  <a:gd name="T2" fmla="*/ 8 w 1222"/>
                  <a:gd name="T3" fmla="*/ 0 h 464"/>
                  <a:gd name="T4" fmla="*/ 0 w 1222"/>
                  <a:gd name="T5" fmla="*/ 3 h 464"/>
                  <a:gd name="T6" fmla="*/ 0 w 1222"/>
                  <a:gd name="T7" fmla="*/ 3 h 464"/>
                  <a:gd name="T8" fmla="*/ 9 w 1222"/>
                  <a:gd name="T9" fmla="*/ 0 h 464"/>
                  <a:gd name="T10" fmla="*/ 9 w 1222"/>
                  <a:gd name="T11" fmla="*/ 0 h 464"/>
                  <a:gd name="T12" fmla="*/ 8 w 1222"/>
                  <a:gd name="T13" fmla="*/ 0 h 464"/>
                  <a:gd name="T14" fmla="*/ 8 w 1222"/>
                  <a:gd name="T15" fmla="*/ 0 h 464"/>
                  <a:gd name="T16" fmla="*/ 8 w 1222"/>
                  <a:gd name="T17" fmla="*/ 0 h 4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2" h="464">
                    <a:moveTo>
                      <a:pt x="1181" y="43"/>
                    </a:moveTo>
                    <a:lnTo>
                      <a:pt x="1181" y="0"/>
                    </a:lnTo>
                    <a:lnTo>
                      <a:pt x="0" y="464"/>
                    </a:lnTo>
                    <a:lnTo>
                      <a:pt x="43" y="464"/>
                    </a:lnTo>
                    <a:lnTo>
                      <a:pt x="1222" y="43"/>
                    </a:lnTo>
                    <a:lnTo>
                      <a:pt x="1222" y="0"/>
                    </a:lnTo>
                    <a:lnTo>
                      <a:pt x="1181" y="0"/>
                    </a:lnTo>
                    <a:lnTo>
                      <a:pt x="1181" y="4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01" name="Freeform 46"/>
              <p:cNvSpPr>
                <a:spLocks/>
              </p:cNvSpPr>
              <p:nvPr/>
            </p:nvSpPr>
            <p:spPr bwMode="auto">
              <a:xfrm>
                <a:off x="1246" y="2884"/>
                <a:ext cx="21" cy="53"/>
              </a:xfrm>
              <a:custGeom>
                <a:avLst/>
                <a:gdLst>
                  <a:gd name="T0" fmla="*/ 0 w 252"/>
                  <a:gd name="T1" fmla="*/ 0 h 632"/>
                  <a:gd name="T2" fmla="*/ 0 w 252"/>
                  <a:gd name="T3" fmla="*/ 0 h 632"/>
                  <a:gd name="T4" fmla="*/ 2 w 252"/>
                  <a:gd name="T5" fmla="*/ 4 h 632"/>
                  <a:gd name="T6" fmla="*/ 2 w 252"/>
                  <a:gd name="T7" fmla="*/ 4 h 632"/>
                  <a:gd name="T8" fmla="*/ 0 w 252"/>
                  <a:gd name="T9" fmla="*/ 0 h 632"/>
                  <a:gd name="T10" fmla="*/ 0 w 252"/>
                  <a:gd name="T11" fmla="*/ 0 h 632"/>
                  <a:gd name="T12" fmla="*/ 0 w 252"/>
                  <a:gd name="T13" fmla="*/ 0 h 632"/>
                  <a:gd name="T14" fmla="*/ 0 w 252"/>
                  <a:gd name="T15" fmla="*/ 0 h 632"/>
                  <a:gd name="T16" fmla="*/ 0 w 252"/>
                  <a:gd name="T17" fmla="*/ 0 h 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2" h="632">
                    <a:moveTo>
                      <a:pt x="42" y="42"/>
                    </a:moveTo>
                    <a:lnTo>
                      <a:pt x="0" y="42"/>
                    </a:lnTo>
                    <a:lnTo>
                      <a:pt x="211" y="632"/>
                    </a:lnTo>
                    <a:lnTo>
                      <a:pt x="252" y="632"/>
                    </a:lnTo>
                    <a:lnTo>
                      <a:pt x="42" y="0"/>
                    </a:lnTo>
                    <a:lnTo>
                      <a:pt x="0" y="0"/>
                    </a:lnTo>
                    <a:lnTo>
                      <a:pt x="0" y="42"/>
                    </a:lnTo>
                    <a:lnTo>
                      <a:pt x="42" y="4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02" name="Freeform 47"/>
              <p:cNvSpPr>
                <a:spLocks/>
              </p:cNvSpPr>
              <p:nvPr/>
            </p:nvSpPr>
            <p:spPr bwMode="auto">
              <a:xfrm>
                <a:off x="1203" y="2884"/>
                <a:ext cx="46" cy="22"/>
              </a:xfrm>
              <a:custGeom>
                <a:avLst/>
                <a:gdLst>
                  <a:gd name="T0" fmla="*/ 0 w 558"/>
                  <a:gd name="T1" fmla="*/ 2 h 252"/>
                  <a:gd name="T2" fmla="*/ 0 w 558"/>
                  <a:gd name="T3" fmla="*/ 2 h 252"/>
                  <a:gd name="T4" fmla="*/ 4 w 558"/>
                  <a:gd name="T5" fmla="*/ 0 h 252"/>
                  <a:gd name="T6" fmla="*/ 4 w 558"/>
                  <a:gd name="T7" fmla="*/ 0 h 252"/>
                  <a:gd name="T8" fmla="*/ 0 w 558"/>
                  <a:gd name="T9" fmla="*/ 2 h 252"/>
                  <a:gd name="T10" fmla="*/ 0 w 558"/>
                  <a:gd name="T11" fmla="*/ 2 h 252"/>
                  <a:gd name="T12" fmla="*/ 0 w 558"/>
                  <a:gd name="T13" fmla="*/ 2 h 252"/>
                  <a:gd name="T14" fmla="*/ 0 w 558"/>
                  <a:gd name="T15" fmla="*/ 2 h 252"/>
                  <a:gd name="T16" fmla="*/ 0 w 558"/>
                  <a:gd name="T17" fmla="*/ 2 h 252"/>
                  <a:gd name="T18" fmla="*/ 0 w 558"/>
                  <a:gd name="T19" fmla="*/ 2 h 252"/>
                  <a:gd name="T20" fmla="*/ 0 w 558"/>
                  <a:gd name="T21" fmla="*/ 2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8" h="252">
                    <a:moveTo>
                      <a:pt x="0" y="252"/>
                    </a:moveTo>
                    <a:lnTo>
                      <a:pt x="41" y="252"/>
                    </a:lnTo>
                    <a:lnTo>
                      <a:pt x="558" y="42"/>
                    </a:lnTo>
                    <a:lnTo>
                      <a:pt x="558" y="0"/>
                    </a:lnTo>
                    <a:lnTo>
                      <a:pt x="0" y="210"/>
                    </a:lnTo>
                    <a:lnTo>
                      <a:pt x="41" y="210"/>
                    </a:lnTo>
                    <a:lnTo>
                      <a:pt x="0" y="210"/>
                    </a:lnTo>
                    <a:lnTo>
                      <a:pt x="0" y="252"/>
                    </a:lnTo>
                    <a:lnTo>
                      <a:pt x="41" y="252"/>
                    </a:lnTo>
                    <a:lnTo>
                      <a:pt x="0" y="25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03" name="Freeform 48"/>
              <p:cNvSpPr>
                <a:spLocks/>
              </p:cNvSpPr>
              <p:nvPr/>
            </p:nvSpPr>
            <p:spPr bwMode="auto">
              <a:xfrm>
                <a:off x="1171" y="2800"/>
                <a:ext cx="35" cy="106"/>
              </a:xfrm>
              <a:custGeom>
                <a:avLst/>
                <a:gdLst>
                  <a:gd name="T0" fmla="*/ 0 w 421"/>
                  <a:gd name="T1" fmla="*/ 0 h 1264"/>
                  <a:gd name="T2" fmla="*/ 3 w 421"/>
                  <a:gd name="T3" fmla="*/ 9 h 1264"/>
                  <a:gd name="T4" fmla="*/ 3 w 421"/>
                  <a:gd name="T5" fmla="*/ 9 h 1264"/>
                  <a:gd name="T6" fmla="*/ 0 w 421"/>
                  <a:gd name="T7" fmla="*/ 0 h 1264"/>
                  <a:gd name="T8" fmla="*/ 0 w 421"/>
                  <a:gd name="T9" fmla="*/ 0 h 1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264">
                    <a:moveTo>
                      <a:pt x="0" y="0"/>
                    </a:moveTo>
                    <a:lnTo>
                      <a:pt x="380" y="1264"/>
                    </a:lnTo>
                    <a:lnTo>
                      <a:pt x="421" y="1222"/>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04" name="Freeform 49"/>
              <p:cNvSpPr>
                <a:spLocks/>
              </p:cNvSpPr>
              <p:nvPr/>
            </p:nvSpPr>
            <p:spPr bwMode="auto">
              <a:xfrm>
                <a:off x="1171" y="2783"/>
                <a:ext cx="8" cy="17"/>
              </a:xfrm>
              <a:custGeom>
                <a:avLst/>
                <a:gdLst>
                  <a:gd name="T0" fmla="*/ 1 w 95"/>
                  <a:gd name="T1" fmla="*/ 0 h 210"/>
                  <a:gd name="T2" fmla="*/ 1 w 95"/>
                  <a:gd name="T3" fmla="*/ 0 h 210"/>
                  <a:gd name="T4" fmla="*/ 0 w 95"/>
                  <a:gd name="T5" fmla="*/ 1 h 210"/>
                  <a:gd name="T6" fmla="*/ 1 w 95"/>
                  <a:gd name="T7" fmla="*/ 0 h 210"/>
                  <a:gd name="T8" fmla="*/ 1 w 95"/>
                  <a:gd name="T9" fmla="*/ 0 h 210"/>
                  <a:gd name="T10" fmla="*/ 1 w 95"/>
                  <a:gd name="T11" fmla="*/ 0 h 210"/>
                  <a:gd name="T12" fmla="*/ 1 w 95"/>
                  <a:gd name="T13" fmla="*/ 0 h 210"/>
                  <a:gd name="T14" fmla="*/ 1 w 95"/>
                  <a:gd name="T15" fmla="*/ 0 h 210"/>
                  <a:gd name="T16" fmla="*/ 1 w 95"/>
                  <a:gd name="T17" fmla="*/ 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210">
                    <a:moveTo>
                      <a:pt x="95" y="42"/>
                    </a:moveTo>
                    <a:lnTo>
                      <a:pt x="95" y="0"/>
                    </a:lnTo>
                    <a:lnTo>
                      <a:pt x="0" y="210"/>
                    </a:lnTo>
                    <a:lnTo>
                      <a:pt x="95" y="42"/>
                    </a:lnTo>
                    <a:lnTo>
                      <a:pt x="95" y="0"/>
                    </a:lnTo>
                    <a:lnTo>
                      <a:pt x="95" y="42"/>
                    </a:lnTo>
                    <a:lnTo>
                      <a:pt x="95" y="0"/>
                    </a:lnTo>
                    <a:lnTo>
                      <a:pt x="95" y="4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05" name="Freeform 50"/>
              <p:cNvSpPr>
                <a:spLocks/>
              </p:cNvSpPr>
              <p:nvPr/>
            </p:nvSpPr>
            <p:spPr bwMode="auto">
              <a:xfrm>
                <a:off x="1098" y="2755"/>
                <a:ext cx="81" cy="31"/>
              </a:xfrm>
              <a:custGeom>
                <a:avLst/>
                <a:gdLst>
                  <a:gd name="T0" fmla="*/ 0 w 970"/>
                  <a:gd name="T1" fmla="*/ 0 h 379"/>
                  <a:gd name="T2" fmla="*/ 7 w 970"/>
                  <a:gd name="T3" fmla="*/ 3 h 379"/>
                  <a:gd name="T4" fmla="*/ 7 w 970"/>
                  <a:gd name="T5" fmla="*/ 2 h 379"/>
                  <a:gd name="T6" fmla="*/ 0 w 970"/>
                  <a:gd name="T7" fmla="*/ 0 h 379"/>
                  <a:gd name="T8" fmla="*/ 0 w 970"/>
                  <a:gd name="T9" fmla="*/ 0 h 379"/>
                  <a:gd name="T10" fmla="*/ 0 w 970"/>
                  <a:gd name="T11" fmla="*/ 0 h 3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0" h="379">
                    <a:moveTo>
                      <a:pt x="0" y="43"/>
                    </a:moveTo>
                    <a:lnTo>
                      <a:pt x="970" y="379"/>
                    </a:lnTo>
                    <a:lnTo>
                      <a:pt x="970" y="337"/>
                    </a:lnTo>
                    <a:lnTo>
                      <a:pt x="0" y="0"/>
                    </a:lnTo>
                    <a:lnTo>
                      <a:pt x="0" y="4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06" name="Freeform 51"/>
              <p:cNvSpPr>
                <a:spLocks/>
              </p:cNvSpPr>
              <p:nvPr/>
            </p:nvSpPr>
            <p:spPr bwMode="auto">
              <a:xfrm>
                <a:off x="981" y="2755"/>
                <a:ext cx="117" cy="243"/>
              </a:xfrm>
              <a:custGeom>
                <a:avLst/>
                <a:gdLst>
                  <a:gd name="T0" fmla="*/ 0 w 1400"/>
                  <a:gd name="T1" fmla="*/ 20 h 2917"/>
                  <a:gd name="T2" fmla="*/ 10 w 1400"/>
                  <a:gd name="T3" fmla="*/ 0 h 2917"/>
                  <a:gd name="T4" fmla="*/ 10 w 1400"/>
                  <a:gd name="T5" fmla="*/ 0 h 2917"/>
                  <a:gd name="T6" fmla="*/ 0 w 1400"/>
                  <a:gd name="T7" fmla="*/ 20 h 2917"/>
                  <a:gd name="T8" fmla="*/ 0 w 1400"/>
                  <a:gd name="T9" fmla="*/ 20 h 2917"/>
                  <a:gd name="T10" fmla="*/ 0 w 1400"/>
                  <a:gd name="T11" fmla="*/ 20 h 2917"/>
                  <a:gd name="T12" fmla="*/ 0 w 1400"/>
                  <a:gd name="T13" fmla="*/ 20 h 2917"/>
                  <a:gd name="T14" fmla="*/ 0 w 1400"/>
                  <a:gd name="T15" fmla="*/ 20 h 2917"/>
                  <a:gd name="T16" fmla="*/ 0 w 1400"/>
                  <a:gd name="T17" fmla="*/ 20 h 29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0" h="2917">
                    <a:moveTo>
                      <a:pt x="41" y="2917"/>
                    </a:moveTo>
                    <a:lnTo>
                      <a:pt x="1400" y="43"/>
                    </a:lnTo>
                    <a:lnTo>
                      <a:pt x="1400" y="0"/>
                    </a:lnTo>
                    <a:lnTo>
                      <a:pt x="0" y="2875"/>
                    </a:lnTo>
                    <a:lnTo>
                      <a:pt x="0" y="2917"/>
                    </a:lnTo>
                    <a:lnTo>
                      <a:pt x="0" y="2875"/>
                    </a:lnTo>
                    <a:lnTo>
                      <a:pt x="0" y="2917"/>
                    </a:lnTo>
                    <a:lnTo>
                      <a:pt x="41" y="29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07" name="Freeform 52"/>
              <p:cNvSpPr>
                <a:spLocks/>
              </p:cNvSpPr>
              <p:nvPr/>
            </p:nvSpPr>
            <p:spPr bwMode="auto">
              <a:xfrm>
                <a:off x="965" y="2998"/>
                <a:ext cx="20" cy="238"/>
              </a:xfrm>
              <a:custGeom>
                <a:avLst/>
                <a:gdLst>
                  <a:gd name="T0" fmla="*/ 0 w 242"/>
                  <a:gd name="T1" fmla="*/ 20 h 2864"/>
                  <a:gd name="T2" fmla="*/ 2 w 242"/>
                  <a:gd name="T3" fmla="*/ 0 h 2864"/>
                  <a:gd name="T4" fmla="*/ 1 w 242"/>
                  <a:gd name="T5" fmla="*/ 0 h 2864"/>
                  <a:gd name="T6" fmla="*/ 0 w 242"/>
                  <a:gd name="T7" fmla="*/ 20 h 2864"/>
                  <a:gd name="T8" fmla="*/ 0 w 242"/>
                  <a:gd name="T9" fmla="*/ 20 h 2864"/>
                  <a:gd name="T10" fmla="*/ 0 w 242"/>
                  <a:gd name="T11" fmla="*/ 20 h 2864"/>
                  <a:gd name="T12" fmla="*/ 0 w 242"/>
                  <a:gd name="T13" fmla="*/ 20 h 2864"/>
                  <a:gd name="T14" fmla="*/ 0 w 242"/>
                  <a:gd name="T15" fmla="*/ 20 h 2864"/>
                  <a:gd name="T16" fmla="*/ 0 w 242"/>
                  <a:gd name="T17" fmla="*/ 20 h 2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2864">
                    <a:moveTo>
                      <a:pt x="0" y="2823"/>
                    </a:moveTo>
                    <a:lnTo>
                      <a:pt x="242" y="0"/>
                    </a:lnTo>
                    <a:lnTo>
                      <a:pt x="201" y="0"/>
                    </a:lnTo>
                    <a:lnTo>
                      <a:pt x="0" y="2823"/>
                    </a:lnTo>
                    <a:lnTo>
                      <a:pt x="0" y="2864"/>
                    </a:lnTo>
                    <a:lnTo>
                      <a:pt x="0" y="2823"/>
                    </a:lnTo>
                    <a:lnTo>
                      <a:pt x="0" y="2864"/>
                    </a:lnTo>
                    <a:lnTo>
                      <a:pt x="0" y="282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08" name="Freeform 53"/>
              <p:cNvSpPr>
                <a:spLocks/>
              </p:cNvSpPr>
              <p:nvPr/>
            </p:nvSpPr>
            <p:spPr bwMode="auto">
              <a:xfrm>
                <a:off x="1333" y="2807"/>
                <a:ext cx="7" cy="4"/>
              </a:xfrm>
              <a:custGeom>
                <a:avLst/>
                <a:gdLst>
                  <a:gd name="T0" fmla="*/ 0 w 74"/>
                  <a:gd name="T1" fmla="*/ 0 h 42"/>
                  <a:gd name="T2" fmla="*/ 1 w 74"/>
                  <a:gd name="T3" fmla="*/ 0 h 42"/>
                  <a:gd name="T4" fmla="*/ 1 w 74"/>
                  <a:gd name="T5" fmla="*/ 0 h 42"/>
                  <a:gd name="T6" fmla="*/ 0 w 74"/>
                  <a:gd name="T7" fmla="*/ 0 h 42"/>
                  <a:gd name="T8" fmla="*/ 0 w 74"/>
                  <a:gd name="T9" fmla="*/ 0 h 42"/>
                  <a:gd name="T10" fmla="*/ 0 w 74"/>
                  <a:gd name="T11" fmla="*/ 0 h 42"/>
                  <a:gd name="T12" fmla="*/ 0 w 74"/>
                  <a:gd name="T13" fmla="*/ 0 h 42"/>
                  <a:gd name="T14" fmla="*/ 0 w 74"/>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42">
                    <a:moveTo>
                      <a:pt x="43" y="0"/>
                    </a:moveTo>
                    <a:lnTo>
                      <a:pt x="74" y="0"/>
                    </a:lnTo>
                    <a:lnTo>
                      <a:pt x="74" y="42"/>
                    </a:lnTo>
                    <a:lnTo>
                      <a:pt x="43" y="42"/>
                    </a:lnTo>
                    <a:lnTo>
                      <a:pt x="0" y="42"/>
                    </a:lnTo>
                    <a:lnTo>
                      <a:pt x="0" y="0"/>
                    </a:lnTo>
                    <a:lnTo>
                      <a:pt x="43"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09" name="Freeform 54"/>
              <p:cNvSpPr>
                <a:spLocks/>
              </p:cNvSpPr>
              <p:nvPr/>
            </p:nvSpPr>
            <p:spPr bwMode="auto">
              <a:xfrm>
                <a:off x="1232" y="2807"/>
                <a:ext cx="9" cy="4"/>
              </a:xfrm>
              <a:custGeom>
                <a:avLst/>
                <a:gdLst>
                  <a:gd name="T0" fmla="*/ 0 w 117"/>
                  <a:gd name="T1" fmla="*/ 0 h 42"/>
                  <a:gd name="T2" fmla="*/ 0 w 117"/>
                  <a:gd name="T3" fmla="*/ 0 h 42"/>
                  <a:gd name="T4" fmla="*/ 1 w 117"/>
                  <a:gd name="T5" fmla="*/ 0 h 42"/>
                  <a:gd name="T6" fmla="*/ 0 w 117"/>
                  <a:gd name="T7" fmla="*/ 0 h 42"/>
                  <a:gd name="T8" fmla="*/ 0 w 117"/>
                  <a:gd name="T9" fmla="*/ 0 h 42"/>
                  <a:gd name="T10" fmla="*/ 0 w 117"/>
                  <a:gd name="T11" fmla="*/ 0 h 42"/>
                  <a:gd name="T12" fmla="*/ 0 w 117"/>
                  <a:gd name="T13" fmla="*/ 0 h 42"/>
                  <a:gd name="T14" fmla="*/ 0 w 117"/>
                  <a:gd name="T15" fmla="*/ 0 h 42"/>
                  <a:gd name="T16" fmla="*/ 0 w 117"/>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42">
                    <a:moveTo>
                      <a:pt x="43" y="0"/>
                    </a:moveTo>
                    <a:lnTo>
                      <a:pt x="74" y="0"/>
                    </a:lnTo>
                    <a:lnTo>
                      <a:pt x="117" y="0"/>
                    </a:lnTo>
                    <a:lnTo>
                      <a:pt x="74" y="42"/>
                    </a:lnTo>
                    <a:lnTo>
                      <a:pt x="43" y="42"/>
                    </a:lnTo>
                    <a:lnTo>
                      <a:pt x="0" y="42"/>
                    </a:lnTo>
                    <a:lnTo>
                      <a:pt x="0" y="0"/>
                    </a:lnTo>
                    <a:lnTo>
                      <a:pt x="43"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10" name="Freeform 55"/>
              <p:cNvSpPr>
                <a:spLocks/>
              </p:cNvSpPr>
              <p:nvPr/>
            </p:nvSpPr>
            <p:spPr bwMode="auto">
              <a:xfrm>
                <a:off x="1308" y="2849"/>
                <a:ext cx="22" cy="21"/>
              </a:xfrm>
              <a:custGeom>
                <a:avLst/>
                <a:gdLst>
                  <a:gd name="T0" fmla="*/ 1 w 264"/>
                  <a:gd name="T1" fmla="*/ 0 h 253"/>
                  <a:gd name="T2" fmla="*/ 1 w 264"/>
                  <a:gd name="T3" fmla="*/ 0 h 253"/>
                  <a:gd name="T4" fmla="*/ 2 w 264"/>
                  <a:gd name="T5" fmla="*/ 0 h 253"/>
                  <a:gd name="T6" fmla="*/ 2 w 264"/>
                  <a:gd name="T7" fmla="*/ 1 h 253"/>
                  <a:gd name="T8" fmla="*/ 2 w 264"/>
                  <a:gd name="T9" fmla="*/ 1 h 253"/>
                  <a:gd name="T10" fmla="*/ 2 w 264"/>
                  <a:gd name="T11" fmla="*/ 1 h 253"/>
                  <a:gd name="T12" fmla="*/ 2 w 264"/>
                  <a:gd name="T13" fmla="*/ 1 h 253"/>
                  <a:gd name="T14" fmla="*/ 2 w 264"/>
                  <a:gd name="T15" fmla="*/ 1 h 253"/>
                  <a:gd name="T16" fmla="*/ 2 w 264"/>
                  <a:gd name="T17" fmla="*/ 2 h 253"/>
                  <a:gd name="T18" fmla="*/ 1 w 264"/>
                  <a:gd name="T19" fmla="*/ 2 h 253"/>
                  <a:gd name="T20" fmla="*/ 1 w 264"/>
                  <a:gd name="T21" fmla="*/ 2 h 253"/>
                  <a:gd name="T22" fmla="*/ 1 w 264"/>
                  <a:gd name="T23" fmla="*/ 2 h 253"/>
                  <a:gd name="T24" fmla="*/ 0 w 264"/>
                  <a:gd name="T25" fmla="*/ 1 h 253"/>
                  <a:gd name="T26" fmla="*/ 0 w 264"/>
                  <a:gd name="T27" fmla="*/ 1 h 253"/>
                  <a:gd name="T28" fmla="*/ 0 w 264"/>
                  <a:gd name="T29" fmla="*/ 1 h 253"/>
                  <a:gd name="T30" fmla="*/ 0 w 264"/>
                  <a:gd name="T31" fmla="*/ 1 h 253"/>
                  <a:gd name="T32" fmla="*/ 0 w 264"/>
                  <a:gd name="T33" fmla="*/ 1 h 253"/>
                  <a:gd name="T34" fmla="*/ 0 w 264"/>
                  <a:gd name="T35" fmla="*/ 0 h 253"/>
                  <a:gd name="T36" fmla="*/ 1 w 264"/>
                  <a:gd name="T37" fmla="*/ 0 h 253"/>
                  <a:gd name="T38" fmla="*/ 1 w 264"/>
                  <a:gd name="T39" fmla="*/ 0 h 253"/>
                  <a:gd name="T40" fmla="*/ 1 w 264"/>
                  <a:gd name="T41" fmla="*/ 0 h 2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4" h="253">
                    <a:moveTo>
                      <a:pt x="138" y="0"/>
                    </a:moveTo>
                    <a:lnTo>
                      <a:pt x="169" y="0"/>
                    </a:lnTo>
                    <a:lnTo>
                      <a:pt x="212" y="42"/>
                    </a:lnTo>
                    <a:lnTo>
                      <a:pt x="264" y="85"/>
                    </a:lnTo>
                    <a:lnTo>
                      <a:pt x="264" y="127"/>
                    </a:lnTo>
                    <a:lnTo>
                      <a:pt x="264" y="168"/>
                    </a:lnTo>
                    <a:lnTo>
                      <a:pt x="264" y="211"/>
                    </a:lnTo>
                    <a:lnTo>
                      <a:pt x="212" y="211"/>
                    </a:lnTo>
                    <a:lnTo>
                      <a:pt x="212" y="253"/>
                    </a:lnTo>
                    <a:lnTo>
                      <a:pt x="169" y="253"/>
                    </a:lnTo>
                    <a:lnTo>
                      <a:pt x="138" y="253"/>
                    </a:lnTo>
                    <a:lnTo>
                      <a:pt x="96" y="253"/>
                    </a:lnTo>
                    <a:lnTo>
                      <a:pt x="54" y="211"/>
                    </a:lnTo>
                    <a:lnTo>
                      <a:pt x="0" y="168"/>
                    </a:lnTo>
                    <a:lnTo>
                      <a:pt x="0" y="127"/>
                    </a:lnTo>
                    <a:lnTo>
                      <a:pt x="0" y="85"/>
                    </a:lnTo>
                    <a:lnTo>
                      <a:pt x="54" y="85"/>
                    </a:lnTo>
                    <a:lnTo>
                      <a:pt x="54" y="42"/>
                    </a:lnTo>
                    <a:lnTo>
                      <a:pt x="96" y="0"/>
                    </a:lnTo>
                    <a:lnTo>
                      <a:pt x="138"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11" name="Freeform 56"/>
              <p:cNvSpPr>
                <a:spLocks/>
              </p:cNvSpPr>
              <p:nvPr/>
            </p:nvSpPr>
            <p:spPr bwMode="auto">
              <a:xfrm>
                <a:off x="1333" y="2807"/>
                <a:ext cx="7" cy="4"/>
              </a:xfrm>
              <a:custGeom>
                <a:avLst/>
                <a:gdLst>
                  <a:gd name="T0" fmla="*/ 0 w 74"/>
                  <a:gd name="T1" fmla="*/ 0 h 42"/>
                  <a:gd name="T2" fmla="*/ 1 w 74"/>
                  <a:gd name="T3" fmla="*/ 0 h 42"/>
                  <a:gd name="T4" fmla="*/ 1 w 74"/>
                  <a:gd name="T5" fmla="*/ 0 h 42"/>
                  <a:gd name="T6" fmla="*/ 0 w 74"/>
                  <a:gd name="T7" fmla="*/ 0 h 42"/>
                  <a:gd name="T8" fmla="*/ 0 w 74"/>
                  <a:gd name="T9" fmla="*/ 0 h 42"/>
                  <a:gd name="T10" fmla="*/ 0 w 74"/>
                  <a:gd name="T11" fmla="*/ 0 h 42"/>
                  <a:gd name="T12" fmla="*/ 0 w 74"/>
                  <a:gd name="T13" fmla="*/ 0 h 42"/>
                  <a:gd name="T14" fmla="*/ 0 w 74"/>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42">
                    <a:moveTo>
                      <a:pt x="43" y="0"/>
                    </a:moveTo>
                    <a:lnTo>
                      <a:pt x="74" y="0"/>
                    </a:lnTo>
                    <a:lnTo>
                      <a:pt x="74" y="42"/>
                    </a:lnTo>
                    <a:lnTo>
                      <a:pt x="43" y="42"/>
                    </a:lnTo>
                    <a:lnTo>
                      <a:pt x="0" y="42"/>
                    </a:lnTo>
                    <a:lnTo>
                      <a:pt x="0" y="0"/>
                    </a:lnTo>
                    <a:lnTo>
                      <a:pt x="43" y="0"/>
                    </a:lnTo>
                    <a:close/>
                  </a:path>
                </a:pathLst>
              </a:custGeom>
              <a:solidFill>
                <a:srgbClr val="FF9900"/>
              </a:solidFill>
              <a:ln w="1588">
                <a:solidFill>
                  <a:srgbClr val="000000"/>
                </a:solidFill>
                <a:prstDash val="solid"/>
                <a:round/>
                <a:headEnd/>
                <a:tailEnd/>
              </a:ln>
            </p:spPr>
            <p:txBody>
              <a:bodyPr/>
              <a:lstStyle/>
              <a:p>
                <a:endParaRPr lang="el-GR"/>
              </a:p>
            </p:txBody>
          </p:sp>
          <p:sp>
            <p:nvSpPr>
              <p:cNvPr id="47212" name="Freeform 57"/>
              <p:cNvSpPr>
                <a:spLocks/>
              </p:cNvSpPr>
              <p:nvPr/>
            </p:nvSpPr>
            <p:spPr bwMode="auto">
              <a:xfrm>
                <a:off x="1232" y="2807"/>
                <a:ext cx="9" cy="4"/>
              </a:xfrm>
              <a:custGeom>
                <a:avLst/>
                <a:gdLst>
                  <a:gd name="T0" fmla="*/ 0 w 117"/>
                  <a:gd name="T1" fmla="*/ 0 h 42"/>
                  <a:gd name="T2" fmla="*/ 0 w 117"/>
                  <a:gd name="T3" fmla="*/ 0 h 42"/>
                  <a:gd name="T4" fmla="*/ 1 w 117"/>
                  <a:gd name="T5" fmla="*/ 0 h 42"/>
                  <a:gd name="T6" fmla="*/ 0 w 117"/>
                  <a:gd name="T7" fmla="*/ 0 h 42"/>
                  <a:gd name="T8" fmla="*/ 0 w 117"/>
                  <a:gd name="T9" fmla="*/ 0 h 42"/>
                  <a:gd name="T10" fmla="*/ 0 w 117"/>
                  <a:gd name="T11" fmla="*/ 0 h 42"/>
                  <a:gd name="T12" fmla="*/ 0 w 117"/>
                  <a:gd name="T13" fmla="*/ 0 h 42"/>
                  <a:gd name="T14" fmla="*/ 0 w 117"/>
                  <a:gd name="T15" fmla="*/ 0 h 42"/>
                  <a:gd name="T16" fmla="*/ 0 w 117"/>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42">
                    <a:moveTo>
                      <a:pt x="43" y="0"/>
                    </a:moveTo>
                    <a:lnTo>
                      <a:pt x="74" y="0"/>
                    </a:lnTo>
                    <a:lnTo>
                      <a:pt x="117" y="0"/>
                    </a:lnTo>
                    <a:lnTo>
                      <a:pt x="74" y="42"/>
                    </a:lnTo>
                    <a:lnTo>
                      <a:pt x="43" y="42"/>
                    </a:lnTo>
                    <a:lnTo>
                      <a:pt x="0" y="42"/>
                    </a:lnTo>
                    <a:lnTo>
                      <a:pt x="0" y="0"/>
                    </a:lnTo>
                    <a:lnTo>
                      <a:pt x="43" y="0"/>
                    </a:lnTo>
                    <a:close/>
                  </a:path>
                </a:pathLst>
              </a:custGeom>
              <a:solidFill>
                <a:srgbClr val="FF9900"/>
              </a:solidFill>
              <a:ln w="1588">
                <a:solidFill>
                  <a:srgbClr val="000000"/>
                </a:solidFill>
                <a:prstDash val="solid"/>
                <a:round/>
                <a:headEnd/>
                <a:tailEnd/>
              </a:ln>
            </p:spPr>
            <p:txBody>
              <a:bodyPr/>
              <a:lstStyle/>
              <a:p>
                <a:endParaRPr lang="el-GR"/>
              </a:p>
            </p:txBody>
          </p:sp>
          <p:sp>
            <p:nvSpPr>
              <p:cNvPr id="47213" name="Freeform 58"/>
              <p:cNvSpPr>
                <a:spLocks/>
              </p:cNvSpPr>
              <p:nvPr/>
            </p:nvSpPr>
            <p:spPr bwMode="auto">
              <a:xfrm>
                <a:off x="1308" y="2849"/>
                <a:ext cx="22" cy="21"/>
              </a:xfrm>
              <a:custGeom>
                <a:avLst/>
                <a:gdLst>
                  <a:gd name="T0" fmla="*/ 1 w 264"/>
                  <a:gd name="T1" fmla="*/ 0 h 253"/>
                  <a:gd name="T2" fmla="*/ 1 w 264"/>
                  <a:gd name="T3" fmla="*/ 0 h 253"/>
                  <a:gd name="T4" fmla="*/ 2 w 264"/>
                  <a:gd name="T5" fmla="*/ 0 h 253"/>
                  <a:gd name="T6" fmla="*/ 2 w 264"/>
                  <a:gd name="T7" fmla="*/ 1 h 253"/>
                  <a:gd name="T8" fmla="*/ 2 w 264"/>
                  <a:gd name="T9" fmla="*/ 1 h 253"/>
                  <a:gd name="T10" fmla="*/ 2 w 264"/>
                  <a:gd name="T11" fmla="*/ 1 h 253"/>
                  <a:gd name="T12" fmla="*/ 2 w 264"/>
                  <a:gd name="T13" fmla="*/ 1 h 253"/>
                  <a:gd name="T14" fmla="*/ 2 w 264"/>
                  <a:gd name="T15" fmla="*/ 1 h 253"/>
                  <a:gd name="T16" fmla="*/ 2 w 264"/>
                  <a:gd name="T17" fmla="*/ 2 h 253"/>
                  <a:gd name="T18" fmla="*/ 1 w 264"/>
                  <a:gd name="T19" fmla="*/ 2 h 253"/>
                  <a:gd name="T20" fmla="*/ 1 w 264"/>
                  <a:gd name="T21" fmla="*/ 2 h 253"/>
                  <a:gd name="T22" fmla="*/ 1 w 264"/>
                  <a:gd name="T23" fmla="*/ 2 h 253"/>
                  <a:gd name="T24" fmla="*/ 0 w 264"/>
                  <a:gd name="T25" fmla="*/ 1 h 253"/>
                  <a:gd name="T26" fmla="*/ 0 w 264"/>
                  <a:gd name="T27" fmla="*/ 1 h 253"/>
                  <a:gd name="T28" fmla="*/ 0 w 264"/>
                  <a:gd name="T29" fmla="*/ 1 h 253"/>
                  <a:gd name="T30" fmla="*/ 0 w 264"/>
                  <a:gd name="T31" fmla="*/ 1 h 253"/>
                  <a:gd name="T32" fmla="*/ 0 w 264"/>
                  <a:gd name="T33" fmla="*/ 1 h 253"/>
                  <a:gd name="T34" fmla="*/ 0 w 264"/>
                  <a:gd name="T35" fmla="*/ 0 h 253"/>
                  <a:gd name="T36" fmla="*/ 1 w 264"/>
                  <a:gd name="T37" fmla="*/ 0 h 253"/>
                  <a:gd name="T38" fmla="*/ 1 w 264"/>
                  <a:gd name="T39" fmla="*/ 0 h 253"/>
                  <a:gd name="T40" fmla="*/ 1 w 264"/>
                  <a:gd name="T41" fmla="*/ 0 h 2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4" h="253">
                    <a:moveTo>
                      <a:pt x="138" y="0"/>
                    </a:moveTo>
                    <a:lnTo>
                      <a:pt x="169" y="0"/>
                    </a:lnTo>
                    <a:lnTo>
                      <a:pt x="212" y="42"/>
                    </a:lnTo>
                    <a:lnTo>
                      <a:pt x="264" y="85"/>
                    </a:lnTo>
                    <a:lnTo>
                      <a:pt x="264" y="127"/>
                    </a:lnTo>
                    <a:lnTo>
                      <a:pt x="264" y="168"/>
                    </a:lnTo>
                    <a:lnTo>
                      <a:pt x="264" y="211"/>
                    </a:lnTo>
                    <a:lnTo>
                      <a:pt x="212" y="211"/>
                    </a:lnTo>
                    <a:lnTo>
                      <a:pt x="212" y="253"/>
                    </a:lnTo>
                    <a:lnTo>
                      <a:pt x="169" y="253"/>
                    </a:lnTo>
                    <a:lnTo>
                      <a:pt x="138" y="253"/>
                    </a:lnTo>
                    <a:lnTo>
                      <a:pt x="96" y="253"/>
                    </a:lnTo>
                    <a:lnTo>
                      <a:pt x="54" y="211"/>
                    </a:lnTo>
                    <a:lnTo>
                      <a:pt x="0" y="168"/>
                    </a:lnTo>
                    <a:lnTo>
                      <a:pt x="0" y="127"/>
                    </a:lnTo>
                    <a:lnTo>
                      <a:pt x="0" y="85"/>
                    </a:lnTo>
                    <a:lnTo>
                      <a:pt x="54" y="85"/>
                    </a:lnTo>
                    <a:lnTo>
                      <a:pt x="54" y="42"/>
                    </a:lnTo>
                    <a:lnTo>
                      <a:pt x="96" y="0"/>
                    </a:lnTo>
                    <a:lnTo>
                      <a:pt x="138" y="0"/>
                    </a:lnTo>
                    <a:close/>
                  </a:path>
                </a:pathLst>
              </a:custGeom>
              <a:solidFill>
                <a:srgbClr val="FF9900"/>
              </a:solidFill>
              <a:ln w="1588">
                <a:solidFill>
                  <a:srgbClr val="000000"/>
                </a:solidFill>
                <a:prstDash val="solid"/>
                <a:round/>
                <a:headEnd/>
                <a:tailEnd/>
              </a:ln>
            </p:spPr>
            <p:txBody>
              <a:bodyPr/>
              <a:lstStyle/>
              <a:p>
                <a:endParaRPr lang="el-GR"/>
              </a:p>
            </p:txBody>
          </p:sp>
          <p:sp>
            <p:nvSpPr>
              <p:cNvPr id="47214" name="Freeform 59"/>
              <p:cNvSpPr>
                <a:spLocks/>
              </p:cNvSpPr>
              <p:nvPr/>
            </p:nvSpPr>
            <p:spPr bwMode="auto">
              <a:xfrm>
                <a:off x="1253" y="2863"/>
                <a:ext cx="69" cy="60"/>
              </a:xfrm>
              <a:custGeom>
                <a:avLst/>
                <a:gdLst>
                  <a:gd name="T0" fmla="*/ 0 w 832"/>
                  <a:gd name="T1" fmla="*/ 1 h 717"/>
                  <a:gd name="T2" fmla="*/ 4 w 832"/>
                  <a:gd name="T3" fmla="*/ 0 h 717"/>
                  <a:gd name="T4" fmla="*/ 5 w 832"/>
                  <a:gd name="T5" fmla="*/ 0 h 717"/>
                  <a:gd name="T6" fmla="*/ 5 w 832"/>
                  <a:gd name="T7" fmla="*/ 0 h 717"/>
                  <a:gd name="T8" fmla="*/ 5 w 832"/>
                  <a:gd name="T9" fmla="*/ 0 h 717"/>
                  <a:gd name="T10" fmla="*/ 5 w 832"/>
                  <a:gd name="T11" fmla="*/ 0 h 717"/>
                  <a:gd name="T12" fmla="*/ 5 w 832"/>
                  <a:gd name="T13" fmla="*/ 1 h 717"/>
                  <a:gd name="T14" fmla="*/ 6 w 832"/>
                  <a:gd name="T15" fmla="*/ 2 h 717"/>
                  <a:gd name="T16" fmla="*/ 6 w 832"/>
                  <a:gd name="T17" fmla="*/ 2 h 717"/>
                  <a:gd name="T18" fmla="*/ 6 w 832"/>
                  <a:gd name="T19" fmla="*/ 2 h 717"/>
                  <a:gd name="T20" fmla="*/ 6 w 832"/>
                  <a:gd name="T21" fmla="*/ 3 h 717"/>
                  <a:gd name="T22" fmla="*/ 5 w 832"/>
                  <a:gd name="T23" fmla="*/ 3 h 717"/>
                  <a:gd name="T24" fmla="*/ 5 w 832"/>
                  <a:gd name="T25" fmla="*/ 3 h 717"/>
                  <a:gd name="T26" fmla="*/ 2 w 832"/>
                  <a:gd name="T27" fmla="*/ 5 h 717"/>
                  <a:gd name="T28" fmla="*/ 2 w 832"/>
                  <a:gd name="T29" fmla="*/ 5 h 717"/>
                  <a:gd name="T30" fmla="*/ 1 w 832"/>
                  <a:gd name="T31" fmla="*/ 5 h 717"/>
                  <a:gd name="T32" fmla="*/ 1 w 832"/>
                  <a:gd name="T33" fmla="*/ 5 h 717"/>
                  <a:gd name="T34" fmla="*/ 1 w 832"/>
                  <a:gd name="T35" fmla="*/ 4 h 717"/>
                  <a:gd name="T36" fmla="*/ 0 w 832"/>
                  <a:gd name="T37" fmla="*/ 2 h 717"/>
                  <a:gd name="T38" fmla="*/ 0 w 832"/>
                  <a:gd name="T39" fmla="*/ 1 h 717"/>
                  <a:gd name="T40" fmla="*/ 0 w 832"/>
                  <a:gd name="T41" fmla="*/ 1 h 717"/>
                  <a:gd name="T42" fmla="*/ 0 w 832"/>
                  <a:gd name="T43" fmla="*/ 1 h 717"/>
                  <a:gd name="T44" fmla="*/ 0 w 832"/>
                  <a:gd name="T45" fmla="*/ 1 h 717"/>
                  <a:gd name="T46" fmla="*/ 0 w 832"/>
                  <a:gd name="T47" fmla="*/ 1 h 7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32" h="717">
                    <a:moveTo>
                      <a:pt x="74" y="85"/>
                    </a:moveTo>
                    <a:lnTo>
                      <a:pt x="622" y="0"/>
                    </a:lnTo>
                    <a:lnTo>
                      <a:pt x="663" y="0"/>
                    </a:lnTo>
                    <a:lnTo>
                      <a:pt x="717" y="0"/>
                    </a:lnTo>
                    <a:lnTo>
                      <a:pt x="759" y="0"/>
                    </a:lnTo>
                    <a:lnTo>
                      <a:pt x="759" y="43"/>
                    </a:lnTo>
                    <a:lnTo>
                      <a:pt x="801" y="85"/>
                    </a:lnTo>
                    <a:lnTo>
                      <a:pt x="832" y="254"/>
                    </a:lnTo>
                    <a:lnTo>
                      <a:pt x="832" y="296"/>
                    </a:lnTo>
                    <a:lnTo>
                      <a:pt x="832" y="338"/>
                    </a:lnTo>
                    <a:lnTo>
                      <a:pt x="832" y="391"/>
                    </a:lnTo>
                    <a:lnTo>
                      <a:pt x="801" y="391"/>
                    </a:lnTo>
                    <a:lnTo>
                      <a:pt x="759" y="391"/>
                    </a:lnTo>
                    <a:lnTo>
                      <a:pt x="285" y="717"/>
                    </a:lnTo>
                    <a:lnTo>
                      <a:pt x="242" y="717"/>
                    </a:lnTo>
                    <a:lnTo>
                      <a:pt x="211" y="717"/>
                    </a:lnTo>
                    <a:lnTo>
                      <a:pt x="168" y="675"/>
                    </a:lnTo>
                    <a:lnTo>
                      <a:pt x="127" y="632"/>
                    </a:lnTo>
                    <a:lnTo>
                      <a:pt x="0" y="254"/>
                    </a:lnTo>
                    <a:lnTo>
                      <a:pt x="0" y="169"/>
                    </a:lnTo>
                    <a:lnTo>
                      <a:pt x="31" y="128"/>
                    </a:lnTo>
                    <a:lnTo>
                      <a:pt x="31" y="85"/>
                    </a:lnTo>
                    <a:lnTo>
                      <a:pt x="74" y="85"/>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15" name="Freeform 60"/>
              <p:cNvSpPr>
                <a:spLocks/>
              </p:cNvSpPr>
              <p:nvPr/>
            </p:nvSpPr>
            <p:spPr bwMode="auto">
              <a:xfrm>
                <a:off x="1228" y="2600"/>
                <a:ext cx="116" cy="116"/>
              </a:xfrm>
              <a:custGeom>
                <a:avLst/>
                <a:gdLst>
                  <a:gd name="T0" fmla="*/ 5 w 1390"/>
                  <a:gd name="T1" fmla="*/ 0 h 1390"/>
                  <a:gd name="T2" fmla="*/ 6 w 1390"/>
                  <a:gd name="T3" fmla="*/ 0 h 1390"/>
                  <a:gd name="T4" fmla="*/ 7 w 1390"/>
                  <a:gd name="T5" fmla="*/ 0 h 1390"/>
                  <a:gd name="T6" fmla="*/ 7 w 1390"/>
                  <a:gd name="T7" fmla="*/ 1 h 1390"/>
                  <a:gd name="T8" fmla="*/ 8 w 1390"/>
                  <a:gd name="T9" fmla="*/ 1 h 1390"/>
                  <a:gd name="T10" fmla="*/ 9 w 1390"/>
                  <a:gd name="T11" fmla="*/ 2 h 1390"/>
                  <a:gd name="T12" fmla="*/ 9 w 1390"/>
                  <a:gd name="T13" fmla="*/ 2 h 1390"/>
                  <a:gd name="T14" fmla="*/ 9 w 1390"/>
                  <a:gd name="T15" fmla="*/ 3 h 1390"/>
                  <a:gd name="T16" fmla="*/ 10 w 1390"/>
                  <a:gd name="T17" fmla="*/ 4 h 1390"/>
                  <a:gd name="T18" fmla="*/ 10 w 1390"/>
                  <a:gd name="T19" fmla="*/ 5 h 1390"/>
                  <a:gd name="T20" fmla="*/ 10 w 1390"/>
                  <a:gd name="T21" fmla="*/ 6 h 1390"/>
                  <a:gd name="T22" fmla="*/ 9 w 1390"/>
                  <a:gd name="T23" fmla="*/ 7 h 1390"/>
                  <a:gd name="T24" fmla="*/ 9 w 1390"/>
                  <a:gd name="T25" fmla="*/ 8 h 1390"/>
                  <a:gd name="T26" fmla="*/ 8 w 1390"/>
                  <a:gd name="T27" fmla="*/ 8 h 1390"/>
                  <a:gd name="T28" fmla="*/ 8 w 1390"/>
                  <a:gd name="T29" fmla="*/ 9 h 1390"/>
                  <a:gd name="T30" fmla="*/ 7 w 1390"/>
                  <a:gd name="T31" fmla="*/ 9 h 1390"/>
                  <a:gd name="T32" fmla="*/ 6 w 1390"/>
                  <a:gd name="T33" fmla="*/ 10 h 1390"/>
                  <a:gd name="T34" fmla="*/ 5 w 1390"/>
                  <a:gd name="T35" fmla="*/ 10 h 1390"/>
                  <a:gd name="T36" fmla="*/ 4 w 1390"/>
                  <a:gd name="T37" fmla="*/ 10 h 1390"/>
                  <a:gd name="T38" fmla="*/ 3 w 1390"/>
                  <a:gd name="T39" fmla="*/ 9 h 1390"/>
                  <a:gd name="T40" fmla="*/ 2 w 1390"/>
                  <a:gd name="T41" fmla="*/ 9 h 1390"/>
                  <a:gd name="T42" fmla="*/ 2 w 1390"/>
                  <a:gd name="T43" fmla="*/ 8 h 1390"/>
                  <a:gd name="T44" fmla="*/ 1 w 1390"/>
                  <a:gd name="T45" fmla="*/ 8 h 1390"/>
                  <a:gd name="T46" fmla="*/ 0 w 1390"/>
                  <a:gd name="T47" fmla="*/ 7 h 1390"/>
                  <a:gd name="T48" fmla="*/ 0 w 1390"/>
                  <a:gd name="T49" fmla="*/ 6 h 1390"/>
                  <a:gd name="T50" fmla="*/ 0 w 1390"/>
                  <a:gd name="T51" fmla="*/ 5 h 1390"/>
                  <a:gd name="T52" fmla="*/ 0 w 1390"/>
                  <a:gd name="T53" fmla="*/ 4 h 1390"/>
                  <a:gd name="T54" fmla="*/ 0 w 1390"/>
                  <a:gd name="T55" fmla="*/ 3 h 1390"/>
                  <a:gd name="T56" fmla="*/ 1 w 1390"/>
                  <a:gd name="T57" fmla="*/ 2 h 1390"/>
                  <a:gd name="T58" fmla="*/ 2 w 1390"/>
                  <a:gd name="T59" fmla="*/ 1 h 1390"/>
                  <a:gd name="T60" fmla="*/ 2 w 1390"/>
                  <a:gd name="T61" fmla="*/ 1 h 1390"/>
                  <a:gd name="T62" fmla="*/ 3 w 1390"/>
                  <a:gd name="T63" fmla="*/ 0 h 1390"/>
                  <a:gd name="T64" fmla="*/ 4 w 1390"/>
                  <a:gd name="T65" fmla="*/ 0 h 1390"/>
                  <a:gd name="T66" fmla="*/ 5 w 1390"/>
                  <a:gd name="T67" fmla="*/ 0 h 13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90" h="1390">
                    <a:moveTo>
                      <a:pt x="706" y="0"/>
                    </a:moveTo>
                    <a:lnTo>
                      <a:pt x="748" y="0"/>
                    </a:lnTo>
                    <a:lnTo>
                      <a:pt x="801" y="0"/>
                    </a:lnTo>
                    <a:lnTo>
                      <a:pt x="843" y="0"/>
                    </a:lnTo>
                    <a:lnTo>
                      <a:pt x="917" y="0"/>
                    </a:lnTo>
                    <a:lnTo>
                      <a:pt x="958" y="41"/>
                    </a:lnTo>
                    <a:lnTo>
                      <a:pt x="1012" y="41"/>
                    </a:lnTo>
                    <a:lnTo>
                      <a:pt x="1012" y="84"/>
                    </a:lnTo>
                    <a:lnTo>
                      <a:pt x="1096" y="84"/>
                    </a:lnTo>
                    <a:lnTo>
                      <a:pt x="1127" y="126"/>
                    </a:lnTo>
                    <a:lnTo>
                      <a:pt x="1170" y="168"/>
                    </a:lnTo>
                    <a:lnTo>
                      <a:pt x="1222" y="252"/>
                    </a:lnTo>
                    <a:lnTo>
                      <a:pt x="1264" y="295"/>
                    </a:lnTo>
                    <a:lnTo>
                      <a:pt x="1307" y="337"/>
                    </a:lnTo>
                    <a:lnTo>
                      <a:pt x="1338" y="378"/>
                    </a:lnTo>
                    <a:lnTo>
                      <a:pt x="1338" y="421"/>
                    </a:lnTo>
                    <a:lnTo>
                      <a:pt x="1390" y="463"/>
                    </a:lnTo>
                    <a:lnTo>
                      <a:pt x="1390" y="547"/>
                    </a:lnTo>
                    <a:lnTo>
                      <a:pt x="1390" y="589"/>
                    </a:lnTo>
                    <a:lnTo>
                      <a:pt x="1390" y="673"/>
                    </a:lnTo>
                    <a:lnTo>
                      <a:pt x="1390" y="758"/>
                    </a:lnTo>
                    <a:lnTo>
                      <a:pt x="1390" y="842"/>
                    </a:lnTo>
                    <a:lnTo>
                      <a:pt x="1390" y="884"/>
                    </a:lnTo>
                    <a:lnTo>
                      <a:pt x="1338" y="968"/>
                    </a:lnTo>
                    <a:lnTo>
                      <a:pt x="1307" y="1010"/>
                    </a:lnTo>
                    <a:lnTo>
                      <a:pt x="1264" y="1095"/>
                    </a:lnTo>
                    <a:lnTo>
                      <a:pt x="1222" y="1136"/>
                    </a:lnTo>
                    <a:lnTo>
                      <a:pt x="1170" y="1179"/>
                    </a:lnTo>
                    <a:lnTo>
                      <a:pt x="1127" y="1221"/>
                    </a:lnTo>
                    <a:lnTo>
                      <a:pt x="1096" y="1264"/>
                    </a:lnTo>
                    <a:lnTo>
                      <a:pt x="1012" y="1305"/>
                    </a:lnTo>
                    <a:lnTo>
                      <a:pt x="958" y="1305"/>
                    </a:lnTo>
                    <a:lnTo>
                      <a:pt x="917" y="1348"/>
                    </a:lnTo>
                    <a:lnTo>
                      <a:pt x="843" y="1390"/>
                    </a:lnTo>
                    <a:lnTo>
                      <a:pt x="748" y="1390"/>
                    </a:lnTo>
                    <a:lnTo>
                      <a:pt x="706" y="1390"/>
                    </a:lnTo>
                    <a:lnTo>
                      <a:pt x="632" y="1390"/>
                    </a:lnTo>
                    <a:lnTo>
                      <a:pt x="580" y="1390"/>
                    </a:lnTo>
                    <a:lnTo>
                      <a:pt x="506" y="1348"/>
                    </a:lnTo>
                    <a:lnTo>
                      <a:pt x="422" y="1305"/>
                    </a:lnTo>
                    <a:lnTo>
                      <a:pt x="369" y="1305"/>
                    </a:lnTo>
                    <a:lnTo>
                      <a:pt x="326" y="1264"/>
                    </a:lnTo>
                    <a:lnTo>
                      <a:pt x="253" y="1221"/>
                    </a:lnTo>
                    <a:lnTo>
                      <a:pt x="211" y="1179"/>
                    </a:lnTo>
                    <a:lnTo>
                      <a:pt x="159" y="1136"/>
                    </a:lnTo>
                    <a:lnTo>
                      <a:pt x="116" y="1095"/>
                    </a:lnTo>
                    <a:lnTo>
                      <a:pt x="85" y="1010"/>
                    </a:lnTo>
                    <a:lnTo>
                      <a:pt x="42" y="968"/>
                    </a:lnTo>
                    <a:lnTo>
                      <a:pt x="42" y="884"/>
                    </a:lnTo>
                    <a:lnTo>
                      <a:pt x="42" y="842"/>
                    </a:lnTo>
                    <a:lnTo>
                      <a:pt x="0" y="758"/>
                    </a:lnTo>
                    <a:lnTo>
                      <a:pt x="0" y="673"/>
                    </a:lnTo>
                    <a:lnTo>
                      <a:pt x="0" y="589"/>
                    </a:lnTo>
                    <a:lnTo>
                      <a:pt x="42" y="547"/>
                    </a:lnTo>
                    <a:lnTo>
                      <a:pt x="42" y="463"/>
                    </a:lnTo>
                    <a:lnTo>
                      <a:pt x="42" y="421"/>
                    </a:lnTo>
                    <a:lnTo>
                      <a:pt x="85" y="337"/>
                    </a:lnTo>
                    <a:lnTo>
                      <a:pt x="116" y="295"/>
                    </a:lnTo>
                    <a:lnTo>
                      <a:pt x="159" y="252"/>
                    </a:lnTo>
                    <a:lnTo>
                      <a:pt x="211" y="168"/>
                    </a:lnTo>
                    <a:lnTo>
                      <a:pt x="253" y="126"/>
                    </a:lnTo>
                    <a:lnTo>
                      <a:pt x="326" y="84"/>
                    </a:lnTo>
                    <a:lnTo>
                      <a:pt x="369" y="84"/>
                    </a:lnTo>
                    <a:lnTo>
                      <a:pt x="422" y="41"/>
                    </a:lnTo>
                    <a:lnTo>
                      <a:pt x="506" y="0"/>
                    </a:lnTo>
                    <a:lnTo>
                      <a:pt x="580" y="0"/>
                    </a:lnTo>
                    <a:lnTo>
                      <a:pt x="632" y="0"/>
                    </a:lnTo>
                    <a:lnTo>
                      <a:pt x="70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16" name="Freeform 61"/>
              <p:cNvSpPr>
                <a:spLocks/>
              </p:cNvSpPr>
              <p:nvPr/>
            </p:nvSpPr>
            <p:spPr bwMode="auto">
              <a:xfrm>
                <a:off x="1259" y="2863"/>
                <a:ext cx="45" cy="7"/>
              </a:xfrm>
              <a:custGeom>
                <a:avLst/>
                <a:gdLst>
                  <a:gd name="T0" fmla="*/ 4 w 548"/>
                  <a:gd name="T1" fmla="*/ 0 h 85"/>
                  <a:gd name="T2" fmla="*/ 0 w 548"/>
                  <a:gd name="T3" fmla="*/ 1 h 85"/>
                  <a:gd name="T4" fmla="*/ 4 w 548"/>
                  <a:gd name="T5" fmla="*/ 0 h 85"/>
                  <a:gd name="T6" fmla="*/ 4 w 548"/>
                  <a:gd name="T7" fmla="*/ 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8" h="85">
                    <a:moveTo>
                      <a:pt x="548" y="0"/>
                    </a:moveTo>
                    <a:lnTo>
                      <a:pt x="0" y="85"/>
                    </a:lnTo>
                    <a:lnTo>
                      <a:pt x="548"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17" name="Freeform 62"/>
              <p:cNvSpPr>
                <a:spLocks/>
              </p:cNvSpPr>
              <p:nvPr/>
            </p:nvSpPr>
            <p:spPr bwMode="auto">
              <a:xfrm>
                <a:off x="1304" y="2863"/>
                <a:ext cx="15" cy="7"/>
              </a:xfrm>
              <a:custGeom>
                <a:avLst/>
                <a:gdLst>
                  <a:gd name="T0" fmla="*/ 1 w 179"/>
                  <a:gd name="T1" fmla="*/ 1 h 85"/>
                  <a:gd name="T2" fmla="*/ 1 w 179"/>
                  <a:gd name="T3" fmla="*/ 0 h 85"/>
                  <a:gd name="T4" fmla="*/ 1 w 179"/>
                  <a:gd name="T5" fmla="*/ 0 h 85"/>
                  <a:gd name="T6" fmla="*/ 1 w 179"/>
                  <a:gd name="T7" fmla="*/ 0 h 85"/>
                  <a:gd name="T8" fmla="*/ 1 w 179"/>
                  <a:gd name="T9" fmla="*/ 0 h 85"/>
                  <a:gd name="T10" fmla="*/ 0 w 179"/>
                  <a:gd name="T11" fmla="*/ 0 h 85"/>
                  <a:gd name="T12" fmla="*/ 0 w 179"/>
                  <a:gd name="T13" fmla="*/ 0 h 85"/>
                  <a:gd name="T14" fmla="*/ 0 w 179"/>
                  <a:gd name="T15" fmla="*/ 0 h 85"/>
                  <a:gd name="T16" fmla="*/ 1 w 179"/>
                  <a:gd name="T17" fmla="*/ 0 h 85"/>
                  <a:gd name="T18" fmla="*/ 1 w 179"/>
                  <a:gd name="T19" fmla="*/ 0 h 85"/>
                  <a:gd name="T20" fmla="*/ 1 w 179"/>
                  <a:gd name="T21" fmla="*/ 0 h 85"/>
                  <a:gd name="T22" fmla="*/ 1 w 179"/>
                  <a:gd name="T23" fmla="*/ 1 h 85"/>
                  <a:gd name="T24" fmla="*/ 1 w 179"/>
                  <a:gd name="T25" fmla="*/ 1 h 85"/>
                  <a:gd name="T26" fmla="*/ 1 w 179"/>
                  <a:gd name="T27" fmla="*/ 1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9" h="85">
                    <a:moveTo>
                      <a:pt x="179" y="85"/>
                    </a:moveTo>
                    <a:lnTo>
                      <a:pt x="179" y="43"/>
                    </a:lnTo>
                    <a:lnTo>
                      <a:pt x="137" y="43"/>
                    </a:lnTo>
                    <a:lnTo>
                      <a:pt x="137" y="0"/>
                    </a:lnTo>
                    <a:lnTo>
                      <a:pt x="95" y="0"/>
                    </a:lnTo>
                    <a:lnTo>
                      <a:pt x="41" y="0"/>
                    </a:lnTo>
                    <a:lnTo>
                      <a:pt x="0" y="0"/>
                    </a:lnTo>
                    <a:lnTo>
                      <a:pt x="41" y="0"/>
                    </a:lnTo>
                    <a:lnTo>
                      <a:pt x="95" y="0"/>
                    </a:lnTo>
                    <a:lnTo>
                      <a:pt x="95" y="43"/>
                    </a:lnTo>
                    <a:lnTo>
                      <a:pt x="137" y="43"/>
                    </a:lnTo>
                    <a:lnTo>
                      <a:pt x="137" y="85"/>
                    </a:lnTo>
                    <a:lnTo>
                      <a:pt x="179" y="85"/>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18" name="Freeform 63"/>
              <p:cNvSpPr>
                <a:spLocks/>
              </p:cNvSpPr>
              <p:nvPr/>
            </p:nvSpPr>
            <p:spPr bwMode="auto">
              <a:xfrm>
                <a:off x="1316" y="2870"/>
                <a:ext cx="9" cy="14"/>
              </a:xfrm>
              <a:custGeom>
                <a:avLst/>
                <a:gdLst>
                  <a:gd name="T0" fmla="*/ 1 w 116"/>
                  <a:gd name="T1" fmla="*/ 1 h 169"/>
                  <a:gd name="T2" fmla="*/ 0 w 116"/>
                  <a:gd name="T3" fmla="*/ 0 h 169"/>
                  <a:gd name="T4" fmla="*/ 0 w 116"/>
                  <a:gd name="T5" fmla="*/ 0 h 169"/>
                  <a:gd name="T6" fmla="*/ 0 w 116"/>
                  <a:gd name="T7" fmla="*/ 1 h 169"/>
                  <a:gd name="T8" fmla="*/ 1 w 116"/>
                  <a:gd name="T9" fmla="*/ 1 h 169"/>
                  <a:gd name="T10" fmla="*/ 1 w 116"/>
                  <a:gd name="T11" fmla="*/ 1 h 1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 h="169">
                    <a:moveTo>
                      <a:pt x="116" y="169"/>
                    </a:moveTo>
                    <a:lnTo>
                      <a:pt x="42" y="0"/>
                    </a:lnTo>
                    <a:lnTo>
                      <a:pt x="0" y="0"/>
                    </a:lnTo>
                    <a:lnTo>
                      <a:pt x="73" y="169"/>
                    </a:lnTo>
                    <a:lnTo>
                      <a:pt x="116" y="169"/>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19" name="Freeform 64"/>
              <p:cNvSpPr>
                <a:spLocks/>
              </p:cNvSpPr>
              <p:nvPr/>
            </p:nvSpPr>
            <p:spPr bwMode="auto">
              <a:xfrm>
                <a:off x="1316" y="2884"/>
                <a:ext cx="9" cy="15"/>
              </a:xfrm>
              <a:custGeom>
                <a:avLst/>
                <a:gdLst>
                  <a:gd name="T0" fmla="*/ 0 w 116"/>
                  <a:gd name="T1" fmla="*/ 1 h 168"/>
                  <a:gd name="T2" fmla="*/ 0 w 116"/>
                  <a:gd name="T3" fmla="*/ 1 h 168"/>
                  <a:gd name="T4" fmla="*/ 0 w 116"/>
                  <a:gd name="T5" fmla="*/ 1 h 168"/>
                  <a:gd name="T6" fmla="*/ 0 w 116"/>
                  <a:gd name="T7" fmla="*/ 1 h 168"/>
                  <a:gd name="T8" fmla="*/ 1 w 116"/>
                  <a:gd name="T9" fmla="*/ 1 h 168"/>
                  <a:gd name="T10" fmla="*/ 1 w 116"/>
                  <a:gd name="T11" fmla="*/ 0 h 168"/>
                  <a:gd name="T12" fmla="*/ 1 w 116"/>
                  <a:gd name="T13" fmla="*/ 0 h 168"/>
                  <a:gd name="T14" fmla="*/ 0 w 116"/>
                  <a:gd name="T15" fmla="*/ 0 h 168"/>
                  <a:gd name="T16" fmla="*/ 0 w 116"/>
                  <a:gd name="T17" fmla="*/ 0 h 168"/>
                  <a:gd name="T18" fmla="*/ 0 w 116"/>
                  <a:gd name="T19" fmla="*/ 1 h 168"/>
                  <a:gd name="T20" fmla="*/ 0 w 116"/>
                  <a:gd name="T21" fmla="*/ 1 h 168"/>
                  <a:gd name="T22" fmla="*/ 0 w 116"/>
                  <a:gd name="T23" fmla="*/ 1 h 168"/>
                  <a:gd name="T24" fmla="*/ 0 w 116"/>
                  <a:gd name="T25" fmla="*/ 1 h 168"/>
                  <a:gd name="T26" fmla="*/ 0 w 116"/>
                  <a:gd name="T27" fmla="*/ 1 h 168"/>
                  <a:gd name="T28" fmla="*/ 0 w 116"/>
                  <a:gd name="T29" fmla="*/ 1 h 168"/>
                  <a:gd name="T30" fmla="*/ 0 w 116"/>
                  <a:gd name="T31" fmla="*/ 1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168">
                    <a:moveTo>
                      <a:pt x="42" y="168"/>
                    </a:moveTo>
                    <a:lnTo>
                      <a:pt x="42" y="137"/>
                    </a:lnTo>
                    <a:lnTo>
                      <a:pt x="73" y="137"/>
                    </a:lnTo>
                    <a:lnTo>
                      <a:pt x="73" y="84"/>
                    </a:lnTo>
                    <a:lnTo>
                      <a:pt x="116" y="84"/>
                    </a:lnTo>
                    <a:lnTo>
                      <a:pt x="116" y="42"/>
                    </a:lnTo>
                    <a:lnTo>
                      <a:pt x="116" y="0"/>
                    </a:lnTo>
                    <a:lnTo>
                      <a:pt x="73" y="0"/>
                    </a:lnTo>
                    <a:lnTo>
                      <a:pt x="73" y="42"/>
                    </a:lnTo>
                    <a:lnTo>
                      <a:pt x="73" y="84"/>
                    </a:lnTo>
                    <a:lnTo>
                      <a:pt x="42" y="84"/>
                    </a:lnTo>
                    <a:lnTo>
                      <a:pt x="42" y="137"/>
                    </a:lnTo>
                    <a:lnTo>
                      <a:pt x="0" y="137"/>
                    </a:lnTo>
                    <a:lnTo>
                      <a:pt x="0" y="168"/>
                    </a:lnTo>
                    <a:lnTo>
                      <a:pt x="42" y="16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20" name="Freeform 65"/>
              <p:cNvSpPr>
                <a:spLocks/>
              </p:cNvSpPr>
              <p:nvPr/>
            </p:nvSpPr>
            <p:spPr bwMode="auto">
              <a:xfrm>
                <a:off x="1276" y="2896"/>
                <a:ext cx="43" cy="27"/>
              </a:xfrm>
              <a:custGeom>
                <a:avLst/>
                <a:gdLst>
                  <a:gd name="T0" fmla="*/ 0 w 516"/>
                  <a:gd name="T1" fmla="*/ 2 h 326"/>
                  <a:gd name="T2" fmla="*/ 0 w 516"/>
                  <a:gd name="T3" fmla="*/ 2 h 326"/>
                  <a:gd name="T4" fmla="*/ 4 w 516"/>
                  <a:gd name="T5" fmla="*/ 0 h 326"/>
                  <a:gd name="T6" fmla="*/ 3 w 516"/>
                  <a:gd name="T7" fmla="*/ 0 h 326"/>
                  <a:gd name="T8" fmla="*/ 0 w 516"/>
                  <a:gd name="T9" fmla="*/ 2 h 326"/>
                  <a:gd name="T10" fmla="*/ 0 w 516"/>
                  <a:gd name="T11" fmla="*/ 2 h 326"/>
                  <a:gd name="T12" fmla="*/ 0 w 516"/>
                  <a:gd name="T13" fmla="*/ 2 h 326"/>
                  <a:gd name="T14" fmla="*/ 0 w 516"/>
                  <a:gd name="T15" fmla="*/ 2 h 3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6" h="326">
                    <a:moveTo>
                      <a:pt x="0" y="326"/>
                    </a:moveTo>
                    <a:lnTo>
                      <a:pt x="52" y="326"/>
                    </a:lnTo>
                    <a:lnTo>
                      <a:pt x="516" y="31"/>
                    </a:lnTo>
                    <a:lnTo>
                      <a:pt x="474" y="0"/>
                    </a:lnTo>
                    <a:lnTo>
                      <a:pt x="0" y="326"/>
                    </a:lnTo>
                    <a:lnTo>
                      <a:pt x="52" y="326"/>
                    </a:lnTo>
                    <a:lnTo>
                      <a:pt x="0" y="326"/>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21" name="Freeform 66"/>
              <p:cNvSpPr>
                <a:spLocks/>
              </p:cNvSpPr>
              <p:nvPr/>
            </p:nvSpPr>
            <p:spPr bwMode="auto">
              <a:xfrm>
                <a:off x="1263" y="2916"/>
                <a:ext cx="13" cy="11"/>
              </a:xfrm>
              <a:custGeom>
                <a:avLst/>
                <a:gdLst>
                  <a:gd name="T0" fmla="*/ 0 w 158"/>
                  <a:gd name="T1" fmla="*/ 0 h 128"/>
                  <a:gd name="T2" fmla="*/ 0 w 158"/>
                  <a:gd name="T3" fmla="*/ 0 h 128"/>
                  <a:gd name="T4" fmla="*/ 0 w 158"/>
                  <a:gd name="T5" fmla="*/ 0 h 128"/>
                  <a:gd name="T6" fmla="*/ 0 w 158"/>
                  <a:gd name="T7" fmla="*/ 1 h 128"/>
                  <a:gd name="T8" fmla="*/ 1 w 158"/>
                  <a:gd name="T9" fmla="*/ 1 h 128"/>
                  <a:gd name="T10" fmla="*/ 1 w 158"/>
                  <a:gd name="T11" fmla="*/ 1 h 128"/>
                  <a:gd name="T12" fmla="*/ 1 w 158"/>
                  <a:gd name="T13" fmla="*/ 1 h 128"/>
                  <a:gd name="T14" fmla="*/ 1 w 158"/>
                  <a:gd name="T15" fmla="*/ 1 h 128"/>
                  <a:gd name="T16" fmla="*/ 1 w 158"/>
                  <a:gd name="T17" fmla="*/ 1 h 128"/>
                  <a:gd name="T18" fmla="*/ 1 w 158"/>
                  <a:gd name="T19" fmla="*/ 1 h 128"/>
                  <a:gd name="T20" fmla="*/ 1 w 158"/>
                  <a:gd name="T21" fmla="*/ 0 h 128"/>
                  <a:gd name="T22" fmla="*/ 0 w 158"/>
                  <a:gd name="T23" fmla="*/ 0 h 128"/>
                  <a:gd name="T24" fmla="*/ 0 w 158"/>
                  <a:gd name="T25" fmla="*/ 0 h 128"/>
                  <a:gd name="T26" fmla="*/ 0 w 158"/>
                  <a:gd name="T27" fmla="*/ 0 h 128"/>
                  <a:gd name="T28" fmla="*/ 0 w 158"/>
                  <a:gd name="T29" fmla="*/ 0 h 1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 h="128">
                    <a:moveTo>
                      <a:pt x="0" y="0"/>
                    </a:moveTo>
                    <a:lnTo>
                      <a:pt x="0" y="43"/>
                    </a:lnTo>
                    <a:lnTo>
                      <a:pt x="41" y="43"/>
                    </a:lnTo>
                    <a:lnTo>
                      <a:pt x="41" y="85"/>
                    </a:lnTo>
                    <a:lnTo>
                      <a:pt x="84" y="85"/>
                    </a:lnTo>
                    <a:lnTo>
                      <a:pt x="115" y="85"/>
                    </a:lnTo>
                    <a:lnTo>
                      <a:pt x="115" y="128"/>
                    </a:lnTo>
                    <a:lnTo>
                      <a:pt x="158" y="85"/>
                    </a:lnTo>
                    <a:lnTo>
                      <a:pt x="115" y="85"/>
                    </a:lnTo>
                    <a:lnTo>
                      <a:pt x="84" y="85"/>
                    </a:lnTo>
                    <a:lnTo>
                      <a:pt x="84" y="43"/>
                    </a:lnTo>
                    <a:lnTo>
                      <a:pt x="41" y="43"/>
                    </a:lnTo>
                    <a:lnTo>
                      <a:pt x="4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22" name="Freeform 67"/>
              <p:cNvSpPr>
                <a:spLocks/>
              </p:cNvSpPr>
              <p:nvPr/>
            </p:nvSpPr>
            <p:spPr bwMode="auto">
              <a:xfrm>
                <a:off x="1253" y="2881"/>
                <a:ext cx="14" cy="35"/>
              </a:xfrm>
              <a:custGeom>
                <a:avLst/>
                <a:gdLst>
                  <a:gd name="T0" fmla="*/ 0 w 168"/>
                  <a:gd name="T1" fmla="*/ 0 h 421"/>
                  <a:gd name="T2" fmla="*/ 1 w 168"/>
                  <a:gd name="T3" fmla="*/ 3 h 421"/>
                  <a:gd name="T4" fmla="*/ 1 w 168"/>
                  <a:gd name="T5" fmla="*/ 3 h 421"/>
                  <a:gd name="T6" fmla="*/ 0 w 168"/>
                  <a:gd name="T7" fmla="*/ 0 h 421"/>
                  <a:gd name="T8" fmla="*/ 0 w 168"/>
                  <a:gd name="T9" fmla="*/ 0 h 421"/>
                  <a:gd name="T10" fmla="*/ 0 w 168"/>
                  <a:gd name="T11" fmla="*/ 0 h 421"/>
                  <a:gd name="T12" fmla="*/ 0 w 168"/>
                  <a:gd name="T13" fmla="*/ 0 h 421"/>
                  <a:gd name="T14" fmla="*/ 0 w 168"/>
                  <a:gd name="T15" fmla="*/ 0 h 4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421">
                    <a:moveTo>
                      <a:pt x="0" y="43"/>
                    </a:moveTo>
                    <a:lnTo>
                      <a:pt x="127" y="421"/>
                    </a:lnTo>
                    <a:lnTo>
                      <a:pt x="168" y="421"/>
                    </a:lnTo>
                    <a:lnTo>
                      <a:pt x="31" y="43"/>
                    </a:lnTo>
                    <a:lnTo>
                      <a:pt x="31" y="0"/>
                    </a:lnTo>
                    <a:lnTo>
                      <a:pt x="0" y="0"/>
                    </a:lnTo>
                    <a:lnTo>
                      <a:pt x="0" y="4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23" name="Freeform 68"/>
              <p:cNvSpPr>
                <a:spLocks/>
              </p:cNvSpPr>
              <p:nvPr/>
            </p:nvSpPr>
            <p:spPr bwMode="auto">
              <a:xfrm>
                <a:off x="1249" y="2870"/>
                <a:ext cx="10" cy="14"/>
              </a:xfrm>
              <a:custGeom>
                <a:avLst/>
                <a:gdLst>
                  <a:gd name="T0" fmla="*/ 1 w 116"/>
                  <a:gd name="T1" fmla="*/ 0 h 169"/>
                  <a:gd name="T2" fmla="*/ 1 w 116"/>
                  <a:gd name="T3" fmla="*/ 0 h 169"/>
                  <a:gd name="T4" fmla="*/ 0 w 116"/>
                  <a:gd name="T5" fmla="*/ 0 h 169"/>
                  <a:gd name="T6" fmla="*/ 0 w 116"/>
                  <a:gd name="T7" fmla="*/ 1 h 169"/>
                  <a:gd name="T8" fmla="*/ 0 w 116"/>
                  <a:gd name="T9" fmla="*/ 1 h 169"/>
                  <a:gd name="T10" fmla="*/ 0 w 116"/>
                  <a:gd name="T11" fmla="*/ 1 h 169"/>
                  <a:gd name="T12" fmla="*/ 0 w 116"/>
                  <a:gd name="T13" fmla="*/ 1 h 169"/>
                  <a:gd name="T14" fmla="*/ 0 w 116"/>
                  <a:gd name="T15" fmla="*/ 1 h 169"/>
                  <a:gd name="T16" fmla="*/ 1 w 116"/>
                  <a:gd name="T17" fmla="*/ 1 h 169"/>
                  <a:gd name="T18" fmla="*/ 1 w 116"/>
                  <a:gd name="T19" fmla="*/ 1 h 169"/>
                  <a:gd name="T20" fmla="*/ 1 w 116"/>
                  <a:gd name="T21" fmla="*/ 1 h 169"/>
                  <a:gd name="T22" fmla="*/ 1 w 116"/>
                  <a:gd name="T23" fmla="*/ 0 h 169"/>
                  <a:gd name="T24" fmla="*/ 1 w 116"/>
                  <a:gd name="T25" fmla="*/ 0 h 169"/>
                  <a:gd name="T26" fmla="*/ 1 w 116"/>
                  <a:gd name="T27" fmla="*/ 0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6" h="169">
                    <a:moveTo>
                      <a:pt x="116" y="0"/>
                    </a:moveTo>
                    <a:lnTo>
                      <a:pt x="73" y="0"/>
                    </a:lnTo>
                    <a:lnTo>
                      <a:pt x="42" y="43"/>
                    </a:lnTo>
                    <a:lnTo>
                      <a:pt x="42" y="84"/>
                    </a:lnTo>
                    <a:lnTo>
                      <a:pt x="0" y="84"/>
                    </a:lnTo>
                    <a:lnTo>
                      <a:pt x="0" y="126"/>
                    </a:lnTo>
                    <a:lnTo>
                      <a:pt x="42" y="126"/>
                    </a:lnTo>
                    <a:lnTo>
                      <a:pt x="42" y="169"/>
                    </a:lnTo>
                    <a:lnTo>
                      <a:pt x="73" y="169"/>
                    </a:lnTo>
                    <a:lnTo>
                      <a:pt x="73" y="126"/>
                    </a:lnTo>
                    <a:lnTo>
                      <a:pt x="73" y="84"/>
                    </a:lnTo>
                    <a:lnTo>
                      <a:pt x="73" y="43"/>
                    </a:lnTo>
                    <a:lnTo>
                      <a:pt x="11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24" name="Freeform 69"/>
              <p:cNvSpPr>
                <a:spLocks/>
              </p:cNvSpPr>
              <p:nvPr/>
            </p:nvSpPr>
            <p:spPr bwMode="auto">
              <a:xfrm>
                <a:off x="1287" y="2597"/>
                <a:ext cx="60" cy="59"/>
              </a:xfrm>
              <a:custGeom>
                <a:avLst/>
                <a:gdLst>
                  <a:gd name="T0" fmla="*/ 5 w 727"/>
                  <a:gd name="T1" fmla="*/ 5 h 716"/>
                  <a:gd name="T2" fmla="*/ 5 w 727"/>
                  <a:gd name="T3" fmla="*/ 5 h 716"/>
                  <a:gd name="T4" fmla="*/ 5 w 727"/>
                  <a:gd name="T5" fmla="*/ 5 h 716"/>
                  <a:gd name="T6" fmla="*/ 5 w 727"/>
                  <a:gd name="T7" fmla="*/ 4 h 716"/>
                  <a:gd name="T8" fmla="*/ 5 w 727"/>
                  <a:gd name="T9" fmla="*/ 4 h 716"/>
                  <a:gd name="T10" fmla="*/ 5 w 727"/>
                  <a:gd name="T11" fmla="*/ 4 h 716"/>
                  <a:gd name="T12" fmla="*/ 5 w 727"/>
                  <a:gd name="T13" fmla="*/ 3 h 716"/>
                  <a:gd name="T14" fmla="*/ 4 w 727"/>
                  <a:gd name="T15" fmla="*/ 3 h 716"/>
                  <a:gd name="T16" fmla="*/ 4 w 727"/>
                  <a:gd name="T17" fmla="*/ 3 h 716"/>
                  <a:gd name="T18" fmla="*/ 4 w 727"/>
                  <a:gd name="T19" fmla="*/ 3 h 716"/>
                  <a:gd name="T20" fmla="*/ 4 w 727"/>
                  <a:gd name="T21" fmla="*/ 2 h 716"/>
                  <a:gd name="T22" fmla="*/ 4 w 727"/>
                  <a:gd name="T23" fmla="*/ 2 h 716"/>
                  <a:gd name="T24" fmla="*/ 4 w 727"/>
                  <a:gd name="T25" fmla="*/ 2 h 716"/>
                  <a:gd name="T26" fmla="*/ 4 w 727"/>
                  <a:gd name="T27" fmla="*/ 2 h 716"/>
                  <a:gd name="T28" fmla="*/ 4 w 727"/>
                  <a:gd name="T29" fmla="*/ 1 h 716"/>
                  <a:gd name="T30" fmla="*/ 3 w 727"/>
                  <a:gd name="T31" fmla="*/ 1 h 716"/>
                  <a:gd name="T32" fmla="*/ 3 w 727"/>
                  <a:gd name="T33" fmla="*/ 1 h 716"/>
                  <a:gd name="T34" fmla="*/ 3 w 727"/>
                  <a:gd name="T35" fmla="*/ 1 h 716"/>
                  <a:gd name="T36" fmla="*/ 2 w 727"/>
                  <a:gd name="T37" fmla="*/ 1 h 716"/>
                  <a:gd name="T38" fmla="*/ 2 w 727"/>
                  <a:gd name="T39" fmla="*/ 1 h 716"/>
                  <a:gd name="T40" fmla="*/ 2 w 727"/>
                  <a:gd name="T41" fmla="*/ 0 h 716"/>
                  <a:gd name="T42" fmla="*/ 2 w 727"/>
                  <a:gd name="T43" fmla="*/ 0 h 716"/>
                  <a:gd name="T44" fmla="*/ 1 w 727"/>
                  <a:gd name="T45" fmla="*/ 0 h 716"/>
                  <a:gd name="T46" fmla="*/ 1 w 727"/>
                  <a:gd name="T47" fmla="*/ 0 h 716"/>
                  <a:gd name="T48" fmla="*/ 1 w 727"/>
                  <a:gd name="T49" fmla="*/ 0 h 716"/>
                  <a:gd name="T50" fmla="*/ 1 w 727"/>
                  <a:gd name="T51" fmla="*/ 0 h 716"/>
                  <a:gd name="T52" fmla="*/ 0 w 727"/>
                  <a:gd name="T53" fmla="*/ 0 h 716"/>
                  <a:gd name="T54" fmla="*/ 0 w 727"/>
                  <a:gd name="T55" fmla="*/ 0 h 716"/>
                  <a:gd name="T56" fmla="*/ 0 w 727"/>
                  <a:gd name="T57" fmla="*/ 0 h 716"/>
                  <a:gd name="T58" fmla="*/ 0 w 727"/>
                  <a:gd name="T59" fmla="*/ 0 h 716"/>
                  <a:gd name="T60" fmla="*/ 1 w 727"/>
                  <a:gd name="T61" fmla="*/ 0 h 716"/>
                  <a:gd name="T62" fmla="*/ 1 w 727"/>
                  <a:gd name="T63" fmla="*/ 0 h 716"/>
                  <a:gd name="T64" fmla="*/ 1 w 727"/>
                  <a:gd name="T65" fmla="*/ 0 h 716"/>
                  <a:gd name="T66" fmla="*/ 1 w 727"/>
                  <a:gd name="T67" fmla="*/ 1 h 716"/>
                  <a:gd name="T68" fmla="*/ 2 w 727"/>
                  <a:gd name="T69" fmla="*/ 1 h 716"/>
                  <a:gd name="T70" fmla="*/ 2 w 727"/>
                  <a:gd name="T71" fmla="*/ 1 h 716"/>
                  <a:gd name="T72" fmla="*/ 2 w 727"/>
                  <a:gd name="T73" fmla="*/ 1 h 716"/>
                  <a:gd name="T74" fmla="*/ 3 w 727"/>
                  <a:gd name="T75" fmla="*/ 1 h 716"/>
                  <a:gd name="T76" fmla="*/ 3 w 727"/>
                  <a:gd name="T77" fmla="*/ 1 h 716"/>
                  <a:gd name="T78" fmla="*/ 3 w 727"/>
                  <a:gd name="T79" fmla="*/ 1 h 716"/>
                  <a:gd name="T80" fmla="*/ 3 w 727"/>
                  <a:gd name="T81" fmla="*/ 2 h 716"/>
                  <a:gd name="T82" fmla="*/ 4 w 727"/>
                  <a:gd name="T83" fmla="*/ 2 h 716"/>
                  <a:gd name="T84" fmla="*/ 4 w 727"/>
                  <a:gd name="T85" fmla="*/ 2 h 716"/>
                  <a:gd name="T86" fmla="*/ 4 w 727"/>
                  <a:gd name="T87" fmla="*/ 2 h 716"/>
                  <a:gd name="T88" fmla="*/ 4 w 727"/>
                  <a:gd name="T89" fmla="*/ 3 h 716"/>
                  <a:gd name="T90" fmla="*/ 4 w 727"/>
                  <a:gd name="T91" fmla="*/ 3 h 716"/>
                  <a:gd name="T92" fmla="*/ 4 w 727"/>
                  <a:gd name="T93" fmla="*/ 3 h 716"/>
                  <a:gd name="T94" fmla="*/ 4 w 727"/>
                  <a:gd name="T95" fmla="*/ 3 h 716"/>
                  <a:gd name="T96" fmla="*/ 4 w 727"/>
                  <a:gd name="T97" fmla="*/ 4 h 716"/>
                  <a:gd name="T98" fmla="*/ 5 w 727"/>
                  <a:gd name="T99" fmla="*/ 4 h 716"/>
                  <a:gd name="T100" fmla="*/ 5 w 727"/>
                  <a:gd name="T101" fmla="*/ 4 h 716"/>
                  <a:gd name="T102" fmla="*/ 5 w 727"/>
                  <a:gd name="T103" fmla="*/ 5 h 716"/>
                  <a:gd name="T104" fmla="*/ 5 w 727"/>
                  <a:gd name="T105" fmla="*/ 5 h 716"/>
                  <a:gd name="T106" fmla="*/ 5 w 727"/>
                  <a:gd name="T107" fmla="*/ 5 h 716"/>
                  <a:gd name="T108" fmla="*/ 5 w 727"/>
                  <a:gd name="T109" fmla="*/ 5 h 7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7" h="716">
                    <a:moveTo>
                      <a:pt x="727" y="716"/>
                    </a:moveTo>
                    <a:lnTo>
                      <a:pt x="727" y="675"/>
                    </a:lnTo>
                    <a:lnTo>
                      <a:pt x="684" y="675"/>
                    </a:lnTo>
                    <a:lnTo>
                      <a:pt x="684" y="632"/>
                    </a:lnTo>
                    <a:lnTo>
                      <a:pt x="684" y="590"/>
                    </a:lnTo>
                    <a:lnTo>
                      <a:pt x="684" y="548"/>
                    </a:lnTo>
                    <a:lnTo>
                      <a:pt x="684" y="506"/>
                    </a:lnTo>
                    <a:lnTo>
                      <a:pt x="632" y="464"/>
                    </a:lnTo>
                    <a:lnTo>
                      <a:pt x="632" y="421"/>
                    </a:lnTo>
                    <a:lnTo>
                      <a:pt x="632" y="380"/>
                    </a:lnTo>
                    <a:lnTo>
                      <a:pt x="601" y="338"/>
                    </a:lnTo>
                    <a:lnTo>
                      <a:pt x="558" y="295"/>
                    </a:lnTo>
                    <a:lnTo>
                      <a:pt x="558" y="253"/>
                    </a:lnTo>
                    <a:lnTo>
                      <a:pt x="516" y="253"/>
                    </a:lnTo>
                    <a:lnTo>
                      <a:pt x="516" y="211"/>
                    </a:lnTo>
                    <a:lnTo>
                      <a:pt x="464" y="211"/>
                    </a:lnTo>
                    <a:lnTo>
                      <a:pt x="421" y="169"/>
                    </a:lnTo>
                    <a:lnTo>
                      <a:pt x="390" y="127"/>
                    </a:lnTo>
                    <a:lnTo>
                      <a:pt x="348" y="84"/>
                    </a:lnTo>
                    <a:lnTo>
                      <a:pt x="306" y="84"/>
                    </a:lnTo>
                    <a:lnTo>
                      <a:pt x="306" y="43"/>
                    </a:lnTo>
                    <a:lnTo>
                      <a:pt x="252" y="43"/>
                    </a:lnTo>
                    <a:lnTo>
                      <a:pt x="211" y="43"/>
                    </a:lnTo>
                    <a:lnTo>
                      <a:pt x="180" y="43"/>
                    </a:lnTo>
                    <a:lnTo>
                      <a:pt x="137" y="43"/>
                    </a:lnTo>
                    <a:lnTo>
                      <a:pt x="95" y="0"/>
                    </a:lnTo>
                    <a:lnTo>
                      <a:pt x="42" y="0"/>
                    </a:lnTo>
                    <a:lnTo>
                      <a:pt x="0" y="0"/>
                    </a:lnTo>
                    <a:lnTo>
                      <a:pt x="0" y="43"/>
                    </a:lnTo>
                    <a:lnTo>
                      <a:pt x="42" y="43"/>
                    </a:lnTo>
                    <a:lnTo>
                      <a:pt x="95" y="43"/>
                    </a:lnTo>
                    <a:lnTo>
                      <a:pt x="137" y="43"/>
                    </a:lnTo>
                    <a:lnTo>
                      <a:pt x="180" y="43"/>
                    </a:lnTo>
                    <a:lnTo>
                      <a:pt x="211" y="84"/>
                    </a:lnTo>
                    <a:lnTo>
                      <a:pt x="252" y="84"/>
                    </a:lnTo>
                    <a:lnTo>
                      <a:pt x="306" y="127"/>
                    </a:lnTo>
                    <a:lnTo>
                      <a:pt x="348" y="127"/>
                    </a:lnTo>
                    <a:lnTo>
                      <a:pt x="390" y="169"/>
                    </a:lnTo>
                    <a:lnTo>
                      <a:pt x="421" y="211"/>
                    </a:lnTo>
                    <a:lnTo>
                      <a:pt x="464" y="211"/>
                    </a:lnTo>
                    <a:lnTo>
                      <a:pt x="464" y="253"/>
                    </a:lnTo>
                    <a:lnTo>
                      <a:pt x="516" y="253"/>
                    </a:lnTo>
                    <a:lnTo>
                      <a:pt x="516" y="295"/>
                    </a:lnTo>
                    <a:lnTo>
                      <a:pt x="558" y="338"/>
                    </a:lnTo>
                    <a:lnTo>
                      <a:pt x="558" y="380"/>
                    </a:lnTo>
                    <a:lnTo>
                      <a:pt x="601" y="421"/>
                    </a:lnTo>
                    <a:lnTo>
                      <a:pt x="632" y="464"/>
                    </a:lnTo>
                    <a:lnTo>
                      <a:pt x="632" y="506"/>
                    </a:lnTo>
                    <a:lnTo>
                      <a:pt x="632" y="548"/>
                    </a:lnTo>
                    <a:lnTo>
                      <a:pt x="684" y="590"/>
                    </a:lnTo>
                    <a:lnTo>
                      <a:pt x="684" y="632"/>
                    </a:lnTo>
                    <a:lnTo>
                      <a:pt x="684" y="675"/>
                    </a:lnTo>
                    <a:lnTo>
                      <a:pt x="684" y="716"/>
                    </a:lnTo>
                    <a:lnTo>
                      <a:pt x="727" y="716"/>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25" name="Freeform 70"/>
              <p:cNvSpPr>
                <a:spLocks/>
              </p:cNvSpPr>
              <p:nvPr/>
            </p:nvSpPr>
            <p:spPr bwMode="auto">
              <a:xfrm>
                <a:off x="1287" y="2656"/>
                <a:ext cx="60" cy="60"/>
              </a:xfrm>
              <a:custGeom>
                <a:avLst/>
                <a:gdLst>
                  <a:gd name="T0" fmla="*/ 0 w 727"/>
                  <a:gd name="T1" fmla="*/ 5 h 717"/>
                  <a:gd name="T2" fmla="*/ 0 w 727"/>
                  <a:gd name="T3" fmla="*/ 5 h 717"/>
                  <a:gd name="T4" fmla="*/ 1 w 727"/>
                  <a:gd name="T5" fmla="*/ 5 h 717"/>
                  <a:gd name="T6" fmla="*/ 1 w 727"/>
                  <a:gd name="T7" fmla="*/ 5 h 717"/>
                  <a:gd name="T8" fmla="*/ 1 w 727"/>
                  <a:gd name="T9" fmla="*/ 5 h 717"/>
                  <a:gd name="T10" fmla="*/ 1 w 727"/>
                  <a:gd name="T11" fmla="*/ 5 h 717"/>
                  <a:gd name="T12" fmla="*/ 2 w 727"/>
                  <a:gd name="T13" fmla="*/ 5 h 717"/>
                  <a:gd name="T14" fmla="*/ 2 w 727"/>
                  <a:gd name="T15" fmla="*/ 5 h 717"/>
                  <a:gd name="T16" fmla="*/ 2 w 727"/>
                  <a:gd name="T17" fmla="*/ 4 h 717"/>
                  <a:gd name="T18" fmla="*/ 2 w 727"/>
                  <a:gd name="T19" fmla="*/ 4 h 717"/>
                  <a:gd name="T20" fmla="*/ 3 w 727"/>
                  <a:gd name="T21" fmla="*/ 4 h 717"/>
                  <a:gd name="T22" fmla="*/ 3 w 727"/>
                  <a:gd name="T23" fmla="*/ 4 h 717"/>
                  <a:gd name="T24" fmla="*/ 3 w 727"/>
                  <a:gd name="T25" fmla="*/ 4 h 717"/>
                  <a:gd name="T26" fmla="*/ 3 w 727"/>
                  <a:gd name="T27" fmla="*/ 4 h 717"/>
                  <a:gd name="T28" fmla="*/ 4 w 727"/>
                  <a:gd name="T29" fmla="*/ 4 h 717"/>
                  <a:gd name="T30" fmla="*/ 4 w 727"/>
                  <a:gd name="T31" fmla="*/ 3 h 717"/>
                  <a:gd name="T32" fmla="*/ 4 w 727"/>
                  <a:gd name="T33" fmla="*/ 3 h 717"/>
                  <a:gd name="T34" fmla="*/ 4 w 727"/>
                  <a:gd name="T35" fmla="*/ 3 h 717"/>
                  <a:gd name="T36" fmla="*/ 4 w 727"/>
                  <a:gd name="T37" fmla="*/ 3 h 717"/>
                  <a:gd name="T38" fmla="*/ 4 w 727"/>
                  <a:gd name="T39" fmla="*/ 2 h 717"/>
                  <a:gd name="T40" fmla="*/ 4 w 727"/>
                  <a:gd name="T41" fmla="*/ 2 h 717"/>
                  <a:gd name="T42" fmla="*/ 5 w 727"/>
                  <a:gd name="T43" fmla="*/ 2 h 717"/>
                  <a:gd name="T44" fmla="*/ 5 w 727"/>
                  <a:gd name="T45" fmla="*/ 2 h 717"/>
                  <a:gd name="T46" fmla="*/ 5 w 727"/>
                  <a:gd name="T47" fmla="*/ 1 h 717"/>
                  <a:gd name="T48" fmla="*/ 5 w 727"/>
                  <a:gd name="T49" fmla="*/ 1 h 717"/>
                  <a:gd name="T50" fmla="*/ 5 w 727"/>
                  <a:gd name="T51" fmla="*/ 1 h 717"/>
                  <a:gd name="T52" fmla="*/ 5 w 727"/>
                  <a:gd name="T53" fmla="*/ 0 h 717"/>
                  <a:gd name="T54" fmla="*/ 5 w 727"/>
                  <a:gd name="T55" fmla="*/ 0 h 717"/>
                  <a:gd name="T56" fmla="*/ 5 w 727"/>
                  <a:gd name="T57" fmla="*/ 0 h 717"/>
                  <a:gd name="T58" fmla="*/ 5 w 727"/>
                  <a:gd name="T59" fmla="*/ 0 h 717"/>
                  <a:gd name="T60" fmla="*/ 5 w 727"/>
                  <a:gd name="T61" fmla="*/ 1 h 717"/>
                  <a:gd name="T62" fmla="*/ 5 w 727"/>
                  <a:gd name="T63" fmla="*/ 1 h 717"/>
                  <a:gd name="T64" fmla="*/ 5 w 727"/>
                  <a:gd name="T65" fmla="*/ 1 h 717"/>
                  <a:gd name="T66" fmla="*/ 4 w 727"/>
                  <a:gd name="T67" fmla="*/ 1 h 717"/>
                  <a:gd name="T68" fmla="*/ 4 w 727"/>
                  <a:gd name="T69" fmla="*/ 2 h 717"/>
                  <a:gd name="T70" fmla="*/ 4 w 727"/>
                  <a:gd name="T71" fmla="*/ 2 h 717"/>
                  <a:gd name="T72" fmla="*/ 4 w 727"/>
                  <a:gd name="T73" fmla="*/ 2 h 717"/>
                  <a:gd name="T74" fmla="*/ 4 w 727"/>
                  <a:gd name="T75" fmla="*/ 2 h 717"/>
                  <a:gd name="T76" fmla="*/ 4 w 727"/>
                  <a:gd name="T77" fmla="*/ 3 h 717"/>
                  <a:gd name="T78" fmla="*/ 4 w 727"/>
                  <a:gd name="T79" fmla="*/ 3 h 717"/>
                  <a:gd name="T80" fmla="*/ 4 w 727"/>
                  <a:gd name="T81" fmla="*/ 3 h 717"/>
                  <a:gd name="T82" fmla="*/ 4 w 727"/>
                  <a:gd name="T83" fmla="*/ 3 h 717"/>
                  <a:gd name="T84" fmla="*/ 3 w 727"/>
                  <a:gd name="T85" fmla="*/ 4 h 717"/>
                  <a:gd name="T86" fmla="*/ 3 w 727"/>
                  <a:gd name="T87" fmla="*/ 4 h 717"/>
                  <a:gd name="T88" fmla="*/ 3 w 727"/>
                  <a:gd name="T89" fmla="*/ 4 h 717"/>
                  <a:gd name="T90" fmla="*/ 3 w 727"/>
                  <a:gd name="T91" fmla="*/ 4 h 717"/>
                  <a:gd name="T92" fmla="*/ 2 w 727"/>
                  <a:gd name="T93" fmla="*/ 4 h 717"/>
                  <a:gd name="T94" fmla="*/ 2 w 727"/>
                  <a:gd name="T95" fmla="*/ 4 h 717"/>
                  <a:gd name="T96" fmla="*/ 2 w 727"/>
                  <a:gd name="T97" fmla="*/ 4 h 717"/>
                  <a:gd name="T98" fmla="*/ 1 w 727"/>
                  <a:gd name="T99" fmla="*/ 4 h 717"/>
                  <a:gd name="T100" fmla="*/ 1 w 727"/>
                  <a:gd name="T101" fmla="*/ 5 h 717"/>
                  <a:gd name="T102" fmla="*/ 1 w 727"/>
                  <a:gd name="T103" fmla="*/ 5 h 717"/>
                  <a:gd name="T104" fmla="*/ 1 w 727"/>
                  <a:gd name="T105" fmla="*/ 5 h 717"/>
                  <a:gd name="T106" fmla="*/ 1 w 727"/>
                  <a:gd name="T107" fmla="*/ 5 h 717"/>
                  <a:gd name="T108" fmla="*/ 0 w 727"/>
                  <a:gd name="T109" fmla="*/ 5 h 717"/>
                  <a:gd name="T110" fmla="*/ 0 w 727"/>
                  <a:gd name="T111" fmla="*/ 5 h 717"/>
                  <a:gd name="T112" fmla="*/ 0 w 727"/>
                  <a:gd name="T113" fmla="*/ 5 h 717"/>
                  <a:gd name="T114" fmla="*/ 0 w 727"/>
                  <a:gd name="T115" fmla="*/ 5 h 7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7" h="717">
                    <a:moveTo>
                      <a:pt x="0" y="717"/>
                    </a:moveTo>
                    <a:lnTo>
                      <a:pt x="42" y="717"/>
                    </a:lnTo>
                    <a:lnTo>
                      <a:pt x="95" y="717"/>
                    </a:lnTo>
                    <a:lnTo>
                      <a:pt x="137" y="717"/>
                    </a:lnTo>
                    <a:lnTo>
                      <a:pt x="180" y="717"/>
                    </a:lnTo>
                    <a:lnTo>
                      <a:pt x="211" y="675"/>
                    </a:lnTo>
                    <a:lnTo>
                      <a:pt x="252" y="675"/>
                    </a:lnTo>
                    <a:lnTo>
                      <a:pt x="306" y="675"/>
                    </a:lnTo>
                    <a:lnTo>
                      <a:pt x="306" y="632"/>
                    </a:lnTo>
                    <a:lnTo>
                      <a:pt x="348" y="632"/>
                    </a:lnTo>
                    <a:lnTo>
                      <a:pt x="390" y="632"/>
                    </a:lnTo>
                    <a:lnTo>
                      <a:pt x="390" y="591"/>
                    </a:lnTo>
                    <a:lnTo>
                      <a:pt x="421" y="591"/>
                    </a:lnTo>
                    <a:lnTo>
                      <a:pt x="464" y="548"/>
                    </a:lnTo>
                    <a:lnTo>
                      <a:pt x="516" y="506"/>
                    </a:lnTo>
                    <a:lnTo>
                      <a:pt x="558" y="463"/>
                    </a:lnTo>
                    <a:lnTo>
                      <a:pt x="558" y="422"/>
                    </a:lnTo>
                    <a:lnTo>
                      <a:pt x="601" y="422"/>
                    </a:lnTo>
                    <a:lnTo>
                      <a:pt x="601" y="380"/>
                    </a:lnTo>
                    <a:lnTo>
                      <a:pt x="632" y="337"/>
                    </a:lnTo>
                    <a:lnTo>
                      <a:pt x="632" y="295"/>
                    </a:lnTo>
                    <a:lnTo>
                      <a:pt x="684" y="254"/>
                    </a:lnTo>
                    <a:lnTo>
                      <a:pt x="684" y="211"/>
                    </a:lnTo>
                    <a:lnTo>
                      <a:pt x="684" y="169"/>
                    </a:lnTo>
                    <a:lnTo>
                      <a:pt x="684" y="127"/>
                    </a:lnTo>
                    <a:lnTo>
                      <a:pt x="684" y="85"/>
                    </a:lnTo>
                    <a:lnTo>
                      <a:pt x="727" y="43"/>
                    </a:lnTo>
                    <a:lnTo>
                      <a:pt x="727" y="0"/>
                    </a:lnTo>
                    <a:lnTo>
                      <a:pt x="684" y="0"/>
                    </a:lnTo>
                    <a:lnTo>
                      <a:pt x="684" y="43"/>
                    </a:lnTo>
                    <a:lnTo>
                      <a:pt x="684" y="85"/>
                    </a:lnTo>
                    <a:lnTo>
                      <a:pt x="684" y="127"/>
                    </a:lnTo>
                    <a:lnTo>
                      <a:pt x="684" y="169"/>
                    </a:lnTo>
                    <a:lnTo>
                      <a:pt x="632" y="169"/>
                    </a:lnTo>
                    <a:lnTo>
                      <a:pt x="632" y="211"/>
                    </a:lnTo>
                    <a:lnTo>
                      <a:pt x="632" y="254"/>
                    </a:lnTo>
                    <a:lnTo>
                      <a:pt x="601" y="295"/>
                    </a:lnTo>
                    <a:lnTo>
                      <a:pt x="601" y="337"/>
                    </a:lnTo>
                    <a:lnTo>
                      <a:pt x="558" y="380"/>
                    </a:lnTo>
                    <a:lnTo>
                      <a:pt x="558" y="422"/>
                    </a:lnTo>
                    <a:lnTo>
                      <a:pt x="516" y="422"/>
                    </a:lnTo>
                    <a:lnTo>
                      <a:pt x="516" y="463"/>
                    </a:lnTo>
                    <a:lnTo>
                      <a:pt x="464" y="506"/>
                    </a:lnTo>
                    <a:lnTo>
                      <a:pt x="421" y="548"/>
                    </a:lnTo>
                    <a:lnTo>
                      <a:pt x="390" y="548"/>
                    </a:lnTo>
                    <a:lnTo>
                      <a:pt x="390" y="591"/>
                    </a:lnTo>
                    <a:lnTo>
                      <a:pt x="348" y="591"/>
                    </a:lnTo>
                    <a:lnTo>
                      <a:pt x="306" y="632"/>
                    </a:lnTo>
                    <a:lnTo>
                      <a:pt x="252" y="632"/>
                    </a:lnTo>
                    <a:lnTo>
                      <a:pt x="211" y="632"/>
                    </a:lnTo>
                    <a:lnTo>
                      <a:pt x="211" y="675"/>
                    </a:lnTo>
                    <a:lnTo>
                      <a:pt x="180" y="675"/>
                    </a:lnTo>
                    <a:lnTo>
                      <a:pt x="137" y="675"/>
                    </a:lnTo>
                    <a:lnTo>
                      <a:pt x="95" y="675"/>
                    </a:lnTo>
                    <a:lnTo>
                      <a:pt x="42" y="675"/>
                    </a:lnTo>
                    <a:lnTo>
                      <a:pt x="0" y="675"/>
                    </a:lnTo>
                    <a:lnTo>
                      <a:pt x="0" y="7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26" name="Freeform 71"/>
              <p:cNvSpPr>
                <a:spLocks/>
              </p:cNvSpPr>
              <p:nvPr/>
            </p:nvSpPr>
            <p:spPr bwMode="auto">
              <a:xfrm>
                <a:off x="1228" y="2656"/>
                <a:ext cx="59" cy="60"/>
              </a:xfrm>
              <a:custGeom>
                <a:avLst/>
                <a:gdLst>
                  <a:gd name="T0" fmla="*/ 0 w 706"/>
                  <a:gd name="T1" fmla="*/ 0 h 717"/>
                  <a:gd name="T2" fmla="*/ 0 w 706"/>
                  <a:gd name="T3" fmla="*/ 0 h 717"/>
                  <a:gd name="T4" fmla="*/ 0 w 706"/>
                  <a:gd name="T5" fmla="*/ 1 h 717"/>
                  <a:gd name="T6" fmla="*/ 0 w 706"/>
                  <a:gd name="T7" fmla="*/ 1 h 717"/>
                  <a:gd name="T8" fmla="*/ 0 w 706"/>
                  <a:gd name="T9" fmla="*/ 1 h 717"/>
                  <a:gd name="T10" fmla="*/ 0 w 706"/>
                  <a:gd name="T11" fmla="*/ 1 h 717"/>
                  <a:gd name="T12" fmla="*/ 0 w 706"/>
                  <a:gd name="T13" fmla="*/ 2 h 717"/>
                  <a:gd name="T14" fmla="*/ 0 w 706"/>
                  <a:gd name="T15" fmla="*/ 2 h 717"/>
                  <a:gd name="T16" fmla="*/ 0 w 706"/>
                  <a:gd name="T17" fmla="*/ 2 h 717"/>
                  <a:gd name="T18" fmla="*/ 0 w 706"/>
                  <a:gd name="T19" fmla="*/ 2 h 717"/>
                  <a:gd name="T20" fmla="*/ 1 w 706"/>
                  <a:gd name="T21" fmla="*/ 2 h 717"/>
                  <a:gd name="T22" fmla="*/ 1 w 706"/>
                  <a:gd name="T23" fmla="*/ 3 h 717"/>
                  <a:gd name="T24" fmla="*/ 1 w 706"/>
                  <a:gd name="T25" fmla="*/ 3 h 717"/>
                  <a:gd name="T26" fmla="*/ 1 w 706"/>
                  <a:gd name="T27" fmla="*/ 3 h 717"/>
                  <a:gd name="T28" fmla="*/ 1 w 706"/>
                  <a:gd name="T29" fmla="*/ 3 h 717"/>
                  <a:gd name="T30" fmla="*/ 1 w 706"/>
                  <a:gd name="T31" fmla="*/ 4 h 717"/>
                  <a:gd name="T32" fmla="*/ 2 w 706"/>
                  <a:gd name="T33" fmla="*/ 4 h 717"/>
                  <a:gd name="T34" fmla="*/ 2 w 706"/>
                  <a:gd name="T35" fmla="*/ 4 h 717"/>
                  <a:gd name="T36" fmla="*/ 2 w 706"/>
                  <a:gd name="T37" fmla="*/ 4 h 717"/>
                  <a:gd name="T38" fmla="*/ 2 w 706"/>
                  <a:gd name="T39" fmla="*/ 4 h 717"/>
                  <a:gd name="T40" fmla="*/ 2 w 706"/>
                  <a:gd name="T41" fmla="*/ 4 h 717"/>
                  <a:gd name="T42" fmla="*/ 3 w 706"/>
                  <a:gd name="T43" fmla="*/ 4 h 717"/>
                  <a:gd name="T44" fmla="*/ 3 w 706"/>
                  <a:gd name="T45" fmla="*/ 4 h 717"/>
                  <a:gd name="T46" fmla="*/ 3 w 706"/>
                  <a:gd name="T47" fmla="*/ 5 h 717"/>
                  <a:gd name="T48" fmla="*/ 3 w 706"/>
                  <a:gd name="T49" fmla="*/ 5 h 717"/>
                  <a:gd name="T50" fmla="*/ 4 w 706"/>
                  <a:gd name="T51" fmla="*/ 5 h 717"/>
                  <a:gd name="T52" fmla="*/ 4 w 706"/>
                  <a:gd name="T53" fmla="*/ 5 h 717"/>
                  <a:gd name="T54" fmla="*/ 4 w 706"/>
                  <a:gd name="T55" fmla="*/ 5 h 717"/>
                  <a:gd name="T56" fmla="*/ 4 w 706"/>
                  <a:gd name="T57" fmla="*/ 5 h 717"/>
                  <a:gd name="T58" fmla="*/ 5 w 706"/>
                  <a:gd name="T59" fmla="*/ 5 h 717"/>
                  <a:gd name="T60" fmla="*/ 5 w 706"/>
                  <a:gd name="T61" fmla="*/ 5 h 717"/>
                  <a:gd name="T62" fmla="*/ 5 w 706"/>
                  <a:gd name="T63" fmla="*/ 5 h 717"/>
                  <a:gd name="T64" fmla="*/ 5 w 706"/>
                  <a:gd name="T65" fmla="*/ 5 h 717"/>
                  <a:gd name="T66" fmla="*/ 4 w 706"/>
                  <a:gd name="T67" fmla="*/ 5 h 717"/>
                  <a:gd name="T68" fmla="*/ 4 w 706"/>
                  <a:gd name="T69" fmla="*/ 5 h 717"/>
                  <a:gd name="T70" fmla="*/ 4 w 706"/>
                  <a:gd name="T71" fmla="*/ 5 h 717"/>
                  <a:gd name="T72" fmla="*/ 4 w 706"/>
                  <a:gd name="T73" fmla="*/ 5 h 717"/>
                  <a:gd name="T74" fmla="*/ 3 w 706"/>
                  <a:gd name="T75" fmla="*/ 4 h 717"/>
                  <a:gd name="T76" fmla="*/ 3 w 706"/>
                  <a:gd name="T77" fmla="*/ 4 h 717"/>
                  <a:gd name="T78" fmla="*/ 3 w 706"/>
                  <a:gd name="T79" fmla="*/ 4 h 717"/>
                  <a:gd name="T80" fmla="*/ 3 w 706"/>
                  <a:gd name="T81" fmla="*/ 4 h 717"/>
                  <a:gd name="T82" fmla="*/ 2 w 706"/>
                  <a:gd name="T83" fmla="*/ 4 h 717"/>
                  <a:gd name="T84" fmla="*/ 2 w 706"/>
                  <a:gd name="T85" fmla="*/ 4 h 717"/>
                  <a:gd name="T86" fmla="*/ 2 w 706"/>
                  <a:gd name="T87" fmla="*/ 4 h 717"/>
                  <a:gd name="T88" fmla="*/ 2 w 706"/>
                  <a:gd name="T89" fmla="*/ 3 h 717"/>
                  <a:gd name="T90" fmla="*/ 1 w 706"/>
                  <a:gd name="T91" fmla="*/ 3 h 717"/>
                  <a:gd name="T92" fmla="*/ 1 w 706"/>
                  <a:gd name="T93" fmla="*/ 3 h 717"/>
                  <a:gd name="T94" fmla="*/ 1 w 706"/>
                  <a:gd name="T95" fmla="*/ 3 h 717"/>
                  <a:gd name="T96" fmla="*/ 1 w 706"/>
                  <a:gd name="T97" fmla="*/ 2 h 717"/>
                  <a:gd name="T98" fmla="*/ 1 w 706"/>
                  <a:gd name="T99" fmla="*/ 2 h 717"/>
                  <a:gd name="T100" fmla="*/ 1 w 706"/>
                  <a:gd name="T101" fmla="*/ 2 h 717"/>
                  <a:gd name="T102" fmla="*/ 0 w 706"/>
                  <a:gd name="T103" fmla="*/ 2 h 717"/>
                  <a:gd name="T104" fmla="*/ 0 w 706"/>
                  <a:gd name="T105" fmla="*/ 1 h 717"/>
                  <a:gd name="T106" fmla="*/ 0 w 706"/>
                  <a:gd name="T107" fmla="*/ 1 h 717"/>
                  <a:gd name="T108" fmla="*/ 0 w 706"/>
                  <a:gd name="T109" fmla="*/ 1 h 717"/>
                  <a:gd name="T110" fmla="*/ 0 w 706"/>
                  <a:gd name="T111" fmla="*/ 0 h 717"/>
                  <a:gd name="T112" fmla="*/ 0 w 706"/>
                  <a:gd name="T113" fmla="*/ 0 h 717"/>
                  <a:gd name="T114" fmla="*/ 0 w 706"/>
                  <a:gd name="T115" fmla="*/ 0 h 717"/>
                  <a:gd name="T116" fmla="*/ 0 w 706"/>
                  <a:gd name="T117" fmla="*/ 0 h 7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6" h="717">
                    <a:moveTo>
                      <a:pt x="0" y="0"/>
                    </a:moveTo>
                    <a:lnTo>
                      <a:pt x="0" y="43"/>
                    </a:lnTo>
                    <a:lnTo>
                      <a:pt x="0" y="85"/>
                    </a:lnTo>
                    <a:lnTo>
                      <a:pt x="0" y="127"/>
                    </a:lnTo>
                    <a:lnTo>
                      <a:pt x="0" y="169"/>
                    </a:lnTo>
                    <a:lnTo>
                      <a:pt x="42" y="169"/>
                    </a:lnTo>
                    <a:lnTo>
                      <a:pt x="42" y="211"/>
                    </a:lnTo>
                    <a:lnTo>
                      <a:pt x="42" y="254"/>
                    </a:lnTo>
                    <a:lnTo>
                      <a:pt x="42" y="295"/>
                    </a:lnTo>
                    <a:lnTo>
                      <a:pt x="42" y="337"/>
                    </a:lnTo>
                    <a:lnTo>
                      <a:pt x="85" y="337"/>
                    </a:lnTo>
                    <a:lnTo>
                      <a:pt x="116" y="380"/>
                    </a:lnTo>
                    <a:lnTo>
                      <a:pt x="116" y="422"/>
                    </a:lnTo>
                    <a:lnTo>
                      <a:pt x="159" y="422"/>
                    </a:lnTo>
                    <a:lnTo>
                      <a:pt x="159" y="463"/>
                    </a:lnTo>
                    <a:lnTo>
                      <a:pt x="159" y="506"/>
                    </a:lnTo>
                    <a:lnTo>
                      <a:pt x="211" y="506"/>
                    </a:lnTo>
                    <a:lnTo>
                      <a:pt x="253" y="548"/>
                    </a:lnTo>
                    <a:lnTo>
                      <a:pt x="295" y="591"/>
                    </a:lnTo>
                    <a:lnTo>
                      <a:pt x="326" y="591"/>
                    </a:lnTo>
                    <a:lnTo>
                      <a:pt x="326" y="632"/>
                    </a:lnTo>
                    <a:lnTo>
                      <a:pt x="369" y="632"/>
                    </a:lnTo>
                    <a:lnTo>
                      <a:pt x="422" y="632"/>
                    </a:lnTo>
                    <a:lnTo>
                      <a:pt x="422" y="675"/>
                    </a:lnTo>
                    <a:lnTo>
                      <a:pt x="463" y="675"/>
                    </a:lnTo>
                    <a:lnTo>
                      <a:pt x="506" y="675"/>
                    </a:lnTo>
                    <a:lnTo>
                      <a:pt x="537" y="717"/>
                    </a:lnTo>
                    <a:lnTo>
                      <a:pt x="580" y="717"/>
                    </a:lnTo>
                    <a:lnTo>
                      <a:pt x="632" y="717"/>
                    </a:lnTo>
                    <a:lnTo>
                      <a:pt x="674" y="717"/>
                    </a:lnTo>
                    <a:lnTo>
                      <a:pt x="706" y="717"/>
                    </a:lnTo>
                    <a:lnTo>
                      <a:pt x="706" y="675"/>
                    </a:lnTo>
                    <a:lnTo>
                      <a:pt x="674" y="675"/>
                    </a:lnTo>
                    <a:lnTo>
                      <a:pt x="632" y="675"/>
                    </a:lnTo>
                    <a:lnTo>
                      <a:pt x="580" y="675"/>
                    </a:lnTo>
                    <a:lnTo>
                      <a:pt x="537" y="675"/>
                    </a:lnTo>
                    <a:lnTo>
                      <a:pt x="506" y="675"/>
                    </a:lnTo>
                    <a:lnTo>
                      <a:pt x="463" y="632"/>
                    </a:lnTo>
                    <a:lnTo>
                      <a:pt x="422" y="632"/>
                    </a:lnTo>
                    <a:lnTo>
                      <a:pt x="369" y="632"/>
                    </a:lnTo>
                    <a:lnTo>
                      <a:pt x="369" y="591"/>
                    </a:lnTo>
                    <a:lnTo>
                      <a:pt x="326" y="591"/>
                    </a:lnTo>
                    <a:lnTo>
                      <a:pt x="295" y="548"/>
                    </a:lnTo>
                    <a:lnTo>
                      <a:pt x="253" y="506"/>
                    </a:lnTo>
                    <a:lnTo>
                      <a:pt x="211" y="463"/>
                    </a:lnTo>
                    <a:lnTo>
                      <a:pt x="159" y="422"/>
                    </a:lnTo>
                    <a:lnTo>
                      <a:pt x="159" y="380"/>
                    </a:lnTo>
                    <a:lnTo>
                      <a:pt x="116" y="380"/>
                    </a:lnTo>
                    <a:lnTo>
                      <a:pt x="116" y="337"/>
                    </a:lnTo>
                    <a:lnTo>
                      <a:pt x="85" y="295"/>
                    </a:lnTo>
                    <a:lnTo>
                      <a:pt x="85" y="254"/>
                    </a:lnTo>
                    <a:lnTo>
                      <a:pt x="42" y="211"/>
                    </a:lnTo>
                    <a:lnTo>
                      <a:pt x="42" y="169"/>
                    </a:lnTo>
                    <a:lnTo>
                      <a:pt x="42" y="127"/>
                    </a:lnTo>
                    <a:lnTo>
                      <a:pt x="42" y="85"/>
                    </a:lnTo>
                    <a:lnTo>
                      <a:pt x="42" y="43"/>
                    </a:lnTo>
                    <a:lnTo>
                      <a:pt x="42"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27" name="Freeform 72"/>
              <p:cNvSpPr>
                <a:spLocks/>
              </p:cNvSpPr>
              <p:nvPr/>
            </p:nvSpPr>
            <p:spPr bwMode="auto">
              <a:xfrm>
                <a:off x="1228" y="2597"/>
                <a:ext cx="59" cy="59"/>
              </a:xfrm>
              <a:custGeom>
                <a:avLst/>
                <a:gdLst>
                  <a:gd name="T0" fmla="*/ 5 w 706"/>
                  <a:gd name="T1" fmla="*/ 0 h 716"/>
                  <a:gd name="T2" fmla="*/ 5 w 706"/>
                  <a:gd name="T3" fmla="*/ 0 h 716"/>
                  <a:gd name="T4" fmla="*/ 4 w 706"/>
                  <a:gd name="T5" fmla="*/ 0 h 716"/>
                  <a:gd name="T6" fmla="*/ 4 w 706"/>
                  <a:gd name="T7" fmla="*/ 0 h 716"/>
                  <a:gd name="T8" fmla="*/ 4 w 706"/>
                  <a:gd name="T9" fmla="*/ 0 h 716"/>
                  <a:gd name="T10" fmla="*/ 4 w 706"/>
                  <a:gd name="T11" fmla="*/ 0 h 716"/>
                  <a:gd name="T12" fmla="*/ 4 w 706"/>
                  <a:gd name="T13" fmla="*/ 0 h 716"/>
                  <a:gd name="T14" fmla="*/ 3 w 706"/>
                  <a:gd name="T15" fmla="*/ 0 h 716"/>
                  <a:gd name="T16" fmla="*/ 3 w 706"/>
                  <a:gd name="T17" fmla="*/ 0 h 716"/>
                  <a:gd name="T18" fmla="*/ 3 w 706"/>
                  <a:gd name="T19" fmla="*/ 1 h 716"/>
                  <a:gd name="T20" fmla="*/ 3 w 706"/>
                  <a:gd name="T21" fmla="*/ 1 h 716"/>
                  <a:gd name="T22" fmla="*/ 2 w 706"/>
                  <a:gd name="T23" fmla="*/ 1 h 716"/>
                  <a:gd name="T24" fmla="*/ 2 w 706"/>
                  <a:gd name="T25" fmla="*/ 1 h 716"/>
                  <a:gd name="T26" fmla="*/ 2 w 706"/>
                  <a:gd name="T27" fmla="*/ 1 h 716"/>
                  <a:gd name="T28" fmla="*/ 2 w 706"/>
                  <a:gd name="T29" fmla="*/ 1 h 716"/>
                  <a:gd name="T30" fmla="*/ 2 w 706"/>
                  <a:gd name="T31" fmla="*/ 1 h 716"/>
                  <a:gd name="T32" fmla="*/ 1 w 706"/>
                  <a:gd name="T33" fmla="*/ 2 h 716"/>
                  <a:gd name="T34" fmla="*/ 1 w 706"/>
                  <a:gd name="T35" fmla="*/ 2 h 716"/>
                  <a:gd name="T36" fmla="*/ 1 w 706"/>
                  <a:gd name="T37" fmla="*/ 2 h 716"/>
                  <a:gd name="T38" fmla="*/ 1 w 706"/>
                  <a:gd name="T39" fmla="*/ 3 h 716"/>
                  <a:gd name="T40" fmla="*/ 0 w 706"/>
                  <a:gd name="T41" fmla="*/ 3 h 716"/>
                  <a:gd name="T42" fmla="*/ 0 w 706"/>
                  <a:gd name="T43" fmla="*/ 3 h 716"/>
                  <a:gd name="T44" fmla="*/ 0 w 706"/>
                  <a:gd name="T45" fmla="*/ 3 h 716"/>
                  <a:gd name="T46" fmla="*/ 0 w 706"/>
                  <a:gd name="T47" fmla="*/ 4 h 716"/>
                  <a:gd name="T48" fmla="*/ 0 w 706"/>
                  <a:gd name="T49" fmla="*/ 4 h 716"/>
                  <a:gd name="T50" fmla="*/ 0 w 706"/>
                  <a:gd name="T51" fmla="*/ 4 h 716"/>
                  <a:gd name="T52" fmla="*/ 0 w 706"/>
                  <a:gd name="T53" fmla="*/ 5 h 716"/>
                  <a:gd name="T54" fmla="*/ 0 w 706"/>
                  <a:gd name="T55" fmla="*/ 5 h 716"/>
                  <a:gd name="T56" fmla="*/ 0 w 706"/>
                  <a:gd name="T57" fmla="*/ 5 h 716"/>
                  <a:gd name="T58" fmla="*/ 0 w 706"/>
                  <a:gd name="T59" fmla="*/ 5 h 716"/>
                  <a:gd name="T60" fmla="*/ 0 w 706"/>
                  <a:gd name="T61" fmla="*/ 4 h 716"/>
                  <a:gd name="T62" fmla="*/ 0 w 706"/>
                  <a:gd name="T63" fmla="*/ 4 h 716"/>
                  <a:gd name="T64" fmla="*/ 0 w 706"/>
                  <a:gd name="T65" fmla="*/ 4 h 716"/>
                  <a:gd name="T66" fmla="*/ 0 w 706"/>
                  <a:gd name="T67" fmla="*/ 3 h 716"/>
                  <a:gd name="T68" fmla="*/ 1 w 706"/>
                  <a:gd name="T69" fmla="*/ 3 h 716"/>
                  <a:gd name="T70" fmla="*/ 1 w 706"/>
                  <a:gd name="T71" fmla="*/ 3 h 716"/>
                  <a:gd name="T72" fmla="*/ 1 w 706"/>
                  <a:gd name="T73" fmla="*/ 3 h 716"/>
                  <a:gd name="T74" fmla="*/ 1 w 706"/>
                  <a:gd name="T75" fmla="*/ 3 h 716"/>
                  <a:gd name="T76" fmla="*/ 1 w 706"/>
                  <a:gd name="T77" fmla="*/ 3 h 716"/>
                  <a:gd name="T78" fmla="*/ 1 w 706"/>
                  <a:gd name="T79" fmla="*/ 2 h 716"/>
                  <a:gd name="T80" fmla="*/ 1 w 706"/>
                  <a:gd name="T81" fmla="*/ 2 h 716"/>
                  <a:gd name="T82" fmla="*/ 2 w 706"/>
                  <a:gd name="T83" fmla="*/ 2 h 716"/>
                  <a:gd name="T84" fmla="*/ 2 w 706"/>
                  <a:gd name="T85" fmla="*/ 2 h 716"/>
                  <a:gd name="T86" fmla="*/ 2 w 706"/>
                  <a:gd name="T87" fmla="*/ 1 h 716"/>
                  <a:gd name="T88" fmla="*/ 2 w 706"/>
                  <a:gd name="T89" fmla="*/ 1 h 716"/>
                  <a:gd name="T90" fmla="*/ 2 w 706"/>
                  <a:gd name="T91" fmla="*/ 1 h 716"/>
                  <a:gd name="T92" fmla="*/ 2 w 706"/>
                  <a:gd name="T93" fmla="*/ 1 h 716"/>
                  <a:gd name="T94" fmla="*/ 3 w 706"/>
                  <a:gd name="T95" fmla="*/ 1 h 716"/>
                  <a:gd name="T96" fmla="*/ 3 w 706"/>
                  <a:gd name="T97" fmla="*/ 1 h 716"/>
                  <a:gd name="T98" fmla="*/ 3 w 706"/>
                  <a:gd name="T99" fmla="*/ 1 h 716"/>
                  <a:gd name="T100" fmla="*/ 4 w 706"/>
                  <a:gd name="T101" fmla="*/ 1 h 716"/>
                  <a:gd name="T102" fmla="*/ 4 w 706"/>
                  <a:gd name="T103" fmla="*/ 0 h 716"/>
                  <a:gd name="T104" fmla="*/ 4 w 706"/>
                  <a:gd name="T105" fmla="*/ 0 h 716"/>
                  <a:gd name="T106" fmla="*/ 4 w 706"/>
                  <a:gd name="T107" fmla="*/ 0 h 716"/>
                  <a:gd name="T108" fmla="*/ 5 w 706"/>
                  <a:gd name="T109" fmla="*/ 0 h 716"/>
                  <a:gd name="T110" fmla="*/ 5 w 706"/>
                  <a:gd name="T111" fmla="*/ 0 h 716"/>
                  <a:gd name="T112" fmla="*/ 5 w 706"/>
                  <a:gd name="T113" fmla="*/ 0 h 716"/>
                  <a:gd name="T114" fmla="*/ 5 w 706"/>
                  <a:gd name="T115" fmla="*/ 0 h 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06" h="716">
                    <a:moveTo>
                      <a:pt x="706" y="0"/>
                    </a:moveTo>
                    <a:lnTo>
                      <a:pt x="674" y="0"/>
                    </a:lnTo>
                    <a:lnTo>
                      <a:pt x="632" y="0"/>
                    </a:lnTo>
                    <a:lnTo>
                      <a:pt x="580" y="0"/>
                    </a:lnTo>
                    <a:lnTo>
                      <a:pt x="580" y="43"/>
                    </a:lnTo>
                    <a:lnTo>
                      <a:pt x="537" y="43"/>
                    </a:lnTo>
                    <a:lnTo>
                      <a:pt x="506" y="43"/>
                    </a:lnTo>
                    <a:lnTo>
                      <a:pt x="463" y="43"/>
                    </a:lnTo>
                    <a:lnTo>
                      <a:pt x="422" y="43"/>
                    </a:lnTo>
                    <a:lnTo>
                      <a:pt x="422" y="84"/>
                    </a:lnTo>
                    <a:lnTo>
                      <a:pt x="369" y="84"/>
                    </a:lnTo>
                    <a:lnTo>
                      <a:pt x="326" y="127"/>
                    </a:lnTo>
                    <a:lnTo>
                      <a:pt x="295" y="169"/>
                    </a:lnTo>
                    <a:lnTo>
                      <a:pt x="253" y="169"/>
                    </a:lnTo>
                    <a:lnTo>
                      <a:pt x="253" y="211"/>
                    </a:lnTo>
                    <a:lnTo>
                      <a:pt x="211" y="211"/>
                    </a:lnTo>
                    <a:lnTo>
                      <a:pt x="159" y="253"/>
                    </a:lnTo>
                    <a:lnTo>
                      <a:pt x="159" y="295"/>
                    </a:lnTo>
                    <a:lnTo>
                      <a:pt x="116" y="338"/>
                    </a:lnTo>
                    <a:lnTo>
                      <a:pt x="85" y="380"/>
                    </a:lnTo>
                    <a:lnTo>
                      <a:pt x="42" y="421"/>
                    </a:lnTo>
                    <a:lnTo>
                      <a:pt x="42" y="464"/>
                    </a:lnTo>
                    <a:lnTo>
                      <a:pt x="42" y="506"/>
                    </a:lnTo>
                    <a:lnTo>
                      <a:pt x="42" y="548"/>
                    </a:lnTo>
                    <a:lnTo>
                      <a:pt x="0" y="590"/>
                    </a:lnTo>
                    <a:lnTo>
                      <a:pt x="0" y="632"/>
                    </a:lnTo>
                    <a:lnTo>
                      <a:pt x="0" y="675"/>
                    </a:lnTo>
                    <a:lnTo>
                      <a:pt x="0" y="716"/>
                    </a:lnTo>
                    <a:lnTo>
                      <a:pt x="42" y="716"/>
                    </a:lnTo>
                    <a:lnTo>
                      <a:pt x="42" y="675"/>
                    </a:lnTo>
                    <a:lnTo>
                      <a:pt x="42" y="632"/>
                    </a:lnTo>
                    <a:lnTo>
                      <a:pt x="42" y="590"/>
                    </a:lnTo>
                    <a:lnTo>
                      <a:pt x="42" y="548"/>
                    </a:lnTo>
                    <a:lnTo>
                      <a:pt x="42" y="506"/>
                    </a:lnTo>
                    <a:lnTo>
                      <a:pt x="85" y="506"/>
                    </a:lnTo>
                    <a:lnTo>
                      <a:pt x="85" y="464"/>
                    </a:lnTo>
                    <a:lnTo>
                      <a:pt x="85" y="421"/>
                    </a:lnTo>
                    <a:lnTo>
                      <a:pt x="116" y="421"/>
                    </a:lnTo>
                    <a:lnTo>
                      <a:pt x="116" y="380"/>
                    </a:lnTo>
                    <a:lnTo>
                      <a:pt x="159" y="338"/>
                    </a:lnTo>
                    <a:lnTo>
                      <a:pt x="159" y="295"/>
                    </a:lnTo>
                    <a:lnTo>
                      <a:pt x="211" y="253"/>
                    </a:lnTo>
                    <a:lnTo>
                      <a:pt x="253" y="253"/>
                    </a:lnTo>
                    <a:lnTo>
                      <a:pt x="253" y="211"/>
                    </a:lnTo>
                    <a:lnTo>
                      <a:pt x="295" y="211"/>
                    </a:lnTo>
                    <a:lnTo>
                      <a:pt x="295" y="169"/>
                    </a:lnTo>
                    <a:lnTo>
                      <a:pt x="326" y="169"/>
                    </a:lnTo>
                    <a:lnTo>
                      <a:pt x="369" y="127"/>
                    </a:lnTo>
                    <a:lnTo>
                      <a:pt x="422" y="127"/>
                    </a:lnTo>
                    <a:lnTo>
                      <a:pt x="463" y="84"/>
                    </a:lnTo>
                    <a:lnTo>
                      <a:pt x="506" y="84"/>
                    </a:lnTo>
                    <a:lnTo>
                      <a:pt x="537" y="43"/>
                    </a:lnTo>
                    <a:lnTo>
                      <a:pt x="580" y="43"/>
                    </a:lnTo>
                    <a:lnTo>
                      <a:pt x="632" y="43"/>
                    </a:lnTo>
                    <a:lnTo>
                      <a:pt x="674" y="43"/>
                    </a:lnTo>
                    <a:lnTo>
                      <a:pt x="706" y="43"/>
                    </a:lnTo>
                    <a:lnTo>
                      <a:pt x="70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28" name="Freeform 73"/>
              <p:cNvSpPr>
                <a:spLocks/>
              </p:cNvSpPr>
              <p:nvPr/>
            </p:nvSpPr>
            <p:spPr bwMode="auto">
              <a:xfrm>
                <a:off x="1147" y="2663"/>
                <a:ext cx="112" cy="116"/>
              </a:xfrm>
              <a:custGeom>
                <a:avLst/>
                <a:gdLst>
                  <a:gd name="T0" fmla="*/ 5 w 1338"/>
                  <a:gd name="T1" fmla="*/ 0 h 1390"/>
                  <a:gd name="T2" fmla="*/ 6 w 1338"/>
                  <a:gd name="T3" fmla="*/ 0 h 1390"/>
                  <a:gd name="T4" fmla="*/ 7 w 1338"/>
                  <a:gd name="T5" fmla="*/ 1 h 1390"/>
                  <a:gd name="T6" fmla="*/ 8 w 1338"/>
                  <a:gd name="T7" fmla="*/ 1 h 1390"/>
                  <a:gd name="T8" fmla="*/ 8 w 1338"/>
                  <a:gd name="T9" fmla="*/ 2 h 1390"/>
                  <a:gd name="T10" fmla="*/ 9 w 1338"/>
                  <a:gd name="T11" fmla="*/ 3 h 1390"/>
                  <a:gd name="T12" fmla="*/ 9 w 1338"/>
                  <a:gd name="T13" fmla="*/ 3 h 1390"/>
                  <a:gd name="T14" fmla="*/ 9 w 1338"/>
                  <a:gd name="T15" fmla="*/ 4 h 1390"/>
                  <a:gd name="T16" fmla="*/ 9 w 1338"/>
                  <a:gd name="T17" fmla="*/ 4 h 1390"/>
                  <a:gd name="T18" fmla="*/ 9 w 1338"/>
                  <a:gd name="T19" fmla="*/ 5 h 1390"/>
                  <a:gd name="T20" fmla="*/ 9 w 1338"/>
                  <a:gd name="T21" fmla="*/ 6 h 1390"/>
                  <a:gd name="T22" fmla="*/ 9 w 1338"/>
                  <a:gd name="T23" fmla="*/ 7 h 1390"/>
                  <a:gd name="T24" fmla="*/ 8 w 1338"/>
                  <a:gd name="T25" fmla="*/ 8 h 1390"/>
                  <a:gd name="T26" fmla="*/ 8 w 1338"/>
                  <a:gd name="T27" fmla="*/ 9 h 1390"/>
                  <a:gd name="T28" fmla="*/ 7 w 1338"/>
                  <a:gd name="T29" fmla="*/ 9 h 1390"/>
                  <a:gd name="T30" fmla="*/ 6 w 1338"/>
                  <a:gd name="T31" fmla="*/ 9 h 1390"/>
                  <a:gd name="T32" fmla="*/ 5 w 1338"/>
                  <a:gd name="T33" fmla="*/ 10 h 1390"/>
                  <a:gd name="T34" fmla="*/ 4 w 1338"/>
                  <a:gd name="T35" fmla="*/ 10 h 1390"/>
                  <a:gd name="T36" fmla="*/ 3 w 1338"/>
                  <a:gd name="T37" fmla="*/ 9 h 1390"/>
                  <a:gd name="T38" fmla="*/ 2 w 1338"/>
                  <a:gd name="T39" fmla="*/ 9 h 1390"/>
                  <a:gd name="T40" fmla="*/ 2 w 1338"/>
                  <a:gd name="T41" fmla="*/ 9 h 1390"/>
                  <a:gd name="T42" fmla="*/ 1 w 1338"/>
                  <a:gd name="T43" fmla="*/ 8 h 1390"/>
                  <a:gd name="T44" fmla="*/ 1 w 1338"/>
                  <a:gd name="T45" fmla="*/ 7 h 1390"/>
                  <a:gd name="T46" fmla="*/ 0 w 1338"/>
                  <a:gd name="T47" fmla="*/ 6 h 1390"/>
                  <a:gd name="T48" fmla="*/ 0 w 1338"/>
                  <a:gd name="T49" fmla="*/ 5 h 1390"/>
                  <a:gd name="T50" fmla="*/ 0 w 1338"/>
                  <a:gd name="T51" fmla="*/ 4 h 1390"/>
                  <a:gd name="T52" fmla="*/ 0 w 1338"/>
                  <a:gd name="T53" fmla="*/ 3 h 1390"/>
                  <a:gd name="T54" fmla="*/ 1 w 1338"/>
                  <a:gd name="T55" fmla="*/ 3 h 1390"/>
                  <a:gd name="T56" fmla="*/ 1 w 1338"/>
                  <a:gd name="T57" fmla="*/ 2 h 1390"/>
                  <a:gd name="T58" fmla="*/ 2 w 1338"/>
                  <a:gd name="T59" fmla="*/ 1 h 1390"/>
                  <a:gd name="T60" fmla="*/ 2 w 1338"/>
                  <a:gd name="T61" fmla="*/ 1 h 1390"/>
                  <a:gd name="T62" fmla="*/ 3 w 1338"/>
                  <a:gd name="T63" fmla="*/ 0 h 1390"/>
                  <a:gd name="T64" fmla="*/ 4 w 1338"/>
                  <a:gd name="T65" fmla="*/ 0 h 1390"/>
                  <a:gd name="T66" fmla="*/ 5 w 1338"/>
                  <a:gd name="T67" fmla="*/ 0 h 13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38" h="1390">
                    <a:moveTo>
                      <a:pt x="664" y="0"/>
                    </a:moveTo>
                    <a:lnTo>
                      <a:pt x="748" y="0"/>
                    </a:lnTo>
                    <a:lnTo>
                      <a:pt x="800" y="0"/>
                    </a:lnTo>
                    <a:lnTo>
                      <a:pt x="874" y="42"/>
                    </a:lnTo>
                    <a:lnTo>
                      <a:pt x="916" y="42"/>
                    </a:lnTo>
                    <a:lnTo>
                      <a:pt x="1011" y="84"/>
                    </a:lnTo>
                    <a:lnTo>
                      <a:pt x="1054" y="126"/>
                    </a:lnTo>
                    <a:lnTo>
                      <a:pt x="1085" y="169"/>
                    </a:lnTo>
                    <a:lnTo>
                      <a:pt x="1128" y="210"/>
                    </a:lnTo>
                    <a:lnTo>
                      <a:pt x="1180" y="252"/>
                    </a:lnTo>
                    <a:lnTo>
                      <a:pt x="1222" y="295"/>
                    </a:lnTo>
                    <a:lnTo>
                      <a:pt x="1264" y="378"/>
                    </a:lnTo>
                    <a:lnTo>
                      <a:pt x="1295" y="378"/>
                    </a:lnTo>
                    <a:lnTo>
                      <a:pt x="1295" y="421"/>
                    </a:lnTo>
                    <a:lnTo>
                      <a:pt x="1295" y="463"/>
                    </a:lnTo>
                    <a:lnTo>
                      <a:pt x="1338" y="547"/>
                    </a:lnTo>
                    <a:lnTo>
                      <a:pt x="1338" y="590"/>
                    </a:lnTo>
                    <a:lnTo>
                      <a:pt x="1338" y="632"/>
                    </a:lnTo>
                    <a:lnTo>
                      <a:pt x="1338" y="673"/>
                    </a:lnTo>
                    <a:lnTo>
                      <a:pt x="1338" y="758"/>
                    </a:lnTo>
                    <a:lnTo>
                      <a:pt x="1338" y="842"/>
                    </a:lnTo>
                    <a:lnTo>
                      <a:pt x="1295" y="884"/>
                    </a:lnTo>
                    <a:lnTo>
                      <a:pt x="1295" y="969"/>
                    </a:lnTo>
                    <a:lnTo>
                      <a:pt x="1264" y="1010"/>
                    </a:lnTo>
                    <a:lnTo>
                      <a:pt x="1222" y="1095"/>
                    </a:lnTo>
                    <a:lnTo>
                      <a:pt x="1180" y="1138"/>
                    </a:lnTo>
                    <a:lnTo>
                      <a:pt x="1128" y="1179"/>
                    </a:lnTo>
                    <a:lnTo>
                      <a:pt x="1085" y="1221"/>
                    </a:lnTo>
                    <a:lnTo>
                      <a:pt x="1054" y="1264"/>
                    </a:lnTo>
                    <a:lnTo>
                      <a:pt x="1011" y="1305"/>
                    </a:lnTo>
                    <a:lnTo>
                      <a:pt x="916" y="1348"/>
                    </a:lnTo>
                    <a:lnTo>
                      <a:pt x="874" y="1348"/>
                    </a:lnTo>
                    <a:lnTo>
                      <a:pt x="800" y="1390"/>
                    </a:lnTo>
                    <a:lnTo>
                      <a:pt x="748" y="1390"/>
                    </a:lnTo>
                    <a:lnTo>
                      <a:pt x="664" y="1390"/>
                    </a:lnTo>
                    <a:lnTo>
                      <a:pt x="590" y="1390"/>
                    </a:lnTo>
                    <a:lnTo>
                      <a:pt x="537" y="1390"/>
                    </a:lnTo>
                    <a:lnTo>
                      <a:pt x="453" y="1348"/>
                    </a:lnTo>
                    <a:lnTo>
                      <a:pt x="421" y="1348"/>
                    </a:lnTo>
                    <a:lnTo>
                      <a:pt x="327" y="1305"/>
                    </a:lnTo>
                    <a:lnTo>
                      <a:pt x="284" y="1264"/>
                    </a:lnTo>
                    <a:lnTo>
                      <a:pt x="253" y="1221"/>
                    </a:lnTo>
                    <a:lnTo>
                      <a:pt x="158" y="1179"/>
                    </a:lnTo>
                    <a:lnTo>
                      <a:pt x="116" y="1138"/>
                    </a:lnTo>
                    <a:lnTo>
                      <a:pt x="73" y="1095"/>
                    </a:lnTo>
                    <a:lnTo>
                      <a:pt x="73" y="1010"/>
                    </a:lnTo>
                    <a:lnTo>
                      <a:pt x="42" y="969"/>
                    </a:lnTo>
                    <a:lnTo>
                      <a:pt x="0" y="884"/>
                    </a:lnTo>
                    <a:lnTo>
                      <a:pt x="0" y="842"/>
                    </a:lnTo>
                    <a:lnTo>
                      <a:pt x="0" y="758"/>
                    </a:lnTo>
                    <a:lnTo>
                      <a:pt x="0" y="673"/>
                    </a:lnTo>
                    <a:lnTo>
                      <a:pt x="0" y="632"/>
                    </a:lnTo>
                    <a:lnTo>
                      <a:pt x="0" y="547"/>
                    </a:lnTo>
                    <a:lnTo>
                      <a:pt x="0" y="463"/>
                    </a:lnTo>
                    <a:lnTo>
                      <a:pt x="42" y="421"/>
                    </a:lnTo>
                    <a:lnTo>
                      <a:pt x="73" y="378"/>
                    </a:lnTo>
                    <a:lnTo>
                      <a:pt x="73" y="295"/>
                    </a:lnTo>
                    <a:lnTo>
                      <a:pt x="116" y="252"/>
                    </a:lnTo>
                    <a:lnTo>
                      <a:pt x="158" y="210"/>
                    </a:lnTo>
                    <a:lnTo>
                      <a:pt x="253" y="169"/>
                    </a:lnTo>
                    <a:lnTo>
                      <a:pt x="284" y="126"/>
                    </a:lnTo>
                    <a:lnTo>
                      <a:pt x="327" y="84"/>
                    </a:lnTo>
                    <a:lnTo>
                      <a:pt x="421" y="42"/>
                    </a:lnTo>
                    <a:lnTo>
                      <a:pt x="453" y="42"/>
                    </a:lnTo>
                    <a:lnTo>
                      <a:pt x="537" y="0"/>
                    </a:lnTo>
                    <a:lnTo>
                      <a:pt x="590" y="0"/>
                    </a:lnTo>
                    <a:lnTo>
                      <a:pt x="664"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29" name="Freeform 74"/>
              <p:cNvSpPr>
                <a:spLocks/>
              </p:cNvSpPr>
              <p:nvPr/>
            </p:nvSpPr>
            <p:spPr bwMode="auto">
              <a:xfrm>
                <a:off x="1203" y="2660"/>
                <a:ext cx="60" cy="59"/>
              </a:xfrm>
              <a:custGeom>
                <a:avLst/>
                <a:gdLst>
                  <a:gd name="T0" fmla="*/ 5 w 727"/>
                  <a:gd name="T1" fmla="*/ 5 h 715"/>
                  <a:gd name="T2" fmla="*/ 5 w 727"/>
                  <a:gd name="T3" fmla="*/ 5 h 715"/>
                  <a:gd name="T4" fmla="*/ 5 w 727"/>
                  <a:gd name="T5" fmla="*/ 4 h 715"/>
                  <a:gd name="T6" fmla="*/ 5 w 727"/>
                  <a:gd name="T7" fmla="*/ 4 h 715"/>
                  <a:gd name="T8" fmla="*/ 5 w 727"/>
                  <a:gd name="T9" fmla="*/ 4 h 715"/>
                  <a:gd name="T10" fmla="*/ 5 w 727"/>
                  <a:gd name="T11" fmla="*/ 3 h 715"/>
                  <a:gd name="T12" fmla="*/ 4 w 727"/>
                  <a:gd name="T13" fmla="*/ 3 h 715"/>
                  <a:gd name="T14" fmla="*/ 4 w 727"/>
                  <a:gd name="T15" fmla="*/ 3 h 715"/>
                  <a:gd name="T16" fmla="*/ 4 w 727"/>
                  <a:gd name="T17" fmla="*/ 3 h 715"/>
                  <a:gd name="T18" fmla="*/ 4 w 727"/>
                  <a:gd name="T19" fmla="*/ 3 h 715"/>
                  <a:gd name="T20" fmla="*/ 4 w 727"/>
                  <a:gd name="T21" fmla="*/ 2 h 715"/>
                  <a:gd name="T22" fmla="*/ 4 w 727"/>
                  <a:gd name="T23" fmla="*/ 2 h 715"/>
                  <a:gd name="T24" fmla="*/ 4 w 727"/>
                  <a:gd name="T25" fmla="*/ 2 h 715"/>
                  <a:gd name="T26" fmla="*/ 4 w 727"/>
                  <a:gd name="T27" fmla="*/ 1 h 715"/>
                  <a:gd name="T28" fmla="*/ 3 w 727"/>
                  <a:gd name="T29" fmla="*/ 1 h 715"/>
                  <a:gd name="T30" fmla="*/ 3 w 727"/>
                  <a:gd name="T31" fmla="*/ 1 h 715"/>
                  <a:gd name="T32" fmla="*/ 3 w 727"/>
                  <a:gd name="T33" fmla="*/ 1 h 715"/>
                  <a:gd name="T34" fmla="*/ 3 w 727"/>
                  <a:gd name="T35" fmla="*/ 1 h 715"/>
                  <a:gd name="T36" fmla="*/ 2 w 727"/>
                  <a:gd name="T37" fmla="*/ 1 h 715"/>
                  <a:gd name="T38" fmla="*/ 2 w 727"/>
                  <a:gd name="T39" fmla="*/ 1 h 715"/>
                  <a:gd name="T40" fmla="*/ 2 w 727"/>
                  <a:gd name="T41" fmla="*/ 1 h 715"/>
                  <a:gd name="T42" fmla="*/ 1 w 727"/>
                  <a:gd name="T43" fmla="*/ 0 h 715"/>
                  <a:gd name="T44" fmla="*/ 1 w 727"/>
                  <a:gd name="T45" fmla="*/ 0 h 715"/>
                  <a:gd name="T46" fmla="*/ 1 w 727"/>
                  <a:gd name="T47" fmla="*/ 0 h 715"/>
                  <a:gd name="T48" fmla="*/ 1 w 727"/>
                  <a:gd name="T49" fmla="*/ 0 h 715"/>
                  <a:gd name="T50" fmla="*/ 0 w 727"/>
                  <a:gd name="T51" fmla="*/ 0 h 715"/>
                  <a:gd name="T52" fmla="*/ 0 w 727"/>
                  <a:gd name="T53" fmla="*/ 0 h 715"/>
                  <a:gd name="T54" fmla="*/ 0 w 727"/>
                  <a:gd name="T55" fmla="*/ 0 h 715"/>
                  <a:gd name="T56" fmla="*/ 0 w 727"/>
                  <a:gd name="T57" fmla="*/ 0 h 715"/>
                  <a:gd name="T58" fmla="*/ 1 w 727"/>
                  <a:gd name="T59" fmla="*/ 1 h 715"/>
                  <a:gd name="T60" fmla="*/ 1 w 727"/>
                  <a:gd name="T61" fmla="*/ 1 h 715"/>
                  <a:gd name="T62" fmla="*/ 1 w 727"/>
                  <a:gd name="T63" fmla="*/ 1 h 715"/>
                  <a:gd name="T64" fmla="*/ 1 w 727"/>
                  <a:gd name="T65" fmla="*/ 1 h 715"/>
                  <a:gd name="T66" fmla="*/ 2 w 727"/>
                  <a:gd name="T67" fmla="*/ 1 h 715"/>
                  <a:gd name="T68" fmla="*/ 2 w 727"/>
                  <a:gd name="T69" fmla="*/ 1 h 715"/>
                  <a:gd name="T70" fmla="*/ 2 w 727"/>
                  <a:gd name="T71" fmla="*/ 1 h 715"/>
                  <a:gd name="T72" fmla="*/ 3 w 727"/>
                  <a:gd name="T73" fmla="*/ 1 h 715"/>
                  <a:gd name="T74" fmla="*/ 3 w 727"/>
                  <a:gd name="T75" fmla="*/ 1 h 715"/>
                  <a:gd name="T76" fmla="*/ 3 w 727"/>
                  <a:gd name="T77" fmla="*/ 1 h 715"/>
                  <a:gd name="T78" fmla="*/ 3 w 727"/>
                  <a:gd name="T79" fmla="*/ 1 h 715"/>
                  <a:gd name="T80" fmla="*/ 3 w 727"/>
                  <a:gd name="T81" fmla="*/ 2 h 715"/>
                  <a:gd name="T82" fmla="*/ 4 w 727"/>
                  <a:gd name="T83" fmla="*/ 2 h 715"/>
                  <a:gd name="T84" fmla="*/ 4 w 727"/>
                  <a:gd name="T85" fmla="*/ 2 h 715"/>
                  <a:gd name="T86" fmla="*/ 4 w 727"/>
                  <a:gd name="T87" fmla="*/ 3 h 715"/>
                  <a:gd name="T88" fmla="*/ 4 w 727"/>
                  <a:gd name="T89" fmla="*/ 3 h 715"/>
                  <a:gd name="T90" fmla="*/ 4 w 727"/>
                  <a:gd name="T91" fmla="*/ 3 h 715"/>
                  <a:gd name="T92" fmla="*/ 4 w 727"/>
                  <a:gd name="T93" fmla="*/ 3 h 715"/>
                  <a:gd name="T94" fmla="*/ 4 w 727"/>
                  <a:gd name="T95" fmla="*/ 4 h 715"/>
                  <a:gd name="T96" fmla="*/ 4 w 727"/>
                  <a:gd name="T97" fmla="*/ 4 h 715"/>
                  <a:gd name="T98" fmla="*/ 5 w 727"/>
                  <a:gd name="T99" fmla="*/ 4 h 715"/>
                  <a:gd name="T100" fmla="*/ 5 w 727"/>
                  <a:gd name="T101" fmla="*/ 5 h 715"/>
                  <a:gd name="T102" fmla="*/ 5 w 727"/>
                  <a:gd name="T103" fmla="*/ 5 h 715"/>
                  <a:gd name="T104" fmla="*/ 5 w 727"/>
                  <a:gd name="T105" fmla="*/ 5 h 715"/>
                  <a:gd name="T106" fmla="*/ 5 w 727"/>
                  <a:gd name="T107" fmla="*/ 5 h 7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7" h="715">
                    <a:moveTo>
                      <a:pt x="727" y="715"/>
                    </a:moveTo>
                    <a:lnTo>
                      <a:pt x="727" y="674"/>
                    </a:lnTo>
                    <a:lnTo>
                      <a:pt x="727" y="632"/>
                    </a:lnTo>
                    <a:lnTo>
                      <a:pt x="674" y="589"/>
                    </a:lnTo>
                    <a:lnTo>
                      <a:pt x="674" y="548"/>
                    </a:lnTo>
                    <a:lnTo>
                      <a:pt x="674" y="505"/>
                    </a:lnTo>
                    <a:lnTo>
                      <a:pt x="631" y="463"/>
                    </a:lnTo>
                    <a:lnTo>
                      <a:pt x="631" y="420"/>
                    </a:lnTo>
                    <a:lnTo>
                      <a:pt x="631" y="379"/>
                    </a:lnTo>
                    <a:lnTo>
                      <a:pt x="600" y="379"/>
                    </a:lnTo>
                    <a:lnTo>
                      <a:pt x="600" y="337"/>
                    </a:lnTo>
                    <a:lnTo>
                      <a:pt x="558" y="294"/>
                    </a:lnTo>
                    <a:lnTo>
                      <a:pt x="516" y="252"/>
                    </a:lnTo>
                    <a:lnTo>
                      <a:pt x="516" y="211"/>
                    </a:lnTo>
                    <a:lnTo>
                      <a:pt x="464" y="211"/>
                    </a:lnTo>
                    <a:lnTo>
                      <a:pt x="464" y="168"/>
                    </a:lnTo>
                    <a:lnTo>
                      <a:pt x="421" y="168"/>
                    </a:lnTo>
                    <a:lnTo>
                      <a:pt x="390" y="126"/>
                    </a:lnTo>
                    <a:lnTo>
                      <a:pt x="347" y="126"/>
                    </a:lnTo>
                    <a:lnTo>
                      <a:pt x="305" y="84"/>
                    </a:lnTo>
                    <a:lnTo>
                      <a:pt x="252" y="84"/>
                    </a:lnTo>
                    <a:lnTo>
                      <a:pt x="210" y="42"/>
                    </a:lnTo>
                    <a:lnTo>
                      <a:pt x="178" y="42"/>
                    </a:lnTo>
                    <a:lnTo>
                      <a:pt x="136" y="42"/>
                    </a:lnTo>
                    <a:lnTo>
                      <a:pt x="84" y="42"/>
                    </a:lnTo>
                    <a:lnTo>
                      <a:pt x="41" y="0"/>
                    </a:lnTo>
                    <a:lnTo>
                      <a:pt x="0" y="0"/>
                    </a:lnTo>
                    <a:lnTo>
                      <a:pt x="0" y="42"/>
                    </a:lnTo>
                    <a:lnTo>
                      <a:pt x="41" y="42"/>
                    </a:lnTo>
                    <a:lnTo>
                      <a:pt x="84" y="84"/>
                    </a:lnTo>
                    <a:lnTo>
                      <a:pt x="136" y="84"/>
                    </a:lnTo>
                    <a:lnTo>
                      <a:pt x="178" y="84"/>
                    </a:lnTo>
                    <a:lnTo>
                      <a:pt x="210" y="84"/>
                    </a:lnTo>
                    <a:lnTo>
                      <a:pt x="252" y="126"/>
                    </a:lnTo>
                    <a:lnTo>
                      <a:pt x="305" y="126"/>
                    </a:lnTo>
                    <a:lnTo>
                      <a:pt x="347" y="168"/>
                    </a:lnTo>
                    <a:lnTo>
                      <a:pt x="390" y="168"/>
                    </a:lnTo>
                    <a:lnTo>
                      <a:pt x="390" y="211"/>
                    </a:lnTo>
                    <a:lnTo>
                      <a:pt x="421" y="211"/>
                    </a:lnTo>
                    <a:lnTo>
                      <a:pt x="464" y="211"/>
                    </a:lnTo>
                    <a:lnTo>
                      <a:pt x="464" y="252"/>
                    </a:lnTo>
                    <a:lnTo>
                      <a:pt x="516" y="294"/>
                    </a:lnTo>
                    <a:lnTo>
                      <a:pt x="558" y="337"/>
                    </a:lnTo>
                    <a:lnTo>
                      <a:pt x="558" y="379"/>
                    </a:lnTo>
                    <a:lnTo>
                      <a:pt x="600" y="420"/>
                    </a:lnTo>
                    <a:lnTo>
                      <a:pt x="631" y="463"/>
                    </a:lnTo>
                    <a:lnTo>
                      <a:pt x="631" y="505"/>
                    </a:lnTo>
                    <a:lnTo>
                      <a:pt x="631" y="548"/>
                    </a:lnTo>
                    <a:lnTo>
                      <a:pt x="631" y="589"/>
                    </a:lnTo>
                    <a:lnTo>
                      <a:pt x="674" y="632"/>
                    </a:lnTo>
                    <a:lnTo>
                      <a:pt x="674" y="674"/>
                    </a:lnTo>
                    <a:lnTo>
                      <a:pt x="674" y="715"/>
                    </a:lnTo>
                    <a:lnTo>
                      <a:pt x="727" y="715"/>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30" name="Freeform 75"/>
              <p:cNvSpPr>
                <a:spLocks/>
              </p:cNvSpPr>
              <p:nvPr/>
            </p:nvSpPr>
            <p:spPr bwMode="auto">
              <a:xfrm>
                <a:off x="1203" y="2719"/>
                <a:ext cx="60" cy="60"/>
              </a:xfrm>
              <a:custGeom>
                <a:avLst/>
                <a:gdLst>
                  <a:gd name="T0" fmla="*/ 0 w 727"/>
                  <a:gd name="T1" fmla="*/ 5 h 717"/>
                  <a:gd name="T2" fmla="*/ 0 w 727"/>
                  <a:gd name="T3" fmla="*/ 5 h 717"/>
                  <a:gd name="T4" fmla="*/ 1 w 727"/>
                  <a:gd name="T5" fmla="*/ 5 h 717"/>
                  <a:gd name="T6" fmla="*/ 1 w 727"/>
                  <a:gd name="T7" fmla="*/ 5 h 717"/>
                  <a:gd name="T8" fmla="*/ 1 w 727"/>
                  <a:gd name="T9" fmla="*/ 5 h 717"/>
                  <a:gd name="T10" fmla="*/ 1 w 727"/>
                  <a:gd name="T11" fmla="*/ 5 h 717"/>
                  <a:gd name="T12" fmla="*/ 2 w 727"/>
                  <a:gd name="T13" fmla="*/ 5 h 717"/>
                  <a:gd name="T14" fmla="*/ 2 w 727"/>
                  <a:gd name="T15" fmla="*/ 5 h 717"/>
                  <a:gd name="T16" fmla="*/ 2 w 727"/>
                  <a:gd name="T17" fmla="*/ 5 h 717"/>
                  <a:gd name="T18" fmla="*/ 2 w 727"/>
                  <a:gd name="T19" fmla="*/ 4 h 717"/>
                  <a:gd name="T20" fmla="*/ 3 w 727"/>
                  <a:gd name="T21" fmla="*/ 4 h 717"/>
                  <a:gd name="T22" fmla="*/ 3 w 727"/>
                  <a:gd name="T23" fmla="*/ 4 h 717"/>
                  <a:gd name="T24" fmla="*/ 3 w 727"/>
                  <a:gd name="T25" fmla="*/ 4 h 717"/>
                  <a:gd name="T26" fmla="*/ 3 w 727"/>
                  <a:gd name="T27" fmla="*/ 4 h 717"/>
                  <a:gd name="T28" fmla="*/ 4 w 727"/>
                  <a:gd name="T29" fmla="*/ 4 h 717"/>
                  <a:gd name="T30" fmla="*/ 4 w 727"/>
                  <a:gd name="T31" fmla="*/ 3 h 717"/>
                  <a:gd name="T32" fmla="*/ 4 w 727"/>
                  <a:gd name="T33" fmla="*/ 3 h 717"/>
                  <a:gd name="T34" fmla="*/ 4 w 727"/>
                  <a:gd name="T35" fmla="*/ 3 h 717"/>
                  <a:gd name="T36" fmla="*/ 4 w 727"/>
                  <a:gd name="T37" fmla="*/ 3 h 717"/>
                  <a:gd name="T38" fmla="*/ 4 w 727"/>
                  <a:gd name="T39" fmla="*/ 2 h 717"/>
                  <a:gd name="T40" fmla="*/ 4 w 727"/>
                  <a:gd name="T41" fmla="*/ 2 h 717"/>
                  <a:gd name="T42" fmla="*/ 5 w 727"/>
                  <a:gd name="T43" fmla="*/ 2 h 717"/>
                  <a:gd name="T44" fmla="*/ 5 w 727"/>
                  <a:gd name="T45" fmla="*/ 2 h 717"/>
                  <a:gd name="T46" fmla="*/ 5 w 727"/>
                  <a:gd name="T47" fmla="*/ 1 h 717"/>
                  <a:gd name="T48" fmla="*/ 5 w 727"/>
                  <a:gd name="T49" fmla="*/ 1 h 717"/>
                  <a:gd name="T50" fmla="*/ 5 w 727"/>
                  <a:gd name="T51" fmla="*/ 1 h 717"/>
                  <a:gd name="T52" fmla="*/ 5 w 727"/>
                  <a:gd name="T53" fmla="*/ 0 h 717"/>
                  <a:gd name="T54" fmla="*/ 5 w 727"/>
                  <a:gd name="T55" fmla="*/ 0 h 717"/>
                  <a:gd name="T56" fmla="*/ 5 w 727"/>
                  <a:gd name="T57" fmla="*/ 0 h 717"/>
                  <a:gd name="T58" fmla="*/ 5 w 727"/>
                  <a:gd name="T59" fmla="*/ 0 h 717"/>
                  <a:gd name="T60" fmla="*/ 5 w 727"/>
                  <a:gd name="T61" fmla="*/ 1 h 717"/>
                  <a:gd name="T62" fmla="*/ 5 w 727"/>
                  <a:gd name="T63" fmla="*/ 1 h 717"/>
                  <a:gd name="T64" fmla="*/ 4 w 727"/>
                  <a:gd name="T65" fmla="*/ 1 h 717"/>
                  <a:gd name="T66" fmla="*/ 4 w 727"/>
                  <a:gd name="T67" fmla="*/ 2 h 717"/>
                  <a:gd name="T68" fmla="*/ 4 w 727"/>
                  <a:gd name="T69" fmla="*/ 2 h 717"/>
                  <a:gd name="T70" fmla="*/ 4 w 727"/>
                  <a:gd name="T71" fmla="*/ 2 h 717"/>
                  <a:gd name="T72" fmla="*/ 4 w 727"/>
                  <a:gd name="T73" fmla="*/ 3 h 717"/>
                  <a:gd name="T74" fmla="*/ 4 w 727"/>
                  <a:gd name="T75" fmla="*/ 3 h 717"/>
                  <a:gd name="T76" fmla="*/ 4 w 727"/>
                  <a:gd name="T77" fmla="*/ 3 h 717"/>
                  <a:gd name="T78" fmla="*/ 4 w 727"/>
                  <a:gd name="T79" fmla="*/ 3 h 717"/>
                  <a:gd name="T80" fmla="*/ 3 w 727"/>
                  <a:gd name="T81" fmla="*/ 4 h 717"/>
                  <a:gd name="T82" fmla="*/ 3 w 727"/>
                  <a:gd name="T83" fmla="*/ 4 h 717"/>
                  <a:gd name="T84" fmla="*/ 3 w 727"/>
                  <a:gd name="T85" fmla="*/ 4 h 717"/>
                  <a:gd name="T86" fmla="*/ 3 w 727"/>
                  <a:gd name="T87" fmla="*/ 4 h 717"/>
                  <a:gd name="T88" fmla="*/ 2 w 727"/>
                  <a:gd name="T89" fmla="*/ 4 h 717"/>
                  <a:gd name="T90" fmla="*/ 2 w 727"/>
                  <a:gd name="T91" fmla="*/ 4 h 717"/>
                  <a:gd name="T92" fmla="*/ 2 w 727"/>
                  <a:gd name="T93" fmla="*/ 4 h 717"/>
                  <a:gd name="T94" fmla="*/ 1 w 727"/>
                  <a:gd name="T95" fmla="*/ 5 h 717"/>
                  <a:gd name="T96" fmla="*/ 1 w 727"/>
                  <a:gd name="T97" fmla="*/ 5 h 717"/>
                  <a:gd name="T98" fmla="*/ 1 w 727"/>
                  <a:gd name="T99" fmla="*/ 5 h 717"/>
                  <a:gd name="T100" fmla="*/ 1 w 727"/>
                  <a:gd name="T101" fmla="*/ 5 h 717"/>
                  <a:gd name="T102" fmla="*/ 1 w 727"/>
                  <a:gd name="T103" fmla="*/ 5 h 717"/>
                  <a:gd name="T104" fmla="*/ 0 w 727"/>
                  <a:gd name="T105" fmla="*/ 5 h 717"/>
                  <a:gd name="T106" fmla="*/ 0 w 727"/>
                  <a:gd name="T107" fmla="*/ 5 h 717"/>
                  <a:gd name="T108" fmla="*/ 0 w 727"/>
                  <a:gd name="T109" fmla="*/ 5 h 7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7" h="717">
                    <a:moveTo>
                      <a:pt x="0" y="717"/>
                    </a:moveTo>
                    <a:lnTo>
                      <a:pt x="41" y="717"/>
                    </a:lnTo>
                    <a:lnTo>
                      <a:pt x="84" y="717"/>
                    </a:lnTo>
                    <a:lnTo>
                      <a:pt x="136" y="717"/>
                    </a:lnTo>
                    <a:lnTo>
                      <a:pt x="178" y="717"/>
                    </a:lnTo>
                    <a:lnTo>
                      <a:pt x="210" y="717"/>
                    </a:lnTo>
                    <a:lnTo>
                      <a:pt x="252" y="717"/>
                    </a:lnTo>
                    <a:lnTo>
                      <a:pt x="252" y="675"/>
                    </a:lnTo>
                    <a:lnTo>
                      <a:pt x="305" y="675"/>
                    </a:lnTo>
                    <a:lnTo>
                      <a:pt x="347" y="632"/>
                    </a:lnTo>
                    <a:lnTo>
                      <a:pt x="390" y="632"/>
                    </a:lnTo>
                    <a:lnTo>
                      <a:pt x="421" y="591"/>
                    </a:lnTo>
                    <a:lnTo>
                      <a:pt x="464" y="591"/>
                    </a:lnTo>
                    <a:lnTo>
                      <a:pt x="464" y="548"/>
                    </a:lnTo>
                    <a:lnTo>
                      <a:pt x="516" y="506"/>
                    </a:lnTo>
                    <a:lnTo>
                      <a:pt x="558" y="465"/>
                    </a:lnTo>
                    <a:lnTo>
                      <a:pt x="558" y="422"/>
                    </a:lnTo>
                    <a:lnTo>
                      <a:pt x="600" y="422"/>
                    </a:lnTo>
                    <a:lnTo>
                      <a:pt x="600" y="380"/>
                    </a:lnTo>
                    <a:lnTo>
                      <a:pt x="631" y="337"/>
                    </a:lnTo>
                    <a:lnTo>
                      <a:pt x="631" y="296"/>
                    </a:lnTo>
                    <a:lnTo>
                      <a:pt x="674" y="254"/>
                    </a:lnTo>
                    <a:lnTo>
                      <a:pt x="674" y="211"/>
                    </a:lnTo>
                    <a:lnTo>
                      <a:pt x="674" y="169"/>
                    </a:lnTo>
                    <a:lnTo>
                      <a:pt x="727" y="128"/>
                    </a:lnTo>
                    <a:lnTo>
                      <a:pt x="727" y="85"/>
                    </a:lnTo>
                    <a:lnTo>
                      <a:pt x="727" y="43"/>
                    </a:lnTo>
                    <a:lnTo>
                      <a:pt x="727" y="0"/>
                    </a:lnTo>
                    <a:lnTo>
                      <a:pt x="674" y="0"/>
                    </a:lnTo>
                    <a:lnTo>
                      <a:pt x="674" y="43"/>
                    </a:lnTo>
                    <a:lnTo>
                      <a:pt x="674" y="85"/>
                    </a:lnTo>
                    <a:lnTo>
                      <a:pt x="674" y="128"/>
                    </a:lnTo>
                    <a:lnTo>
                      <a:pt x="631" y="169"/>
                    </a:lnTo>
                    <a:lnTo>
                      <a:pt x="631" y="211"/>
                    </a:lnTo>
                    <a:lnTo>
                      <a:pt x="631" y="254"/>
                    </a:lnTo>
                    <a:lnTo>
                      <a:pt x="600" y="337"/>
                    </a:lnTo>
                    <a:lnTo>
                      <a:pt x="558" y="380"/>
                    </a:lnTo>
                    <a:lnTo>
                      <a:pt x="558" y="422"/>
                    </a:lnTo>
                    <a:lnTo>
                      <a:pt x="516" y="422"/>
                    </a:lnTo>
                    <a:lnTo>
                      <a:pt x="516" y="465"/>
                    </a:lnTo>
                    <a:lnTo>
                      <a:pt x="464" y="506"/>
                    </a:lnTo>
                    <a:lnTo>
                      <a:pt x="421" y="548"/>
                    </a:lnTo>
                    <a:lnTo>
                      <a:pt x="390" y="548"/>
                    </a:lnTo>
                    <a:lnTo>
                      <a:pt x="390" y="591"/>
                    </a:lnTo>
                    <a:lnTo>
                      <a:pt x="347" y="591"/>
                    </a:lnTo>
                    <a:lnTo>
                      <a:pt x="305" y="632"/>
                    </a:lnTo>
                    <a:lnTo>
                      <a:pt x="252" y="632"/>
                    </a:lnTo>
                    <a:lnTo>
                      <a:pt x="210" y="675"/>
                    </a:lnTo>
                    <a:lnTo>
                      <a:pt x="178" y="675"/>
                    </a:lnTo>
                    <a:lnTo>
                      <a:pt x="136" y="675"/>
                    </a:lnTo>
                    <a:lnTo>
                      <a:pt x="84" y="675"/>
                    </a:lnTo>
                    <a:lnTo>
                      <a:pt x="84" y="717"/>
                    </a:lnTo>
                    <a:lnTo>
                      <a:pt x="41" y="717"/>
                    </a:lnTo>
                    <a:lnTo>
                      <a:pt x="0" y="7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31" name="Freeform 76"/>
              <p:cNvSpPr>
                <a:spLocks/>
              </p:cNvSpPr>
              <p:nvPr/>
            </p:nvSpPr>
            <p:spPr bwMode="auto">
              <a:xfrm>
                <a:off x="1143" y="2719"/>
                <a:ext cx="60" cy="60"/>
              </a:xfrm>
              <a:custGeom>
                <a:avLst/>
                <a:gdLst>
                  <a:gd name="T0" fmla="*/ 0 w 717"/>
                  <a:gd name="T1" fmla="*/ 0 h 717"/>
                  <a:gd name="T2" fmla="*/ 0 w 717"/>
                  <a:gd name="T3" fmla="*/ 0 h 717"/>
                  <a:gd name="T4" fmla="*/ 0 w 717"/>
                  <a:gd name="T5" fmla="*/ 1 h 717"/>
                  <a:gd name="T6" fmla="*/ 0 w 717"/>
                  <a:gd name="T7" fmla="*/ 1 h 717"/>
                  <a:gd name="T8" fmla="*/ 0 w 717"/>
                  <a:gd name="T9" fmla="*/ 1 h 717"/>
                  <a:gd name="T10" fmla="*/ 0 w 717"/>
                  <a:gd name="T11" fmla="*/ 2 h 717"/>
                  <a:gd name="T12" fmla="*/ 0 w 717"/>
                  <a:gd name="T13" fmla="*/ 2 h 717"/>
                  <a:gd name="T14" fmla="*/ 1 w 717"/>
                  <a:gd name="T15" fmla="*/ 2 h 717"/>
                  <a:gd name="T16" fmla="*/ 1 w 717"/>
                  <a:gd name="T17" fmla="*/ 2 h 717"/>
                  <a:gd name="T18" fmla="*/ 1 w 717"/>
                  <a:gd name="T19" fmla="*/ 3 h 717"/>
                  <a:gd name="T20" fmla="*/ 1 w 717"/>
                  <a:gd name="T21" fmla="*/ 3 h 717"/>
                  <a:gd name="T22" fmla="*/ 1 w 717"/>
                  <a:gd name="T23" fmla="*/ 3 h 717"/>
                  <a:gd name="T24" fmla="*/ 2 w 717"/>
                  <a:gd name="T25" fmla="*/ 4 h 717"/>
                  <a:gd name="T26" fmla="*/ 2 w 717"/>
                  <a:gd name="T27" fmla="*/ 4 h 717"/>
                  <a:gd name="T28" fmla="*/ 2 w 717"/>
                  <a:gd name="T29" fmla="*/ 4 h 717"/>
                  <a:gd name="T30" fmla="*/ 2 w 717"/>
                  <a:gd name="T31" fmla="*/ 4 h 717"/>
                  <a:gd name="T32" fmla="*/ 2 w 717"/>
                  <a:gd name="T33" fmla="*/ 4 h 717"/>
                  <a:gd name="T34" fmla="*/ 2 w 717"/>
                  <a:gd name="T35" fmla="*/ 4 h 717"/>
                  <a:gd name="T36" fmla="*/ 3 w 717"/>
                  <a:gd name="T37" fmla="*/ 4 h 717"/>
                  <a:gd name="T38" fmla="*/ 3 w 717"/>
                  <a:gd name="T39" fmla="*/ 5 h 717"/>
                  <a:gd name="T40" fmla="*/ 3 w 717"/>
                  <a:gd name="T41" fmla="*/ 5 h 717"/>
                  <a:gd name="T42" fmla="*/ 4 w 717"/>
                  <a:gd name="T43" fmla="*/ 5 h 717"/>
                  <a:gd name="T44" fmla="*/ 4 w 717"/>
                  <a:gd name="T45" fmla="*/ 5 h 717"/>
                  <a:gd name="T46" fmla="*/ 4 w 717"/>
                  <a:gd name="T47" fmla="*/ 5 h 717"/>
                  <a:gd name="T48" fmla="*/ 5 w 717"/>
                  <a:gd name="T49" fmla="*/ 5 h 717"/>
                  <a:gd name="T50" fmla="*/ 5 w 717"/>
                  <a:gd name="T51" fmla="*/ 5 h 717"/>
                  <a:gd name="T52" fmla="*/ 5 w 717"/>
                  <a:gd name="T53" fmla="*/ 5 h 717"/>
                  <a:gd name="T54" fmla="*/ 5 w 717"/>
                  <a:gd name="T55" fmla="*/ 5 h 717"/>
                  <a:gd name="T56" fmla="*/ 5 w 717"/>
                  <a:gd name="T57" fmla="*/ 5 h 717"/>
                  <a:gd name="T58" fmla="*/ 4 w 717"/>
                  <a:gd name="T59" fmla="*/ 5 h 717"/>
                  <a:gd name="T60" fmla="*/ 4 w 717"/>
                  <a:gd name="T61" fmla="*/ 5 h 717"/>
                  <a:gd name="T62" fmla="*/ 4 w 717"/>
                  <a:gd name="T63" fmla="*/ 5 h 717"/>
                  <a:gd name="T64" fmla="*/ 3 w 717"/>
                  <a:gd name="T65" fmla="*/ 5 h 717"/>
                  <a:gd name="T66" fmla="*/ 3 w 717"/>
                  <a:gd name="T67" fmla="*/ 4 h 717"/>
                  <a:gd name="T68" fmla="*/ 3 w 717"/>
                  <a:gd name="T69" fmla="*/ 4 h 717"/>
                  <a:gd name="T70" fmla="*/ 3 w 717"/>
                  <a:gd name="T71" fmla="*/ 4 h 717"/>
                  <a:gd name="T72" fmla="*/ 3 w 717"/>
                  <a:gd name="T73" fmla="*/ 4 h 717"/>
                  <a:gd name="T74" fmla="*/ 2 w 717"/>
                  <a:gd name="T75" fmla="*/ 4 h 717"/>
                  <a:gd name="T76" fmla="*/ 2 w 717"/>
                  <a:gd name="T77" fmla="*/ 4 h 717"/>
                  <a:gd name="T78" fmla="*/ 2 w 717"/>
                  <a:gd name="T79" fmla="*/ 4 h 717"/>
                  <a:gd name="T80" fmla="*/ 2 w 717"/>
                  <a:gd name="T81" fmla="*/ 3 h 717"/>
                  <a:gd name="T82" fmla="*/ 2 w 717"/>
                  <a:gd name="T83" fmla="*/ 3 h 717"/>
                  <a:gd name="T84" fmla="*/ 1 w 717"/>
                  <a:gd name="T85" fmla="*/ 3 h 717"/>
                  <a:gd name="T86" fmla="*/ 1 w 717"/>
                  <a:gd name="T87" fmla="*/ 3 h 717"/>
                  <a:gd name="T88" fmla="*/ 1 w 717"/>
                  <a:gd name="T89" fmla="*/ 3 h 717"/>
                  <a:gd name="T90" fmla="*/ 1 w 717"/>
                  <a:gd name="T91" fmla="*/ 2 h 717"/>
                  <a:gd name="T92" fmla="*/ 1 w 717"/>
                  <a:gd name="T93" fmla="*/ 2 h 717"/>
                  <a:gd name="T94" fmla="*/ 1 w 717"/>
                  <a:gd name="T95" fmla="*/ 2 h 717"/>
                  <a:gd name="T96" fmla="*/ 1 w 717"/>
                  <a:gd name="T97" fmla="*/ 2 h 717"/>
                  <a:gd name="T98" fmla="*/ 1 w 717"/>
                  <a:gd name="T99" fmla="*/ 1 h 717"/>
                  <a:gd name="T100" fmla="*/ 0 w 717"/>
                  <a:gd name="T101" fmla="*/ 1 h 717"/>
                  <a:gd name="T102" fmla="*/ 0 w 717"/>
                  <a:gd name="T103" fmla="*/ 1 h 717"/>
                  <a:gd name="T104" fmla="*/ 0 w 717"/>
                  <a:gd name="T105" fmla="*/ 1 h 717"/>
                  <a:gd name="T106" fmla="*/ 0 w 717"/>
                  <a:gd name="T107" fmla="*/ 0 h 717"/>
                  <a:gd name="T108" fmla="*/ 0 w 717"/>
                  <a:gd name="T109" fmla="*/ 0 h 717"/>
                  <a:gd name="T110" fmla="*/ 0 w 717"/>
                  <a:gd name="T111" fmla="*/ 0 h 717"/>
                  <a:gd name="T112" fmla="*/ 0 w 717"/>
                  <a:gd name="T113" fmla="*/ 0 h 7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17" h="717">
                    <a:moveTo>
                      <a:pt x="0" y="0"/>
                    </a:moveTo>
                    <a:lnTo>
                      <a:pt x="0" y="43"/>
                    </a:lnTo>
                    <a:lnTo>
                      <a:pt x="0" y="85"/>
                    </a:lnTo>
                    <a:lnTo>
                      <a:pt x="0" y="128"/>
                    </a:lnTo>
                    <a:lnTo>
                      <a:pt x="0" y="169"/>
                    </a:lnTo>
                    <a:lnTo>
                      <a:pt x="53" y="211"/>
                    </a:lnTo>
                    <a:lnTo>
                      <a:pt x="53" y="254"/>
                    </a:lnTo>
                    <a:lnTo>
                      <a:pt x="95" y="296"/>
                    </a:lnTo>
                    <a:lnTo>
                      <a:pt x="95" y="337"/>
                    </a:lnTo>
                    <a:lnTo>
                      <a:pt x="126" y="380"/>
                    </a:lnTo>
                    <a:lnTo>
                      <a:pt x="126" y="422"/>
                    </a:lnTo>
                    <a:lnTo>
                      <a:pt x="169" y="465"/>
                    </a:lnTo>
                    <a:lnTo>
                      <a:pt x="211" y="506"/>
                    </a:lnTo>
                    <a:lnTo>
                      <a:pt x="211" y="548"/>
                    </a:lnTo>
                    <a:lnTo>
                      <a:pt x="263" y="591"/>
                    </a:lnTo>
                    <a:lnTo>
                      <a:pt x="306" y="591"/>
                    </a:lnTo>
                    <a:lnTo>
                      <a:pt x="306" y="632"/>
                    </a:lnTo>
                    <a:lnTo>
                      <a:pt x="337" y="632"/>
                    </a:lnTo>
                    <a:lnTo>
                      <a:pt x="380" y="632"/>
                    </a:lnTo>
                    <a:lnTo>
                      <a:pt x="432" y="675"/>
                    </a:lnTo>
                    <a:lnTo>
                      <a:pt x="474" y="717"/>
                    </a:lnTo>
                    <a:lnTo>
                      <a:pt x="506" y="717"/>
                    </a:lnTo>
                    <a:lnTo>
                      <a:pt x="548" y="717"/>
                    </a:lnTo>
                    <a:lnTo>
                      <a:pt x="590" y="717"/>
                    </a:lnTo>
                    <a:lnTo>
                      <a:pt x="643" y="717"/>
                    </a:lnTo>
                    <a:lnTo>
                      <a:pt x="684" y="717"/>
                    </a:lnTo>
                    <a:lnTo>
                      <a:pt x="717" y="717"/>
                    </a:lnTo>
                    <a:lnTo>
                      <a:pt x="684" y="717"/>
                    </a:lnTo>
                    <a:lnTo>
                      <a:pt x="643" y="717"/>
                    </a:lnTo>
                    <a:lnTo>
                      <a:pt x="590" y="675"/>
                    </a:lnTo>
                    <a:lnTo>
                      <a:pt x="548" y="675"/>
                    </a:lnTo>
                    <a:lnTo>
                      <a:pt x="506" y="675"/>
                    </a:lnTo>
                    <a:lnTo>
                      <a:pt x="474" y="675"/>
                    </a:lnTo>
                    <a:lnTo>
                      <a:pt x="474" y="632"/>
                    </a:lnTo>
                    <a:lnTo>
                      <a:pt x="432" y="632"/>
                    </a:lnTo>
                    <a:lnTo>
                      <a:pt x="380" y="632"/>
                    </a:lnTo>
                    <a:lnTo>
                      <a:pt x="380" y="591"/>
                    </a:lnTo>
                    <a:lnTo>
                      <a:pt x="337" y="591"/>
                    </a:lnTo>
                    <a:lnTo>
                      <a:pt x="306" y="548"/>
                    </a:lnTo>
                    <a:lnTo>
                      <a:pt x="263" y="506"/>
                    </a:lnTo>
                    <a:lnTo>
                      <a:pt x="211" y="465"/>
                    </a:lnTo>
                    <a:lnTo>
                      <a:pt x="211" y="422"/>
                    </a:lnTo>
                    <a:lnTo>
                      <a:pt x="169" y="422"/>
                    </a:lnTo>
                    <a:lnTo>
                      <a:pt x="169" y="380"/>
                    </a:lnTo>
                    <a:lnTo>
                      <a:pt x="126" y="380"/>
                    </a:lnTo>
                    <a:lnTo>
                      <a:pt x="126" y="337"/>
                    </a:lnTo>
                    <a:lnTo>
                      <a:pt x="95" y="296"/>
                    </a:lnTo>
                    <a:lnTo>
                      <a:pt x="95" y="254"/>
                    </a:lnTo>
                    <a:lnTo>
                      <a:pt x="95" y="211"/>
                    </a:lnTo>
                    <a:lnTo>
                      <a:pt x="95" y="169"/>
                    </a:lnTo>
                    <a:lnTo>
                      <a:pt x="53" y="169"/>
                    </a:lnTo>
                    <a:lnTo>
                      <a:pt x="53" y="128"/>
                    </a:lnTo>
                    <a:lnTo>
                      <a:pt x="53" y="85"/>
                    </a:lnTo>
                    <a:lnTo>
                      <a:pt x="53" y="43"/>
                    </a:lnTo>
                    <a:lnTo>
                      <a:pt x="5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32" name="Freeform 77"/>
              <p:cNvSpPr>
                <a:spLocks/>
              </p:cNvSpPr>
              <p:nvPr/>
            </p:nvSpPr>
            <p:spPr bwMode="auto">
              <a:xfrm>
                <a:off x="1143" y="2660"/>
                <a:ext cx="60" cy="59"/>
              </a:xfrm>
              <a:custGeom>
                <a:avLst/>
                <a:gdLst>
                  <a:gd name="T0" fmla="*/ 5 w 717"/>
                  <a:gd name="T1" fmla="*/ 0 h 715"/>
                  <a:gd name="T2" fmla="*/ 5 w 717"/>
                  <a:gd name="T3" fmla="*/ 0 h 715"/>
                  <a:gd name="T4" fmla="*/ 5 w 717"/>
                  <a:gd name="T5" fmla="*/ 0 h 715"/>
                  <a:gd name="T6" fmla="*/ 4 w 717"/>
                  <a:gd name="T7" fmla="*/ 0 h 715"/>
                  <a:gd name="T8" fmla="*/ 4 w 717"/>
                  <a:gd name="T9" fmla="*/ 0 h 715"/>
                  <a:gd name="T10" fmla="*/ 4 w 717"/>
                  <a:gd name="T11" fmla="*/ 0 h 715"/>
                  <a:gd name="T12" fmla="*/ 3 w 717"/>
                  <a:gd name="T13" fmla="*/ 1 h 715"/>
                  <a:gd name="T14" fmla="*/ 3 w 717"/>
                  <a:gd name="T15" fmla="*/ 1 h 715"/>
                  <a:gd name="T16" fmla="*/ 3 w 717"/>
                  <a:gd name="T17" fmla="*/ 1 h 715"/>
                  <a:gd name="T18" fmla="*/ 2 w 717"/>
                  <a:gd name="T19" fmla="*/ 1 h 715"/>
                  <a:gd name="T20" fmla="*/ 2 w 717"/>
                  <a:gd name="T21" fmla="*/ 1 h 715"/>
                  <a:gd name="T22" fmla="*/ 2 w 717"/>
                  <a:gd name="T23" fmla="*/ 1 h 715"/>
                  <a:gd name="T24" fmla="*/ 2 w 717"/>
                  <a:gd name="T25" fmla="*/ 1 h 715"/>
                  <a:gd name="T26" fmla="*/ 2 w 717"/>
                  <a:gd name="T27" fmla="*/ 1 h 715"/>
                  <a:gd name="T28" fmla="*/ 2 w 717"/>
                  <a:gd name="T29" fmla="*/ 2 h 715"/>
                  <a:gd name="T30" fmla="*/ 1 w 717"/>
                  <a:gd name="T31" fmla="*/ 2 h 715"/>
                  <a:gd name="T32" fmla="*/ 1 w 717"/>
                  <a:gd name="T33" fmla="*/ 2 h 715"/>
                  <a:gd name="T34" fmla="*/ 1 w 717"/>
                  <a:gd name="T35" fmla="*/ 2 h 715"/>
                  <a:gd name="T36" fmla="*/ 1 w 717"/>
                  <a:gd name="T37" fmla="*/ 3 h 715"/>
                  <a:gd name="T38" fmla="*/ 1 w 717"/>
                  <a:gd name="T39" fmla="*/ 3 h 715"/>
                  <a:gd name="T40" fmla="*/ 1 w 717"/>
                  <a:gd name="T41" fmla="*/ 3 h 715"/>
                  <a:gd name="T42" fmla="*/ 1 w 717"/>
                  <a:gd name="T43" fmla="*/ 3 h 715"/>
                  <a:gd name="T44" fmla="*/ 0 w 717"/>
                  <a:gd name="T45" fmla="*/ 3 h 715"/>
                  <a:gd name="T46" fmla="*/ 0 w 717"/>
                  <a:gd name="T47" fmla="*/ 4 h 715"/>
                  <a:gd name="T48" fmla="*/ 0 w 717"/>
                  <a:gd name="T49" fmla="*/ 4 h 715"/>
                  <a:gd name="T50" fmla="*/ 0 w 717"/>
                  <a:gd name="T51" fmla="*/ 4 h 715"/>
                  <a:gd name="T52" fmla="*/ 0 w 717"/>
                  <a:gd name="T53" fmla="*/ 5 h 715"/>
                  <a:gd name="T54" fmla="*/ 0 w 717"/>
                  <a:gd name="T55" fmla="*/ 5 h 715"/>
                  <a:gd name="T56" fmla="*/ 0 w 717"/>
                  <a:gd name="T57" fmla="*/ 5 h 715"/>
                  <a:gd name="T58" fmla="*/ 0 w 717"/>
                  <a:gd name="T59" fmla="*/ 5 h 715"/>
                  <a:gd name="T60" fmla="*/ 0 w 717"/>
                  <a:gd name="T61" fmla="*/ 4 h 715"/>
                  <a:gd name="T62" fmla="*/ 0 w 717"/>
                  <a:gd name="T63" fmla="*/ 4 h 715"/>
                  <a:gd name="T64" fmla="*/ 1 w 717"/>
                  <a:gd name="T65" fmla="*/ 4 h 715"/>
                  <a:gd name="T66" fmla="*/ 1 w 717"/>
                  <a:gd name="T67" fmla="*/ 3 h 715"/>
                  <a:gd name="T68" fmla="*/ 1 w 717"/>
                  <a:gd name="T69" fmla="*/ 3 h 715"/>
                  <a:gd name="T70" fmla="*/ 1 w 717"/>
                  <a:gd name="T71" fmla="*/ 3 h 715"/>
                  <a:gd name="T72" fmla="*/ 1 w 717"/>
                  <a:gd name="T73" fmla="*/ 3 h 715"/>
                  <a:gd name="T74" fmla="*/ 1 w 717"/>
                  <a:gd name="T75" fmla="*/ 2 h 715"/>
                  <a:gd name="T76" fmla="*/ 2 w 717"/>
                  <a:gd name="T77" fmla="*/ 2 h 715"/>
                  <a:gd name="T78" fmla="*/ 2 w 717"/>
                  <a:gd name="T79" fmla="*/ 2 h 715"/>
                  <a:gd name="T80" fmla="*/ 2 w 717"/>
                  <a:gd name="T81" fmla="*/ 1 h 715"/>
                  <a:gd name="T82" fmla="*/ 2 w 717"/>
                  <a:gd name="T83" fmla="*/ 1 h 715"/>
                  <a:gd name="T84" fmla="*/ 2 w 717"/>
                  <a:gd name="T85" fmla="*/ 1 h 715"/>
                  <a:gd name="T86" fmla="*/ 3 w 717"/>
                  <a:gd name="T87" fmla="*/ 1 h 715"/>
                  <a:gd name="T88" fmla="*/ 3 w 717"/>
                  <a:gd name="T89" fmla="*/ 1 h 715"/>
                  <a:gd name="T90" fmla="*/ 3 w 717"/>
                  <a:gd name="T91" fmla="*/ 1 h 715"/>
                  <a:gd name="T92" fmla="*/ 3 w 717"/>
                  <a:gd name="T93" fmla="*/ 1 h 715"/>
                  <a:gd name="T94" fmla="*/ 3 w 717"/>
                  <a:gd name="T95" fmla="*/ 1 h 715"/>
                  <a:gd name="T96" fmla="*/ 4 w 717"/>
                  <a:gd name="T97" fmla="*/ 1 h 715"/>
                  <a:gd name="T98" fmla="*/ 4 w 717"/>
                  <a:gd name="T99" fmla="*/ 1 h 715"/>
                  <a:gd name="T100" fmla="*/ 4 w 717"/>
                  <a:gd name="T101" fmla="*/ 1 h 715"/>
                  <a:gd name="T102" fmla="*/ 5 w 717"/>
                  <a:gd name="T103" fmla="*/ 1 h 715"/>
                  <a:gd name="T104" fmla="*/ 5 w 717"/>
                  <a:gd name="T105" fmla="*/ 0 h 715"/>
                  <a:gd name="T106" fmla="*/ 5 w 717"/>
                  <a:gd name="T107" fmla="*/ 0 h 715"/>
                  <a:gd name="T108" fmla="*/ 5 w 717"/>
                  <a:gd name="T109" fmla="*/ 0 h 715"/>
                  <a:gd name="T110" fmla="*/ 5 w 717"/>
                  <a:gd name="T111" fmla="*/ 0 h 7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17" h="715">
                    <a:moveTo>
                      <a:pt x="717" y="0"/>
                    </a:moveTo>
                    <a:lnTo>
                      <a:pt x="684" y="0"/>
                    </a:lnTo>
                    <a:lnTo>
                      <a:pt x="643" y="42"/>
                    </a:lnTo>
                    <a:lnTo>
                      <a:pt x="590" y="42"/>
                    </a:lnTo>
                    <a:lnTo>
                      <a:pt x="548" y="42"/>
                    </a:lnTo>
                    <a:lnTo>
                      <a:pt x="506" y="42"/>
                    </a:lnTo>
                    <a:lnTo>
                      <a:pt x="474" y="84"/>
                    </a:lnTo>
                    <a:lnTo>
                      <a:pt x="432" y="84"/>
                    </a:lnTo>
                    <a:lnTo>
                      <a:pt x="380" y="126"/>
                    </a:lnTo>
                    <a:lnTo>
                      <a:pt x="337" y="126"/>
                    </a:lnTo>
                    <a:lnTo>
                      <a:pt x="306" y="126"/>
                    </a:lnTo>
                    <a:lnTo>
                      <a:pt x="306" y="168"/>
                    </a:lnTo>
                    <a:lnTo>
                      <a:pt x="263" y="168"/>
                    </a:lnTo>
                    <a:lnTo>
                      <a:pt x="211" y="211"/>
                    </a:lnTo>
                    <a:lnTo>
                      <a:pt x="211" y="252"/>
                    </a:lnTo>
                    <a:lnTo>
                      <a:pt x="169" y="294"/>
                    </a:lnTo>
                    <a:lnTo>
                      <a:pt x="126" y="294"/>
                    </a:lnTo>
                    <a:lnTo>
                      <a:pt x="126" y="337"/>
                    </a:lnTo>
                    <a:lnTo>
                      <a:pt x="126" y="379"/>
                    </a:lnTo>
                    <a:lnTo>
                      <a:pt x="95" y="379"/>
                    </a:lnTo>
                    <a:lnTo>
                      <a:pt x="95" y="420"/>
                    </a:lnTo>
                    <a:lnTo>
                      <a:pt x="95" y="463"/>
                    </a:lnTo>
                    <a:lnTo>
                      <a:pt x="53" y="505"/>
                    </a:lnTo>
                    <a:lnTo>
                      <a:pt x="53" y="548"/>
                    </a:lnTo>
                    <a:lnTo>
                      <a:pt x="0" y="589"/>
                    </a:lnTo>
                    <a:lnTo>
                      <a:pt x="0" y="632"/>
                    </a:lnTo>
                    <a:lnTo>
                      <a:pt x="0" y="674"/>
                    </a:lnTo>
                    <a:lnTo>
                      <a:pt x="0" y="715"/>
                    </a:lnTo>
                    <a:lnTo>
                      <a:pt x="53" y="715"/>
                    </a:lnTo>
                    <a:lnTo>
                      <a:pt x="53" y="674"/>
                    </a:lnTo>
                    <a:lnTo>
                      <a:pt x="53" y="632"/>
                    </a:lnTo>
                    <a:lnTo>
                      <a:pt x="53" y="589"/>
                    </a:lnTo>
                    <a:lnTo>
                      <a:pt x="95" y="548"/>
                    </a:lnTo>
                    <a:lnTo>
                      <a:pt x="95" y="505"/>
                    </a:lnTo>
                    <a:lnTo>
                      <a:pt x="95" y="463"/>
                    </a:lnTo>
                    <a:lnTo>
                      <a:pt x="126" y="420"/>
                    </a:lnTo>
                    <a:lnTo>
                      <a:pt x="126" y="379"/>
                    </a:lnTo>
                    <a:lnTo>
                      <a:pt x="169" y="337"/>
                    </a:lnTo>
                    <a:lnTo>
                      <a:pt x="211" y="294"/>
                    </a:lnTo>
                    <a:lnTo>
                      <a:pt x="263" y="252"/>
                    </a:lnTo>
                    <a:lnTo>
                      <a:pt x="263" y="211"/>
                    </a:lnTo>
                    <a:lnTo>
                      <a:pt x="306" y="211"/>
                    </a:lnTo>
                    <a:lnTo>
                      <a:pt x="337" y="168"/>
                    </a:lnTo>
                    <a:lnTo>
                      <a:pt x="380" y="168"/>
                    </a:lnTo>
                    <a:lnTo>
                      <a:pt x="380" y="126"/>
                    </a:lnTo>
                    <a:lnTo>
                      <a:pt x="432" y="126"/>
                    </a:lnTo>
                    <a:lnTo>
                      <a:pt x="474" y="126"/>
                    </a:lnTo>
                    <a:lnTo>
                      <a:pt x="474" y="84"/>
                    </a:lnTo>
                    <a:lnTo>
                      <a:pt x="506" y="84"/>
                    </a:lnTo>
                    <a:lnTo>
                      <a:pt x="548" y="84"/>
                    </a:lnTo>
                    <a:lnTo>
                      <a:pt x="590" y="84"/>
                    </a:lnTo>
                    <a:lnTo>
                      <a:pt x="643" y="84"/>
                    </a:lnTo>
                    <a:lnTo>
                      <a:pt x="684" y="42"/>
                    </a:lnTo>
                    <a:lnTo>
                      <a:pt x="717" y="42"/>
                    </a:lnTo>
                    <a:lnTo>
                      <a:pt x="717"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33" name="Freeform 78"/>
              <p:cNvSpPr>
                <a:spLocks/>
              </p:cNvSpPr>
              <p:nvPr/>
            </p:nvSpPr>
            <p:spPr bwMode="auto">
              <a:xfrm>
                <a:off x="1253" y="2874"/>
                <a:ext cx="2" cy="3"/>
              </a:xfrm>
              <a:custGeom>
                <a:avLst/>
                <a:gdLst>
                  <a:gd name="T0" fmla="*/ 0 w 31"/>
                  <a:gd name="T1" fmla="*/ 0 h 41"/>
                  <a:gd name="T2" fmla="*/ 0 w 31"/>
                  <a:gd name="T3" fmla="*/ 0 h 41"/>
                  <a:gd name="T4" fmla="*/ 0 w 31"/>
                  <a:gd name="T5" fmla="*/ 0 h 41"/>
                  <a:gd name="T6" fmla="*/ 0 w 31"/>
                  <a:gd name="T7" fmla="*/ 0 h 41"/>
                  <a:gd name="T8" fmla="*/ 0 w 31"/>
                  <a:gd name="T9" fmla="*/ 0 h 41"/>
                  <a:gd name="T10" fmla="*/ 0 w 31"/>
                  <a:gd name="T11" fmla="*/ 0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41">
                    <a:moveTo>
                      <a:pt x="0" y="41"/>
                    </a:moveTo>
                    <a:lnTo>
                      <a:pt x="31" y="41"/>
                    </a:lnTo>
                    <a:lnTo>
                      <a:pt x="31" y="0"/>
                    </a:lnTo>
                    <a:lnTo>
                      <a:pt x="0" y="0"/>
                    </a:lnTo>
                    <a:lnTo>
                      <a:pt x="0" y="4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34" name="Freeform 79"/>
              <p:cNvSpPr>
                <a:spLocks/>
              </p:cNvSpPr>
              <p:nvPr/>
            </p:nvSpPr>
            <p:spPr bwMode="auto">
              <a:xfrm>
                <a:off x="1228" y="2839"/>
                <a:ext cx="25" cy="38"/>
              </a:xfrm>
              <a:custGeom>
                <a:avLst/>
                <a:gdLst>
                  <a:gd name="T0" fmla="*/ 0 w 295"/>
                  <a:gd name="T1" fmla="*/ 0 h 463"/>
                  <a:gd name="T2" fmla="*/ 0 w 295"/>
                  <a:gd name="T3" fmla="*/ 0 h 463"/>
                  <a:gd name="T4" fmla="*/ 0 w 295"/>
                  <a:gd name="T5" fmla="*/ 1 h 463"/>
                  <a:gd name="T6" fmla="*/ 0 w 295"/>
                  <a:gd name="T7" fmla="*/ 1 h 463"/>
                  <a:gd name="T8" fmla="*/ 0 w 295"/>
                  <a:gd name="T9" fmla="*/ 1 h 463"/>
                  <a:gd name="T10" fmla="*/ 1 w 295"/>
                  <a:gd name="T11" fmla="*/ 1 h 463"/>
                  <a:gd name="T12" fmla="*/ 1 w 295"/>
                  <a:gd name="T13" fmla="*/ 2 h 463"/>
                  <a:gd name="T14" fmla="*/ 1 w 295"/>
                  <a:gd name="T15" fmla="*/ 2 h 463"/>
                  <a:gd name="T16" fmla="*/ 1 w 295"/>
                  <a:gd name="T17" fmla="*/ 2 h 463"/>
                  <a:gd name="T18" fmla="*/ 1 w 295"/>
                  <a:gd name="T19" fmla="*/ 3 h 463"/>
                  <a:gd name="T20" fmla="*/ 2 w 295"/>
                  <a:gd name="T21" fmla="*/ 3 h 463"/>
                  <a:gd name="T22" fmla="*/ 2 w 295"/>
                  <a:gd name="T23" fmla="*/ 3 h 463"/>
                  <a:gd name="T24" fmla="*/ 2 w 295"/>
                  <a:gd name="T25" fmla="*/ 3 h 463"/>
                  <a:gd name="T26" fmla="*/ 2 w 295"/>
                  <a:gd name="T27" fmla="*/ 3 h 463"/>
                  <a:gd name="T28" fmla="*/ 2 w 295"/>
                  <a:gd name="T29" fmla="*/ 3 h 463"/>
                  <a:gd name="T30" fmla="*/ 2 w 295"/>
                  <a:gd name="T31" fmla="*/ 3 h 463"/>
                  <a:gd name="T32" fmla="*/ 2 w 295"/>
                  <a:gd name="T33" fmla="*/ 3 h 463"/>
                  <a:gd name="T34" fmla="*/ 2 w 295"/>
                  <a:gd name="T35" fmla="*/ 3 h 463"/>
                  <a:gd name="T36" fmla="*/ 2 w 295"/>
                  <a:gd name="T37" fmla="*/ 2 h 463"/>
                  <a:gd name="T38" fmla="*/ 1 w 295"/>
                  <a:gd name="T39" fmla="*/ 2 h 463"/>
                  <a:gd name="T40" fmla="*/ 1 w 295"/>
                  <a:gd name="T41" fmla="*/ 2 h 463"/>
                  <a:gd name="T42" fmla="*/ 1 w 295"/>
                  <a:gd name="T43" fmla="*/ 1 h 463"/>
                  <a:gd name="T44" fmla="*/ 1 w 295"/>
                  <a:gd name="T45" fmla="*/ 1 h 463"/>
                  <a:gd name="T46" fmla="*/ 1 w 295"/>
                  <a:gd name="T47" fmla="*/ 1 h 463"/>
                  <a:gd name="T48" fmla="*/ 1 w 295"/>
                  <a:gd name="T49" fmla="*/ 1 h 463"/>
                  <a:gd name="T50" fmla="*/ 0 w 295"/>
                  <a:gd name="T51" fmla="*/ 1 h 463"/>
                  <a:gd name="T52" fmla="*/ 0 w 295"/>
                  <a:gd name="T53" fmla="*/ 0 h 463"/>
                  <a:gd name="T54" fmla="*/ 0 w 295"/>
                  <a:gd name="T55" fmla="*/ 0 h 463"/>
                  <a:gd name="T56" fmla="*/ 0 w 295"/>
                  <a:gd name="T57" fmla="*/ 0 h 463"/>
                  <a:gd name="T58" fmla="*/ 0 w 295"/>
                  <a:gd name="T59" fmla="*/ 0 h 4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5" h="463">
                    <a:moveTo>
                      <a:pt x="0" y="0"/>
                    </a:moveTo>
                    <a:lnTo>
                      <a:pt x="0" y="42"/>
                    </a:lnTo>
                    <a:lnTo>
                      <a:pt x="42" y="94"/>
                    </a:lnTo>
                    <a:lnTo>
                      <a:pt x="42" y="126"/>
                    </a:lnTo>
                    <a:lnTo>
                      <a:pt x="42" y="168"/>
                    </a:lnTo>
                    <a:lnTo>
                      <a:pt x="85" y="211"/>
                    </a:lnTo>
                    <a:lnTo>
                      <a:pt x="85" y="253"/>
                    </a:lnTo>
                    <a:lnTo>
                      <a:pt x="116" y="294"/>
                    </a:lnTo>
                    <a:lnTo>
                      <a:pt x="159" y="337"/>
                    </a:lnTo>
                    <a:lnTo>
                      <a:pt x="159" y="379"/>
                    </a:lnTo>
                    <a:lnTo>
                      <a:pt x="211" y="379"/>
                    </a:lnTo>
                    <a:lnTo>
                      <a:pt x="253" y="422"/>
                    </a:lnTo>
                    <a:lnTo>
                      <a:pt x="253" y="463"/>
                    </a:lnTo>
                    <a:lnTo>
                      <a:pt x="295" y="463"/>
                    </a:lnTo>
                    <a:lnTo>
                      <a:pt x="295" y="422"/>
                    </a:lnTo>
                    <a:lnTo>
                      <a:pt x="253" y="422"/>
                    </a:lnTo>
                    <a:lnTo>
                      <a:pt x="253" y="379"/>
                    </a:lnTo>
                    <a:lnTo>
                      <a:pt x="211" y="379"/>
                    </a:lnTo>
                    <a:lnTo>
                      <a:pt x="211" y="337"/>
                    </a:lnTo>
                    <a:lnTo>
                      <a:pt x="159" y="294"/>
                    </a:lnTo>
                    <a:lnTo>
                      <a:pt x="116" y="253"/>
                    </a:lnTo>
                    <a:lnTo>
                      <a:pt x="116" y="211"/>
                    </a:lnTo>
                    <a:lnTo>
                      <a:pt x="85" y="168"/>
                    </a:lnTo>
                    <a:lnTo>
                      <a:pt x="85" y="126"/>
                    </a:lnTo>
                    <a:lnTo>
                      <a:pt x="85" y="94"/>
                    </a:lnTo>
                    <a:lnTo>
                      <a:pt x="42" y="94"/>
                    </a:lnTo>
                    <a:lnTo>
                      <a:pt x="42" y="42"/>
                    </a:lnTo>
                    <a:lnTo>
                      <a:pt x="42"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35" name="Freeform 80"/>
              <p:cNvSpPr>
                <a:spLocks/>
              </p:cNvSpPr>
              <p:nvPr/>
            </p:nvSpPr>
            <p:spPr bwMode="auto">
              <a:xfrm>
                <a:off x="1203" y="2733"/>
                <a:ext cx="29" cy="106"/>
              </a:xfrm>
              <a:custGeom>
                <a:avLst/>
                <a:gdLst>
                  <a:gd name="T0" fmla="*/ 0 w 347"/>
                  <a:gd name="T1" fmla="*/ 0 h 1264"/>
                  <a:gd name="T2" fmla="*/ 0 w 347"/>
                  <a:gd name="T3" fmla="*/ 0 h 1264"/>
                  <a:gd name="T4" fmla="*/ 2 w 347"/>
                  <a:gd name="T5" fmla="*/ 9 h 1264"/>
                  <a:gd name="T6" fmla="*/ 2 w 347"/>
                  <a:gd name="T7" fmla="*/ 9 h 1264"/>
                  <a:gd name="T8" fmla="*/ 0 w 347"/>
                  <a:gd name="T9" fmla="*/ 0 h 1264"/>
                  <a:gd name="T10" fmla="*/ 0 w 347"/>
                  <a:gd name="T11" fmla="*/ 0 h 1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7" h="1264">
                    <a:moveTo>
                      <a:pt x="41" y="0"/>
                    </a:moveTo>
                    <a:lnTo>
                      <a:pt x="0" y="0"/>
                    </a:lnTo>
                    <a:lnTo>
                      <a:pt x="305" y="1264"/>
                    </a:lnTo>
                    <a:lnTo>
                      <a:pt x="347" y="1264"/>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36" name="Freeform 81"/>
              <p:cNvSpPr>
                <a:spLocks/>
              </p:cNvSpPr>
              <p:nvPr/>
            </p:nvSpPr>
            <p:spPr bwMode="auto">
              <a:xfrm>
                <a:off x="1203" y="2733"/>
                <a:ext cx="3" cy="1"/>
              </a:xfrm>
              <a:custGeom>
                <a:avLst/>
                <a:gdLst>
                  <a:gd name="T0" fmla="*/ 0 w 41"/>
                  <a:gd name="T1" fmla="*/ 0 h 1"/>
                  <a:gd name="T2" fmla="*/ 0 w 41"/>
                  <a:gd name="T3" fmla="*/ 0 h 1"/>
                  <a:gd name="T4" fmla="*/ 0 w 41"/>
                  <a:gd name="T5" fmla="*/ 0 h 1"/>
                  <a:gd name="T6" fmla="*/ 0 w 4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1">
                    <a:moveTo>
                      <a:pt x="41" y="0"/>
                    </a:moveTo>
                    <a:lnTo>
                      <a:pt x="0" y="0"/>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37" name="Freeform 82"/>
              <p:cNvSpPr>
                <a:spLocks/>
              </p:cNvSpPr>
              <p:nvPr/>
            </p:nvSpPr>
            <p:spPr bwMode="auto">
              <a:xfrm>
                <a:off x="1165" y="2972"/>
                <a:ext cx="3" cy="4"/>
              </a:xfrm>
              <a:custGeom>
                <a:avLst/>
                <a:gdLst>
                  <a:gd name="T0" fmla="*/ 0 w 43"/>
                  <a:gd name="T1" fmla="*/ 0 h 42"/>
                  <a:gd name="T2" fmla="*/ 0 w 43"/>
                  <a:gd name="T3" fmla="*/ 0 h 42"/>
                  <a:gd name="T4" fmla="*/ 0 w 43"/>
                  <a:gd name="T5" fmla="*/ 0 h 42"/>
                  <a:gd name="T6" fmla="*/ 0 w 43"/>
                  <a:gd name="T7" fmla="*/ 0 h 42"/>
                  <a:gd name="T8" fmla="*/ 0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0" y="0"/>
                    </a:moveTo>
                    <a:lnTo>
                      <a:pt x="0" y="42"/>
                    </a:lnTo>
                    <a:lnTo>
                      <a:pt x="4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38" name="Freeform 83"/>
              <p:cNvSpPr>
                <a:spLocks/>
              </p:cNvSpPr>
              <p:nvPr/>
            </p:nvSpPr>
            <p:spPr bwMode="auto">
              <a:xfrm>
                <a:off x="1118" y="2818"/>
                <a:ext cx="50" cy="154"/>
              </a:xfrm>
              <a:custGeom>
                <a:avLst/>
                <a:gdLst>
                  <a:gd name="T0" fmla="*/ 0 w 601"/>
                  <a:gd name="T1" fmla="*/ 0 h 1854"/>
                  <a:gd name="T2" fmla="*/ 4 w 601"/>
                  <a:gd name="T3" fmla="*/ 13 h 1854"/>
                  <a:gd name="T4" fmla="*/ 4 w 601"/>
                  <a:gd name="T5" fmla="*/ 13 h 1854"/>
                  <a:gd name="T6" fmla="*/ 0 w 601"/>
                  <a:gd name="T7" fmla="*/ 0 h 1854"/>
                  <a:gd name="T8" fmla="*/ 0 w 601"/>
                  <a:gd name="T9" fmla="*/ 0 h 1854"/>
                  <a:gd name="T10" fmla="*/ 0 w 601"/>
                  <a:gd name="T11" fmla="*/ 0 h 18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1" h="1854">
                    <a:moveTo>
                      <a:pt x="0" y="0"/>
                    </a:moveTo>
                    <a:lnTo>
                      <a:pt x="558" y="1854"/>
                    </a:lnTo>
                    <a:lnTo>
                      <a:pt x="601" y="1854"/>
                    </a:lnTo>
                    <a:lnTo>
                      <a:pt x="42"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239" name="Freeform 84"/>
              <p:cNvSpPr>
                <a:spLocks/>
              </p:cNvSpPr>
              <p:nvPr/>
            </p:nvSpPr>
            <p:spPr bwMode="auto">
              <a:xfrm>
                <a:off x="1118" y="2818"/>
                <a:ext cx="4" cy="1"/>
              </a:xfrm>
              <a:custGeom>
                <a:avLst/>
                <a:gdLst>
                  <a:gd name="T0" fmla="*/ 0 w 42"/>
                  <a:gd name="T1" fmla="*/ 0 h 1"/>
                  <a:gd name="T2" fmla="*/ 0 w 42"/>
                  <a:gd name="T3" fmla="*/ 0 h 1"/>
                  <a:gd name="T4" fmla="*/ 0 w 42"/>
                  <a:gd name="T5" fmla="*/ 0 h 1"/>
                  <a:gd name="T6" fmla="*/ 0 w 4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1">
                    <a:moveTo>
                      <a:pt x="42" y="0"/>
                    </a:moveTo>
                    <a:lnTo>
                      <a:pt x="0" y="0"/>
                    </a:lnTo>
                    <a:lnTo>
                      <a:pt x="4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grpSp>
          <p:nvGrpSpPr>
            <p:cNvPr id="47115" name="Group 85"/>
            <p:cNvGrpSpPr>
              <a:grpSpLocks/>
            </p:cNvGrpSpPr>
            <p:nvPr/>
          </p:nvGrpSpPr>
          <p:grpSpPr bwMode="auto">
            <a:xfrm>
              <a:off x="1728" y="2640"/>
              <a:ext cx="276" cy="279"/>
              <a:chOff x="3126" y="2646"/>
              <a:chExt cx="276" cy="279"/>
            </a:xfrm>
          </p:grpSpPr>
          <p:sp>
            <p:nvSpPr>
              <p:cNvPr id="47175" name="Freeform 86"/>
              <p:cNvSpPr>
                <a:spLocks/>
              </p:cNvSpPr>
              <p:nvPr/>
            </p:nvSpPr>
            <p:spPr bwMode="auto">
              <a:xfrm>
                <a:off x="3169" y="2646"/>
                <a:ext cx="181" cy="179"/>
              </a:xfrm>
              <a:custGeom>
                <a:avLst/>
                <a:gdLst>
                  <a:gd name="T0" fmla="*/ 19 w 1452"/>
                  <a:gd name="T1" fmla="*/ 22 h 1428"/>
                  <a:gd name="T2" fmla="*/ 20 w 1452"/>
                  <a:gd name="T3" fmla="*/ 22 h 1428"/>
                  <a:gd name="T4" fmla="*/ 20 w 1452"/>
                  <a:gd name="T5" fmla="*/ 22 h 1428"/>
                  <a:gd name="T6" fmla="*/ 21 w 1452"/>
                  <a:gd name="T7" fmla="*/ 22 h 1428"/>
                  <a:gd name="T8" fmla="*/ 21 w 1452"/>
                  <a:gd name="T9" fmla="*/ 22 h 1428"/>
                  <a:gd name="T10" fmla="*/ 22 w 1452"/>
                  <a:gd name="T11" fmla="*/ 21 h 1428"/>
                  <a:gd name="T12" fmla="*/ 22 w 1452"/>
                  <a:gd name="T13" fmla="*/ 21 h 1428"/>
                  <a:gd name="T14" fmla="*/ 22 w 1452"/>
                  <a:gd name="T15" fmla="*/ 20 h 1428"/>
                  <a:gd name="T16" fmla="*/ 22 w 1452"/>
                  <a:gd name="T17" fmla="*/ 20 h 1428"/>
                  <a:gd name="T18" fmla="*/ 22 w 1452"/>
                  <a:gd name="T19" fmla="*/ 19 h 1428"/>
                  <a:gd name="T20" fmla="*/ 23 w 1452"/>
                  <a:gd name="T21" fmla="*/ 18 h 1428"/>
                  <a:gd name="T22" fmla="*/ 22 w 1452"/>
                  <a:gd name="T23" fmla="*/ 4 h 1428"/>
                  <a:gd name="T24" fmla="*/ 22 w 1452"/>
                  <a:gd name="T25" fmla="*/ 3 h 1428"/>
                  <a:gd name="T26" fmla="*/ 22 w 1452"/>
                  <a:gd name="T27" fmla="*/ 2 h 1428"/>
                  <a:gd name="T28" fmla="*/ 22 w 1452"/>
                  <a:gd name="T29" fmla="*/ 2 h 1428"/>
                  <a:gd name="T30" fmla="*/ 21 w 1452"/>
                  <a:gd name="T31" fmla="*/ 1 h 1428"/>
                  <a:gd name="T32" fmla="*/ 21 w 1452"/>
                  <a:gd name="T33" fmla="*/ 1 h 1428"/>
                  <a:gd name="T34" fmla="*/ 21 w 1452"/>
                  <a:gd name="T35" fmla="*/ 0 h 1428"/>
                  <a:gd name="T36" fmla="*/ 20 w 1452"/>
                  <a:gd name="T37" fmla="*/ 0 h 1428"/>
                  <a:gd name="T38" fmla="*/ 19 w 1452"/>
                  <a:gd name="T39" fmla="*/ 0 h 1428"/>
                  <a:gd name="T40" fmla="*/ 3 w 1452"/>
                  <a:gd name="T41" fmla="*/ 0 h 1428"/>
                  <a:gd name="T42" fmla="*/ 3 w 1452"/>
                  <a:gd name="T43" fmla="*/ 0 h 1428"/>
                  <a:gd name="T44" fmla="*/ 2 w 1452"/>
                  <a:gd name="T45" fmla="*/ 0 h 1428"/>
                  <a:gd name="T46" fmla="*/ 2 w 1452"/>
                  <a:gd name="T47" fmla="*/ 0 h 1428"/>
                  <a:gd name="T48" fmla="*/ 2 w 1452"/>
                  <a:gd name="T49" fmla="*/ 1 h 1428"/>
                  <a:gd name="T50" fmla="*/ 1 w 1452"/>
                  <a:gd name="T51" fmla="*/ 1 h 1428"/>
                  <a:gd name="T52" fmla="*/ 1 w 1452"/>
                  <a:gd name="T53" fmla="*/ 2 h 1428"/>
                  <a:gd name="T54" fmla="*/ 1 w 1452"/>
                  <a:gd name="T55" fmla="*/ 2 h 1428"/>
                  <a:gd name="T56" fmla="*/ 0 w 1452"/>
                  <a:gd name="T57" fmla="*/ 2 h 1428"/>
                  <a:gd name="T58" fmla="*/ 0 w 1452"/>
                  <a:gd name="T59" fmla="*/ 3 h 1428"/>
                  <a:gd name="T60" fmla="*/ 0 w 1452"/>
                  <a:gd name="T61" fmla="*/ 4 h 1428"/>
                  <a:gd name="T62" fmla="*/ 0 w 1452"/>
                  <a:gd name="T63" fmla="*/ 18 h 1428"/>
                  <a:gd name="T64" fmla="*/ 0 w 1452"/>
                  <a:gd name="T65" fmla="*/ 19 h 1428"/>
                  <a:gd name="T66" fmla="*/ 0 w 1452"/>
                  <a:gd name="T67" fmla="*/ 20 h 1428"/>
                  <a:gd name="T68" fmla="*/ 1 w 1452"/>
                  <a:gd name="T69" fmla="*/ 20 h 1428"/>
                  <a:gd name="T70" fmla="*/ 1 w 1452"/>
                  <a:gd name="T71" fmla="*/ 21 h 1428"/>
                  <a:gd name="T72" fmla="*/ 1 w 1452"/>
                  <a:gd name="T73" fmla="*/ 21 h 1428"/>
                  <a:gd name="T74" fmla="*/ 2 w 1452"/>
                  <a:gd name="T75" fmla="*/ 22 h 1428"/>
                  <a:gd name="T76" fmla="*/ 2 w 1452"/>
                  <a:gd name="T77" fmla="*/ 22 h 1428"/>
                  <a:gd name="T78" fmla="*/ 3 w 1452"/>
                  <a:gd name="T79" fmla="*/ 22 h 1428"/>
                  <a:gd name="T80" fmla="*/ 3 w 1452"/>
                  <a:gd name="T81" fmla="*/ 22 h 1428"/>
                  <a:gd name="T82" fmla="*/ 19 w 1452"/>
                  <a:gd name="T83" fmla="*/ 22 h 1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2" h="1428">
                    <a:moveTo>
                      <a:pt x="1226" y="1428"/>
                    </a:moveTo>
                    <a:lnTo>
                      <a:pt x="1238" y="1428"/>
                    </a:lnTo>
                    <a:lnTo>
                      <a:pt x="1263" y="1428"/>
                    </a:lnTo>
                    <a:lnTo>
                      <a:pt x="1276" y="1415"/>
                    </a:lnTo>
                    <a:lnTo>
                      <a:pt x="1288" y="1415"/>
                    </a:lnTo>
                    <a:lnTo>
                      <a:pt x="1314" y="1415"/>
                    </a:lnTo>
                    <a:lnTo>
                      <a:pt x="1326" y="1403"/>
                    </a:lnTo>
                    <a:lnTo>
                      <a:pt x="1339" y="1391"/>
                    </a:lnTo>
                    <a:lnTo>
                      <a:pt x="1351" y="1378"/>
                    </a:lnTo>
                    <a:lnTo>
                      <a:pt x="1364" y="1378"/>
                    </a:lnTo>
                    <a:lnTo>
                      <a:pt x="1376" y="1365"/>
                    </a:lnTo>
                    <a:lnTo>
                      <a:pt x="1388" y="1352"/>
                    </a:lnTo>
                    <a:lnTo>
                      <a:pt x="1401" y="1340"/>
                    </a:lnTo>
                    <a:lnTo>
                      <a:pt x="1401" y="1314"/>
                    </a:lnTo>
                    <a:lnTo>
                      <a:pt x="1413" y="1302"/>
                    </a:lnTo>
                    <a:lnTo>
                      <a:pt x="1426" y="1289"/>
                    </a:lnTo>
                    <a:lnTo>
                      <a:pt x="1426" y="1276"/>
                    </a:lnTo>
                    <a:lnTo>
                      <a:pt x="1438" y="1251"/>
                    </a:lnTo>
                    <a:lnTo>
                      <a:pt x="1438" y="1239"/>
                    </a:lnTo>
                    <a:lnTo>
                      <a:pt x="1438" y="1214"/>
                    </a:lnTo>
                    <a:lnTo>
                      <a:pt x="1438" y="1201"/>
                    </a:lnTo>
                    <a:lnTo>
                      <a:pt x="1452" y="1174"/>
                    </a:lnTo>
                    <a:lnTo>
                      <a:pt x="1452" y="252"/>
                    </a:lnTo>
                    <a:lnTo>
                      <a:pt x="1438" y="226"/>
                    </a:lnTo>
                    <a:lnTo>
                      <a:pt x="1438" y="201"/>
                    </a:lnTo>
                    <a:lnTo>
                      <a:pt x="1438" y="189"/>
                    </a:lnTo>
                    <a:lnTo>
                      <a:pt x="1426" y="163"/>
                    </a:lnTo>
                    <a:lnTo>
                      <a:pt x="1426" y="138"/>
                    </a:lnTo>
                    <a:lnTo>
                      <a:pt x="1413" y="126"/>
                    </a:lnTo>
                    <a:lnTo>
                      <a:pt x="1401" y="112"/>
                    </a:lnTo>
                    <a:lnTo>
                      <a:pt x="1388" y="88"/>
                    </a:lnTo>
                    <a:lnTo>
                      <a:pt x="1376" y="74"/>
                    </a:lnTo>
                    <a:lnTo>
                      <a:pt x="1364" y="62"/>
                    </a:lnTo>
                    <a:lnTo>
                      <a:pt x="1351" y="49"/>
                    </a:lnTo>
                    <a:lnTo>
                      <a:pt x="1339" y="37"/>
                    </a:lnTo>
                    <a:lnTo>
                      <a:pt x="1326" y="25"/>
                    </a:lnTo>
                    <a:lnTo>
                      <a:pt x="1302" y="12"/>
                    </a:lnTo>
                    <a:lnTo>
                      <a:pt x="1288" y="12"/>
                    </a:lnTo>
                    <a:lnTo>
                      <a:pt x="1263" y="0"/>
                    </a:lnTo>
                    <a:lnTo>
                      <a:pt x="1251" y="0"/>
                    </a:lnTo>
                    <a:lnTo>
                      <a:pt x="1226" y="0"/>
                    </a:lnTo>
                    <a:lnTo>
                      <a:pt x="225" y="0"/>
                    </a:lnTo>
                    <a:lnTo>
                      <a:pt x="200" y="0"/>
                    </a:lnTo>
                    <a:lnTo>
                      <a:pt x="187" y="0"/>
                    </a:lnTo>
                    <a:lnTo>
                      <a:pt x="175" y="12"/>
                    </a:lnTo>
                    <a:lnTo>
                      <a:pt x="150" y="12"/>
                    </a:lnTo>
                    <a:lnTo>
                      <a:pt x="138" y="12"/>
                    </a:lnTo>
                    <a:lnTo>
                      <a:pt x="125" y="25"/>
                    </a:lnTo>
                    <a:lnTo>
                      <a:pt x="113" y="37"/>
                    </a:lnTo>
                    <a:lnTo>
                      <a:pt x="101" y="49"/>
                    </a:lnTo>
                    <a:lnTo>
                      <a:pt x="87" y="49"/>
                    </a:lnTo>
                    <a:lnTo>
                      <a:pt x="75" y="62"/>
                    </a:lnTo>
                    <a:lnTo>
                      <a:pt x="62" y="74"/>
                    </a:lnTo>
                    <a:lnTo>
                      <a:pt x="50" y="100"/>
                    </a:lnTo>
                    <a:lnTo>
                      <a:pt x="37" y="112"/>
                    </a:lnTo>
                    <a:lnTo>
                      <a:pt x="37" y="126"/>
                    </a:lnTo>
                    <a:lnTo>
                      <a:pt x="25" y="138"/>
                    </a:lnTo>
                    <a:lnTo>
                      <a:pt x="13" y="151"/>
                    </a:lnTo>
                    <a:lnTo>
                      <a:pt x="13" y="177"/>
                    </a:lnTo>
                    <a:lnTo>
                      <a:pt x="13" y="189"/>
                    </a:lnTo>
                    <a:lnTo>
                      <a:pt x="0" y="214"/>
                    </a:lnTo>
                    <a:lnTo>
                      <a:pt x="0" y="226"/>
                    </a:lnTo>
                    <a:lnTo>
                      <a:pt x="0" y="252"/>
                    </a:lnTo>
                    <a:lnTo>
                      <a:pt x="0" y="1174"/>
                    </a:lnTo>
                    <a:lnTo>
                      <a:pt x="0" y="1201"/>
                    </a:lnTo>
                    <a:lnTo>
                      <a:pt x="0" y="1226"/>
                    </a:lnTo>
                    <a:lnTo>
                      <a:pt x="13" y="1239"/>
                    </a:lnTo>
                    <a:lnTo>
                      <a:pt x="13" y="1263"/>
                    </a:lnTo>
                    <a:lnTo>
                      <a:pt x="25" y="1289"/>
                    </a:lnTo>
                    <a:lnTo>
                      <a:pt x="37" y="1302"/>
                    </a:lnTo>
                    <a:lnTo>
                      <a:pt x="37" y="1326"/>
                    </a:lnTo>
                    <a:lnTo>
                      <a:pt x="50" y="1340"/>
                    </a:lnTo>
                    <a:lnTo>
                      <a:pt x="62" y="1352"/>
                    </a:lnTo>
                    <a:lnTo>
                      <a:pt x="75" y="1365"/>
                    </a:lnTo>
                    <a:lnTo>
                      <a:pt x="101" y="1378"/>
                    </a:lnTo>
                    <a:lnTo>
                      <a:pt x="113" y="1391"/>
                    </a:lnTo>
                    <a:lnTo>
                      <a:pt x="125" y="1403"/>
                    </a:lnTo>
                    <a:lnTo>
                      <a:pt x="150" y="1415"/>
                    </a:lnTo>
                    <a:lnTo>
                      <a:pt x="163" y="1415"/>
                    </a:lnTo>
                    <a:lnTo>
                      <a:pt x="187" y="1428"/>
                    </a:lnTo>
                    <a:lnTo>
                      <a:pt x="200" y="1428"/>
                    </a:lnTo>
                    <a:lnTo>
                      <a:pt x="225" y="1428"/>
                    </a:lnTo>
                    <a:lnTo>
                      <a:pt x="1226" y="14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76" name="Freeform 87"/>
              <p:cNvSpPr>
                <a:spLocks/>
              </p:cNvSpPr>
              <p:nvPr/>
            </p:nvSpPr>
            <p:spPr bwMode="auto">
              <a:xfrm>
                <a:off x="3126" y="2847"/>
                <a:ext cx="276" cy="46"/>
              </a:xfrm>
              <a:custGeom>
                <a:avLst/>
                <a:gdLst>
                  <a:gd name="T0" fmla="*/ 35 w 2202"/>
                  <a:gd name="T1" fmla="*/ 6 h 367"/>
                  <a:gd name="T2" fmla="*/ 27 w 2202"/>
                  <a:gd name="T3" fmla="*/ 0 h 367"/>
                  <a:gd name="T4" fmla="*/ 8 w 2202"/>
                  <a:gd name="T5" fmla="*/ 0 h 367"/>
                  <a:gd name="T6" fmla="*/ 0 w 2202"/>
                  <a:gd name="T7" fmla="*/ 6 h 367"/>
                  <a:gd name="T8" fmla="*/ 35 w 2202"/>
                  <a:gd name="T9" fmla="*/ 6 h 367"/>
                  <a:gd name="T10" fmla="*/ 35 w 2202"/>
                  <a:gd name="T11" fmla="*/ 6 h 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2" h="367">
                    <a:moveTo>
                      <a:pt x="2202" y="367"/>
                    </a:moveTo>
                    <a:lnTo>
                      <a:pt x="1714" y="0"/>
                    </a:lnTo>
                    <a:lnTo>
                      <a:pt x="476" y="0"/>
                    </a:lnTo>
                    <a:lnTo>
                      <a:pt x="0" y="367"/>
                    </a:lnTo>
                    <a:lnTo>
                      <a:pt x="2202" y="3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77" name="Freeform 88"/>
              <p:cNvSpPr>
                <a:spLocks/>
              </p:cNvSpPr>
              <p:nvPr/>
            </p:nvSpPr>
            <p:spPr bwMode="auto">
              <a:xfrm>
                <a:off x="3126" y="2906"/>
                <a:ext cx="276" cy="19"/>
              </a:xfrm>
              <a:custGeom>
                <a:avLst/>
                <a:gdLst>
                  <a:gd name="T0" fmla="*/ 35 w 2202"/>
                  <a:gd name="T1" fmla="*/ 2 h 151"/>
                  <a:gd name="T2" fmla="*/ 35 w 2202"/>
                  <a:gd name="T3" fmla="*/ 0 h 151"/>
                  <a:gd name="T4" fmla="*/ 0 w 2202"/>
                  <a:gd name="T5" fmla="*/ 0 h 151"/>
                  <a:gd name="T6" fmla="*/ 0 w 2202"/>
                  <a:gd name="T7" fmla="*/ 2 h 151"/>
                  <a:gd name="T8" fmla="*/ 35 w 2202"/>
                  <a:gd name="T9" fmla="*/ 2 h 151"/>
                  <a:gd name="T10" fmla="*/ 35 w 2202"/>
                  <a:gd name="T11" fmla="*/ 2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2" h="151">
                    <a:moveTo>
                      <a:pt x="2202" y="151"/>
                    </a:moveTo>
                    <a:lnTo>
                      <a:pt x="2202" y="0"/>
                    </a:lnTo>
                    <a:lnTo>
                      <a:pt x="0" y="0"/>
                    </a:lnTo>
                    <a:lnTo>
                      <a:pt x="0" y="151"/>
                    </a:lnTo>
                    <a:lnTo>
                      <a:pt x="2202" y="15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graphicFrame>
          <p:nvGraphicFramePr>
            <p:cNvPr id="47116" name="Object 89"/>
            <p:cNvGraphicFramePr>
              <a:graphicFrameLocks noChangeAspect="1"/>
            </p:cNvGraphicFramePr>
            <p:nvPr/>
          </p:nvGraphicFramePr>
          <p:xfrm>
            <a:off x="1536" y="3552"/>
            <a:ext cx="369" cy="504"/>
          </p:xfrm>
          <a:graphic>
            <a:graphicData uri="http://schemas.openxmlformats.org/presentationml/2006/ole">
              <mc:AlternateContent xmlns:mc="http://schemas.openxmlformats.org/markup-compatibility/2006">
                <mc:Choice xmlns:v="urn:schemas-microsoft-com:vml" Requires="v">
                  <p:oleObj spid="_x0000_s47171" name="Image" r:id="rId3" imgW="1200912" imgH="1639824" progId="Word.Picture.8">
                    <p:embed/>
                  </p:oleObj>
                </mc:Choice>
                <mc:Fallback>
                  <p:oleObj name="Image" r:id="rId3" imgW="1200912" imgH="1639824" progId="Word.Picture.8">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3552"/>
                          <a:ext cx="369" cy="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7" name="Object 90"/>
            <p:cNvGraphicFramePr>
              <a:graphicFrameLocks noChangeAspect="1"/>
            </p:cNvGraphicFramePr>
            <p:nvPr/>
          </p:nvGraphicFramePr>
          <p:xfrm>
            <a:off x="1584" y="2976"/>
            <a:ext cx="461" cy="477"/>
          </p:xfrm>
          <a:graphic>
            <a:graphicData uri="http://schemas.openxmlformats.org/presentationml/2006/ole">
              <mc:AlternateContent xmlns:mc="http://schemas.openxmlformats.org/markup-compatibility/2006">
                <mc:Choice xmlns:v="urn:schemas-microsoft-com:vml" Requires="v">
                  <p:oleObj spid="_x0000_s47172" name="Image" r:id="rId5" imgW="1606296" imgH="1670304" progId="Word.Picture.8">
                    <p:embed/>
                  </p:oleObj>
                </mc:Choice>
                <mc:Fallback>
                  <p:oleObj name="Image" r:id="rId5" imgW="1606296" imgH="1670304" progId="Word.Picture.8">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4" y="2976"/>
                          <a:ext cx="461" cy="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8" name="AutoShape 91"/>
            <p:cNvSpPr>
              <a:spLocks noChangeArrowheads="1"/>
            </p:cNvSpPr>
            <p:nvPr/>
          </p:nvSpPr>
          <p:spPr bwMode="auto">
            <a:xfrm>
              <a:off x="3696" y="2688"/>
              <a:ext cx="1920" cy="1344"/>
            </a:xfrm>
            <a:prstGeom prst="cube">
              <a:avLst>
                <a:gd name="adj" fmla="val 5963"/>
              </a:avLst>
            </a:prstGeom>
            <a:noFill/>
            <a:ln w="381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pic>
          <p:nvPicPr>
            <p:cNvPr id="47119" name="Picture 92" descr="BD06036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6" y="3552"/>
              <a:ext cx="542"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20" name="Group 93"/>
            <p:cNvGrpSpPr>
              <a:grpSpLocks/>
            </p:cNvGrpSpPr>
            <p:nvPr/>
          </p:nvGrpSpPr>
          <p:grpSpPr bwMode="auto">
            <a:xfrm>
              <a:off x="2208" y="2736"/>
              <a:ext cx="823" cy="648"/>
              <a:chOff x="2352" y="2208"/>
              <a:chExt cx="1159" cy="1128"/>
            </a:xfrm>
          </p:grpSpPr>
          <p:sp>
            <p:nvSpPr>
              <p:cNvPr id="47152" name="Rectangle 94"/>
              <p:cNvSpPr>
                <a:spLocks noChangeArrowheads="1"/>
              </p:cNvSpPr>
              <p:nvPr/>
            </p:nvSpPr>
            <p:spPr bwMode="auto">
              <a:xfrm>
                <a:off x="2352" y="3122"/>
                <a:ext cx="1159" cy="2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7153" name="Rectangle 95"/>
              <p:cNvSpPr>
                <a:spLocks noChangeArrowheads="1"/>
              </p:cNvSpPr>
              <p:nvPr/>
            </p:nvSpPr>
            <p:spPr bwMode="auto">
              <a:xfrm>
                <a:off x="2397" y="3146"/>
                <a:ext cx="1082" cy="19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7154" name="Freeform 96"/>
              <p:cNvSpPr>
                <a:spLocks/>
              </p:cNvSpPr>
              <p:nvPr/>
            </p:nvSpPr>
            <p:spPr bwMode="auto">
              <a:xfrm>
                <a:off x="2490" y="2761"/>
                <a:ext cx="135" cy="136"/>
              </a:xfrm>
              <a:custGeom>
                <a:avLst/>
                <a:gdLst>
                  <a:gd name="T0" fmla="*/ 33 w 271"/>
                  <a:gd name="T1" fmla="*/ 68 h 272"/>
                  <a:gd name="T2" fmla="*/ 40 w 271"/>
                  <a:gd name="T3" fmla="*/ 68 h 272"/>
                  <a:gd name="T4" fmla="*/ 47 w 271"/>
                  <a:gd name="T5" fmla="*/ 66 h 272"/>
                  <a:gd name="T6" fmla="*/ 52 w 271"/>
                  <a:gd name="T7" fmla="*/ 63 h 272"/>
                  <a:gd name="T8" fmla="*/ 57 w 271"/>
                  <a:gd name="T9" fmla="*/ 58 h 272"/>
                  <a:gd name="T10" fmla="*/ 62 w 271"/>
                  <a:gd name="T11" fmla="*/ 53 h 272"/>
                  <a:gd name="T12" fmla="*/ 65 w 271"/>
                  <a:gd name="T13" fmla="*/ 48 h 272"/>
                  <a:gd name="T14" fmla="*/ 67 w 271"/>
                  <a:gd name="T15" fmla="*/ 41 h 272"/>
                  <a:gd name="T16" fmla="*/ 67 w 271"/>
                  <a:gd name="T17" fmla="*/ 34 h 272"/>
                  <a:gd name="T18" fmla="*/ 67 w 271"/>
                  <a:gd name="T19" fmla="*/ 27 h 272"/>
                  <a:gd name="T20" fmla="*/ 65 w 271"/>
                  <a:gd name="T21" fmla="*/ 21 h 272"/>
                  <a:gd name="T22" fmla="*/ 62 w 271"/>
                  <a:gd name="T23" fmla="*/ 15 h 272"/>
                  <a:gd name="T24" fmla="*/ 57 w 271"/>
                  <a:gd name="T25" fmla="*/ 10 h 272"/>
                  <a:gd name="T26" fmla="*/ 52 w 271"/>
                  <a:gd name="T27" fmla="*/ 6 h 272"/>
                  <a:gd name="T28" fmla="*/ 47 w 271"/>
                  <a:gd name="T29" fmla="*/ 3 h 272"/>
                  <a:gd name="T30" fmla="*/ 40 w 271"/>
                  <a:gd name="T31" fmla="*/ 1 h 272"/>
                  <a:gd name="T32" fmla="*/ 33 w 271"/>
                  <a:gd name="T33" fmla="*/ 0 h 272"/>
                  <a:gd name="T34" fmla="*/ 26 w 271"/>
                  <a:gd name="T35" fmla="*/ 1 h 272"/>
                  <a:gd name="T36" fmla="*/ 20 w 271"/>
                  <a:gd name="T37" fmla="*/ 3 h 272"/>
                  <a:gd name="T38" fmla="*/ 14 w 271"/>
                  <a:gd name="T39" fmla="*/ 6 h 272"/>
                  <a:gd name="T40" fmla="*/ 9 w 271"/>
                  <a:gd name="T41" fmla="*/ 10 h 272"/>
                  <a:gd name="T42" fmla="*/ 5 w 271"/>
                  <a:gd name="T43" fmla="*/ 15 h 272"/>
                  <a:gd name="T44" fmla="*/ 2 w 271"/>
                  <a:gd name="T45" fmla="*/ 21 h 272"/>
                  <a:gd name="T46" fmla="*/ 0 w 271"/>
                  <a:gd name="T47" fmla="*/ 27 h 272"/>
                  <a:gd name="T48" fmla="*/ 0 w 271"/>
                  <a:gd name="T49" fmla="*/ 34 h 272"/>
                  <a:gd name="T50" fmla="*/ 0 w 271"/>
                  <a:gd name="T51" fmla="*/ 41 h 272"/>
                  <a:gd name="T52" fmla="*/ 2 w 271"/>
                  <a:gd name="T53" fmla="*/ 48 h 272"/>
                  <a:gd name="T54" fmla="*/ 5 w 271"/>
                  <a:gd name="T55" fmla="*/ 53 h 272"/>
                  <a:gd name="T56" fmla="*/ 9 w 271"/>
                  <a:gd name="T57" fmla="*/ 58 h 272"/>
                  <a:gd name="T58" fmla="*/ 14 w 271"/>
                  <a:gd name="T59" fmla="*/ 63 h 272"/>
                  <a:gd name="T60" fmla="*/ 20 w 271"/>
                  <a:gd name="T61" fmla="*/ 66 h 272"/>
                  <a:gd name="T62" fmla="*/ 26 w 271"/>
                  <a:gd name="T63" fmla="*/ 68 h 272"/>
                  <a:gd name="T64" fmla="*/ 33 w 271"/>
                  <a:gd name="T65" fmla="*/ 68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1" h="272">
                    <a:moveTo>
                      <a:pt x="135" y="272"/>
                    </a:moveTo>
                    <a:lnTo>
                      <a:pt x="163" y="270"/>
                    </a:lnTo>
                    <a:lnTo>
                      <a:pt x="188" y="262"/>
                    </a:lnTo>
                    <a:lnTo>
                      <a:pt x="211" y="249"/>
                    </a:lnTo>
                    <a:lnTo>
                      <a:pt x="231" y="232"/>
                    </a:lnTo>
                    <a:lnTo>
                      <a:pt x="248" y="212"/>
                    </a:lnTo>
                    <a:lnTo>
                      <a:pt x="260" y="189"/>
                    </a:lnTo>
                    <a:lnTo>
                      <a:pt x="269" y="164"/>
                    </a:lnTo>
                    <a:lnTo>
                      <a:pt x="271" y="136"/>
                    </a:lnTo>
                    <a:lnTo>
                      <a:pt x="269" y="108"/>
                    </a:lnTo>
                    <a:lnTo>
                      <a:pt x="260" y="83"/>
                    </a:lnTo>
                    <a:lnTo>
                      <a:pt x="248" y="60"/>
                    </a:lnTo>
                    <a:lnTo>
                      <a:pt x="231" y="40"/>
                    </a:lnTo>
                    <a:lnTo>
                      <a:pt x="211" y="23"/>
                    </a:lnTo>
                    <a:lnTo>
                      <a:pt x="188" y="10"/>
                    </a:lnTo>
                    <a:lnTo>
                      <a:pt x="163" y="2"/>
                    </a:lnTo>
                    <a:lnTo>
                      <a:pt x="135" y="0"/>
                    </a:lnTo>
                    <a:lnTo>
                      <a:pt x="107" y="2"/>
                    </a:lnTo>
                    <a:lnTo>
                      <a:pt x="82" y="10"/>
                    </a:lnTo>
                    <a:lnTo>
                      <a:pt x="59" y="23"/>
                    </a:lnTo>
                    <a:lnTo>
                      <a:pt x="39" y="40"/>
                    </a:lnTo>
                    <a:lnTo>
                      <a:pt x="23" y="60"/>
                    </a:lnTo>
                    <a:lnTo>
                      <a:pt x="11" y="83"/>
                    </a:lnTo>
                    <a:lnTo>
                      <a:pt x="3" y="108"/>
                    </a:lnTo>
                    <a:lnTo>
                      <a:pt x="0" y="136"/>
                    </a:lnTo>
                    <a:lnTo>
                      <a:pt x="3" y="164"/>
                    </a:lnTo>
                    <a:lnTo>
                      <a:pt x="11" y="189"/>
                    </a:lnTo>
                    <a:lnTo>
                      <a:pt x="23" y="212"/>
                    </a:lnTo>
                    <a:lnTo>
                      <a:pt x="39" y="232"/>
                    </a:lnTo>
                    <a:lnTo>
                      <a:pt x="59" y="249"/>
                    </a:lnTo>
                    <a:lnTo>
                      <a:pt x="82" y="262"/>
                    </a:lnTo>
                    <a:lnTo>
                      <a:pt x="107" y="270"/>
                    </a:lnTo>
                    <a:lnTo>
                      <a:pt x="135" y="27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55" name="Freeform 97"/>
              <p:cNvSpPr>
                <a:spLocks/>
              </p:cNvSpPr>
              <p:nvPr/>
            </p:nvSpPr>
            <p:spPr bwMode="auto">
              <a:xfrm>
                <a:off x="3269" y="2551"/>
                <a:ext cx="135" cy="136"/>
              </a:xfrm>
              <a:custGeom>
                <a:avLst/>
                <a:gdLst>
                  <a:gd name="T0" fmla="*/ 34 w 271"/>
                  <a:gd name="T1" fmla="*/ 68 h 271"/>
                  <a:gd name="T2" fmla="*/ 41 w 271"/>
                  <a:gd name="T3" fmla="*/ 68 h 271"/>
                  <a:gd name="T4" fmla="*/ 47 w 271"/>
                  <a:gd name="T5" fmla="*/ 66 h 271"/>
                  <a:gd name="T6" fmla="*/ 53 w 271"/>
                  <a:gd name="T7" fmla="*/ 62 h 271"/>
                  <a:gd name="T8" fmla="*/ 58 w 271"/>
                  <a:gd name="T9" fmla="*/ 58 h 271"/>
                  <a:gd name="T10" fmla="*/ 62 w 271"/>
                  <a:gd name="T11" fmla="*/ 53 h 271"/>
                  <a:gd name="T12" fmla="*/ 65 w 271"/>
                  <a:gd name="T13" fmla="*/ 48 h 271"/>
                  <a:gd name="T14" fmla="*/ 67 w 271"/>
                  <a:gd name="T15" fmla="*/ 41 h 271"/>
                  <a:gd name="T16" fmla="*/ 67 w 271"/>
                  <a:gd name="T17" fmla="*/ 34 h 271"/>
                  <a:gd name="T18" fmla="*/ 67 w 271"/>
                  <a:gd name="T19" fmla="*/ 27 h 271"/>
                  <a:gd name="T20" fmla="*/ 65 w 271"/>
                  <a:gd name="T21" fmla="*/ 21 h 271"/>
                  <a:gd name="T22" fmla="*/ 62 w 271"/>
                  <a:gd name="T23" fmla="*/ 15 h 271"/>
                  <a:gd name="T24" fmla="*/ 58 w 271"/>
                  <a:gd name="T25" fmla="*/ 10 h 271"/>
                  <a:gd name="T26" fmla="*/ 53 w 271"/>
                  <a:gd name="T27" fmla="*/ 6 h 271"/>
                  <a:gd name="T28" fmla="*/ 47 w 271"/>
                  <a:gd name="T29" fmla="*/ 3 h 271"/>
                  <a:gd name="T30" fmla="*/ 41 w 271"/>
                  <a:gd name="T31" fmla="*/ 1 h 271"/>
                  <a:gd name="T32" fmla="*/ 34 w 271"/>
                  <a:gd name="T33" fmla="*/ 0 h 271"/>
                  <a:gd name="T34" fmla="*/ 27 w 271"/>
                  <a:gd name="T35" fmla="*/ 1 h 271"/>
                  <a:gd name="T36" fmla="*/ 20 w 271"/>
                  <a:gd name="T37" fmla="*/ 3 h 271"/>
                  <a:gd name="T38" fmla="*/ 15 w 271"/>
                  <a:gd name="T39" fmla="*/ 6 h 271"/>
                  <a:gd name="T40" fmla="*/ 9 w 271"/>
                  <a:gd name="T41" fmla="*/ 10 h 271"/>
                  <a:gd name="T42" fmla="*/ 5 w 271"/>
                  <a:gd name="T43" fmla="*/ 15 h 271"/>
                  <a:gd name="T44" fmla="*/ 2 w 271"/>
                  <a:gd name="T45" fmla="*/ 21 h 271"/>
                  <a:gd name="T46" fmla="*/ 0 w 271"/>
                  <a:gd name="T47" fmla="*/ 27 h 271"/>
                  <a:gd name="T48" fmla="*/ 0 w 271"/>
                  <a:gd name="T49" fmla="*/ 34 h 271"/>
                  <a:gd name="T50" fmla="*/ 0 w 271"/>
                  <a:gd name="T51" fmla="*/ 41 h 271"/>
                  <a:gd name="T52" fmla="*/ 2 w 271"/>
                  <a:gd name="T53" fmla="*/ 48 h 271"/>
                  <a:gd name="T54" fmla="*/ 5 w 271"/>
                  <a:gd name="T55" fmla="*/ 53 h 271"/>
                  <a:gd name="T56" fmla="*/ 9 w 271"/>
                  <a:gd name="T57" fmla="*/ 58 h 271"/>
                  <a:gd name="T58" fmla="*/ 15 w 271"/>
                  <a:gd name="T59" fmla="*/ 62 h 271"/>
                  <a:gd name="T60" fmla="*/ 20 w 271"/>
                  <a:gd name="T61" fmla="*/ 66 h 271"/>
                  <a:gd name="T62" fmla="*/ 27 w 271"/>
                  <a:gd name="T63" fmla="*/ 68 h 271"/>
                  <a:gd name="T64" fmla="*/ 34 w 271"/>
                  <a:gd name="T65" fmla="*/ 68 h 2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1" h="271">
                    <a:moveTo>
                      <a:pt x="136" y="271"/>
                    </a:moveTo>
                    <a:lnTo>
                      <a:pt x="164" y="269"/>
                    </a:lnTo>
                    <a:lnTo>
                      <a:pt x="189" y="261"/>
                    </a:lnTo>
                    <a:lnTo>
                      <a:pt x="212" y="248"/>
                    </a:lnTo>
                    <a:lnTo>
                      <a:pt x="232" y="231"/>
                    </a:lnTo>
                    <a:lnTo>
                      <a:pt x="248" y="212"/>
                    </a:lnTo>
                    <a:lnTo>
                      <a:pt x="260" y="189"/>
                    </a:lnTo>
                    <a:lnTo>
                      <a:pt x="269" y="163"/>
                    </a:lnTo>
                    <a:lnTo>
                      <a:pt x="271" y="136"/>
                    </a:lnTo>
                    <a:lnTo>
                      <a:pt x="269" y="108"/>
                    </a:lnTo>
                    <a:lnTo>
                      <a:pt x="260" y="83"/>
                    </a:lnTo>
                    <a:lnTo>
                      <a:pt x="248" y="59"/>
                    </a:lnTo>
                    <a:lnTo>
                      <a:pt x="232" y="40"/>
                    </a:lnTo>
                    <a:lnTo>
                      <a:pt x="212" y="23"/>
                    </a:lnTo>
                    <a:lnTo>
                      <a:pt x="189" y="10"/>
                    </a:lnTo>
                    <a:lnTo>
                      <a:pt x="164" y="2"/>
                    </a:lnTo>
                    <a:lnTo>
                      <a:pt x="136" y="0"/>
                    </a:lnTo>
                    <a:lnTo>
                      <a:pt x="108" y="2"/>
                    </a:lnTo>
                    <a:lnTo>
                      <a:pt x="83" y="10"/>
                    </a:lnTo>
                    <a:lnTo>
                      <a:pt x="60" y="23"/>
                    </a:lnTo>
                    <a:lnTo>
                      <a:pt x="39" y="40"/>
                    </a:lnTo>
                    <a:lnTo>
                      <a:pt x="23" y="59"/>
                    </a:lnTo>
                    <a:lnTo>
                      <a:pt x="11" y="83"/>
                    </a:lnTo>
                    <a:lnTo>
                      <a:pt x="3" y="108"/>
                    </a:lnTo>
                    <a:lnTo>
                      <a:pt x="0" y="136"/>
                    </a:lnTo>
                    <a:lnTo>
                      <a:pt x="3" y="163"/>
                    </a:lnTo>
                    <a:lnTo>
                      <a:pt x="11" y="189"/>
                    </a:lnTo>
                    <a:lnTo>
                      <a:pt x="23" y="212"/>
                    </a:lnTo>
                    <a:lnTo>
                      <a:pt x="39" y="231"/>
                    </a:lnTo>
                    <a:lnTo>
                      <a:pt x="60" y="248"/>
                    </a:lnTo>
                    <a:lnTo>
                      <a:pt x="83" y="261"/>
                    </a:lnTo>
                    <a:lnTo>
                      <a:pt x="108" y="269"/>
                    </a:lnTo>
                    <a:lnTo>
                      <a:pt x="136" y="27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56" name="Freeform 98"/>
              <p:cNvSpPr>
                <a:spLocks/>
              </p:cNvSpPr>
              <p:nvPr/>
            </p:nvSpPr>
            <p:spPr bwMode="auto">
              <a:xfrm>
                <a:off x="2853" y="2971"/>
                <a:ext cx="127" cy="141"/>
              </a:xfrm>
              <a:custGeom>
                <a:avLst/>
                <a:gdLst>
                  <a:gd name="T0" fmla="*/ 39 w 252"/>
                  <a:gd name="T1" fmla="*/ 48 h 282"/>
                  <a:gd name="T2" fmla="*/ 37 w 252"/>
                  <a:gd name="T3" fmla="*/ 45 h 282"/>
                  <a:gd name="T4" fmla="*/ 36 w 252"/>
                  <a:gd name="T5" fmla="*/ 41 h 282"/>
                  <a:gd name="T6" fmla="*/ 37 w 252"/>
                  <a:gd name="T7" fmla="*/ 38 h 282"/>
                  <a:gd name="T8" fmla="*/ 39 w 252"/>
                  <a:gd name="T9" fmla="*/ 35 h 282"/>
                  <a:gd name="T10" fmla="*/ 41 w 252"/>
                  <a:gd name="T11" fmla="*/ 32 h 282"/>
                  <a:gd name="T12" fmla="*/ 44 w 252"/>
                  <a:gd name="T13" fmla="*/ 29 h 282"/>
                  <a:gd name="T14" fmla="*/ 46 w 252"/>
                  <a:gd name="T15" fmla="*/ 28 h 282"/>
                  <a:gd name="T16" fmla="*/ 49 w 252"/>
                  <a:gd name="T17" fmla="*/ 27 h 282"/>
                  <a:gd name="T18" fmla="*/ 50 w 252"/>
                  <a:gd name="T19" fmla="*/ 27 h 282"/>
                  <a:gd name="T20" fmla="*/ 51 w 252"/>
                  <a:gd name="T21" fmla="*/ 28 h 282"/>
                  <a:gd name="T22" fmla="*/ 53 w 252"/>
                  <a:gd name="T23" fmla="*/ 28 h 282"/>
                  <a:gd name="T24" fmla="*/ 54 w 252"/>
                  <a:gd name="T25" fmla="*/ 29 h 282"/>
                  <a:gd name="T26" fmla="*/ 56 w 252"/>
                  <a:gd name="T27" fmla="*/ 30 h 282"/>
                  <a:gd name="T28" fmla="*/ 58 w 252"/>
                  <a:gd name="T29" fmla="*/ 30 h 282"/>
                  <a:gd name="T30" fmla="*/ 60 w 252"/>
                  <a:gd name="T31" fmla="*/ 32 h 282"/>
                  <a:gd name="T32" fmla="*/ 61 w 252"/>
                  <a:gd name="T33" fmla="*/ 33 h 282"/>
                  <a:gd name="T34" fmla="*/ 64 w 252"/>
                  <a:gd name="T35" fmla="*/ 8 h 282"/>
                  <a:gd name="T36" fmla="*/ 6 w 252"/>
                  <a:gd name="T37" fmla="*/ 0 h 282"/>
                  <a:gd name="T38" fmla="*/ 0 w 252"/>
                  <a:gd name="T39" fmla="*/ 29 h 282"/>
                  <a:gd name="T40" fmla="*/ 13 w 252"/>
                  <a:gd name="T41" fmla="*/ 29 h 282"/>
                  <a:gd name="T42" fmla="*/ 13 w 252"/>
                  <a:gd name="T43" fmla="*/ 32 h 282"/>
                  <a:gd name="T44" fmla="*/ 14 w 252"/>
                  <a:gd name="T45" fmla="*/ 31 h 282"/>
                  <a:gd name="T46" fmla="*/ 15 w 252"/>
                  <a:gd name="T47" fmla="*/ 31 h 282"/>
                  <a:gd name="T48" fmla="*/ 16 w 252"/>
                  <a:gd name="T49" fmla="*/ 30 h 282"/>
                  <a:gd name="T50" fmla="*/ 18 w 252"/>
                  <a:gd name="T51" fmla="*/ 30 h 282"/>
                  <a:gd name="T52" fmla="*/ 19 w 252"/>
                  <a:gd name="T53" fmla="*/ 29 h 282"/>
                  <a:gd name="T54" fmla="*/ 21 w 252"/>
                  <a:gd name="T55" fmla="*/ 29 h 282"/>
                  <a:gd name="T56" fmla="*/ 22 w 252"/>
                  <a:gd name="T57" fmla="*/ 29 h 282"/>
                  <a:gd name="T58" fmla="*/ 24 w 252"/>
                  <a:gd name="T59" fmla="*/ 29 h 282"/>
                  <a:gd name="T60" fmla="*/ 28 w 252"/>
                  <a:gd name="T61" fmla="*/ 30 h 282"/>
                  <a:gd name="T62" fmla="*/ 30 w 252"/>
                  <a:gd name="T63" fmla="*/ 33 h 282"/>
                  <a:gd name="T64" fmla="*/ 31 w 252"/>
                  <a:gd name="T65" fmla="*/ 35 h 282"/>
                  <a:gd name="T66" fmla="*/ 31 w 252"/>
                  <a:gd name="T67" fmla="*/ 37 h 282"/>
                  <a:gd name="T68" fmla="*/ 31 w 252"/>
                  <a:gd name="T69" fmla="*/ 37 h 282"/>
                  <a:gd name="T70" fmla="*/ 30 w 252"/>
                  <a:gd name="T71" fmla="*/ 37 h 282"/>
                  <a:gd name="T72" fmla="*/ 29 w 252"/>
                  <a:gd name="T73" fmla="*/ 37 h 282"/>
                  <a:gd name="T74" fmla="*/ 27 w 252"/>
                  <a:gd name="T75" fmla="*/ 38 h 282"/>
                  <a:gd name="T76" fmla="*/ 25 w 252"/>
                  <a:gd name="T77" fmla="*/ 38 h 282"/>
                  <a:gd name="T78" fmla="*/ 23 w 252"/>
                  <a:gd name="T79" fmla="*/ 39 h 282"/>
                  <a:gd name="T80" fmla="*/ 21 w 252"/>
                  <a:gd name="T81" fmla="*/ 40 h 282"/>
                  <a:gd name="T82" fmla="*/ 18 w 252"/>
                  <a:gd name="T83" fmla="*/ 41 h 282"/>
                  <a:gd name="T84" fmla="*/ 16 w 252"/>
                  <a:gd name="T85" fmla="*/ 43 h 282"/>
                  <a:gd name="T86" fmla="*/ 15 w 252"/>
                  <a:gd name="T87" fmla="*/ 44 h 282"/>
                  <a:gd name="T88" fmla="*/ 14 w 252"/>
                  <a:gd name="T89" fmla="*/ 45 h 282"/>
                  <a:gd name="T90" fmla="*/ 13 w 252"/>
                  <a:gd name="T91" fmla="*/ 46 h 282"/>
                  <a:gd name="T92" fmla="*/ 13 w 252"/>
                  <a:gd name="T93" fmla="*/ 71 h 282"/>
                  <a:gd name="T94" fmla="*/ 57 w 252"/>
                  <a:gd name="T95" fmla="*/ 71 h 282"/>
                  <a:gd name="T96" fmla="*/ 58 w 252"/>
                  <a:gd name="T97" fmla="*/ 59 h 282"/>
                  <a:gd name="T98" fmla="*/ 56 w 252"/>
                  <a:gd name="T99" fmla="*/ 58 h 282"/>
                  <a:gd name="T100" fmla="*/ 54 w 252"/>
                  <a:gd name="T101" fmla="*/ 57 h 282"/>
                  <a:gd name="T102" fmla="*/ 51 w 252"/>
                  <a:gd name="T103" fmla="*/ 56 h 282"/>
                  <a:gd name="T104" fmla="*/ 49 w 252"/>
                  <a:gd name="T105" fmla="*/ 54 h 282"/>
                  <a:gd name="T106" fmla="*/ 46 w 252"/>
                  <a:gd name="T107" fmla="*/ 53 h 282"/>
                  <a:gd name="T108" fmla="*/ 44 w 252"/>
                  <a:gd name="T109" fmla="*/ 51 h 282"/>
                  <a:gd name="T110" fmla="*/ 41 w 252"/>
                  <a:gd name="T111" fmla="*/ 50 h 282"/>
                  <a:gd name="T112" fmla="*/ 39 w 252"/>
                  <a:gd name="T113" fmla="*/ 48 h 2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2" h="282">
                    <a:moveTo>
                      <a:pt x="154" y="190"/>
                    </a:moveTo>
                    <a:lnTo>
                      <a:pt x="145" y="178"/>
                    </a:lnTo>
                    <a:lnTo>
                      <a:pt x="143" y="164"/>
                    </a:lnTo>
                    <a:lnTo>
                      <a:pt x="145" y="150"/>
                    </a:lnTo>
                    <a:lnTo>
                      <a:pt x="152" y="137"/>
                    </a:lnTo>
                    <a:lnTo>
                      <a:pt x="161" y="125"/>
                    </a:lnTo>
                    <a:lnTo>
                      <a:pt x="172" y="116"/>
                    </a:lnTo>
                    <a:lnTo>
                      <a:pt x="182" y="109"/>
                    </a:lnTo>
                    <a:lnTo>
                      <a:pt x="192" y="108"/>
                    </a:lnTo>
                    <a:lnTo>
                      <a:pt x="197" y="108"/>
                    </a:lnTo>
                    <a:lnTo>
                      <a:pt x="203" y="110"/>
                    </a:lnTo>
                    <a:lnTo>
                      <a:pt x="210" y="111"/>
                    </a:lnTo>
                    <a:lnTo>
                      <a:pt x="215" y="115"/>
                    </a:lnTo>
                    <a:lnTo>
                      <a:pt x="222" y="117"/>
                    </a:lnTo>
                    <a:lnTo>
                      <a:pt x="229" y="120"/>
                    </a:lnTo>
                    <a:lnTo>
                      <a:pt x="236" y="125"/>
                    </a:lnTo>
                    <a:lnTo>
                      <a:pt x="243" y="129"/>
                    </a:lnTo>
                    <a:lnTo>
                      <a:pt x="252" y="32"/>
                    </a:lnTo>
                    <a:lnTo>
                      <a:pt x="22" y="0"/>
                    </a:lnTo>
                    <a:lnTo>
                      <a:pt x="0" y="114"/>
                    </a:lnTo>
                    <a:lnTo>
                      <a:pt x="49" y="116"/>
                    </a:lnTo>
                    <a:lnTo>
                      <a:pt x="49" y="126"/>
                    </a:lnTo>
                    <a:lnTo>
                      <a:pt x="54" y="124"/>
                    </a:lnTo>
                    <a:lnTo>
                      <a:pt x="59" y="122"/>
                    </a:lnTo>
                    <a:lnTo>
                      <a:pt x="64" y="119"/>
                    </a:lnTo>
                    <a:lnTo>
                      <a:pt x="70" y="117"/>
                    </a:lnTo>
                    <a:lnTo>
                      <a:pt x="75" y="116"/>
                    </a:lnTo>
                    <a:lnTo>
                      <a:pt x="82" y="115"/>
                    </a:lnTo>
                    <a:lnTo>
                      <a:pt x="87" y="115"/>
                    </a:lnTo>
                    <a:lnTo>
                      <a:pt x="93" y="115"/>
                    </a:lnTo>
                    <a:lnTo>
                      <a:pt x="112" y="120"/>
                    </a:lnTo>
                    <a:lnTo>
                      <a:pt x="120" y="131"/>
                    </a:lnTo>
                    <a:lnTo>
                      <a:pt x="122" y="140"/>
                    </a:lnTo>
                    <a:lnTo>
                      <a:pt x="122" y="145"/>
                    </a:lnTo>
                    <a:lnTo>
                      <a:pt x="121" y="145"/>
                    </a:lnTo>
                    <a:lnTo>
                      <a:pt x="117" y="146"/>
                    </a:lnTo>
                    <a:lnTo>
                      <a:pt x="113" y="147"/>
                    </a:lnTo>
                    <a:lnTo>
                      <a:pt x="107" y="149"/>
                    </a:lnTo>
                    <a:lnTo>
                      <a:pt x="99" y="152"/>
                    </a:lnTo>
                    <a:lnTo>
                      <a:pt x="91" y="155"/>
                    </a:lnTo>
                    <a:lnTo>
                      <a:pt x="81" y="160"/>
                    </a:lnTo>
                    <a:lnTo>
                      <a:pt x="71" y="164"/>
                    </a:lnTo>
                    <a:lnTo>
                      <a:pt x="64" y="169"/>
                    </a:lnTo>
                    <a:lnTo>
                      <a:pt x="59" y="173"/>
                    </a:lnTo>
                    <a:lnTo>
                      <a:pt x="54" y="179"/>
                    </a:lnTo>
                    <a:lnTo>
                      <a:pt x="49" y="184"/>
                    </a:lnTo>
                    <a:lnTo>
                      <a:pt x="49" y="282"/>
                    </a:lnTo>
                    <a:lnTo>
                      <a:pt x="227" y="282"/>
                    </a:lnTo>
                    <a:lnTo>
                      <a:pt x="231" y="235"/>
                    </a:lnTo>
                    <a:lnTo>
                      <a:pt x="222" y="230"/>
                    </a:lnTo>
                    <a:lnTo>
                      <a:pt x="213" y="225"/>
                    </a:lnTo>
                    <a:lnTo>
                      <a:pt x="203" y="221"/>
                    </a:lnTo>
                    <a:lnTo>
                      <a:pt x="193" y="215"/>
                    </a:lnTo>
                    <a:lnTo>
                      <a:pt x="183" y="209"/>
                    </a:lnTo>
                    <a:lnTo>
                      <a:pt x="173" y="202"/>
                    </a:lnTo>
                    <a:lnTo>
                      <a:pt x="163" y="197"/>
                    </a:lnTo>
                    <a:lnTo>
                      <a:pt x="154" y="19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57" name="Rectangle 99"/>
              <p:cNvSpPr>
                <a:spLocks noChangeArrowheads="1"/>
              </p:cNvSpPr>
              <p:nvPr/>
            </p:nvSpPr>
            <p:spPr bwMode="auto">
              <a:xfrm>
                <a:off x="2623" y="3106"/>
                <a:ext cx="178" cy="1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7158" name="Rectangle 100"/>
              <p:cNvSpPr>
                <a:spLocks noChangeArrowheads="1"/>
              </p:cNvSpPr>
              <p:nvPr/>
            </p:nvSpPr>
            <p:spPr bwMode="auto">
              <a:xfrm>
                <a:off x="2636" y="3089"/>
                <a:ext cx="181" cy="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7159" name="Freeform 101"/>
              <p:cNvSpPr>
                <a:spLocks/>
              </p:cNvSpPr>
              <p:nvPr/>
            </p:nvSpPr>
            <p:spPr bwMode="auto">
              <a:xfrm>
                <a:off x="2624" y="2873"/>
                <a:ext cx="242" cy="247"/>
              </a:xfrm>
              <a:custGeom>
                <a:avLst/>
                <a:gdLst>
                  <a:gd name="T0" fmla="*/ 114 w 483"/>
                  <a:gd name="T1" fmla="*/ 86 h 494"/>
                  <a:gd name="T2" fmla="*/ 111 w 483"/>
                  <a:gd name="T3" fmla="*/ 86 h 494"/>
                  <a:gd name="T4" fmla="*/ 105 w 483"/>
                  <a:gd name="T5" fmla="*/ 86 h 494"/>
                  <a:gd name="T6" fmla="*/ 98 w 483"/>
                  <a:gd name="T7" fmla="*/ 86 h 494"/>
                  <a:gd name="T8" fmla="*/ 89 w 483"/>
                  <a:gd name="T9" fmla="*/ 85 h 494"/>
                  <a:gd name="T10" fmla="*/ 80 w 483"/>
                  <a:gd name="T11" fmla="*/ 83 h 494"/>
                  <a:gd name="T12" fmla="*/ 71 w 483"/>
                  <a:gd name="T13" fmla="*/ 79 h 494"/>
                  <a:gd name="T14" fmla="*/ 62 w 483"/>
                  <a:gd name="T15" fmla="*/ 73 h 494"/>
                  <a:gd name="T16" fmla="*/ 56 w 483"/>
                  <a:gd name="T17" fmla="*/ 66 h 494"/>
                  <a:gd name="T18" fmla="*/ 51 w 483"/>
                  <a:gd name="T19" fmla="*/ 59 h 494"/>
                  <a:gd name="T20" fmla="*/ 47 w 483"/>
                  <a:gd name="T21" fmla="*/ 52 h 494"/>
                  <a:gd name="T22" fmla="*/ 43 w 483"/>
                  <a:gd name="T23" fmla="*/ 45 h 494"/>
                  <a:gd name="T24" fmla="*/ 39 w 483"/>
                  <a:gd name="T25" fmla="*/ 35 h 494"/>
                  <a:gd name="T26" fmla="*/ 33 w 483"/>
                  <a:gd name="T27" fmla="*/ 24 h 494"/>
                  <a:gd name="T28" fmla="*/ 25 w 483"/>
                  <a:gd name="T29" fmla="*/ 14 h 494"/>
                  <a:gd name="T30" fmla="*/ 14 w 483"/>
                  <a:gd name="T31" fmla="*/ 5 h 494"/>
                  <a:gd name="T32" fmla="*/ 6 w 483"/>
                  <a:gd name="T33" fmla="*/ 3 h 494"/>
                  <a:gd name="T34" fmla="*/ 2 w 483"/>
                  <a:gd name="T35" fmla="*/ 8 h 494"/>
                  <a:gd name="T36" fmla="*/ 6 w 483"/>
                  <a:gd name="T37" fmla="*/ 14 h 494"/>
                  <a:gd name="T38" fmla="*/ 16 w 483"/>
                  <a:gd name="T39" fmla="*/ 21 h 494"/>
                  <a:gd name="T40" fmla="*/ 22 w 483"/>
                  <a:gd name="T41" fmla="*/ 31 h 494"/>
                  <a:gd name="T42" fmla="*/ 28 w 483"/>
                  <a:gd name="T43" fmla="*/ 41 h 494"/>
                  <a:gd name="T44" fmla="*/ 32 w 483"/>
                  <a:gd name="T45" fmla="*/ 50 h 494"/>
                  <a:gd name="T46" fmla="*/ 36 w 483"/>
                  <a:gd name="T47" fmla="*/ 58 h 494"/>
                  <a:gd name="T48" fmla="*/ 41 w 483"/>
                  <a:gd name="T49" fmla="*/ 66 h 494"/>
                  <a:gd name="T50" fmla="*/ 47 w 483"/>
                  <a:gd name="T51" fmla="*/ 74 h 494"/>
                  <a:gd name="T52" fmla="*/ 53 w 483"/>
                  <a:gd name="T53" fmla="*/ 82 h 494"/>
                  <a:gd name="T54" fmla="*/ 61 w 483"/>
                  <a:gd name="T55" fmla="*/ 87 h 494"/>
                  <a:gd name="T56" fmla="*/ 69 w 483"/>
                  <a:gd name="T57" fmla="*/ 92 h 494"/>
                  <a:gd name="T58" fmla="*/ 77 w 483"/>
                  <a:gd name="T59" fmla="*/ 95 h 494"/>
                  <a:gd name="T60" fmla="*/ 86 w 483"/>
                  <a:gd name="T61" fmla="*/ 97 h 494"/>
                  <a:gd name="T62" fmla="*/ 93 w 483"/>
                  <a:gd name="T63" fmla="*/ 98 h 494"/>
                  <a:gd name="T64" fmla="*/ 100 w 483"/>
                  <a:gd name="T65" fmla="*/ 99 h 494"/>
                  <a:gd name="T66" fmla="*/ 107 w 483"/>
                  <a:gd name="T67" fmla="*/ 98 h 494"/>
                  <a:gd name="T68" fmla="*/ 109 w 483"/>
                  <a:gd name="T69" fmla="*/ 124 h 494"/>
                  <a:gd name="T70" fmla="*/ 121 w 483"/>
                  <a:gd name="T71" fmla="*/ 92 h 494"/>
                  <a:gd name="T72" fmla="*/ 114 w 483"/>
                  <a:gd name="T73" fmla="*/ 86 h 4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3" h="494">
                    <a:moveTo>
                      <a:pt x="456" y="342"/>
                    </a:moveTo>
                    <a:lnTo>
                      <a:pt x="453" y="342"/>
                    </a:lnTo>
                    <a:lnTo>
                      <a:pt x="449" y="343"/>
                    </a:lnTo>
                    <a:lnTo>
                      <a:pt x="442" y="343"/>
                    </a:lnTo>
                    <a:lnTo>
                      <a:pt x="431" y="344"/>
                    </a:lnTo>
                    <a:lnTo>
                      <a:pt x="419" y="344"/>
                    </a:lnTo>
                    <a:lnTo>
                      <a:pt x="405" y="344"/>
                    </a:lnTo>
                    <a:lnTo>
                      <a:pt x="390" y="344"/>
                    </a:lnTo>
                    <a:lnTo>
                      <a:pt x="373" y="342"/>
                    </a:lnTo>
                    <a:lnTo>
                      <a:pt x="355" y="340"/>
                    </a:lnTo>
                    <a:lnTo>
                      <a:pt x="337" y="336"/>
                    </a:lnTo>
                    <a:lnTo>
                      <a:pt x="319" y="331"/>
                    </a:lnTo>
                    <a:lnTo>
                      <a:pt x="300" y="325"/>
                    </a:lnTo>
                    <a:lnTo>
                      <a:pt x="283" y="315"/>
                    </a:lnTo>
                    <a:lnTo>
                      <a:pt x="265" y="305"/>
                    </a:lnTo>
                    <a:lnTo>
                      <a:pt x="248" y="292"/>
                    </a:lnTo>
                    <a:lnTo>
                      <a:pt x="233" y="277"/>
                    </a:lnTo>
                    <a:lnTo>
                      <a:pt x="222" y="263"/>
                    </a:lnTo>
                    <a:lnTo>
                      <a:pt x="212" y="250"/>
                    </a:lnTo>
                    <a:lnTo>
                      <a:pt x="202" y="235"/>
                    </a:lnTo>
                    <a:lnTo>
                      <a:pt x="194" y="221"/>
                    </a:lnTo>
                    <a:lnTo>
                      <a:pt x="186" y="206"/>
                    </a:lnTo>
                    <a:lnTo>
                      <a:pt x="178" y="191"/>
                    </a:lnTo>
                    <a:lnTo>
                      <a:pt x="171" y="177"/>
                    </a:lnTo>
                    <a:lnTo>
                      <a:pt x="164" y="162"/>
                    </a:lnTo>
                    <a:lnTo>
                      <a:pt x="153" y="140"/>
                    </a:lnTo>
                    <a:lnTo>
                      <a:pt x="141" y="118"/>
                    </a:lnTo>
                    <a:lnTo>
                      <a:pt x="129" y="96"/>
                    </a:lnTo>
                    <a:lnTo>
                      <a:pt x="115" y="75"/>
                    </a:lnTo>
                    <a:lnTo>
                      <a:pt x="98" y="54"/>
                    </a:lnTo>
                    <a:lnTo>
                      <a:pt x="78" y="34"/>
                    </a:lnTo>
                    <a:lnTo>
                      <a:pt x="55" y="17"/>
                    </a:lnTo>
                    <a:lnTo>
                      <a:pt x="27" y="0"/>
                    </a:lnTo>
                    <a:lnTo>
                      <a:pt x="22" y="10"/>
                    </a:lnTo>
                    <a:lnTo>
                      <a:pt x="15" y="20"/>
                    </a:lnTo>
                    <a:lnTo>
                      <a:pt x="8" y="30"/>
                    </a:lnTo>
                    <a:lnTo>
                      <a:pt x="0" y="39"/>
                    </a:lnTo>
                    <a:lnTo>
                      <a:pt x="23" y="53"/>
                    </a:lnTo>
                    <a:lnTo>
                      <a:pt x="43" y="68"/>
                    </a:lnTo>
                    <a:lnTo>
                      <a:pt x="61" y="84"/>
                    </a:lnTo>
                    <a:lnTo>
                      <a:pt x="75" y="102"/>
                    </a:lnTo>
                    <a:lnTo>
                      <a:pt x="87" y="121"/>
                    </a:lnTo>
                    <a:lnTo>
                      <a:pt x="99" y="140"/>
                    </a:lnTo>
                    <a:lnTo>
                      <a:pt x="110" y="161"/>
                    </a:lnTo>
                    <a:lnTo>
                      <a:pt x="121" y="183"/>
                    </a:lnTo>
                    <a:lnTo>
                      <a:pt x="127" y="199"/>
                    </a:lnTo>
                    <a:lnTo>
                      <a:pt x="136" y="214"/>
                    </a:lnTo>
                    <a:lnTo>
                      <a:pt x="144" y="230"/>
                    </a:lnTo>
                    <a:lnTo>
                      <a:pt x="153" y="246"/>
                    </a:lnTo>
                    <a:lnTo>
                      <a:pt x="162" y="261"/>
                    </a:lnTo>
                    <a:lnTo>
                      <a:pt x="172" y="277"/>
                    </a:lnTo>
                    <a:lnTo>
                      <a:pt x="185" y="293"/>
                    </a:lnTo>
                    <a:lnTo>
                      <a:pt x="198" y="310"/>
                    </a:lnTo>
                    <a:lnTo>
                      <a:pt x="212" y="325"/>
                    </a:lnTo>
                    <a:lnTo>
                      <a:pt x="227" y="337"/>
                    </a:lnTo>
                    <a:lnTo>
                      <a:pt x="243" y="348"/>
                    </a:lnTo>
                    <a:lnTo>
                      <a:pt x="258" y="357"/>
                    </a:lnTo>
                    <a:lnTo>
                      <a:pt x="275" y="366"/>
                    </a:lnTo>
                    <a:lnTo>
                      <a:pt x="291" y="372"/>
                    </a:lnTo>
                    <a:lnTo>
                      <a:pt x="307" y="378"/>
                    </a:lnTo>
                    <a:lnTo>
                      <a:pt x="324" y="382"/>
                    </a:lnTo>
                    <a:lnTo>
                      <a:pt x="341" y="386"/>
                    </a:lnTo>
                    <a:lnTo>
                      <a:pt x="357" y="389"/>
                    </a:lnTo>
                    <a:lnTo>
                      <a:pt x="372" y="390"/>
                    </a:lnTo>
                    <a:lnTo>
                      <a:pt x="387" y="391"/>
                    </a:lnTo>
                    <a:lnTo>
                      <a:pt x="400" y="393"/>
                    </a:lnTo>
                    <a:lnTo>
                      <a:pt x="413" y="393"/>
                    </a:lnTo>
                    <a:lnTo>
                      <a:pt x="426" y="391"/>
                    </a:lnTo>
                    <a:lnTo>
                      <a:pt x="436" y="391"/>
                    </a:lnTo>
                    <a:lnTo>
                      <a:pt x="436" y="494"/>
                    </a:lnTo>
                    <a:lnTo>
                      <a:pt x="483" y="494"/>
                    </a:lnTo>
                    <a:lnTo>
                      <a:pt x="483" y="365"/>
                    </a:lnTo>
                    <a:lnTo>
                      <a:pt x="483" y="337"/>
                    </a:lnTo>
                    <a:lnTo>
                      <a:pt x="456" y="34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60" name="Freeform 102"/>
              <p:cNvSpPr>
                <a:spLocks/>
              </p:cNvSpPr>
              <p:nvPr/>
            </p:nvSpPr>
            <p:spPr bwMode="auto">
              <a:xfrm>
                <a:off x="2384" y="2870"/>
                <a:ext cx="202" cy="261"/>
              </a:xfrm>
              <a:custGeom>
                <a:avLst/>
                <a:gdLst>
                  <a:gd name="T0" fmla="*/ 40 w 405"/>
                  <a:gd name="T1" fmla="*/ 79 h 523"/>
                  <a:gd name="T2" fmla="*/ 40 w 405"/>
                  <a:gd name="T3" fmla="*/ 90 h 523"/>
                  <a:gd name="T4" fmla="*/ 89 w 405"/>
                  <a:gd name="T5" fmla="*/ 90 h 523"/>
                  <a:gd name="T6" fmla="*/ 89 w 405"/>
                  <a:gd name="T7" fmla="*/ 119 h 523"/>
                  <a:gd name="T8" fmla="*/ 12 w 405"/>
                  <a:gd name="T9" fmla="*/ 119 h 523"/>
                  <a:gd name="T10" fmla="*/ 12 w 405"/>
                  <a:gd name="T11" fmla="*/ 112 h 523"/>
                  <a:gd name="T12" fmla="*/ 12 w 405"/>
                  <a:gd name="T13" fmla="*/ 104 h 523"/>
                  <a:gd name="T14" fmla="*/ 13 w 405"/>
                  <a:gd name="T15" fmla="*/ 94 h 523"/>
                  <a:gd name="T16" fmla="*/ 14 w 405"/>
                  <a:gd name="T17" fmla="*/ 83 h 523"/>
                  <a:gd name="T18" fmla="*/ 15 w 405"/>
                  <a:gd name="T19" fmla="*/ 72 h 523"/>
                  <a:gd name="T20" fmla="*/ 17 w 405"/>
                  <a:gd name="T21" fmla="*/ 61 h 523"/>
                  <a:gd name="T22" fmla="*/ 20 w 405"/>
                  <a:gd name="T23" fmla="*/ 51 h 523"/>
                  <a:gd name="T24" fmla="*/ 23 w 405"/>
                  <a:gd name="T25" fmla="*/ 41 h 523"/>
                  <a:gd name="T26" fmla="*/ 26 w 405"/>
                  <a:gd name="T27" fmla="*/ 35 h 523"/>
                  <a:gd name="T28" fmla="*/ 29 w 405"/>
                  <a:gd name="T29" fmla="*/ 30 h 523"/>
                  <a:gd name="T30" fmla="*/ 33 w 405"/>
                  <a:gd name="T31" fmla="*/ 25 h 523"/>
                  <a:gd name="T32" fmla="*/ 36 w 405"/>
                  <a:gd name="T33" fmla="*/ 21 h 523"/>
                  <a:gd name="T34" fmla="*/ 40 w 405"/>
                  <a:gd name="T35" fmla="*/ 18 h 523"/>
                  <a:gd name="T36" fmla="*/ 44 w 405"/>
                  <a:gd name="T37" fmla="*/ 15 h 523"/>
                  <a:gd name="T38" fmla="*/ 48 w 405"/>
                  <a:gd name="T39" fmla="*/ 12 h 523"/>
                  <a:gd name="T40" fmla="*/ 51 w 405"/>
                  <a:gd name="T41" fmla="*/ 9 h 523"/>
                  <a:gd name="T42" fmla="*/ 50 w 405"/>
                  <a:gd name="T43" fmla="*/ 7 h 523"/>
                  <a:gd name="T44" fmla="*/ 48 w 405"/>
                  <a:gd name="T45" fmla="*/ 5 h 523"/>
                  <a:gd name="T46" fmla="*/ 46 w 405"/>
                  <a:gd name="T47" fmla="*/ 2 h 523"/>
                  <a:gd name="T48" fmla="*/ 45 w 405"/>
                  <a:gd name="T49" fmla="*/ 0 h 523"/>
                  <a:gd name="T50" fmla="*/ 40 w 405"/>
                  <a:gd name="T51" fmla="*/ 2 h 523"/>
                  <a:gd name="T52" fmla="*/ 36 w 405"/>
                  <a:gd name="T53" fmla="*/ 5 h 523"/>
                  <a:gd name="T54" fmla="*/ 31 w 405"/>
                  <a:gd name="T55" fmla="*/ 9 h 523"/>
                  <a:gd name="T56" fmla="*/ 27 w 405"/>
                  <a:gd name="T57" fmla="*/ 13 h 523"/>
                  <a:gd name="T58" fmla="*/ 23 w 405"/>
                  <a:gd name="T59" fmla="*/ 18 h 523"/>
                  <a:gd name="T60" fmla="*/ 19 w 405"/>
                  <a:gd name="T61" fmla="*/ 24 h 523"/>
                  <a:gd name="T62" fmla="*/ 16 w 405"/>
                  <a:gd name="T63" fmla="*/ 29 h 523"/>
                  <a:gd name="T64" fmla="*/ 12 w 405"/>
                  <a:gd name="T65" fmla="*/ 36 h 523"/>
                  <a:gd name="T66" fmla="*/ 8 w 405"/>
                  <a:gd name="T67" fmla="*/ 49 h 523"/>
                  <a:gd name="T68" fmla="*/ 4 w 405"/>
                  <a:gd name="T69" fmla="*/ 63 h 523"/>
                  <a:gd name="T70" fmla="*/ 2 w 405"/>
                  <a:gd name="T71" fmla="*/ 78 h 523"/>
                  <a:gd name="T72" fmla="*/ 1 w 405"/>
                  <a:gd name="T73" fmla="*/ 91 h 523"/>
                  <a:gd name="T74" fmla="*/ 0 w 405"/>
                  <a:gd name="T75" fmla="*/ 104 h 523"/>
                  <a:gd name="T76" fmla="*/ 0 w 405"/>
                  <a:gd name="T77" fmla="*/ 114 h 523"/>
                  <a:gd name="T78" fmla="*/ 0 w 405"/>
                  <a:gd name="T79" fmla="*/ 121 h 523"/>
                  <a:gd name="T80" fmla="*/ 0 w 405"/>
                  <a:gd name="T81" fmla="*/ 125 h 523"/>
                  <a:gd name="T82" fmla="*/ 0 w 405"/>
                  <a:gd name="T83" fmla="*/ 130 h 523"/>
                  <a:gd name="T84" fmla="*/ 6 w 405"/>
                  <a:gd name="T85" fmla="*/ 130 h 523"/>
                  <a:gd name="T86" fmla="*/ 95 w 405"/>
                  <a:gd name="T87" fmla="*/ 130 h 523"/>
                  <a:gd name="T88" fmla="*/ 101 w 405"/>
                  <a:gd name="T89" fmla="*/ 130 h 523"/>
                  <a:gd name="T90" fmla="*/ 101 w 405"/>
                  <a:gd name="T91" fmla="*/ 125 h 523"/>
                  <a:gd name="T92" fmla="*/ 101 w 405"/>
                  <a:gd name="T93" fmla="*/ 85 h 523"/>
                  <a:gd name="T94" fmla="*/ 101 w 405"/>
                  <a:gd name="T95" fmla="*/ 79 h 523"/>
                  <a:gd name="T96" fmla="*/ 95 w 405"/>
                  <a:gd name="T97" fmla="*/ 79 h 523"/>
                  <a:gd name="T98" fmla="*/ 40 w 405"/>
                  <a:gd name="T99" fmla="*/ 79 h 5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05" h="523">
                    <a:moveTo>
                      <a:pt x="161" y="316"/>
                    </a:moveTo>
                    <a:lnTo>
                      <a:pt x="161" y="363"/>
                    </a:lnTo>
                    <a:lnTo>
                      <a:pt x="357" y="363"/>
                    </a:lnTo>
                    <a:lnTo>
                      <a:pt x="357" y="476"/>
                    </a:lnTo>
                    <a:lnTo>
                      <a:pt x="49" y="476"/>
                    </a:lnTo>
                    <a:lnTo>
                      <a:pt x="49" y="449"/>
                    </a:lnTo>
                    <a:lnTo>
                      <a:pt x="50" y="416"/>
                    </a:lnTo>
                    <a:lnTo>
                      <a:pt x="52" y="377"/>
                    </a:lnTo>
                    <a:lnTo>
                      <a:pt x="56" y="334"/>
                    </a:lnTo>
                    <a:lnTo>
                      <a:pt x="62" y="290"/>
                    </a:lnTo>
                    <a:lnTo>
                      <a:pt x="70" y="245"/>
                    </a:lnTo>
                    <a:lnTo>
                      <a:pt x="81" y="204"/>
                    </a:lnTo>
                    <a:lnTo>
                      <a:pt x="95" y="165"/>
                    </a:lnTo>
                    <a:lnTo>
                      <a:pt x="106" y="142"/>
                    </a:lnTo>
                    <a:lnTo>
                      <a:pt x="119" y="121"/>
                    </a:lnTo>
                    <a:lnTo>
                      <a:pt x="132" y="102"/>
                    </a:lnTo>
                    <a:lnTo>
                      <a:pt x="146" y="86"/>
                    </a:lnTo>
                    <a:lnTo>
                      <a:pt x="161" y="72"/>
                    </a:lnTo>
                    <a:lnTo>
                      <a:pt x="176" y="60"/>
                    </a:lnTo>
                    <a:lnTo>
                      <a:pt x="192" y="48"/>
                    </a:lnTo>
                    <a:lnTo>
                      <a:pt x="207" y="39"/>
                    </a:lnTo>
                    <a:lnTo>
                      <a:pt x="200" y="30"/>
                    </a:lnTo>
                    <a:lnTo>
                      <a:pt x="193" y="21"/>
                    </a:lnTo>
                    <a:lnTo>
                      <a:pt x="187" y="10"/>
                    </a:lnTo>
                    <a:lnTo>
                      <a:pt x="181" y="0"/>
                    </a:lnTo>
                    <a:lnTo>
                      <a:pt x="163" y="10"/>
                    </a:lnTo>
                    <a:lnTo>
                      <a:pt x="144" y="23"/>
                    </a:lnTo>
                    <a:lnTo>
                      <a:pt x="127" y="38"/>
                    </a:lnTo>
                    <a:lnTo>
                      <a:pt x="110" y="55"/>
                    </a:lnTo>
                    <a:lnTo>
                      <a:pt x="94" y="74"/>
                    </a:lnTo>
                    <a:lnTo>
                      <a:pt x="78" y="96"/>
                    </a:lnTo>
                    <a:lnTo>
                      <a:pt x="64" y="119"/>
                    </a:lnTo>
                    <a:lnTo>
                      <a:pt x="51" y="145"/>
                    </a:lnTo>
                    <a:lnTo>
                      <a:pt x="33" y="197"/>
                    </a:lnTo>
                    <a:lnTo>
                      <a:pt x="19" y="255"/>
                    </a:lnTo>
                    <a:lnTo>
                      <a:pt x="10" y="312"/>
                    </a:lnTo>
                    <a:lnTo>
                      <a:pt x="4" y="367"/>
                    </a:lnTo>
                    <a:lnTo>
                      <a:pt x="2" y="418"/>
                    </a:lnTo>
                    <a:lnTo>
                      <a:pt x="0" y="458"/>
                    </a:lnTo>
                    <a:lnTo>
                      <a:pt x="2" y="487"/>
                    </a:lnTo>
                    <a:lnTo>
                      <a:pt x="2" y="500"/>
                    </a:lnTo>
                    <a:lnTo>
                      <a:pt x="2" y="523"/>
                    </a:lnTo>
                    <a:lnTo>
                      <a:pt x="25" y="523"/>
                    </a:lnTo>
                    <a:lnTo>
                      <a:pt x="380" y="523"/>
                    </a:lnTo>
                    <a:lnTo>
                      <a:pt x="405" y="523"/>
                    </a:lnTo>
                    <a:lnTo>
                      <a:pt x="405" y="500"/>
                    </a:lnTo>
                    <a:lnTo>
                      <a:pt x="405" y="340"/>
                    </a:lnTo>
                    <a:lnTo>
                      <a:pt x="405" y="316"/>
                    </a:lnTo>
                    <a:lnTo>
                      <a:pt x="380" y="316"/>
                    </a:lnTo>
                    <a:lnTo>
                      <a:pt x="161" y="316"/>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61" name="Freeform 103"/>
              <p:cNvSpPr>
                <a:spLocks/>
              </p:cNvSpPr>
              <p:nvPr/>
            </p:nvSpPr>
            <p:spPr bwMode="auto">
              <a:xfrm>
                <a:off x="2882" y="2877"/>
                <a:ext cx="74" cy="90"/>
              </a:xfrm>
              <a:custGeom>
                <a:avLst/>
                <a:gdLst>
                  <a:gd name="T0" fmla="*/ 33 w 149"/>
                  <a:gd name="T1" fmla="*/ 0 h 178"/>
                  <a:gd name="T2" fmla="*/ 25 w 149"/>
                  <a:gd name="T3" fmla="*/ 6 h 178"/>
                  <a:gd name="T4" fmla="*/ 19 w 149"/>
                  <a:gd name="T5" fmla="*/ 12 h 178"/>
                  <a:gd name="T6" fmla="*/ 13 w 149"/>
                  <a:gd name="T7" fmla="*/ 18 h 178"/>
                  <a:gd name="T8" fmla="*/ 8 w 149"/>
                  <a:gd name="T9" fmla="*/ 25 h 178"/>
                  <a:gd name="T10" fmla="*/ 5 w 149"/>
                  <a:gd name="T11" fmla="*/ 31 h 178"/>
                  <a:gd name="T12" fmla="*/ 2 w 149"/>
                  <a:gd name="T13" fmla="*/ 36 h 178"/>
                  <a:gd name="T14" fmla="*/ 0 w 149"/>
                  <a:gd name="T15" fmla="*/ 39 h 178"/>
                  <a:gd name="T16" fmla="*/ 0 w 149"/>
                  <a:gd name="T17" fmla="*/ 41 h 178"/>
                  <a:gd name="T18" fmla="*/ 11 w 149"/>
                  <a:gd name="T19" fmla="*/ 46 h 178"/>
                  <a:gd name="T20" fmla="*/ 11 w 149"/>
                  <a:gd name="T21" fmla="*/ 46 h 178"/>
                  <a:gd name="T22" fmla="*/ 11 w 149"/>
                  <a:gd name="T23" fmla="*/ 44 h 178"/>
                  <a:gd name="T24" fmla="*/ 13 w 149"/>
                  <a:gd name="T25" fmla="*/ 41 h 178"/>
                  <a:gd name="T26" fmla="*/ 15 w 149"/>
                  <a:gd name="T27" fmla="*/ 38 h 178"/>
                  <a:gd name="T28" fmla="*/ 18 w 149"/>
                  <a:gd name="T29" fmla="*/ 33 h 178"/>
                  <a:gd name="T30" fmla="*/ 21 w 149"/>
                  <a:gd name="T31" fmla="*/ 28 h 178"/>
                  <a:gd name="T32" fmla="*/ 26 w 149"/>
                  <a:gd name="T33" fmla="*/ 22 h 178"/>
                  <a:gd name="T34" fmla="*/ 31 w 149"/>
                  <a:gd name="T35" fmla="*/ 17 h 178"/>
                  <a:gd name="T36" fmla="*/ 37 w 149"/>
                  <a:gd name="T37" fmla="*/ 12 h 178"/>
                  <a:gd name="T38" fmla="*/ 36 w 149"/>
                  <a:gd name="T39" fmla="*/ 9 h 178"/>
                  <a:gd name="T40" fmla="*/ 35 w 149"/>
                  <a:gd name="T41" fmla="*/ 6 h 178"/>
                  <a:gd name="T42" fmla="*/ 34 w 149"/>
                  <a:gd name="T43" fmla="*/ 3 h 178"/>
                  <a:gd name="T44" fmla="*/ 33 w 149"/>
                  <a:gd name="T45" fmla="*/ 0 h 1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9" h="178">
                    <a:moveTo>
                      <a:pt x="134" y="0"/>
                    </a:moveTo>
                    <a:lnTo>
                      <a:pt x="103" y="21"/>
                    </a:lnTo>
                    <a:lnTo>
                      <a:pt x="76" y="45"/>
                    </a:lnTo>
                    <a:lnTo>
                      <a:pt x="53" y="71"/>
                    </a:lnTo>
                    <a:lnTo>
                      <a:pt x="35" y="97"/>
                    </a:lnTo>
                    <a:lnTo>
                      <a:pt x="21" y="121"/>
                    </a:lnTo>
                    <a:lnTo>
                      <a:pt x="10" y="140"/>
                    </a:lnTo>
                    <a:lnTo>
                      <a:pt x="3" y="154"/>
                    </a:lnTo>
                    <a:lnTo>
                      <a:pt x="0" y="161"/>
                    </a:lnTo>
                    <a:lnTo>
                      <a:pt x="45" y="178"/>
                    </a:lnTo>
                    <a:lnTo>
                      <a:pt x="46" y="174"/>
                    </a:lnTo>
                    <a:lnTo>
                      <a:pt x="52" y="163"/>
                    </a:lnTo>
                    <a:lnTo>
                      <a:pt x="60" y="148"/>
                    </a:lnTo>
                    <a:lnTo>
                      <a:pt x="72" y="129"/>
                    </a:lnTo>
                    <a:lnTo>
                      <a:pt x="87" y="108"/>
                    </a:lnTo>
                    <a:lnTo>
                      <a:pt x="104" y="86"/>
                    </a:lnTo>
                    <a:lnTo>
                      <a:pt x="125" y="66"/>
                    </a:lnTo>
                    <a:lnTo>
                      <a:pt x="149" y="47"/>
                    </a:lnTo>
                    <a:lnTo>
                      <a:pt x="144" y="36"/>
                    </a:lnTo>
                    <a:lnTo>
                      <a:pt x="140" y="24"/>
                    </a:lnTo>
                    <a:lnTo>
                      <a:pt x="136" y="11"/>
                    </a:lnTo>
                    <a:lnTo>
                      <a:pt x="134"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62" name="Freeform 104"/>
              <p:cNvSpPr>
                <a:spLocks/>
              </p:cNvSpPr>
              <p:nvPr/>
            </p:nvSpPr>
            <p:spPr bwMode="auto">
              <a:xfrm>
                <a:off x="3023" y="2879"/>
                <a:ext cx="201" cy="251"/>
              </a:xfrm>
              <a:custGeom>
                <a:avLst/>
                <a:gdLst>
                  <a:gd name="T0" fmla="*/ 99 w 403"/>
                  <a:gd name="T1" fmla="*/ 119 h 503"/>
                  <a:gd name="T2" fmla="*/ 99 w 403"/>
                  <a:gd name="T3" fmla="*/ 115 h 503"/>
                  <a:gd name="T4" fmla="*/ 98 w 403"/>
                  <a:gd name="T5" fmla="*/ 108 h 503"/>
                  <a:gd name="T6" fmla="*/ 96 w 403"/>
                  <a:gd name="T7" fmla="*/ 98 h 503"/>
                  <a:gd name="T8" fmla="*/ 94 w 403"/>
                  <a:gd name="T9" fmla="*/ 85 h 503"/>
                  <a:gd name="T10" fmla="*/ 90 w 403"/>
                  <a:gd name="T11" fmla="*/ 70 h 503"/>
                  <a:gd name="T12" fmla="*/ 86 w 403"/>
                  <a:gd name="T13" fmla="*/ 55 h 503"/>
                  <a:gd name="T14" fmla="*/ 80 w 403"/>
                  <a:gd name="T15" fmla="*/ 40 h 503"/>
                  <a:gd name="T16" fmla="*/ 73 w 403"/>
                  <a:gd name="T17" fmla="*/ 25 h 503"/>
                  <a:gd name="T18" fmla="*/ 70 w 403"/>
                  <a:gd name="T19" fmla="*/ 21 h 503"/>
                  <a:gd name="T20" fmla="*/ 67 w 403"/>
                  <a:gd name="T21" fmla="*/ 17 h 503"/>
                  <a:gd name="T22" fmla="*/ 65 w 403"/>
                  <a:gd name="T23" fmla="*/ 13 h 503"/>
                  <a:gd name="T24" fmla="*/ 62 w 403"/>
                  <a:gd name="T25" fmla="*/ 10 h 503"/>
                  <a:gd name="T26" fmla="*/ 59 w 403"/>
                  <a:gd name="T27" fmla="*/ 7 h 503"/>
                  <a:gd name="T28" fmla="*/ 55 w 403"/>
                  <a:gd name="T29" fmla="*/ 4 h 503"/>
                  <a:gd name="T30" fmla="*/ 52 w 403"/>
                  <a:gd name="T31" fmla="*/ 2 h 503"/>
                  <a:gd name="T32" fmla="*/ 48 w 403"/>
                  <a:gd name="T33" fmla="*/ 0 h 503"/>
                  <a:gd name="T34" fmla="*/ 48 w 403"/>
                  <a:gd name="T35" fmla="*/ 3 h 503"/>
                  <a:gd name="T36" fmla="*/ 47 w 403"/>
                  <a:gd name="T37" fmla="*/ 6 h 503"/>
                  <a:gd name="T38" fmla="*/ 46 w 403"/>
                  <a:gd name="T39" fmla="*/ 9 h 503"/>
                  <a:gd name="T40" fmla="*/ 44 w 403"/>
                  <a:gd name="T41" fmla="*/ 11 h 503"/>
                  <a:gd name="T42" fmla="*/ 47 w 403"/>
                  <a:gd name="T43" fmla="*/ 13 h 503"/>
                  <a:gd name="T44" fmla="*/ 49 w 403"/>
                  <a:gd name="T45" fmla="*/ 15 h 503"/>
                  <a:gd name="T46" fmla="*/ 52 w 403"/>
                  <a:gd name="T47" fmla="*/ 17 h 503"/>
                  <a:gd name="T48" fmla="*/ 54 w 403"/>
                  <a:gd name="T49" fmla="*/ 20 h 503"/>
                  <a:gd name="T50" fmla="*/ 56 w 403"/>
                  <a:gd name="T51" fmla="*/ 22 h 503"/>
                  <a:gd name="T52" fmla="*/ 59 w 403"/>
                  <a:gd name="T53" fmla="*/ 25 h 503"/>
                  <a:gd name="T54" fmla="*/ 60 w 403"/>
                  <a:gd name="T55" fmla="*/ 28 h 503"/>
                  <a:gd name="T56" fmla="*/ 62 w 403"/>
                  <a:gd name="T57" fmla="*/ 31 h 503"/>
                  <a:gd name="T58" fmla="*/ 68 w 403"/>
                  <a:gd name="T59" fmla="*/ 42 h 503"/>
                  <a:gd name="T60" fmla="*/ 72 w 403"/>
                  <a:gd name="T61" fmla="*/ 53 h 503"/>
                  <a:gd name="T62" fmla="*/ 76 w 403"/>
                  <a:gd name="T63" fmla="*/ 65 h 503"/>
                  <a:gd name="T64" fmla="*/ 79 w 403"/>
                  <a:gd name="T65" fmla="*/ 77 h 503"/>
                  <a:gd name="T66" fmla="*/ 82 w 403"/>
                  <a:gd name="T67" fmla="*/ 88 h 503"/>
                  <a:gd name="T68" fmla="*/ 84 w 403"/>
                  <a:gd name="T69" fmla="*/ 98 h 503"/>
                  <a:gd name="T70" fmla="*/ 86 w 403"/>
                  <a:gd name="T71" fmla="*/ 106 h 503"/>
                  <a:gd name="T72" fmla="*/ 87 w 403"/>
                  <a:gd name="T73" fmla="*/ 113 h 503"/>
                  <a:gd name="T74" fmla="*/ 12 w 403"/>
                  <a:gd name="T75" fmla="*/ 113 h 503"/>
                  <a:gd name="T76" fmla="*/ 12 w 403"/>
                  <a:gd name="T77" fmla="*/ 90 h 503"/>
                  <a:gd name="T78" fmla="*/ 50 w 403"/>
                  <a:gd name="T79" fmla="*/ 90 h 503"/>
                  <a:gd name="T80" fmla="*/ 50 w 403"/>
                  <a:gd name="T81" fmla="*/ 78 h 503"/>
                  <a:gd name="T82" fmla="*/ 6 w 403"/>
                  <a:gd name="T83" fmla="*/ 78 h 503"/>
                  <a:gd name="T84" fmla="*/ 0 w 403"/>
                  <a:gd name="T85" fmla="*/ 78 h 503"/>
                  <a:gd name="T86" fmla="*/ 0 w 403"/>
                  <a:gd name="T87" fmla="*/ 84 h 503"/>
                  <a:gd name="T88" fmla="*/ 0 w 403"/>
                  <a:gd name="T89" fmla="*/ 119 h 503"/>
                  <a:gd name="T90" fmla="*/ 0 w 403"/>
                  <a:gd name="T91" fmla="*/ 125 h 503"/>
                  <a:gd name="T92" fmla="*/ 6 w 403"/>
                  <a:gd name="T93" fmla="*/ 125 h 503"/>
                  <a:gd name="T94" fmla="*/ 94 w 403"/>
                  <a:gd name="T95" fmla="*/ 125 h 503"/>
                  <a:gd name="T96" fmla="*/ 100 w 403"/>
                  <a:gd name="T97" fmla="*/ 125 h 503"/>
                  <a:gd name="T98" fmla="*/ 99 w 403"/>
                  <a:gd name="T99" fmla="*/ 119 h 5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03" h="503">
                    <a:moveTo>
                      <a:pt x="399" y="476"/>
                    </a:moveTo>
                    <a:lnTo>
                      <a:pt x="398" y="463"/>
                    </a:lnTo>
                    <a:lnTo>
                      <a:pt x="393" y="435"/>
                    </a:lnTo>
                    <a:lnTo>
                      <a:pt x="386" y="392"/>
                    </a:lnTo>
                    <a:lnTo>
                      <a:pt x="376" y="341"/>
                    </a:lnTo>
                    <a:lnTo>
                      <a:pt x="362" y="282"/>
                    </a:lnTo>
                    <a:lnTo>
                      <a:pt x="344" y="221"/>
                    </a:lnTo>
                    <a:lnTo>
                      <a:pt x="321" y="160"/>
                    </a:lnTo>
                    <a:lnTo>
                      <a:pt x="293" y="103"/>
                    </a:lnTo>
                    <a:lnTo>
                      <a:pt x="283" y="85"/>
                    </a:lnTo>
                    <a:lnTo>
                      <a:pt x="271" y="68"/>
                    </a:lnTo>
                    <a:lnTo>
                      <a:pt x="260" y="54"/>
                    </a:lnTo>
                    <a:lnTo>
                      <a:pt x="248" y="40"/>
                    </a:lnTo>
                    <a:lnTo>
                      <a:pt x="236" y="29"/>
                    </a:lnTo>
                    <a:lnTo>
                      <a:pt x="222" y="17"/>
                    </a:lnTo>
                    <a:lnTo>
                      <a:pt x="209" y="8"/>
                    </a:lnTo>
                    <a:lnTo>
                      <a:pt x="195" y="0"/>
                    </a:lnTo>
                    <a:lnTo>
                      <a:pt x="193" y="13"/>
                    </a:lnTo>
                    <a:lnTo>
                      <a:pt x="190" y="24"/>
                    </a:lnTo>
                    <a:lnTo>
                      <a:pt x="185" y="36"/>
                    </a:lnTo>
                    <a:lnTo>
                      <a:pt x="179" y="47"/>
                    </a:lnTo>
                    <a:lnTo>
                      <a:pt x="190" y="54"/>
                    </a:lnTo>
                    <a:lnTo>
                      <a:pt x="199" y="61"/>
                    </a:lnTo>
                    <a:lnTo>
                      <a:pt x="209" y="70"/>
                    </a:lnTo>
                    <a:lnTo>
                      <a:pt x="218" y="80"/>
                    </a:lnTo>
                    <a:lnTo>
                      <a:pt x="226" y="89"/>
                    </a:lnTo>
                    <a:lnTo>
                      <a:pt x="236" y="100"/>
                    </a:lnTo>
                    <a:lnTo>
                      <a:pt x="242" y="113"/>
                    </a:lnTo>
                    <a:lnTo>
                      <a:pt x="251" y="126"/>
                    </a:lnTo>
                    <a:lnTo>
                      <a:pt x="272" y="168"/>
                    </a:lnTo>
                    <a:lnTo>
                      <a:pt x="291" y="214"/>
                    </a:lnTo>
                    <a:lnTo>
                      <a:pt x="306" y="262"/>
                    </a:lnTo>
                    <a:lnTo>
                      <a:pt x="318" y="308"/>
                    </a:lnTo>
                    <a:lnTo>
                      <a:pt x="330" y="352"/>
                    </a:lnTo>
                    <a:lnTo>
                      <a:pt x="338" y="392"/>
                    </a:lnTo>
                    <a:lnTo>
                      <a:pt x="344" y="426"/>
                    </a:lnTo>
                    <a:lnTo>
                      <a:pt x="348" y="454"/>
                    </a:lnTo>
                    <a:lnTo>
                      <a:pt x="48" y="454"/>
                    </a:lnTo>
                    <a:lnTo>
                      <a:pt x="48" y="362"/>
                    </a:lnTo>
                    <a:lnTo>
                      <a:pt x="200" y="362"/>
                    </a:lnTo>
                    <a:lnTo>
                      <a:pt x="200" y="315"/>
                    </a:lnTo>
                    <a:lnTo>
                      <a:pt x="24" y="315"/>
                    </a:lnTo>
                    <a:lnTo>
                      <a:pt x="0" y="315"/>
                    </a:lnTo>
                    <a:lnTo>
                      <a:pt x="0" y="339"/>
                    </a:lnTo>
                    <a:lnTo>
                      <a:pt x="0" y="478"/>
                    </a:lnTo>
                    <a:lnTo>
                      <a:pt x="0" y="503"/>
                    </a:lnTo>
                    <a:lnTo>
                      <a:pt x="24" y="503"/>
                    </a:lnTo>
                    <a:lnTo>
                      <a:pt x="376" y="503"/>
                    </a:lnTo>
                    <a:lnTo>
                      <a:pt x="403" y="503"/>
                    </a:lnTo>
                    <a:lnTo>
                      <a:pt x="399" y="476"/>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63" name="Freeform 105"/>
              <p:cNvSpPr>
                <a:spLocks/>
              </p:cNvSpPr>
              <p:nvPr/>
            </p:nvSpPr>
            <p:spPr bwMode="auto">
              <a:xfrm>
                <a:off x="3311" y="2696"/>
                <a:ext cx="46" cy="295"/>
              </a:xfrm>
              <a:custGeom>
                <a:avLst/>
                <a:gdLst>
                  <a:gd name="T0" fmla="*/ 3 w 92"/>
                  <a:gd name="T1" fmla="*/ 3 h 590"/>
                  <a:gd name="T2" fmla="*/ 3 w 92"/>
                  <a:gd name="T3" fmla="*/ 4 h 590"/>
                  <a:gd name="T4" fmla="*/ 3 w 92"/>
                  <a:gd name="T5" fmla="*/ 5 h 590"/>
                  <a:gd name="T6" fmla="*/ 4 w 92"/>
                  <a:gd name="T7" fmla="*/ 7 h 590"/>
                  <a:gd name="T8" fmla="*/ 4 w 92"/>
                  <a:gd name="T9" fmla="*/ 8 h 590"/>
                  <a:gd name="T10" fmla="*/ 5 w 92"/>
                  <a:gd name="T11" fmla="*/ 9 h 590"/>
                  <a:gd name="T12" fmla="*/ 6 w 92"/>
                  <a:gd name="T13" fmla="*/ 10 h 590"/>
                  <a:gd name="T14" fmla="*/ 6 w 92"/>
                  <a:gd name="T15" fmla="*/ 10 h 590"/>
                  <a:gd name="T16" fmla="*/ 6 w 92"/>
                  <a:gd name="T17" fmla="*/ 10 h 590"/>
                  <a:gd name="T18" fmla="*/ 5 w 92"/>
                  <a:gd name="T19" fmla="*/ 20 h 590"/>
                  <a:gd name="T20" fmla="*/ 4 w 92"/>
                  <a:gd name="T21" fmla="*/ 42 h 590"/>
                  <a:gd name="T22" fmla="*/ 2 w 92"/>
                  <a:gd name="T23" fmla="*/ 69 h 590"/>
                  <a:gd name="T24" fmla="*/ 1 w 92"/>
                  <a:gd name="T25" fmla="*/ 91 h 590"/>
                  <a:gd name="T26" fmla="*/ 1 w 92"/>
                  <a:gd name="T27" fmla="*/ 106 h 590"/>
                  <a:gd name="T28" fmla="*/ 0 w 92"/>
                  <a:gd name="T29" fmla="*/ 117 h 590"/>
                  <a:gd name="T30" fmla="*/ 0 w 92"/>
                  <a:gd name="T31" fmla="*/ 124 h 590"/>
                  <a:gd name="T32" fmla="*/ 0 w 92"/>
                  <a:gd name="T33" fmla="*/ 127 h 590"/>
                  <a:gd name="T34" fmla="*/ 13 w 92"/>
                  <a:gd name="T35" fmla="*/ 148 h 590"/>
                  <a:gd name="T36" fmla="*/ 23 w 92"/>
                  <a:gd name="T37" fmla="*/ 126 h 590"/>
                  <a:gd name="T38" fmla="*/ 23 w 92"/>
                  <a:gd name="T39" fmla="*/ 124 h 590"/>
                  <a:gd name="T40" fmla="*/ 22 w 92"/>
                  <a:gd name="T41" fmla="*/ 118 h 590"/>
                  <a:gd name="T42" fmla="*/ 21 w 92"/>
                  <a:gd name="T43" fmla="*/ 109 h 590"/>
                  <a:gd name="T44" fmla="*/ 19 w 92"/>
                  <a:gd name="T45" fmla="*/ 98 h 590"/>
                  <a:gd name="T46" fmla="*/ 17 w 92"/>
                  <a:gd name="T47" fmla="*/ 86 h 590"/>
                  <a:gd name="T48" fmla="*/ 15 w 92"/>
                  <a:gd name="T49" fmla="*/ 73 h 590"/>
                  <a:gd name="T50" fmla="*/ 14 w 92"/>
                  <a:gd name="T51" fmla="*/ 61 h 590"/>
                  <a:gd name="T52" fmla="*/ 13 w 92"/>
                  <a:gd name="T53" fmla="*/ 50 h 590"/>
                  <a:gd name="T54" fmla="*/ 13 w 92"/>
                  <a:gd name="T55" fmla="*/ 32 h 590"/>
                  <a:gd name="T56" fmla="*/ 12 w 92"/>
                  <a:gd name="T57" fmla="*/ 20 h 590"/>
                  <a:gd name="T58" fmla="*/ 11 w 92"/>
                  <a:gd name="T59" fmla="*/ 13 h 590"/>
                  <a:gd name="T60" fmla="*/ 11 w 92"/>
                  <a:gd name="T61" fmla="*/ 10 h 590"/>
                  <a:gd name="T62" fmla="*/ 11 w 92"/>
                  <a:gd name="T63" fmla="*/ 10 h 590"/>
                  <a:gd name="T64" fmla="*/ 12 w 92"/>
                  <a:gd name="T65" fmla="*/ 10 h 590"/>
                  <a:gd name="T66" fmla="*/ 13 w 92"/>
                  <a:gd name="T67" fmla="*/ 9 h 590"/>
                  <a:gd name="T68" fmla="*/ 13 w 92"/>
                  <a:gd name="T69" fmla="*/ 8 h 590"/>
                  <a:gd name="T70" fmla="*/ 13 w 92"/>
                  <a:gd name="T71" fmla="*/ 6 h 590"/>
                  <a:gd name="T72" fmla="*/ 13 w 92"/>
                  <a:gd name="T73" fmla="*/ 5 h 590"/>
                  <a:gd name="T74" fmla="*/ 13 w 92"/>
                  <a:gd name="T75" fmla="*/ 5 h 590"/>
                  <a:gd name="T76" fmla="*/ 13 w 92"/>
                  <a:gd name="T77" fmla="*/ 4 h 590"/>
                  <a:gd name="T78" fmla="*/ 9 w 92"/>
                  <a:gd name="T79" fmla="*/ 0 h 590"/>
                  <a:gd name="T80" fmla="*/ 3 w 92"/>
                  <a:gd name="T81" fmla="*/ 3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590">
                    <a:moveTo>
                      <a:pt x="12" y="10"/>
                    </a:moveTo>
                    <a:lnTo>
                      <a:pt x="12" y="13"/>
                    </a:lnTo>
                    <a:lnTo>
                      <a:pt x="12" y="19"/>
                    </a:lnTo>
                    <a:lnTo>
                      <a:pt x="13" y="26"/>
                    </a:lnTo>
                    <a:lnTo>
                      <a:pt x="16" y="32"/>
                    </a:lnTo>
                    <a:lnTo>
                      <a:pt x="20" y="36"/>
                    </a:lnTo>
                    <a:lnTo>
                      <a:pt x="21" y="37"/>
                    </a:lnTo>
                    <a:lnTo>
                      <a:pt x="22" y="38"/>
                    </a:lnTo>
                    <a:lnTo>
                      <a:pt x="19" y="77"/>
                    </a:lnTo>
                    <a:lnTo>
                      <a:pt x="13" y="168"/>
                    </a:lnTo>
                    <a:lnTo>
                      <a:pt x="6" y="276"/>
                    </a:lnTo>
                    <a:lnTo>
                      <a:pt x="3" y="363"/>
                    </a:lnTo>
                    <a:lnTo>
                      <a:pt x="1" y="422"/>
                    </a:lnTo>
                    <a:lnTo>
                      <a:pt x="0" y="467"/>
                    </a:lnTo>
                    <a:lnTo>
                      <a:pt x="0" y="495"/>
                    </a:lnTo>
                    <a:lnTo>
                      <a:pt x="0" y="506"/>
                    </a:lnTo>
                    <a:lnTo>
                      <a:pt x="52" y="590"/>
                    </a:lnTo>
                    <a:lnTo>
                      <a:pt x="92" y="501"/>
                    </a:lnTo>
                    <a:lnTo>
                      <a:pt x="91" y="493"/>
                    </a:lnTo>
                    <a:lnTo>
                      <a:pt x="87" y="469"/>
                    </a:lnTo>
                    <a:lnTo>
                      <a:pt x="81" y="434"/>
                    </a:lnTo>
                    <a:lnTo>
                      <a:pt x="74" y="391"/>
                    </a:lnTo>
                    <a:lnTo>
                      <a:pt x="67" y="342"/>
                    </a:lnTo>
                    <a:lnTo>
                      <a:pt x="60" y="291"/>
                    </a:lnTo>
                    <a:lnTo>
                      <a:pt x="56" y="242"/>
                    </a:lnTo>
                    <a:lnTo>
                      <a:pt x="52" y="197"/>
                    </a:lnTo>
                    <a:lnTo>
                      <a:pt x="49" y="127"/>
                    </a:lnTo>
                    <a:lnTo>
                      <a:pt x="45" y="78"/>
                    </a:lnTo>
                    <a:lnTo>
                      <a:pt x="43" y="49"/>
                    </a:lnTo>
                    <a:lnTo>
                      <a:pt x="42" y="40"/>
                    </a:lnTo>
                    <a:lnTo>
                      <a:pt x="43" y="39"/>
                    </a:lnTo>
                    <a:lnTo>
                      <a:pt x="47" y="38"/>
                    </a:lnTo>
                    <a:lnTo>
                      <a:pt x="51" y="34"/>
                    </a:lnTo>
                    <a:lnTo>
                      <a:pt x="52" y="29"/>
                    </a:lnTo>
                    <a:lnTo>
                      <a:pt x="52" y="23"/>
                    </a:lnTo>
                    <a:lnTo>
                      <a:pt x="52" y="19"/>
                    </a:lnTo>
                    <a:lnTo>
                      <a:pt x="52" y="17"/>
                    </a:lnTo>
                    <a:lnTo>
                      <a:pt x="52" y="16"/>
                    </a:lnTo>
                    <a:lnTo>
                      <a:pt x="36" y="0"/>
                    </a:lnTo>
                    <a:lnTo>
                      <a:pt x="12" y="1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64" name="Freeform 106"/>
              <p:cNvSpPr>
                <a:spLocks/>
              </p:cNvSpPr>
              <p:nvPr/>
            </p:nvSpPr>
            <p:spPr bwMode="auto">
              <a:xfrm>
                <a:off x="2966" y="2743"/>
                <a:ext cx="151" cy="172"/>
              </a:xfrm>
              <a:custGeom>
                <a:avLst/>
                <a:gdLst>
                  <a:gd name="T0" fmla="*/ 70 w 301"/>
                  <a:gd name="T1" fmla="*/ 29 h 346"/>
                  <a:gd name="T2" fmla="*/ 69 w 301"/>
                  <a:gd name="T3" fmla="*/ 27 h 346"/>
                  <a:gd name="T4" fmla="*/ 66 w 301"/>
                  <a:gd name="T5" fmla="*/ 22 h 346"/>
                  <a:gd name="T6" fmla="*/ 62 w 301"/>
                  <a:gd name="T7" fmla="*/ 16 h 346"/>
                  <a:gd name="T8" fmla="*/ 57 w 301"/>
                  <a:gd name="T9" fmla="*/ 11 h 346"/>
                  <a:gd name="T10" fmla="*/ 50 w 301"/>
                  <a:gd name="T11" fmla="*/ 7 h 346"/>
                  <a:gd name="T12" fmla="*/ 43 w 301"/>
                  <a:gd name="T13" fmla="*/ 4 h 346"/>
                  <a:gd name="T14" fmla="*/ 38 w 301"/>
                  <a:gd name="T15" fmla="*/ 2 h 346"/>
                  <a:gd name="T16" fmla="*/ 36 w 301"/>
                  <a:gd name="T17" fmla="*/ 1 h 346"/>
                  <a:gd name="T18" fmla="*/ 39 w 301"/>
                  <a:gd name="T19" fmla="*/ 9 h 346"/>
                  <a:gd name="T20" fmla="*/ 37 w 301"/>
                  <a:gd name="T21" fmla="*/ 8 h 346"/>
                  <a:gd name="T22" fmla="*/ 32 w 301"/>
                  <a:gd name="T23" fmla="*/ 7 h 346"/>
                  <a:gd name="T24" fmla="*/ 25 w 301"/>
                  <a:gd name="T25" fmla="*/ 6 h 346"/>
                  <a:gd name="T26" fmla="*/ 18 w 301"/>
                  <a:gd name="T27" fmla="*/ 5 h 346"/>
                  <a:gd name="T28" fmla="*/ 12 w 301"/>
                  <a:gd name="T29" fmla="*/ 3 h 346"/>
                  <a:gd name="T30" fmla="*/ 9 w 301"/>
                  <a:gd name="T31" fmla="*/ 1 h 346"/>
                  <a:gd name="T32" fmla="*/ 8 w 301"/>
                  <a:gd name="T33" fmla="*/ 0 h 346"/>
                  <a:gd name="T34" fmla="*/ 8 w 301"/>
                  <a:gd name="T35" fmla="*/ 1 h 346"/>
                  <a:gd name="T36" fmla="*/ 10 w 301"/>
                  <a:gd name="T37" fmla="*/ 6 h 346"/>
                  <a:gd name="T38" fmla="*/ 15 w 301"/>
                  <a:gd name="T39" fmla="*/ 11 h 346"/>
                  <a:gd name="T40" fmla="*/ 17 w 301"/>
                  <a:gd name="T41" fmla="*/ 19 h 346"/>
                  <a:gd name="T42" fmla="*/ 14 w 301"/>
                  <a:gd name="T43" fmla="*/ 25 h 346"/>
                  <a:gd name="T44" fmla="*/ 8 w 301"/>
                  <a:gd name="T45" fmla="*/ 31 h 346"/>
                  <a:gd name="T46" fmla="*/ 3 w 301"/>
                  <a:gd name="T47" fmla="*/ 39 h 346"/>
                  <a:gd name="T48" fmla="*/ 1 w 301"/>
                  <a:gd name="T49" fmla="*/ 47 h 346"/>
                  <a:gd name="T50" fmla="*/ 1 w 301"/>
                  <a:gd name="T51" fmla="*/ 59 h 346"/>
                  <a:gd name="T52" fmla="*/ 6 w 301"/>
                  <a:gd name="T53" fmla="*/ 71 h 346"/>
                  <a:gd name="T54" fmla="*/ 15 w 301"/>
                  <a:gd name="T55" fmla="*/ 80 h 346"/>
                  <a:gd name="T56" fmla="*/ 27 w 301"/>
                  <a:gd name="T57" fmla="*/ 85 h 346"/>
                  <a:gd name="T58" fmla="*/ 39 w 301"/>
                  <a:gd name="T59" fmla="*/ 86 h 346"/>
                  <a:gd name="T60" fmla="*/ 49 w 301"/>
                  <a:gd name="T61" fmla="*/ 82 h 346"/>
                  <a:gd name="T62" fmla="*/ 57 w 301"/>
                  <a:gd name="T63" fmla="*/ 77 h 346"/>
                  <a:gd name="T64" fmla="*/ 63 w 301"/>
                  <a:gd name="T65" fmla="*/ 69 h 346"/>
                  <a:gd name="T66" fmla="*/ 67 w 301"/>
                  <a:gd name="T67" fmla="*/ 63 h 346"/>
                  <a:gd name="T68" fmla="*/ 71 w 301"/>
                  <a:gd name="T69" fmla="*/ 60 h 346"/>
                  <a:gd name="T70" fmla="*/ 73 w 301"/>
                  <a:gd name="T71" fmla="*/ 56 h 346"/>
                  <a:gd name="T72" fmla="*/ 75 w 301"/>
                  <a:gd name="T73" fmla="*/ 51 h 346"/>
                  <a:gd name="T74" fmla="*/ 75 w 301"/>
                  <a:gd name="T75" fmla="*/ 39 h 346"/>
                  <a:gd name="T76" fmla="*/ 72 w 301"/>
                  <a:gd name="T77" fmla="*/ 26 h 3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1" h="346">
                    <a:moveTo>
                      <a:pt x="284" y="98"/>
                    </a:moveTo>
                    <a:lnTo>
                      <a:pt x="279" y="118"/>
                    </a:lnTo>
                    <a:lnTo>
                      <a:pt x="278" y="115"/>
                    </a:lnTo>
                    <a:lnTo>
                      <a:pt x="275" y="110"/>
                    </a:lnTo>
                    <a:lnTo>
                      <a:pt x="270" y="99"/>
                    </a:lnTo>
                    <a:lnTo>
                      <a:pt x="263" y="89"/>
                    </a:lnTo>
                    <a:lnTo>
                      <a:pt x="255" y="76"/>
                    </a:lnTo>
                    <a:lnTo>
                      <a:pt x="246" y="65"/>
                    </a:lnTo>
                    <a:lnTo>
                      <a:pt x="236" y="53"/>
                    </a:lnTo>
                    <a:lnTo>
                      <a:pt x="225" y="44"/>
                    </a:lnTo>
                    <a:lnTo>
                      <a:pt x="213" y="36"/>
                    </a:lnTo>
                    <a:lnTo>
                      <a:pt x="200" y="29"/>
                    </a:lnTo>
                    <a:lnTo>
                      <a:pt x="186" y="22"/>
                    </a:lnTo>
                    <a:lnTo>
                      <a:pt x="172" y="16"/>
                    </a:lnTo>
                    <a:lnTo>
                      <a:pt x="161" y="12"/>
                    </a:lnTo>
                    <a:lnTo>
                      <a:pt x="152" y="8"/>
                    </a:lnTo>
                    <a:lnTo>
                      <a:pt x="145" y="6"/>
                    </a:lnTo>
                    <a:lnTo>
                      <a:pt x="142" y="5"/>
                    </a:lnTo>
                    <a:lnTo>
                      <a:pt x="157" y="37"/>
                    </a:lnTo>
                    <a:lnTo>
                      <a:pt x="156" y="37"/>
                    </a:lnTo>
                    <a:lnTo>
                      <a:pt x="152" y="36"/>
                    </a:lnTo>
                    <a:lnTo>
                      <a:pt x="145" y="35"/>
                    </a:lnTo>
                    <a:lnTo>
                      <a:pt x="137" y="32"/>
                    </a:lnTo>
                    <a:lnTo>
                      <a:pt x="125" y="30"/>
                    </a:lnTo>
                    <a:lnTo>
                      <a:pt x="113" y="28"/>
                    </a:lnTo>
                    <a:lnTo>
                      <a:pt x="99" y="26"/>
                    </a:lnTo>
                    <a:lnTo>
                      <a:pt x="84" y="23"/>
                    </a:lnTo>
                    <a:lnTo>
                      <a:pt x="70" y="21"/>
                    </a:lnTo>
                    <a:lnTo>
                      <a:pt x="57" y="18"/>
                    </a:lnTo>
                    <a:lnTo>
                      <a:pt x="48" y="13"/>
                    </a:lnTo>
                    <a:lnTo>
                      <a:pt x="41" y="9"/>
                    </a:lnTo>
                    <a:lnTo>
                      <a:pt x="35" y="6"/>
                    </a:lnTo>
                    <a:lnTo>
                      <a:pt x="32" y="3"/>
                    </a:lnTo>
                    <a:lnTo>
                      <a:pt x="31" y="1"/>
                    </a:lnTo>
                    <a:lnTo>
                      <a:pt x="30" y="0"/>
                    </a:lnTo>
                    <a:lnTo>
                      <a:pt x="31" y="4"/>
                    </a:lnTo>
                    <a:lnTo>
                      <a:pt x="33" y="14"/>
                    </a:lnTo>
                    <a:lnTo>
                      <a:pt x="39" y="27"/>
                    </a:lnTo>
                    <a:lnTo>
                      <a:pt x="50" y="38"/>
                    </a:lnTo>
                    <a:lnTo>
                      <a:pt x="57" y="47"/>
                    </a:lnTo>
                    <a:lnTo>
                      <a:pt x="63" y="60"/>
                    </a:lnTo>
                    <a:lnTo>
                      <a:pt x="68" y="76"/>
                    </a:lnTo>
                    <a:lnTo>
                      <a:pt x="71" y="91"/>
                    </a:lnTo>
                    <a:lnTo>
                      <a:pt x="56" y="100"/>
                    </a:lnTo>
                    <a:lnTo>
                      <a:pt x="42" y="112"/>
                    </a:lnTo>
                    <a:lnTo>
                      <a:pt x="31" y="126"/>
                    </a:lnTo>
                    <a:lnTo>
                      <a:pt x="20" y="141"/>
                    </a:lnTo>
                    <a:lnTo>
                      <a:pt x="11" y="157"/>
                    </a:lnTo>
                    <a:lnTo>
                      <a:pt x="5" y="174"/>
                    </a:lnTo>
                    <a:lnTo>
                      <a:pt x="1" y="192"/>
                    </a:lnTo>
                    <a:lnTo>
                      <a:pt x="0" y="211"/>
                    </a:lnTo>
                    <a:lnTo>
                      <a:pt x="2" y="239"/>
                    </a:lnTo>
                    <a:lnTo>
                      <a:pt x="10" y="264"/>
                    </a:lnTo>
                    <a:lnTo>
                      <a:pt x="23" y="287"/>
                    </a:lnTo>
                    <a:lnTo>
                      <a:pt x="40" y="307"/>
                    </a:lnTo>
                    <a:lnTo>
                      <a:pt x="60" y="323"/>
                    </a:lnTo>
                    <a:lnTo>
                      <a:pt x="83" y="336"/>
                    </a:lnTo>
                    <a:lnTo>
                      <a:pt x="108" y="344"/>
                    </a:lnTo>
                    <a:lnTo>
                      <a:pt x="136" y="346"/>
                    </a:lnTo>
                    <a:lnTo>
                      <a:pt x="156" y="345"/>
                    </a:lnTo>
                    <a:lnTo>
                      <a:pt x="177" y="340"/>
                    </a:lnTo>
                    <a:lnTo>
                      <a:pt x="195" y="332"/>
                    </a:lnTo>
                    <a:lnTo>
                      <a:pt x="213" y="323"/>
                    </a:lnTo>
                    <a:lnTo>
                      <a:pt x="228" y="310"/>
                    </a:lnTo>
                    <a:lnTo>
                      <a:pt x="241" y="296"/>
                    </a:lnTo>
                    <a:lnTo>
                      <a:pt x="252" y="279"/>
                    </a:lnTo>
                    <a:lnTo>
                      <a:pt x="261" y="262"/>
                    </a:lnTo>
                    <a:lnTo>
                      <a:pt x="268" y="256"/>
                    </a:lnTo>
                    <a:lnTo>
                      <a:pt x="275" y="250"/>
                    </a:lnTo>
                    <a:lnTo>
                      <a:pt x="281" y="243"/>
                    </a:lnTo>
                    <a:lnTo>
                      <a:pt x="286" y="235"/>
                    </a:lnTo>
                    <a:lnTo>
                      <a:pt x="292" y="227"/>
                    </a:lnTo>
                    <a:lnTo>
                      <a:pt x="297" y="218"/>
                    </a:lnTo>
                    <a:lnTo>
                      <a:pt x="300" y="208"/>
                    </a:lnTo>
                    <a:lnTo>
                      <a:pt x="301" y="196"/>
                    </a:lnTo>
                    <a:lnTo>
                      <a:pt x="300" y="158"/>
                    </a:lnTo>
                    <a:lnTo>
                      <a:pt x="293" y="127"/>
                    </a:lnTo>
                    <a:lnTo>
                      <a:pt x="288" y="106"/>
                    </a:lnTo>
                    <a:lnTo>
                      <a:pt x="284" y="9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65" name="Freeform 107"/>
              <p:cNvSpPr>
                <a:spLocks/>
              </p:cNvSpPr>
              <p:nvPr/>
            </p:nvSpPr>
            <p:spPr bwMode="auto">
              <a:xfrm>
                <a:off x="2598" y="3036"/>
                <a:ext cx="96" cy="57"/>
              </a:xfrm>
              <a:custGeom>
                <a:avLst/>
                <a:gdLst>
                  <a:gd name="T0" fmla="*/ 0 w 191"/>
                  <a:gd name="T1" fmla="*/ 2 h 114"/>
                  <a:gd name="T2" fmla="*/ 1 w 191"/>
                  <a:gd name="T3" fmla="*/ 2 h 114"/>
                  <a:gd name="T4" fmla="*/ 3 w 191"/>
                  <a:gd name="T5" fmla="*/ 1 h 114"/>
                  <a:gd name="T6" fmla="*/ 5 w 191"/>
                  <a:gd name="T7" fmla="*/ 1 h 114"/>
                  <a:gd name="T8" fmla="*/ 9 w 191"/>
                  <a:gd name="T9" fmla="*/ 1 h 114"/>
                  <a:gd name="T10" fmla="*/ 12 w 191"/>
                  <a:gd name="T11" fmla="*/ 0 h 114"/>
                  <a:gd name="T12" fmla="*/ 16 w 191"/>
                  <a:gd name="T13" fmla="*/ 0 h 114"/>
                  <a:gd name="T14" fmla="*/ 20 w 191"/>
                  <a:gd name="T15" fmla="*/ 0 h 114"/>
                  <a:gd name="T16" fmla="*/ 24 w 191"/>
                  <a:gd name="T17" fmla="*/ 1 h 114"/>
                  <a:gd name="T18" fmla="*/ 29 w 191"/>
                  <a:gd name="T19" fmla="*/ 2 h 114"/>
                  <a:gd name="T20" fmla="*/ 33 w 191"/>
                  <a:gd name="T21" fmla="*/ 5 h 114"/>
                  <a:gd name="T22" fmla="*/ 38 w 191"/>
                  <a:gd name="T23" fmla="*/ 8 h 114"/>
                  <a:gd name="T24" fmla="*/ 42 w 191"/>
                  <a:gd name="T25" fmla="*/ 12 h 114"/>
                  <a:gd name="T26" fmla="*/ 46 w 191"/>
                  <a:gd name="T27" fmla="*/ 15 h 114"/>
                  <a:gd name="T28" fmla="*/ 48 w 191"/>
                  <a:gd name="T29" fmla="*/ 18 h 114"/>
                  <a:gd name="T30" fmla="*/ 48 w 191"/>
                  <a:gd name="T31" fmla="*/ 20 h 114"/>
                  <a:gd name="T32" fmla="*/ 46 w 191"/>
                  <a:gd name="T33" fmla="*/ 21 h 114"/>
                  <a:gd name="T34" fmla="*/ 43 w 191"/>
                  <a:gd name="T35" fmla="*/ 21 h 114"/>
                  <a:gd name="T36" fmla="*/ 39 w 191"/>
                  <a:gd name="T37" fmla="*/ 21 h 114"/>
                  <a:gd name="T38" fmla="*/ 35 w 191"/>
                  <a:gd name="T39" fmla="*/ 20 h 114"/>
                  <a:gd name="T40" fmla="*/ 31 w 191"/>
                  <a:gd name="T41" fmla="*/ 20 h 114"/>
                  <a:gd name="T42" fmla="*/ 27 w 191"/>
                  <a:gd name="T43" fmla="*/ 20 h 114"/>
                  <a:gd name="T44" fmla="*/ 23 w 191"/>
                  <a:gd name="T45" fmla="*/ 20 h 114"/>
                  <a:gd name="T46" fmla="*/ 20 w 191"/>
                  <a:gd name="T47" fmla="*/ 20 h 114"/>
                  <a:gd name="T48" fmla="*/ 17 w 191"/>
                  <a:gd name="T49" fmla="*/ 21 h 114"/>
                  <a:gd name="T50" fmla="*/ 15 w 191"/>
                  <a:gd name="T51" fmla="*/ 22 h 114"/>
                  <a:gd name="T52" fmla="*/ 13 w 191"/>
                  <a:gd name="T53" fmla="*/ 23 h 114"/>
                  <a:gd name="T54" fmla="*/ 11 w 191"/>
                  <a:gd name="T55" fmla="*/ 25 h 114"/>
                  <a:gd name="T56" fmla="*/ 10 w 191"/>
                  <a:gd name="T57" fmla="*/ 26 h 114"/>
                  <a:gd name="T58" fmla="*/ 8 w 191"/>
                  <a:gd name="T59" fmla="*/ 27 h 114"/>
                  <a:gd name="T60" fmla="*/ 7 w 191"/>
                  <a:gd name="T61" fmla="*/ 28 h 114"/>
                  <a:gd name="T62" fmla="*/ 7 w 191"/>
                  <a:gd name="T63" fmla="*/ 29 h 114"/>
                  <a:gd name="T64" fmla="*/ 6 w 191"/>
                  <a:gd name="T65" fmla="*/ 29 h 114"/>
                  <a:gd name="T66" fmla="*/ 1 w 191"/>
                  <a:gd name="T67" fmla="*/ 29 h 114"/>
                  <a:gd name="T68" fmla="*/ 0 w 191"/>
                  <a:gd name="T69" fmla="*/ 2 h 1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1" h="114">
                    <a:moveTo>
                      <a:pt x="0" y="7"/>
                    </a:moveTo>
                    <a:lnTo>
                      <a:pt x="2" y="7"/>
                    </a:lnTo>
                    <a:lnTo>
                      <a:pt x="9" y="4"/>
                    </a:lnTo>
                    <a:lnTo>
                      <a:pt x="19" y="3"/>
                    </a:lnTo>
                    <a:lnTo>
                      <a:pt x="33" y="1"/>
                    </a:lnTo>
                    <a:lnTo>
                      <a:pt x="48" y="0"/>
                    </a:lnTo>
                    <a:lnTo>
                      <a:pt x="64" y="0"/>
                    </a:lnTo>
                    <a:lnTo>
                      <a:pt x="80" y="0"/>
                    </a:lnTo>
                    <a:lnTo>
                      <a:pt x="95" y="2"/>
                    </a:lnTo>
                    <a:lnTo>
                      <a:pt x="113" y="8"/>
                    </a:lnTo>
                    <a:lnTo>
                      <a:pt x="131" y="18"/>
                    </a:lnTo>
                    <a:lnTo>
                      <a:pt x="150" y="31"/>
                    </a:lnTo>
                    <a:lnTo>
                      <a:pt x="167" y="46"/>
                    </a:lnTo>
                    <a:lnTo>
                      <a:pt x="181" y="60"/>
                    </a:lnTo>
                    <a:lnTo>
                      <a:pt x="190" y="71"/>
                    </a:lnTo>
                    <a:lnTo>
                      <a:pt x="191" y="79"/>
                    </a:lnTo>
                    <a:lnTo>
                      <a:pt x="184" y="83"/>
                    </a:lnTo>
                    <a:lnTo>
                      <a:pt x="170" y="83"/>
                    </a:lnTo>
                    <a:lnTo>
                      <a:pt x="155" y="81"/>
                    </a:lnTo>
                    <a:lnTo>
                      <a:pt x="139" y="79"/>
                    </a:lnTo>
                    <a:lnTo>
                      <a:pt x="123" y="78"/>
                    </a:lnTo>
                    <a:lnTo>
                      <a:pt x="107" y="77"/>
                    </a:lnTo>
                    <a:lnTo>
                      <a:pt x="92" y="77"/>
                    </a:lnTo>
                    <a:lnTo>
                      <a:pt x="78" y="79"/>
                    </a:lnTo>
                    <a:lnTo>
                      <a:pt x="68" y="83"/>
                    </a:lnTo>
                    <a:lnTo>
                      <a:pt x="59" y="87"/>
                    </a:lnTo>
                    <a:lnTo>
                      <a:pt x="51" y="92"/>
                    </a:lnTo>
                    <a:lnTo>
                      <a:pt x="44" y="98"/>
                    </a:lnTo>
                    <a:lnTo>
                      <a:pt x="37" y="102"/>
                    </a:lnTo>
                    <a:lnTo>
                      <a:pt x="31" y="107"/>
                    </a:lnTo>
                    <a:lnTo>
                      <a:pt x="27" y="110"/>
                    </a:lnTo>
                    <a:lnTo>
                      <a:pt x="25" y="113"/>
                    </a:lnTo>
                    <a:lnTo>
                      <a:pt x="24" y="114"/>
                    </a:lnTo>
                    <a:lnTo>
                      <a:pt x="4" y="114"/>
                    </a:lnTo>
                    <a:lnTo>
                      <a:pt x="0" y="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66" name="Freeform 108"/>
              <p:cNvSpPr>
                <a:spLocks/>
              </p:cNvSpPr>
              <p:nvPr/>
            </p:nvSpPr>
            <p:spPr bwMode="auto">
              <a:xfrm>
                <a:off x="2559" y="2906"/>
                <a:ext cx="30" cy="110"/>
              </a:xfrm>
              <a:custGeom>
                <a:avLst/>
                <a:gdLst>
                  <a:gd name="T0" fmla="*/ 0 w 60"/>
                  <a:gd name="T1" fmla="*/ 3 h 220"/>
                  <a:gd name="T2" fmla="*/ 3 w 60"/>
                  <a:gd name="T3" fmla="*/ 11 h 220"/>
                  <a:gd name="T4" fmla="*/ 2 w 60"/>
                  <a:gd name="T5" fmla="*/ 55 h 220"/>
                  <a:gd name="T6" fmla="*/ 15 w 60"/>
                  <a:gd name="T7" fmla="*/ 55 h 220"/>
                  <a:gd name="T8" fmla="*/ 8 w 60"/>
                  <a:gd name="T9" fmla="*/ 11 h 220"/>
                  <a:gd name="T10" fmla="*/ 10 w 60"/>
                  <a:gd name="T11" fmla="*/ 5 h 220"/>
                  <a:gd name="T12" fmla="*/ 8 w 60"/>
                  <a:gd name="T13" fmla="*/ 1 h 220"/>
                  <a:gd name="T14" fmla="*/ 3 w 60"/>
                  <a:gd name="T15" fmla="*/ 0 h 220"/>
                  <a:gd name="T16" fmla="*/ 0 w 60"/>
                  <a:gd name="T17" fmla="*/ 3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220">
                    <a:moveTo>
                      <a:pt x="0" y="12"/>
                    </a:moveTo>
                    <a:lnTo>
                      <a:pt x="12" y="41"/>
                    </a:lnTo>
                    <a:lnTo>
                      <a:pt x="8" y="220"/>
                    </a:lnTo>
                    <a:lnTo>
                      <a:pt x="60" y="220"/>
                    </a:lnTo>
                    <a:lnTo>
                      <a:pt x="31" y="41"/>
                    </a:lnTo>
                    <a:lnTo>
                      <a:pt x="40" y="20"/>
                    </a:lnTo>
                    <a:lnTo>
                      <a:pt x="31" y="4"/>
                    </a:lnTo>
                    <a:lnTo>
                      <a:pt x="12" y="0"/>
                    </a:lnTo>
                    <a:lnTo>
                      <a:pt x="0" y="1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67" name="Freeform 109"/>
              <p:cNvSpPr>
                <a:spLocks/>
              </p:cNvSpPr>
              <p:nvPr/>
            </p:nvSpPr>
            <p:spPr bwMode="auto">
              <a:xfrm>
                <a:off x="2802" y="2434"/>
                <a:ext cx="210" cy="222"/>
              </a:xfrm>
              <a:custGeom>
                <a:avLst/>
                <a:gdLst>
                  <a:gd name="T0" fmla="*/ 103 w 420"/>
                  <a:gd name="T1" fmla="*/ 67 h 443"/>
                  <a:gd name="T2" fmla="*/ 90 w 420"/>
                  <a:gd name="T3" fmla="*/ 67 h 443"/>
                  <a:gd name="T4" fmla="*/ 80 w 420"/>
                  <a:gd name="T5" fmla="*/ 62 h 443"/>
                  <a:gd name="T6" fmla="*/ 80 w 420"/>
                  <a:gd name="T7" fmla="*/ 63 h 443"/>
                  <a:gd name="T8" fmla="*/ 79 w 420"/>
                  <a:gd name="T9" fmla="*/ 63 h 443"/>
                  <a:gd name="T10" fmla="*/ 76 w 420"/>
                  <a:gd name="T11" fmla="*/ 65 h 443"/>
                  <a:gd name="T12" fmla="*/ 74 w 420"/>
                  <a:gd name="T13" fmla="*/ 66 h 443"/>
                  <a:gd name="T14" fmla="*/ 5 w 420"/>
                  <a:gd name="T15" fmla="*/ 0 h 443"/>
                  <a:gd name="T16" fmla="*/ 0 w 420"/>
                  <a:gd name="T17" fmla="*/ 2 h 443"/>
                  <a:gd name="T18" fmla="*/ 69 w 420"/>
                  <a:gd name="T19" fmla="*/ 71 h 443"/>
                  <a:gd name="T20" fmla="*/ 67 w 420"/>
                  <a:gd name="T21" fmla="*/ 72 h 443"/>
                  <a:gd name="T22" fmla="*/ 65 w 420"/>
                  <a:gd name="T23" fmla="*/ 74 h 443"/>
                  <a:gd name="T24" fmla="*/ 64 w 420"/>
                  <a:gd name="T25" fmla="*/ 76 h 443"/>
                  <a:gd name="T26" fmla="*/ 62 w 420"/>
                  <a:gd name="T27" fmla="*/ 78 h 443"/>
                  <a:gd name="T28" fmla="*/ 61 w 420"/>
                  <a:gd name="T29" fmla="*/ 81 h 443"/>
                  <a:gd name="T30" fmla="*/ 60 w 420"/>
                  <a:gd name="T31" fmla="*/ 83 h 443"/>
                  <a:gd name="T32" fmla="*/ 60 w 420"/>
                  <a:gd name="T33" fmla="*/ 86 h 443"/>
                  <a:gd name="T34" fmla="*/ 60 w 420"/>
                  <a:gd name="T35" fmla="*/ 88 h 443"/>
                  <a:gd name="T36" fmla="*/ 60 w 420"/>
                  <a:gd name="T37" fmla="*/ 93 h 443"/>
                  <a:gd name="T38" fmla="*/ 63 w 420"/>
                  <a:gd name="T39" fmla="*/ 97 h 443"/>
                  <a:gd name="T40" fmla="*/ 66 w 420"/>
                  <a:gd name="T41" fmla="*/ 99 h 443"/>
                  <a:gd name="T42" fmla="*/ 70 w 420"/>
                  <a:gd name="T43" fmla="*/ 101 h 443"/>
                  <a:gd name="T44" fmla="*/ 74 w 420"/>
                  <a:gd name="T45" fmla="*/ 102 h 443"/>
                  <a:gd name="T46" fmla="*/ 77 w 420"/>
                  <a:gd name="T47" fmla="*/ 102 h 443"/>
                  <a:gd name="T48" fmla="*/ 79 w 420"/>
                  <a:gd name="T49" fmla="*/ 102 h 443"/>
                  <a:gd name="T50" fmla="*/ 80 w 420"/>
                  <a:gd name="T51" fmla="*/ 102 h 443"/>
                  <a:gd name="T52" fmla="*/ 89 w 420"/>
                  <a:gd name="T53" fmla="*/ 111 h 443"/>
                  <a:gd name="T54" fmla="*/ 105 w 420"/>
                  <a:gd name="T55" fmla="*/ 82 h 443"/>
                  <a:gd name="T56" fmla="*/ 103 w 420"/>
                  <a:gd name="T57" fmla="*/ 67 h 4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0" h="443">
                    <a:moveTo>
                      <a:pt x="412" y="267"/>
                    </a:moveTo>
                    <a:lnTo>
                      <a:pt x="360" y="267"/>
                    </a:lnTo>
                    <a:lnTo>
                      <a:pt x="319" y="248"/>
                    </a:lnTo>
                    <a:lnTo>
                      <a:pt x="317" y="249"/>
                    </a:lnTo>
                    <a:lnTo>
                      <a:pt x="313" y="252"/>
                    </a:lnTo>
                    <a:lnTo>
                      <a:pt x="304" y="257"/>
                    </a:lnTo>
                    <a:lnTo>
                      <a:pt x="294" y="264"/>
                    </a:lnTo>
                    <a:lnTo>
                      <a:pt x="17" y="0"/>
                    </a:lnTo>
                    <a:lnTo>
                      <a:pt x="0" y="7"/>
                    </a:lnTo>
                    <a:lnTo>
                      <a:pt x="273" y="281"/>
                    </a:lnTo>
                    <a:lnTo>
                      <a:pt x="266" y="288"/>
                    </a:lnTo>
                    <a:lnTo>
                      <a:pt x="260" y="296"/>
                    </a:lnTo>
                    <a:lnTo>
                      <a:pt x="254" y="304"/>
                    </a:lnTo>
                    <a:lnTo>
                      <a:pt x="248" y="312"/>
                    </a:lnTo>
                    <a:lnTo>
                      <a:pt x="243" y="321"/>
                    </a:lnTo>
                    <a:lnTo>
                      <a:pt x="240" y="332"/>
                    </a:lnTo>
                    <a:lnTo>
                      <a:pt x="238" y="341"/>
                    </a:lnTo>
                    <a:lnTo>
                      <a:pt x="237" y="351"/>
                    </a:lnTo>
                    <a:lnTo>
                      <a:pt x="240" y="371"/>
                    </a:lnTo>
                    <a:lnTo>
                      <a:pt x="249" y="386"/>
                    </a:lnTo>
                    <a:lnTo>
                      <a:pt x="263" y="395"/>
                    </a:lnTo>
                    <a:lnTo>
                      <a:pt x="278" y="402"/>
                    </a:lnTo>
                    <a:lnTo>
                      <a:pt x="293" y="405"/>
                    </a:lnTo>
                    <a:lnTo>
                      <a:pt x="307" y="408"/>
                    </a:lnTo>
                    <a:lnTo>
                      <a:pt x="316" y="408"/>
                    </a:lnTo>
                    <a:lnTo>
                      <a:pt x="319" y="408"/>
                    </a:lnTo>
                    <a:lnTo>
                      <a:pt x="355" y="443"/>
                    </a:lnTo>
                    <a:lnTo>
                      <a:pt x="420" y="327"/>
                    </a:lnTo>
                    <a:lnTo>
                      <a:pt x="412" y="26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68" name="Freeform 110"/>
              <p:cNvSpPr>
                <a:spLocks/>
              </p:cNvSpPr>
              <p:nvPr/>
            </p:nvSpPr>
            <p:spPr bwMode="auto">
              <a:xfrm>
                <a:off x="2370" y="2208"/>
                <a:ext cx="485" cy="488"/>
              </a:xfrm>
              <a:custGeom>
                <a:avLst/>
                <a:gdLst>
                  <a:gd name="T0" fmla="*/ 46 w 968"/>
                  <a:gd name="T1" fmla="*/ 0 h 976"/>
                  <a:gd name="T2" fmla="*/ 46 w 968"/>
                  <a:gd name="T3" fmla="*/ 13 h 976"/>
                  <a:gd name="T4" fmla="*/ 230 w 968"/>
                  <a:gd name="T5" fmla="*/ 13 h 976"/>
                  <a:gd name="T6" fmla="*/ 230 w 968"/>
                  <a:gd name="T7" fmla="*/ 232 h 976"/>
                  <a:gd name="T8" fmla="*/ 13 w 968"/>
                  <a:gd name="T9" fmla="*/ 232 h 976"/>
                  <a:gd name="T10" fmla="*/ 13 w 968"/>
                  <a:gd name="T11" fmla="*/ 13 h 976"/>
                  <a:gd name="T12" fmla="*/ 46 w 968"/>
                  <a:gd name="T13" fmla="*/ 13 h 976"/>
                  <a:gd name="T14" fmla="*/ 46 w 968"/>
                  <a:gd name="T15" fmla="*/ 0 h 976"/>
                  <a:gd name="T16" fmla="*/ 0 w 968"/>
                  <a:gd name="T17" fmla="*/ 0 h 976"/>
                  <a:gd name="T18" fmla="*/ 0 w 968"/>
                  <a:gd name="T19" fmla="*/ 244 h 976"/>
                  <a:gd name="T20" fmla="*/ 243 w 968"/>
                  <a:gd name="T21" fmla="*/ 244 h 976"/>
                  <a:gd name="T22" fmla="*/ 243 w 968"/>
                  <a:gd name="T23" fmla="*/ 0 h 976"/>
                  <a:gd name="T24" fmla="*/ 46 w 968"/>
                  <a:gd name="T25" fmla="*/ 0 h 9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68" h="976">
                    <a:moveTo>
                      <a:pt x="184" y="0"/>
                    </a:moveTo>
                    <a:lnTo>
                      <a:pt x="184" y="51"/>
                    </a:lnTo>
                    <a:lnTo>
                      <a:pt x="916" y="51"/>
                    </a:lnTo>
                    <a:lnTo>
                      <a:pt x="916" y="926"/>
                    </a:lnTo>
                    <a:lnTo>
                      <a:pt x="52" y="926"/>
                    </a:lnTo>
                    <a:lnTo>
                      <a:pt x="52" y="51"/>
                    </a:lnTo>
                    <a:lnTo>
                      <a:pt x="184" y="51"/>
                    </a:lnTo>
                    <a:lnTo>
                      <a:pt x="184" y="0"/>
                    </a:lnTo>
                    <a:lnTo>
                      <a:pt x="0" y="0"/>
                    </a:lnTo>
                    <a:lnTo>
                      <a:pt x="0" y="976"/>
                    </a:lnTo>
                    <a:lnTo>
                      <a:pt x="968" y="976"/>
                    </a:lnTo>
                    <a:lnTo>
                      <a:pt x="968" y="0"/>
                    </a:lnTo>
                    <a:lnTo>
                      <a:pt x="184"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69" name="Rectangle 111"/>
              <p:cNvSpPr>
                <a:spLocks noChangeArrowheads="1"/>
              </p:cNvSpPr>
              <p:nvPr/>
            </p:nvSpPr>
            <p:spPr bwMode="auto">
              <a:xfrm>
                <a:off x="2467" y="2527"/>
                <a:ext cx="77" cy="2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7170" name="Rectangle 112"/>
              <p:cNvSpPr>
                <a:spLocks noChangeArrowheads="1"/>
              </p:cNvSpPr>
              <p:nvPr/>
            </p:nvSpPr>
            <p:spPr bwMode="auto">
              <a:xfrm>
                <a:off x="2467" y="2562"/>
                <a:ext cx="77" cy="2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7171" name="Freeform 113"/>
              <p:cNvSpPr>
                <a:spLocks/>
              </p:cNvSpPr>
              <p:nvPr/>
            </p:nvSpPr>
            <p:spPr bwMode="auto">
              <a:xfrm>
                <a:off x="2642" y="2565"/>
                <a:ext cx="56" cy="57"/>
              </a:xfrm>
              <a:custGeom>
                <a:avLst/>
                <a:gdLst>
                  <a:gd name="T0" fmla="*/ 14 w 113"/>
                  <a:gd name="T1" fmla="*/ 0 h 114"/>
                  <a:gd name="T2" fmla="*/ 11 w 113"/>
                  <a:gd name="T3" fmla="*/ 1 h 114"/>
                  <a:gd name="T4" fmla="*/ 8 w 113"/>
                  <a:gd name="T5" fmla="*/ 2 h 114"/>
                  <a:gd name="T6" fmla="*/ 6 w 113"/>
                  <a:gd name="T7" fmla="*/ 3 h 114"/>
                  <a:gd name="T8" fmla="*/ 4 w 113"/>
                  <a:gd name="T9" fmla="*/ 4 h 114"/>
                  <a:gd name="T10" fmla="*/ 2 w 113"/>
                  <a:gd name="T11" fmla="*/ 7 h 114"/>
                  <a:gd name="T12" fmla="*/ 1 w 113"/>
                  <a:gd name="T13" fmla="*/ 9 h 114"/>
                  <a:gd name="T14" fmla="*/ 0 w 113"/>
                  <a:gd name="T15" fmla="*/ 12 h 114"/>
                  <a:gd name="T16" fmla="*/ 0 w 113"/>
                  <a:gd name="T17" fmla="*/ 15 h 114"/>
                  <a:gd name="T18" fmla="*/ 0 w 113"/>
                  <a:gd name="T19" fmla="*/ 17 h 114"/>
                  <a:gd name="T20" fmla="*/ 1 w 113"/>
                  <a:gd name="T21" fmla="*/ 20 h 114"/>
                  <a:gd name="T22" fmla="*/ 2 w 113"/>
                  <a:gd name="T23" fmla="*/ 23 h 114"/>
                  <a:gd name="T24" fmla="*/ 4 w 113"/>
                  <a:gd name="T25" fmla="*/ 25 h 114"/>
                  <a:gd name="T26" fmla="*/ 6 w 113"/>
                  <a:gd name="T27" fmla="*/ 27 h 114"/>
                  <a:gd name="T28" fmla="*/ 8 w 113"/>
                  <a:gd name="T29" fmla="*/ 28 h 114"/>
                  <a:gd name="T30" fmla="*/ 11 w 113"/>
                  <a:gd name="T31" fmla="*/ 29 h 114"/>
                  <a:gd name="T32" fmla="*/ 14 w 113"/>
                  <a:gd name="T33" fmla="*/ 29 h 114"/>
                  <a:gd name="T34" fmla="*/ 17 w 113"/>
                  <a:gd name="T35" fmla="*/ 29 h 114"/>
                  <a:gd name="T36" fmla="*/ 19 w 113"/>
                  <a:gd name="T37" fmla="*/ 28 h 114"/>
                  <a:gd name="T38" fmla="*/ 22 w 113"/>
                  <a:gd name="T39" fmla="*/ 27 h 114"/>
                  <a:gd name="T40" fmla="*/ 24 w 113"/>
                  <a:gd name="T41" fmla="*/ 25 h 114"/>
                  <a:gd name="T42" fmla="*/ 26 w 113"/>
                  <a:gd name="T43" fmla="*/ 23 h 114"/>
                  <a:gd name="T44" fmla="*/ 27 w 113"/>
                  <a:gd name="T45" fmla="*/ 20 h 114"/>
                  <a:gd name="T46" fmla="*/ 28 w 113"/>
                  <a:gd name="T47" fmla="*/ 17 h 114"/>
                  <a:gd name="T48" fmla="*/ 28 w 113"/>
                  <a:gd name="T49" fmla="*/ 15 h 114"/>
                  <a:gd name="T50" fmla="*/ 28 w 113"/>
                  <a:gd name="T51" fmla="*/ 12 h 114"/>
                  <a:gd name="T52" fmla="*/ 27 w 113"/>
                  <a:gd name="T53" fmla="*/ 9 h 114"/>
                  <a:gd name="T54" fmla="*/ 26 w 113"/>
                  <a:gd name="T55" fmla="*/ 7 h 114"/>
                  <a:gd name="T56" fmla="*/ 24 w 113"/>
                  <a:gd name="T57" fmla="*/ 4 h 114"/>
                  <a:gd name="T58" fmla="*/ 22 w 113"/>
                  <a:gd name="T59" fmla="*/ 3 h 114"/>
                  <a:gd name="T60" fmla="*/ 19 w 113"/>
                  <a:gd name="T61" fmla="*/ 2 h 114"/>
                  <a:gd name="T62" fmla="*/ 17 w 113"/>
                  <a:gd name="T63" fmla="*/ 1 h 114"/>
                  <a:gd name="T64" fmla="*/ 14 w 113"/>
                  <a:gd name="T65" fmla="*/ 0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3" h="114">
                    <a:moveTo>
                      <a:pt x="57" y="0"/>
                    </a:moveTo>
                    <a:lnTo>
                      <a:pt x="45" y="2"/>
                    </a:lnTo>
                    <a:lnTo>
                      <a:pt x="35" y="5"/>
                    </a:lnTo>
                    <a:lnTo>
                      <a:pt x="26" y="10"/>
                    </a:lnTo>
                    <a:lnTo>
                      <a:pt x="16" y="16"/>
                    </a:lnTo>
                    <a:lnTo>
                      <a:pt x="9" y="26"/>
                    </a:lnTo>
                    <a:lnTo>
                      <a:pt x="5" y="35"/>
                    </a:lnTo>
                    <a:lnTo>
                      <a:pt x="1" y="45"/>
                    </a:lnTo>
                    <a:lnTo>
                      <a:pt x="0" y="57"/>
                    </a:lnTo>
                    <a:lnTo>
                      <a:pt x="1" y="68"/>
                    </a:lnTo>
                    <a:lnTo>
                      <a:pt x="5" y="80"/>
                    </a:lnTo>
                    <a:lnTo>
                      <a:pt x="9" y="89"/>
                    </a:lnTo>
                    <a:lnTo>
                      <a:pt x="16" y="97"/>
                    </a:lnTo>
                    <a:lnTo>
                      <a:pt x="26" y="105"/>
                    </a:lnTo>
                    <a:lnTo>
                      <a:pt x="35" y="110"/>
                    </a:lnTo>
                    <a:lnTo>
                      <a:pt x="45" y="113"/>
                    </a:lnTo>
                    <a:lnTo>
                      <a:pt x="57" y="114"/>
                    </a:lnTo>
                    <a:lnTo>
                      <a:pt x="68" y="113"/>
                    </a:lnTo>
                    <a:lnTo>
                      <a:pt x="79" y="110"/>
                    </a:lnTo>
                    <a:lnTo>
                      <a:pt x="88" y="105"/>
                    </a:lnTo>
                    <a:lnTo>
                      <a:pt x="97" y="97"/>
                    </a:lnTo>
                    <a:lnTo>
                      <a:pt x="104" y="89"/>
                    </a:lnTo>
                    <a:lnTo>
                      <a:pt x="108" y="80"/>
                    </a:lnTo>
                    <a:lnTo>
                      <a:pt x="112" y="68"/>
                    </a:lnTo>
                    <a:lnTo>
                      <a:pt x="113" y="57"/>
                    </a:lnTo>
                    <a:lnTo>
                      <a:pt x="112" y="45"/>
                    </a:lnTo>
                    <a:lnTo>
                      <a:pt x="108" y="35"/>
                    </a:lnTo>
                    <a:lnTo>
                      <a:pt x="104" y="26"/>
                    </a:lnTo>
                    <a:lnTo>
                      <a:pt x="97" y="16"/>
                    </a:lnTo>
                    <a:lnTo>
                      <a:pt x="88" y="10"/>
                    </a:lnTo>
                    <a:lnTo>
                      <a:pt x="79" y="5"/>
                    </a:lnTo>
                    <a:lnTo>
                      <a:pt x="68" y="2"/>
                    </a:lnTo>
                    <a:lnTo>
                      <a:pt x="57"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72" name="Freeform 114"/>
              <p:cNvSpPr>
                <a:spLocks/>
              </p:cNvSpPr>
              <p:nvPr/>
            </p:nvSpPr>
            <p:spPr bwMode="auto">
              <a:xfrm>
                <a:off x="2716" y="2565"/>
                <a:ext cx="56" cy="57"/>
              </a:xfrm>
              <a:custGeom>
                <a:avLst/>
                <a:gdLst>
                  <a:gd name="T0" fmla="*/ 14 w 113"/>
                  <a:gd name="T1" fmla="*/ 0 h 114"/>
                  <a:gd name="T2" fmla="*/ 11 w 113"/>
                  <a:gd name="T3" fmla="*/ 1 h 114"/>
                  <a:gd name="T4" fmla="*/ 8 w 113"/>
                  <a:gd name="T5" fmla="*/ 2 h 114"/>
                  <a:gd name="T6" fmla="*/ 6 w 113"/>
                  <a:gd name="T7" fmla="*/ 3 h 114"/>
                  <a:gd name="T8" fmla="*/ 4 w 113"/>
                  <a:gd name="T9" fmla="*/ 4 h 114"/>
                  <a:gd name="T10" fmla="*/ 2 w 113"/>
                  <a:gd name="T11" fmla="*/ 7 h 114"/>
                  <a:gd name="T12" fmla="*/ 1 w 113"/>
                  <a:gd name="T13" fmla="*/ 9 h 114"/>
                  <a:gd name="T14" fmla="*/ 0 w 113"/>
                  <a:gd name="T15" fmla="*/ 12 h 114"/>
                  <a:gd name="T16" fmla="*/ 0 w 113"/>
                  <a:gd name="T17" fmla="*/ 15 h 114"/>
                  <a:gd name="T18" fmla="*/ 0 w 113"/>
                  <a:gd name="T19" fmla="*/ 17 h 114"/>
                  <a:gd name="T20" fmla="*/ 1 w 113"/>
                  <a:gd name="T21" fmla="*/ 20 h 114"/>
                  <a:gd name="T22" fmla="*/ 2 w 113"/>
                  <a:gd name="T23" fmla="*/ 23 h 114"/>
                  <a:gd name="T24" fmla="*/ 4 w 113"/>
                  <a:gd name="T25" fmla="*/ 25 h 114"/>
                  <a:gd name="T26" fmla="*/ 6 w 113"/>
                  <a:gd name="T27" fmla="*/ 27 h 114"/>
                  <a:gd name="T28" fmla="*/ 8 w 113"/>
                  <a:gd name="T29" fmla="*/ 28 h 114"/>
                  <a:gd name="T30" fmla="*/ 11 w 113"/>
                  <a:gd name="T31" fmla="*/ 29 h 114"/>
                  <a:gd name="T32" fmla="*/ 14 w 113"/>
                  <a:gd name="T33" fmla="*/ 29 h 114"/>
                  <a:gd name="T34" fmla="*/ 17 w 113"/>
                  <a:gd name="T35" fmla="*/ 29 h 114"/>
                  <a:gd name="T36" fmla="*/ 19 w 113"/>
                  <a:gd name="T37" fmla="*/ 28 h 114"/>
                  <a:gd name="T38" fmla="*/ 21 w 113"/>
                  <a:gd name="T39" fmla="*/ 27 h 114"/>
                  <a:gd name="T40" fmla="*/ 24 w 113"/>
                  <a:gd name="T41" fmla="*/ 25 h 114"/>
                  <a:gd name="T42" fmla="*/ 25 w 113"/>
                  <a:gd name="T43" fmla="*/ 23 h 114"/>
                  <a:gd name="T44" fmla="*/ 27 w 113"/>
                  <a:gd name="T45" fmla="*/ 20 h 114"/>
                  <a:gd name="T46" fmla="*/ 27 w 113"/>
                  <a:gd name="T47" fmla="*/ 17 h 114"/>
                  <a:gd name="T48" fmla="*/ 28 w 113"/>
                  <a:gd name="T49" fmla="*/ 15 h 114"/>
                  <a:gd name="T50" fmla="*/ 27 w 113"/>
                  <a:gd name="T51" fmla="*/ 12 h 114"/>
                  <a:gd name="T52" fmla="*/ 27 w 113"/>
                  <a:gd name="T53" fmla="*/ 9 h 114"/>
                  <a:gd name="T54" fmla="*/ 25 w 113"/>
                  <a:gd name="T55" fmla="*/ 7 h 114"/>
                  <a:gd name="T56" fmla="*/ 24 w 113"/>
                  <a:gd name="T57" fmla="*/ 4 h 114"/>
                  <a:gd name="T58" fmla="*/ 21 w 113"/>
                  <a:gd name="T59" fmla="*/ 3 h 114"/>
                  <a:gd name="T60" fmla="*/ 19 w 113"/>
                  <a:gd name="T61" fmla="*/ 2 h 114"/>
                  <a:gd name="T62" fmla="*/ 17 w 113"/>
                  <a:gd name="T63" fmla="*/ 1 h 114"/>
                  <a:gd name="T64" fmla="*/ 14 w 113"/>
                  <a:gd name="T65" fmla="*/ 0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3" h="114">
                    <a:moveTo>
                      <a:pt x="56" y="0"/>
                    </a:moveTo>
                    <a:lnTo>
                      <a:pt x="45" y="2"/>
                    </a:lnTo>
                    <a:lnTo>
                      <a:pt x="34" y="5"/>
                    </a:lnTo>
                    <a:lnTo>
                      <a:pt x="25" y="10"/>
                    </a:lnTo>
                    <a:lnTo>
                      <a:pt x="16" y="16"/>
                    </a:lnTo>
                    <a:lnTo>
                      <a:pt x="9" y="26"/>
                    </a:lnTo>
                    <a:lnTo>
                      <a:pt x="4" y="35"/>
                    </a:lnTo>
                    <a:lnTo>
                      <a:pt x="1" y="45"/>
                    </a:lnTo>
                    <a:lnTo>
                      <a:pt x="0" y="57"/>
                    </a:lnTo>
                    <a:lnTo>
                      <a:pt x="1" y="68"/>
                    </a:lnTo>
                    <a:lnTo>
                      <a:pt x="4" y="80"/>
                    </a:lnTo>
                    <a:lnTo>
                      <a:pt x="9" y="89"/>
                    </a:lnTo>
                    <a:lnTo>
                      <a:pt x="16" y="97"/>
                    </a:lnTo>
                    <a:lnTo>
                      <a:pt x="25" y="105"/>
                    </a:lnTo>
                    <a:lnTo>
                      <a:pt x="34" y="110"/>
                    </a:lnTo>
                    <a:lnTo>
                      <a:pt x="45" y="113"/>
                    </a:lnTo>
                    <a:lnTo>
                      <a:pt x="56" y="114"/>
                    </a:lnTo>
                    <a:lnTo>
                      <a:pt x="68" y="113"/>
                    </a:lnTo>
                    <a:lnTo>
                      <a:pt x="78" y="110"/>
                    </a:lnTo>
                    <a:lnTo>
                      <a:pt x="87" y="105"/>
                    </a:lnTo>
                    <a:lnTo>
                      <a:pt x="96" y="97"/>
                    </a:lnTo>
                    <a:lnTo>
                      <a:pt x="103" y="89"/>
                    </a:lnTo>
                    <a:lnTo>
                      <a:pt x="108" y="80"/>
                    </a:lnTo>
                    <a:lnTo>
                      <a:pt x="111" y="68"/>
                    </a:lnTo>
                    <a:lnTo>
                      <a:pt x="113" y="57"/>
                    </a:lnTo>
                    <a:lnTo>
                      <a:pt x="111" y="45"/>
                    </a:lnTo>
                    <a:lnTo>
                      <a:pt x="108" y="35"/>
                    </a:lnTo>
                    <a:lnTo>
                      <a:pt x="103" y="26"/>
                    </a:lnTo>
                    <a:lnTo>
                      <a:pt x="96" y="16"/>
                    </a:lnTo>
                    <a:lnTo>
                      <a:pt x="87" y="10"/>
                    </a:lnTo>
                    <a:lnTo>
                      <a:pt x="78" y="5"/>
                    </a:lnTo>
                    <a:lnTo>
                      <a:pt x="68" y="2"/>
                    </a:lnTo>
                    <a:lnTo>
                      <a:pt x="5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73" name="Freeform 115"/>
              <p:cNvSpPr>
                <a:spLocks/>
              </p:cNvSpPr>
              <p:nvPr/>
            </p:nvSpPr>
            <p:spPr bwMode="auto">
              <a:xfrm>
                <a:off x="2423" y="2270"/>
                <a:ext cx="373" cy="250"/>
              </a:xfrm>
              <a:custGeom>
                <a:avLst/>
                <a:gdLst>
                  <a:gd name="T0" fmla="*/ 0 w 747"/>
                  <a:gd name="T1" fmla="*/ 0 h 500"/>
                  <a:gd name="T2" fmla="*/ 0 w 747"/>
                  <a:gd name="T3" fmla="*/ 17 h 500"/>
                  <a:gd name="T4" fmla="*/ 28 w 747"/>
                  <a:gd name="T5" fmla="*/ 17 h 500"/>
                  <a:gd name="T6" fmla="*/ 28 w 747"/>
                  <a:gd name="T7" fmla="*/ 35 h 500"/>
                  <a:gd name="T8" fmla="*/ 11 w 747"/>
                  <a:gd name="T9" fmla="*/ 35 h 500"/>
                  <a:gd name="T10" fmla="*/ 11 w 747"/>
                  <a:gd name="T11" fmla="*/ 56 h 500"/>
                  <a:gd name="T12" fmla="*/ 40 w 747"/>
                  <a:gd name="T13" fmla="*/ 56 h 500"/>
                  <a:gd name="T14" fmla="*/ 40 w 747"/>
                  <a:gd name="T15" fmla="*/ 111 h 500"/>
                  <a:gd name="T16" fmla="*/ 21 w 747"/>
                  <a:gd name="T17" fmla="*/ 111 h 500"/>
                  <a:gd name="T18" fmla="*/ 21 w 747"/>
                  <a:gd name="T19" fmla="*/ 122 h 500"/>
                  <a:gd name="T20" fmla="*/ 60 w 747"/>
                  <a:gd name="T21" fmla="*/ 122 h 500"/>
                  <a:gd name="T22" fmla="*/ 60 w 747"/>
                  <a:gd name="T23" fmla="*/ 111 h 500"/>
                  <a:gd name="T24" fmla="*/ 43 w 747"/>
                  <a:gd name="T25" fmla="*/ 111 h 500"/>
                  <a:gd name="T26" fmla="*/ 43 w 747"/>
                  <a:gd name="T27" fmla="*/ 56 h 500"/>
                  <a:gd name="T28" fmla="*/ 58 w 747"/>
                  <a:gd name="T29" fmla="*/ 56 h 500"/>
                  <a:gd name="T30" fmla="*/ 58 w 747"/>
                  <a:gd name="T31" fmla="*/ 47 h 500"/>
                  <a:gd name="T32" fmla="*/ 68 w 747"/>
                  <a:gd name="T33" fmla="*/ 47 h 500"/>
                  <a:gd name="T34" fmla="*/ 68 w 747"/>
                  <a:gd name="T35" fmla="*/ 56 h 500"/>
                  <a:gd name="T36" fmla="*/ 115 w 747"/>
                  <a:gd name="T37" fmla="*/ 56 h 500"/>
                  <a:gd name="T38" fmla="*/ 115 w 747"/>
                  <a:gd name="T39" fmla="*/ 47 h 500"/>
                  <a:gd name="T40" fmla="*/ 125 w 747"/>
                  <a:gd name="T41" fmla="*/ 47 h 500"/>
                  <a:gd name="T42" fmla="*/ 125 w 747"/>
                  <a:gd name="T43" fmla="*/ 56 h 500"/>
                  <a:gd name="T44" fmla="*/ 146 w 747"/>
                  <a:gd name="T45" fmla="*/ 56 h 500"/>
                  <a:gd name="T46" fmla="*/ 146 w 747"/>
                  <a:gd name="T47" fmla="*/ 102 h 500"/>
                  <a:gd name="T48" fmla="*/ 113 w 747"/>
                  <a:gd name="T49" fmla="*/ 102 h 500"/>
                  <a:gd name="T50" fmla="*/ 113 w 747"/>
                  <a:gd name="T51" fmla="*/ 125 h 500"/>
                  <a:gd name="T52" fmla="*/ 170 w 747"/>
                  <a:gd name="T53" fmla="*/ 125 h 500"/>
                  <a:gd name="T54" fmla="*/ 170 w 747"/>
                  <a:gd name="T55" fmla="*/ 102 h 500"/>
                  <a:gd name="T56" fmla="*/ 149 w 747"/>
                  <a:gd name="T57" fmla="*/ 102 h 500"/>
                  <a:gd name="T58" fmla="*/ 149 w 747"/>
                  <a:gd name="T59" fmla="*/ 56 h 500"/>
                  <a:gd name="T60" fmla="*/ 172 w 747"/>
                  <a:gd name="T61" fmla="*/ 56 h 500"/>
                  <a:gd name="T62" fmla="*/ 172 w 747"/>
                  <a:gd name="T63" fmla="*/ 35 h 500"/>
                  <a:gd name="T64" fmla="*/ 125 w 747"/>
                  <a:gd name="T65" fmla="*/ 35 h 500"/>
                  <a:gd name="T66" fmla="*/ 125 w 747"/>
                  <a:gd name="T67" fmla="*/ 43 h 500"/>
                  <a:gd name="T68" fmla="*/ 115 w 747"/>
                  <a:gd name="T69" fmla="*/ 43 h 500"/>
                  <a:gd name="T70" fmla="*/ 115 w 747"/>
                  <a:gd name="T71" fmla="*/ 35 h 500"/>
                  <a:gd name="T72" fmla="*/ 68 w 747"/>
                  <a:gd name="T73" fmla="*/ 35 h 500"/>
                  <a:gd name="T74" fmla="*/ 68 w 747"/>
                  <a:gd name="T75" fmla="*/ 43 h 500"/>
                  <a:gd name="T76" fmla="*/ 58 w 747"/>
                  <a:gd name="T77" fmla="*/ 43 h 500"/>
                  <a:gd name="T78" fmla="*/ 58 w 747"/>
                  <a:gd name="T79" fmla="*/ 35 h 500"/>
                  <a:gd name="T80" fmla="*/ 31 w 747"/>
                  <a:gd name="T81" fmla="*/ 35 h 500"/>
                  <a:gd name="T82" fmla="*/ 31 w 747"/>
                  <a:gd name="T83" fmla="*/ 17 h 500"/>
                  <a:gd name="T84" fmla="*/ 186 w 747"/>
                  <a:gd name="T85" fmla="*/ 17 h 500"/>
                  <a:gd name="T86" fmla="*/ 186 w 747"/>
                  <a:gd name="T87" fmla="*/ 0 h 500"/>
                  <a:gd name="T88" fmla="*/ 0 w 747"/>
                  <a:gd name="T89" fmla="*/ 0 h 5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47" h="500">
                    <a:moveTo>
                      <a:pt x="0" y="0"/>
                    </a:moveTo>
                    <a:lnTo>
                      <a:pt x="0" y="68"/>
                    </a:lnTo>
                    <a:lnTo>
                      <a:pt x="115" y="68"/>
                    </a:lnTo>
                    <a:lnTo>
                      <a:pt x="115" y="140"/>
                    </a:lnTo>
                    <a:lnTo>
                      <a:pt x="47" y="140"/>
                    </a:lnTo>
                    <a:lnTo>
                      <a:pt x="47" y="221"/>
                    </a:lnTo>
                    <a:lnTo>
                      <a:pt x="163" y="221"/>
                    </a:lnTo>
                    <a:lnTo>
                      <a:pt x="163" y="444"/>
                    </a:lnTo>
                    <a:lnTo>
                      <a:pt x="87" y="444"/>
                    </a:lnTo>
                    <a:lnTo>
                      <a:pt x="87" y="488"/>
                    </a:lnTo>
                    <a:lnTo>
                      <a:pt x="243" y="488"/>
                    </a:lnTo>
                    <a:lnTo>
                      <a:pt x="243" y="444"/>
                    </a:lnTo>
                    <a:lnTo>
                      <a:pt x="175" y="444"/>
                    </a:lnTo>
                    <a:lnTo>
                      <a:pt x="175" y="221"/>
                    </a:lnTo>
                    <a:lnTo>
                      <a:pt x="235" y="221"/>
                    </a:lnTo>
                    <a:lnTo>
                      <a:pt x="235" y="185"/>
                    </a:lnTo>
                    <a:lnTo>
                      <a:pt x="275" y="185"/>
                    </a:lnTo>
                    <a:lnTo>
                      <a:pt x="275" y="221"/>
                    </a:lnTo>
                    <a:lnTo>
                      <a:pt x="463" y="221"/>
                    </a:lnTo>
                    <a:lnTo>
                      <a:pt x="463" y="185"/>
                    </a:lnTo>
                    <a:lnTo>
                      <a:pt x="503" y="185"/>
                    </a:lnTo>
                    <a:lnTo>
                      <a:pt x="503" y="221"/>
                    </a:lnTo>
                    <a:lnTo>
                      <a:pt x="587" y="221"/>
                    </a:lnTo>
                    <a:lnTo>
                      <a:pt x="587" y="408"/>
                    </a:lnTo>
                    <a:lnTo>
                      <a:pt x="454" y="408"/>
                    </a:lnTo>
                    <a:lnTo>
                      <a:pt x="454" y="500"/>
                    </a:lnTo>
                    <a:lnTo>
                      <a:pt x="682" y="500"/>
                    </a:lnTo>
                    <a:lnTo>
                      <a:pt x="682" y="408"/>
                    </a:lnTo>
                    <a:lnTo>
                      <a:pt x="598" y="408"/>
                    </a:lnTo>
                    <a:lnTo>
                      <a:pt x="598" y="221"/>
                    </a:lnTo>
                    <a:lnTo>
                      <a:pt x="691" y="221"/>
                    </a:lnTo>
                    <a:lnTo>
                      <a:pt x="691" y="140"/>
                    </a:lnTo>
                    <a:lnTo>
                      <a:pt x="503" y="140"/>
                    </a:lnTo>
                    <a:lnTo>
                      <a:pt x="503" y="172"/>
                    </a:lnTo>
                    <a:lnTo>
                      <a:pt x="463" y="172"/>
                    </a:lnTo>
                    <a:lnTo>
                      <a:pt x="463" y="140"/>
                    </a:lnTo>
                    <a:lnTo>
                      <a:pt x="275" y="140"/>
                    </a:lnTo>
                    <a:lnTo>
                      <a:pt x="275" y="172"/>
                    </a:lnTo>
                    <a:lnTo>
                      <a:pt x="235" y="172"/>
                    </a:lnTo>
                    <a:lnTo>
                      <a:pt x="235" y="140"/>
                    </a:lnTo>
                    <a:lnTo>
                      <a:pt x="127" y="140"/>
                    </a:lnTo>
                    <a:lnTo>
                      <a:pt x="127" y="68"/>
                    </a:lnTo>
                    <a:lnTo>
                      <a:pt x="747" y="68"/>
                    </a:lnTo>
                    <a:lnTo>
                      <a:pt x="747"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7174" name="Freeform 116"/>
              <p:cNvSpPr>
                <a:spLocks/>
              </p:cNvSpPr>
              <p:nvPr/>
            </p:nvSpPr>
            <p:spPr bwMode="auto">
              <a:xfrm>
                <a:off x="2985" y="2600"/>
                <a:ext cx="508" cy="554"/>
              </a:xfrm>
              <a:custGeom>
                <a:avLst/>
                <a:gdLst>
                  <a:gd name="T0" fmla="*/ 247 w 1016"/>
                  <a:gd name="T1" fmla="*/ 232 h 1109"/>
                  <a:gd name="T2" fmla="*/ 254 w 1016"/>
                  <a:gd name="T3" fmla="*/ 224 h 1109"/>
                  <a:gd name="T4" fmla="*/ 254 w 1016"/>
                  <a:gd name="T5" fmla="*/ 82 h 1109"/>
                  <a:gd name="T6" fmla="*/ 248 w 1016"/>
                  <a:gd name="T7" fmla="*/ 54 h 1109"/>
                  <a:gd name="T8" fmla="*/ 234 w 1016"/>
                  <a:gd name="T9" fmla="*/ 34 h 1109"/>
                  <a:gd name="T10" fmla="*/ 225 w 1016"/>
                  <a:gd name="T11" fmla="*/ 29 h 1109"/>
                  <a:gd name="T12" fmla="*/ 216 w 1016"/>
                  <a:gd name="T13" fmla="*/ 24 h 1109"/>
                  <a:gd name="T14" fmla="*/ 210 w 1016"/>
                  <a:gd name="T15" fmla="*/ 35 h 1109"/>
                  <a:gd name="T16" fmla="*/ 219 w 1016"/>
                  <a:gd name="T17" fmla="*/ 39 h 1109"/>
                  <a:gd name="T18" fmla="*/ 226 w 1016"/>
                  <a:gd name="T19" fmla="*/ 44 h 1109"/>
                  <a:gd name="T20" fmla="*/ 237 w 1016"/>
                  <a:gd name="T21" fmla="*/ 60 h 1109"/>
                  <a:gd name="T22" fmla="*/ 242 w 1016"/>
                  <a:gd name="T23" fmla="*/ 83 h 1109"/>
                  <a:gd name="T24" fmla="*/ 242 w 1016"/>
                  <a:gd name="T25" fmla="*/ 218 h 1109"/>
                  <a:gd name="T26" fmla="*/ 209 w 1016"/>
                  <a:gd name="T27" fmla="*/ 201 h 1109"/>
                  <a:gd name="T28" fmla="*/ 138 w 1016"/>
                  <a:gd name="T29" fmla="*/ 189 h 1109"/>
                  <a:gd name="T30" fmla="*/ 138 w 1016"/>
                  <a:gd name="T31" fmla="*/ 85 h 1109"/>
                  <a:gd name="T32" fmla="*/ 135 w 1016"/>
                  <a:gd name="T33" fmla="*/ 65 h 1109"/>
                  <a:gd name="T34" fmla="*/ 131 w 1016"/>
                  <a:gd name="T35" fmla="*/ 64 h 1109"/>
                  <a:gd name="T36" fmla="*/ 121 w 1016"/>
                  <a:gd name="T37" fmla="*/ 62 h 1109"/>
                  <a:gd name="T38" fmla="*/ 105 w 1016"/>
                  <a:gd name="T39" fmla="*/ 59 h 1109"/>
                  <a:gd name="T40" fmla="*/ 81 w 1016"/>
                  <a:gd name="T41" fmla="*/ 56 h 1109"/>
                  <a:gd name="T42" fmla="*/ 60 w 1016"/>
                  <a:gd name="T43" fmla="*/ 51 h 1109"/>
                  <a:gd name="T44" fmla="*/ 41 w 1016"/>
                  <a:gd name="T45" fmla="*/ 44 h 1109"/>
                  <a:gd name="T46" fmla="*/ 26 w 1016"/>
                  <a:gd name="T47" fmla="*/ 37 h 1109"/>
                  <a:gd name="T48" fmla="*/ 29 w 1016"/>
                  <a:gd name="T49" fmla="*/ 14 h 1109"/>
                  <a:gd name="T50" fmla="*/ 45 w 1016"/>
                  <a:gd name="T51" fmla="*/ 20 h 1109"/>
                  <a:gd name="T52" fmla="*/ 69 w 1016"/>
                  <a:gd name="T53" fmla="*/ 27 h 1109"/>
                  <a:gd name="T54" fmla="*/ 95 w 1016"/>
                  <a:gd name="T55" fmla="*/ 32 h 1109"/>
                  <a:gd name="T56" fmla="*/ 119 w 1016"/>
                  <a:gd name="T57" fmla="*/ 33 h 1109"/>
                  <a:gd name="T58" fmla="*/ 131 w 1016"/>
                  <a:gd name="T59" fmla="*/ 32 h 1109"/>
                  <a:gd name="T60" fmla="*/ 139 w 1016"/>
                  <a:gd name="T61" fmla="*/ 31 h 1109"/>
                  <a:gd name="T62" fmla="*/ 134 w 1016"/>
                  <a:gd name="T63" fmla="*/ 20 h 1109"/>
                  <a:gd name="T64" fmla="*/ 127 w 1016"/>
                  <a:gd name="T65" fmla="*/ 20 h 1109"/>
                  <a:gd name="T66" fmla="*/ 118 w 1016"/>
                  <a:gd name="T67" fmla="*/ 21 h 1109"/>
                  <a:gd name="T68" fmla="*/ 92 w 1016"/>
                  <a:gd name="T69" fmla="*/ 19 h 1109"/>
                  <a:gd name="T70" fmla="*/ 62 w 1016"/>
                  <a:gd name="T71" fmla="*/ 12 h 1109"/>
                  <a:gd name="T72" fmla="*/ 39 w 1016"/>
                  <a:gd name="T73" fmla="*/ 5 h 1109"/>
                  <a:gd name="T74" fmla="*/ 29 w 1016"/>
                  <a:gd name="T75" fmla="*/ 1 h 1109"/>
                  <a:gd name="T76" fmla="*/ 22 w 1016"/>
                  <a:gd name="T77" fmla="*/ 3 h 1109"/>
                  <a:gd name="T78" fmla="*/ 5 w 1016"/>
                  <a:gd name="T79" fmla="*/ 39 h 1109"/>
                  <a:gd name="T80" fmla="*/ 13 w 1016"/>
                  <a:gd name="T81" fmla="*/ 44 h 1109"/>
                  <a:gd name="T82" fmla="*/ 31 w 1016"/>
                  <a:gd name="T83" fmla="*/ 53 h 1109"/>
                  <a:gd name="T84" fmla="*/ 56 w 1016"/>
                  <a:gd name="T85" fmla="*/ 63 h 1109"/>
                  <a:gd name="T86" fmla="*/ 85 w 1016"/>
                  <a:gd name="T87" fmla="*/ 69 h 1109"/>
                  <a:gd name="T88" fmla="*/ 113 w 1016"/>
                  <a:gd name="T89" fmla="*/ 73 h 1109"/>
                  <a:gd name="T90" fmla="*/ 127 w 1016"/>
                  <a:gd name="T91" fmla="*/ 75 h 1109"/>
                  <a:gd name="T92" fmla="*/ 126 w 1016"/>
                  <a:gd name="T93" fmla="*/ 184 h 1109"/>
                  <a:gd name="T94" fmla="*/ 130 w 1016"/>
                  <a:gd name="T95" fmla="*/ 204 h 1109"/>
                  <a:gd name="T96" fmla="*/ 137 w 1016"/>
                  <a:gd name="T97" fmla="*/ 212 h 1109"/>
                  <a:gd name="T98" fmla="*/ 142 w 1016"/>
                  <a:gd name="T99" fmla="*/ 212 h 1109"/>
                  <a:gd name="T100" fmla="*/ 201 w 1016"/>
                  <a:gd name="T101" fmla="*/ 277 h 1109"/>
                  <a:gd name="T102" fmla="*/ 244 w 1016"/>
                  <a:gd name="T103" fmla="*/ 252 h 1109"/>
                  <a:gd name="T104" fmla="*/ 250 w 1016"/>
                  <a:gd name="T105" fmla="*/ 251 h 1109"/>
                  <a:gd name="T106" fmla="*/ 254 w 1016"/>
                  <a:gd name="T107" fmla="*/ 247 h 1109"/>
                  <a:gd name="T108" fmla="*/ 252 w 1016"/>
                  <a:gd name="T109" fmla="*/ 241 h 11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16" h="1109">
                    <a:moveTo>
                      <a:pt x="996" y="958"/>
                    </a:moveTo>
                    <a:lnTo>
                      <a:pt x="991" y="950"/>
                    </a:lnTo>
                    <a:lnTo>
                      <a:pt x="989" y="940"/>
                    </a:lnTo>
                    <a:lnTo>
                      <a:pt x="988" y="929"/>
                    </a:lnTo>
                    <a:lnTo>
                      <a:pt x="989" y="920"/>
                    </a:lnTo>
                    <a:lnTo>
                      <a:pt x="1013" y="920"/>
                    </a:lnTo>
                    <a:lnTo>
                      <a:pt x="1013" y="897"/>
                    </a:lnTo>
                    <a:lnTo>
                      <a:pt x="1014" y="839"/>
                    </a:lnTo>
                    <a:lnTo>
                      <a:pt x="1016" y="699"/>
                    </a:lnTo>
                    <a:lnTo>
                      <a:pt x="1016" y="517"/>
                    </a:lnTo>
                    <a:lnTo>
                      <a:pt x="1013" y="331"/>
                    </a:lnTo>
                    <a:lnTo>
                      <a:pt x="1011" y="300"/>
                    </a:lnTo>
                    <a:lnTo>
                      <a:pt x="1006" y="271"/>
                    </a:lnTo>
                    <a:lnTo>
                      <a:pt x="1000" y="245"/>
                    </a:lnTo>
                    <a:lnTo>
                      <a:pt x="991" y="219"/>
                    </a:lnTo>
                    <a:lnTo>
                      <a:pt x="979" y="196"/>
                    </a:lnTo>
                    <a:lnTo>
                      <a:pt x="967" y="176"/>
                    </a:lnTo>
                    <a:lnTo>
                      <a:pt x="951" y="156"/>
                    </a:lnTo>
                    <a:lnTo>
                      <a:pt x="933" y="139"/>
                    </a:lnTo>
                    <a:lnTo>
                      <a:pt x="925" y="133"/>
                    </a:lnTo>
                    <a:lnTo>
                      <a:pt x="917" y="126"/>
                    </a:lnTo>
                    <a:lnTo>
                      <a:pt x="909" y="121"/>
                    </a:lnTo>
                    <a:lnTo>
                      <a:pt x="900" y="116"/>
                    </a:lnTo>
                    <a:lnTo>
                      <a:pt x="891" y="111"/>
                    </a:lnTo>
                    <a:lnTo>
                      <a:pt x="883" y="106"/>
                    </a:lnTo>
                    <a:lnTo>
                      <a:pt x="874" y="102"/>
                    </a:lnTo>
                    <a:lnTo>
                      <a:pt x="864" y="98"/>
                    </a:lnTo>
                    <a:lnTo>
                      <a:pt x="860" y="110"/>
                    </a:lnTo>
                    <a:lnTo>
                      <a:pt x="854" y="121"/>
                    </a:lnTo>
                    <a:lnTo>
                      <a:pt x="847" y="132"/>
                    </a:lnTo>
                    <a:lnTo>
                      <a:pt x="840" y="141"/>
                    </a:lnTo>
                    <a:lnTo>
                      <a:pt x="849" y="145"/>
                    </a:lnTo>
                    <a:lnTo>
                      <a:pt x="857" y="148"/>
                    </a:lnTo>
                    <a:lnTo>
                      <a:pt x="865" y="153"/>
                    </a:lnTo>
                    <a:lnTo>
                      <a:pt x="874" y="156"/>
                    </a:lnTo>
                    <a:lnTo>
                      <a:pt x="882" y="161"/>
                    </a:lnTo>
                    <a:lnTo>
                      <a:pt x="888" y="165"/>
                    </a:lnTo>
                    <a:lnTo>
                      <a:pt x="895" y="170"/>
                    </a:lnTo>
                    <a:lnTo>
                      <a:pt x="901" y="176"/>
                    </a:lnTo>
                    <a:lnTo>
                      <a:pt x="915" y="189"/>
                    </a:lnTo>
                    <a:lnTo>
                      <a:pt x="928" y="204"/>
                    </a:lnTo>
                    <a:lnTo>
                      <a:pt x="938" y="222"/>
                    </a:lnTo>
                    <a:lnTo>
                      <a:pt x="947" y="240"/>
                    </a:lnTo>
                    <a:lnTo>
                      <a:pt x="954" y="261"/>
                    </a:lnTo>
                    <a:lnTo>
                      <a:pt x="960" y="284"/>
                    </a:lnTo>
                    <a:lnTo>
                      <a:pt x="963" y="308"/>
                    </a:lnTo>
                    <a:lnTo>
                      <a:pt x="966" y="333"/>
                    </a:lnTo>
                    <a:lnTo>
                      <a:pt x="968" y="488"/>
                    </a:lnTo>
                    <a:lnTo>
                      <a:pt x="968" y="646"/>
                    </a:lnTo>
                    <a:lnTo>
                      <a:pt x="967" y="782"/>
                    </a:lnTo>
                    <a:lnTo>
                      <a:pt x="966" y="873"/>
                    </a:lnTo>
                    <a:lnTo>
                      <a:pt x="882" y="873"/>
                    </a:lnTo>
                    <a:lnTo>
                      <a:pt x="882" y="412"/>
                    </a:lnTo>
                    <a:lnTo>
                      <a:pt x="833" y="412"/>
                    </a:lnTo>
                    <a:lnTo>
                      <a:pt x="833" y="804"/>
                    </a:lnTo>
                    <a:lnTo>
                      <a:pt x="561" y="800"/>
                    </a:lnTo>
                    <a:lnTo>
                      <a:pt x="559" y="792"/>
                    </a:lnTo>
                    <a:lnTo>
                      <a:pt x="556" y="778"/>
                    </a:lnTo>
                    <a:lnTo>
                      <a:pt x="552" y="759"/>
                    </a:lnTo>
                    <a:lnTo>
                      <a:pt x="549" y="733"/>
                    </a:lnTo>
                    <a:lnTo>
                      <a:pt x="544" y="616"/>
                    </a:lnTo>
                    <a:lnTo>
                      <a:pt x="546" y="468"/>
                    </a:lnTo>
                    <a:lnTo>
                      <a:pt x="551" y="342"/>
                    </a:lnTo>
                    <a:lnTo>
                      <a:pt x="553" y="286"/>
                    </a:lnTo>
                    <a:lnTo>
                      <a:pt x="555" y="270"/>
                    </a:lnTo>
                    <a:lnTo>
                      <a:pt x="540" y="263"/>
                    </a:lnTo>
                    <a:lnTo>
                      <a:pt x="538" y="263"/>
                    </a:lnTo>
                    <a:lnTo>
                      <a:pt x="536" y="262"/>
                    </a:lnTo>
                    <a:lnTo>
                      <a:pt x="533" y="261"/>
                    </a:lnTo>
                    <a:lnTo>
                      <a:pt x="528" y="260"/>
                    </a:lnTo>
                    <a:lnTo>
                      <a:pt x="522" y="259"/>
                    </a:lnTo>
                    <a:lnTo>
                      <a:pt x="515" y="256"/>
                    </a:lnTo>
                    <a:lnTo>
                      <a:pt x="507" y="254"/>
                    </a:lnTo>
                    <a:lnTo>
                      <a:pt x="497" y="252"/>
                    </a:lnTo>
                    <a:lnTo>
                      <a:pt x="484" y="249"/>
                    </a:lnTo>
                    <a:lnTo>
                      <a:pt x="470" y="247"/>
                    </a:lnTo>
                    <a:lnTo>
                      <a:pt x="456" y="245"/>
                    </a:lnTo>
                    <a:lnTo>
                      <a:pt x="437" y="241"/>
                    </a:lnTo>
                    <a:lnTo>
                      <a:pt x="418" y="239"/>
                    </a:lnTo>
                    <a:lnTo>
                      <a:pt x="396" y="236"/>
                    </a:lnTo>
                    <a:lnTo>
                      <a:pt x="370" y="233"/>
                    </a:lnTo>
                    <a:lnTo>
                      <a:pt x="344" y="230"/>
                    </a:lnTo>
                    <a:lnTo>
                      <a:pt x="323" y="226"/>
                    </a:lnTo>
                    <a:lnTo>
                      <a:pt x="301" y="223"/>
                    </a:lnTo>
                    <a:lnTo>
                      <a:pt x="280" y="218"/>
                    </a:lnTo>
                    <a:lnTo>
                      <a:pt x="260" y="212"/>
                    </a:lnTo>
                    <a:lnTo>
                      <a:pt x="239" y="207"/>
                    </a:lnTo>
                    <a:lnTo>
                      <a:pt x="219" y="200"/>
                    </a:lnTo>
                    <a:lnTo>
                      <a:pt x="200" y="192"/>
                    </a:lnTo>
                    <a:lnTo>
                      <a:pt x="180" y="185"/>
                    </a:lnTo>
                    <a:lnTo>
                      <a:pt x="163" y="177"/>
                    </a:lnTo>
                    <a:lnTo>
                      <a:pt x="146" y="170"/>
                    </a:lnTo>
                    <a:lnTo>
                      <a:pt x="130" y="162"/>
                    </a:lnTo>
                    <a:lnTo>
                      <a:pt x="115" y="155"/>
                    </a:lnTo>
                    <a:lnTo>
                      <a:pt x="101" y="148"/>
                    </a:lnTo>
                    <a:lnTo>
                      <a:pt x="88" y="141"/>
                    </a:lnTo>
                    <a:lnTo>
                      <a:pt x="77" y="135"/>
                    </a:lnTo>
                    <a:lnTo>
                      <a:pt x="67" y="130"/>
                    </a:lnTo>
                    <a:lnTo>
                      <a:pt x="115" y="58"/>
                    </a:lnTo>
                    <a:lnTo>
                      <a:pt x="127" y="63"/>
                    </a:lnTo>
                    <a:lnTo>
                      <a:pt x="142" y="68"/>
                    </a:lnTo>
                    <a:lnTo>
                      <a:pt x="161" y="74"/>
                    </a:lnTo>
                    <a:lnTo>
                      <a:pt x="180" y="80"/>
                    </a:lnTo>
                    <a:lnTo>
                      <a:pt x="202" y="87"/>
                    </a:lnTo>
                    <a:lnTo>
                      <a:pt x="225" y="94"/>
                    </a:lnTo>
                    <a:lnTo>
                      <a:pt x="251" y="101"/>
                    </a:lnTo>
                    <a:lnTo>
                      <a:pt x="276" y="108"/>
                    </a:lnTo>
                    <a:lnTo>
                      <a:pt x="301" y="113"/>
                    </a:lnTo>
                    <a:lnTo>
                      <a:pt x="328" y="119"/>
                    </a:lnTo>
                    <a:lnTo>
                      <a:pt x="354" y="125"/>
                    </a:lnTo>
                    <a:lnTo>
                      <a:pt x="380" y="128"/>
                    </a:lnTo>
                    <a:lnTo>
                      <a:pt x="406" y="132"/>
                    </a:lnTo>
                    <a:lnTo>
                      <a:pt x="430" y="134"/>
                    </a:lnTo>
                    <a:lnTo>
                      <a:pt x="453" y="134"/>
                    </a:lnTo>
                    <a:lnTo>
                      <a:pt x="475" y="133"/>
                    </a:lnTo>
                    <a:lnTo>
                      <a:pt x="488" y="132"/>
                    </a:lnTo>
                    <a:lnTo>
                      <a:pt x="499" y="131"/>
                    </a:lnTo>
                    <a:lnTo>
                      <a:pt x="511" y="130"/>
                    </a:lnTo>
                    <a:lnTo>
                      <a:pt x="521" y="130"/>
                    </a:lnTo>
                    <a:lnTo>
                      <a:pt x="530" y="128"/>
                    </a:lnTo>
                    <a:lnTo>
                      <a:pt x="540" y="128"/>
                    </a:lnTo>
                    <a:lnTo>
                      <a:pt x="548" y="127"/>
                    </a:lnTo>
                    <a:lnTo>
                      <a:pt x="555" y="127"/>
                    </a:lnTo>
                    <a:lnTo>
                      <a:pt x="549" y="117"/>
                    </a:lnTo>
                    <a:lnTo>
                      <a:pt x="544" y="105"/>
                    </a:lnTo>
                    <a:lnTo>
                      <a:pt x="540" y="93"/>
                    </a:lnTo>
                    <a:lnTo>
                      <a:pt x="536" y="80"/>
                    </a:lnTo>
                    <a:lnTo>
                      <a:pt x="529" y="80"/>
                    </a:lnTo>
                    <a:lnTo>
                      <a:pt x="521" y="81"/>
                    </a:lnTo>
                    <a:lnTo>
                      <a:pt x="513" y="81"/>
                    </a:lnTo>
                    <a:lnTo>
                      <a:pt x="505" y="82"/>
                    </a:lnTo>
                    <a:lnTo>
                      <a:pt x="497" y="83"/>
                    </a:lnTo>
                    <a:lnTo>
                      <a:pt x="489" y="85"/>
                    </a:lnTo>
                    <a:lnTo>
                      <a:pt x="480" y="85"/>
                    </a:lnTo>
                    <a:lnTo>
                      <a:pt x="470" y="86"/>
                    </a:lnTo>
                    <a:lnTo>
                      <a:pt x="446" y="87"/>
                    </a:lnTo>
                    <a:lnTo>
                      <a:pt x="421" y="86"/>
                    </a:lnTo>
                    <a:lnTo>
                      <a:pt x="393" y="82"/>
                    </a:lnTo>
                    <a:lnTo>
                      <a:pt x="365" y="79"/>
                    </a:lnTo>
                    <a:lnTo>
                      <a:pt x="335" y="73"/>
                    </a:lnTo>
                    <a:lnTo>
                      <a:pt x="306" y="66"/>
                    </a:lnTo>
                    <a:lnTo>
                      <a:pt x="276" y="58"/>
                    </a:lnTo>
                    <a:lnTo>
                      <a:pt x="248" y="51"/>
                    </a:lnTo>
                    <a:lnTo>
                      <a:pt x="221" y="43"/>
                    </a:lnTo>
                    <a:lnTo>
                      <a:pt x="196" y="35"/>
                    </a:lnTo>
                    <a:lnTo>
                      <a:pt x="173" y="28"/>
                    </a:lnTo>
                    <a:lnTo>
                      <a:pt x="154" y="21"/>
                    </a:lnTo>
                    <a:lnTo>
                      <a:pt x="137" y="15"/>
                    </a:lnTo>
                    <a:lnTo>
                      <a:pt x="125" y="11"/>
                    </a:lnTo>
                    <a:lnTo>
                      <a:pt x="117" y="9"/>
                    </a:lnTo>
                    <a:lnTo>
                      <a:pt x="114" y="7"/>
                    </a:lnTo>
                    <a:lnTo>
                      <a:pt x="96" y="0"/>
                    </a:lnTo>
                    <a:lnTo>
                      <a:pt x="95" y="3"/>
                    </a:lnTo>
                    <a:lnTo>
                      <a:pt x="92" y="7"/>
                    </a:lnTo>
                    <a:lnTo>
                      <a:pt x="87" y="13"/>
                    </a:lnTo>
                    <a:lnTo>
                      <a:pt x="86" y="15"/>
                    </a:lnTo>
                    <a:lnTo>
                      <a:pt x="13" y="124"/>
                    </a:lnTo>
                    <a:lnTo>
                      <a:pt x="0" y="145"/>
                    </a:lnTo>
                    <a:lnTo>
                      <a:pt x="20" y="157"/>
                    </a:lnTo>
                    <a:lnTo>
                      <a:pt x="24" y="159"/>
                    </a:lnTo>
                    <a:lnTo>
                      <a:pt x="29" y="163"/>
                    </a:lnTo>
                    <a:lnTo>
                      <a:pt x="39" y="169"/>
                    </a:lnTo>
                    <a:lnTo>
                      <a:pt x="51" y="176"/>
                    </a:lnTo>
                    <a:lnTo>
                      <a:pt x="66" y="184"/>
                    </a:lnTo>
                    <a:lnTo>
                      <a:pt x="82" y="193"/>
                    </a:lnTo>
                    <a:lnTo>
                      <a:pt x="102" y="202"/>
                    </a:lnTo>
                    <a:lnTo>
                      <a:pt x="124" y="212"/>
                    </a:lnTo>
                    <a:lnTo>
                      <a:pt x="147" y="223"/>
                    </a:lnTo>
                    <a:lnTo>
                      <a:pt x="171" y="233"/>
                    </a:lnTo>
                    <a:lnTo>
                      <a:pt x="198" y="242"/>
                    </a:lnTo>
                    <a:lnTo>
                      <a:pt x="224" y="252"/>
                    </a:lnTo>
                    <a:lnTo>
                      <a:pt x="252" y="261"/>
                    </a:lnTo>
                    <a:lnTo>
                      <a:pt x="280" y="268"/>
                    </a:lnTo>
                    <a:lnTo>
                      <a:pt x="310" y="274"/>
                    </a:lnTo>
                    <a:lnTo>
                      <a:pt x="339" y="277"/>
                    </a:lnTo>
                    <a:lnTo>
                      <a:pt x="373" y="280"/>
                    </a:lnTo>
                    <a:lnTo>
                      <a:pt x="403" y="285"/>
                    </a:lnTo>
                    <a:lnTo>
                      <a:pt x="428" y="289"/>
                    </a:lnTo>
                    <a:lnTo>
                      <a:pt x="450" y="292"/>
                    </a:lnTo>
                    <a:lnTo>
                      <a:pt x="468" y="295"/>
                    </a:lnTo>
                    <a:lnTo>
                      <a:pt x="483" y="298"/>
                    </a:lnTo>
                    <a:lnTo>
                      <a:pt x="496" y="300"/>
                    </a:lnTo>
                    <a:lnTo>
                      <a:pt x="505" y="302"/>
                    </a:lnTo>
                    <a:lnTo>
                      <a:pt x="502" y="386"/>
                    </a:lnTo>
                    <a:lnTo>
                      <a:pt x="498" y="510"/>
                    </a:lnTo>
                    <a:lnTo>
                      <a:pt x="497" y="638"/>
                    </a:lnTo>
                    <a:lnTo>
                      <a:pt x="502" y="739"/>
                    </a:lnTo>
                    <a:lnTo>
                      <a:pt x="504" y="764"/>
                    </a:lnTo>
                    <a:lnTo>
                      <a:pt x="508" y="785"/>
                    </a:lnTo>
                    <a:lnTo>
                      <a:pt x="512" y="804"/>
                    </a:lnTo>
                    <a:lnTo>
                      <a:pt x="517" y="819"/>
                    </a:lnTo>
                    <a:lnTo>
                      <a:pt x="522" y="830"/>
                    </a:lnTo>
                    <a:lnTo>
                      <a:pt x="529" y="839"/>
                    </a:lnTo>
                    <a:lnTo>
                      <a:pt x="537" y="846"/>
                    </a:lnTo>
                    <a:lnTo>
                      <a:pt x="545" y="850"/>
                    </a:lnTo>
                    <a:lnTo>
                      <a:pt x="551" y="851"/>
                    </a:lnTo>
                    <a:lnTo>
                      <a:pt x="557" y="851"/>
                    </a:lnTo>
                    <a:lnTo>
                      <a:pt x="563" y="850"/>
                    </a:lnTo>
                    <a:lnTo>
                      <a:pt x="568" y="849"/>
                    </a:lnTo>
                    <a:lnTo>
                      <a:pt x="570" y="849"/>
                    </a:lnTo>
                    <a:lnTo>
                      <a:pt x="570" y="1085"/>
                    </a:lnTo>
                    <a:lnTo>
                      <a:pt x="801" y="1085"/>
                    </a:lnTo>
                    <a:lnTo>
                      <a:pt x="801" y="1109"/>
                    </a:lnTo>
                    <a:lnTo>
                      <a:pt x="966" y="1109"/>
                    </a:lnTo>
                    <a:lnTo>
                      <a:pt x="966" y="1012"/>
                    </a:lnTo>
                    <a:lnTo>
                      <a:pt x="971" y="1012"/>
                    </a:lnTo>
                    <a:lnTo>
                      <a:pt x="976" y="1011"/>
                    </a:lnTo>
                    <a:lnTo>
                      <a:pt x="982" y="1011"/>
                    </a:lnTo>
                    <a:lnTo>
                      <a:pt x="988" y="1010"/>
                    </a:lnTo>
                    <a:lnTo>
                      <a:pt x="992" y="1009"/>
                    </a:lnTo>
                    <a:lnTo>
                      <a:pt x="997" y="1006"/>
                    </a:lnTo>
                    <a:lnTo>
                      <a:pt x="1001" y="1005"/>
                    </a:lnTo>
                    <a:lnTo>
                      <a:pt x="1006" y="1003"/>
                    </a:lnTo>
                    <a:lnTo>
                      <a:pt x="1013" y="997"/>
                    </a:lnTo>
                    <a:lnTo>
                      <a:pt x="1016" y="990"/>
                    </a:lnTo>
                    <a:lnTo>
                      <a:pt x="1016" y="984"/>
                    </a:lnTo>
                    <a:lnTo>
                      <a:pt x="1014" y="979"/>
                    </a:lnTo>
                    <a:lnTo>
                      <a:pt x="1009" y="973"/>
                    </a:lnTo>
                    <a:lnTo>
                      <a:pt x="1005" y="967"/>
                    </a:lnTo>
                    <a:lnTo>
                      <a:pt x="1000" y="963"/>
                    </a:lnTo>
                    <a:lnTo>
                      <a:pt x="996" y="95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grpSp>
          <p:nvGrpSpPr>
            <p:cNvPr id="47121" name="Group 117"/>
            <p:cNvGrpSpPr>
              <a:grpSpLocks/>
            </p:cNvGrpSpPr>
            <p:nvPr/>
          </p:nvGrpSpPr>
          <p:grpSpPr bwMode="auto">
            <a:xfrm>
              <a:off x="2832" y="2352"/>
              <a:ext cx="720" cy="576"/>
              <a:chOff x="2832" y="2352"/>
              <a:chExt cx="720" cy="576"/>
            </a:xfrm>
          </p:grpSpPr>
          <p:grpSp>
            <p:nvGrpSpPr>
              <p:cNvPr id="47140" name="Group 118"/>
              <p:cNvGrpSpPr>
                <a:grpSpLocks/>
              </p:cNvGrpSpPr>
              <p:nvPr/>
            </p:nvGrpSpPr>
            <p:grpSpPr bwMode="auto">
              <a:xfrm>
                <a:off x="2832" y="2448"/>
                <a:ext cx="528" cy="480"/>
                <a:chOff x="2640" y="3456"/>
                <a:chExt cx="624" cy="576"/>
              </a:xfrm>
            </p:grpSpPr>
            <p:sp>
              <p:nvSpPr>
                <p:cNvPr id="47146" name="Line 119"/>
                <p:cNvSpPr>
                  <a:spLocks noChangeShapeType="1"/>
                </p:cNvSpPr>
                <p:nvPr/>
              </p:nvSpPr>
              <p:spPr bwMode="auto">
                <a:xfrm>
                  <a:off x="2928" y="3456"/>
                  <a:ext cx="0" cy="576"/>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47147" name="Line 120"/>
                <p:cNvSpPr>
                  <a:spLocks noChangeShapeType="1"/>
                </p:cNvSpPr>
                <p:nvPr/>
              </p:nvSpPr>
              <p:spPr bwMode="auto">
                <a:xfrm>
                  <a:off x="2640" y="3744"/>
                  <a:ext cx="624"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47148" name="Arc 121"/>
                <p:cNvSpPr>
                  <a:spLocks/>
                </p:cNvSpPr>
                <p:nvPr/>
              </p:nvSpPr>
              <p:spPr bwMode="auto">
                <a:xfrm>
                  <a:off x="2928" y="3504"/>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7149" name="Arc 122"/>
                <p:cNvSpPr>
                  <a:spLocks/>
                </p:cNvSpPr>
                <p:nvPr/>
              </p:nvSpPr>
              <p:spPr bwMode="auto">
                <a:xfrm flipV="1">
                  <a:off x="2928" y="3744"/>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99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7150" name="Arc 123"/>
                <p:cNvSpPr>
                  <a:spLocks/>
                </p:cNvSpPr>
                <p:nvPr/>
              </p:nvSpPr>
              <p:spPr bwMode="auto">
                <a:xfrm flipH="1" flipV="1">
                  <a:off x="2688" y="3744"/>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7151" name="Arc 124"/>
                <p:cNvSpPr>
                  <a:spLocks/>
                </p:cNvSpPr>
                <p:nvPr/>
              </p:nvSpPr>
              <p:spPr bwMode="auto">
                <a:xfrm flipH="1">
                  <a:off x="2688" y="3504"/>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99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nvGrpSpPr>
              <p:cNvPr id="47141" name="Group 125"/>
              <p:cNvGrpSpPr>
                <a:grpSpLocks/>
              </p:cNvGrpSpPr>
              <p:nvPr/>
            </p:nvGrpSpPr>
            <p:grpSpPr bwMode="auto">
              <a:xfrm>
                <a:off x="3312" y="2352"/>
                <a:ext cx="240" cy="432"/>
                <a:chOff x="3216" y="3264"/>
                <a:chExt cx="240" cy="432"/>
              </a:xfrm>
            </p:grpSpPr>
            <p:sp>
              <p:nvSpPr>
                <p:cNvPr id="47142" name="AutoShape 126"/>
                <p:cNvSpPr>
                  <a:spLocks noChangeArrowheads="1"/>
                </p:cNvSpPr>
                <p:nvPr/>
              </p:nvSpPr>
              <p:spPr bwMode="auto">
                <a:xfrm>
                  <a:off x="3216" y="3264"/>
                  <a:ext cx="240" cy="432"/>
                </a:xfrm>
                <a:prstGeom prst="triangle">
                  <a:avLst>
                    <a:gd name="adj" fmla="val 50000"/>
                  </a:avLst>
                </a:prstGeom>
                <a:noFill/>
                <a:ln w="381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7143" name="Line 127"/>
                <p:cNvSpPr>
                  <a:spLocks noChangeShapeType="1"/>
                </p:cNvSpPr>
                <p:nvPr/>
              </p:nvSpPr>
              <p:spPr bwMode="auto">
                <a:xfrm>
                  <a:off x="3264" y="3504"/>
                  <a:ext cx="144"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47144" name="Freeform 128"/>
                <p:cNvSpPr>
                  <a:spLocks/>
                </p:cNvSpPr>
                <p:nvPr/>
              </p:nvSpPr>
              <p:spPr bwMode="auto">
                <a:xfrm>
                  <a:off x="3294" y="3408"/>
                  <a:ext cx="81" cy="1"/>
                </a:xfrm>
                <a:custGeom>
                  <a:avLst/>
                  <a:gdLst>
                    <a:gd name="T0" fmla="*/ 0 w 81"/>
                    <a:gd name="T1" fmla="*/ 0 h 1"/>
                    <a:gd name="T2" fmla="*/ 81 w 81"/>
                    <a:gd name="T3" fmla="*/ 0 h 1"/>
                    <a:gd name="T4" fmla="*/ 0 60000 65536"/>
                    <a:gd name="T5" fmla="*/ 0 60000 65536"/>
                  </a:gdLst>
                  <a:ahLst/>
                  <a:cxnLst>
                    <a:cxn ang="T4">
                      <a:pos x="T0" y="T1"/>
                    </a:cxn>
                    <a:cxn ang="T5">
                      <a:pos x="T2" y="T3"/>
                    </a:cxn>
                  </a:cxnLst>
                  <a:rect l="0" t="0" r="r" b="b"/>
                  <a:pathLst>
                    <a:path w="81" h="1">
                      <a:moveTo>
                        <a:pt x="0" y="0"/>
                      </a:moveTo>
                      <a:lnTo>
                        <a:pt x="81" y="0"/>
                      </a:lnTo>
                    </a:path>
                  </a:pathLst>
                </a:custGeom>
                <a:noFill/>
                <a:ln w="38100" cmpd="sng">
                  <a:solidFill>
                    <a:srgbClr val="FF99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47145" name="Line 129"/>
                <p:cNvSpPr>
                  <a:spLocks noChangeShapeType="1"/>
                </p:cNvSpPr>
                <p:nvPr/>
              </p:nvSpPr>
              <p:spPr bwMode="auto">
                <a:xfrm>
                  <a:off x="3237" y="3600"/>
                  <a:ext cx="192"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grpSp>
          <p:nvGrpSpPr>
            <p:cNvPr id="47122" name="Group 130"/>
            <p:cNvGrpSpPr>
              <a:grpSpLocks/>
            </p:cNvGrpSpPr>
            <p:nvPr/>
          </p:nvGrpSpPr>
          <p:grpSpPr bwMode="auto">
            <a:xfrm>
              <a:off x="2784" y="3506"/>
              <a:ext cx="634" cy="526"/>
              <a:chOff x="2784" y="3506"/>
              <a:chExt cx="634" cy="526"/>
            </a:xfrm>
          </p:grpSpPr>
          <p:sp>
            <p:nvSpPr>
              <p:cNvPr id="47123" name="Freeform 131"/>
              <p:cNvSpPr>
                <a:spLocks/>
              </p:cNvSpPr>
              <p:nvPr/>
            </p:nvSpPr>
            <p:spPr bwMode="auto">
              <a:xfrm>
                <a:off x="3204" y="3586"/>
                <a:ext cx="5" cy="5"/>
              </a:xfrm>
              <a:custGeom>
                <a:avLst/>
                <a:gdLst>
                  <a:gd name="T0" fmla="*/ 1 w 10"/>
                  <a:gd name="T1" fmla="*/ 0 h 10"/>
                  <a:gd name="T2" fmla="*/ 1 w 10"/>
                  <a:gd name="T3" fmla="*/ 0 h 10"/>
                  <a:gd name="T4" fmla="*/ 2 w 10"/>
                  <a:gd name="T5" fmla="*/ 0 h 10"/>
                  <a:gd name="T6" fmla="*/ 2 w 10"/>
                  <a:gd name="T7" fmla="*/ 0 h 10"/>
                  <a:gd name="T8" fmla="*/ 3 w 10"/>
                  <a:gd name="T9" fmla="*/ 0 h 10"/>
                  <a:gd name="T10" fmla="*/ 2 w 10"/>
                  <a:gd name="T11" fmla="*/ 1 h 10"/>
                  <a:gd name="T12" fmla="*/ 2 w 10"/>
                  <a:gd name="T13" fmla="*/ 1 h 10"/>
                  <a:gd name="T14" fmla="*/ 1 w 10"/>
                  <a:gd name="T15" fmla="*/ 2 h 10"/>
                  <a:gd name="T16" fmla="*/ 0 w 10"/>
                  <a:gd name="T17" fmla="*/ 3 h 10"/>
                  <a:gd name="T18" fmla="*/ 0 w 10"/>
                  <a:gd name="T19" fmla="*/ 2 h 10"/>
                  <a:gd name="T20" fmla="*/ 1 w 10"/>
                  <a:gd name="T21" fmla="*/ 1 h 10"/>
                  <a:gd name="T22" fmla="*/ 1 w 10"/>
                  <a:gd name="T23" fmla="*/ 1 h 10"/>
                  <a:gd name="T24" fmla="*/ 1 w 10"/>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10">
                    <a:moveTo>
                      <a:pt x="1" y="0"/>
                    </a:moveTo>
                    <a:lnTo>
                      <a:pt x="3" y="0"/>
                    </a:lnTo>
                    <a:lnTo>
                      <a:pt x="5" y="0"/>
                    </a:lnTo>
                    <a:lnTo>
                      <a:pt x="8" y="0"/>
                    </a:lnTo>
                    <a:lnTo>
                      <a:pt x="10" y="0"/>
                    </a:lnTo>
                    <a:lnTo>
                      <a:pt x="8" y="2"/>
                    </a:lnTo>
                    <a:lnTo>
                      <a:pt x="5" y="4"/>
                    </a:lnTo>
                    <a:lnTo>
                      <a:pt x="2" y="8"/>
                    </a:lnTo>
                    <a:lnTo>
                      <a:pt x="0" y="10"/>
                    </a:lnTo>
                    <a:lnTo>
                      <a:pt x="0" y="8"/>
                    </a:lnTo>
                    <a:lnTo>
                      <a:pt x="1" y="4"/>
                    </a:lnTo>
                    <a:lnTo>
                      <a:pt x="1" y="2"/>
                    </a:lnTo>
                    <a:lnTo>
                      <a:pt x="1" y="0"/>
                    </a:lnTo>
                    <a:close/>
                  </a:path>
                </a:pathLst>
              </a:custGeom>
              <a:solidFill>
                <a:srgbClr val="FF9900"/>
              </a:solidFill>
              <a:ln w="9525">
                <a:solidFill>
                  <a:srgbClr val="FF9900"/>
                </a:solidFill>
                <a:round/>
                <a:headEnd/>
                <a:tailEnd/>
              </a:ln>
            </p:spPr>
            <p:txBody>
              <a:bodyPr/>
              <a:lstStyle/>
              <a:p>
                <a:endParaRPr lang="el-GR"/>
              </a:p>
            </p:txBody>
          </p:sp>
          <p:sp>
            <p:nvSpPr>
              <p:cNvPr id="47124" name="Freeform 132"/>
              <p:cNvSpPr>
                <a:spLocks/>
              </p:cNvSpPr>
              <p:nvPr/>
            </p:nvSpPr>
            <p:spPr bwMode="auto">
              <a:xfrm>
                <a:off x="3241" y="3585"/>
                <a:ext cx="121" cy="196"/>
              </a:xfrm>
              <a:custGeom>
                <a:avLst/>
                <a:gdLst>
                  <a:gd name="T0" fmla="*/ 53 w 242"/>
                  <a:gd name="T1" fmla="*/ 43 h 393"/>
                  <a:gd name="T2" fmla="*/ 59 w 242"/>
                  <a:gd name="T3" fmla="*/ 64 h 393"/>
                  <a:gd name="T4" fmla="*/ 61 w 242"/>
                  <a:gd name="T5" fmla="*/ 83 h 393"/>
                  <a:gd name="T6" fmla="*/ 60 w 242"/>
                  <a:gd name="T7" fmla="*/ 94 h 393"/>
                  <a:gd name="T8" fmla="*/ 60 w 242"/>
                  <a:gd name="T9" fmla="*/ 96 h 393"/>
                  <a:gd name="T10" fmla="*/ 58 w 242"/>
                  <a:gd name="T11" fmla="*/ 96 h 393"/>
                  <a:gd name="T12" fmla="*/ 55 w 242"/>
                  <a:gd name="T13" fmla="*/ 97 h 393"/>
                  <a:gd name="T14" fmla="*/ 49 w 242"/>
                  <a:gd name="T15" fmla="*/ 98 h 393"/>
                  <a:gd name="T16" fmla="*/ 43 w 242"/>
                  <a:gd name="T17" fmla="*/ 98 h 393"/>
                  <a:gd name="T18" fmla="*/ 37 w 242"/>
                  <a:gd name="T19" fmla="*/ 97 h 393"/>
                  <a:gd name="T20" fmla="*/ 33 w 242"/>
                  <a:gd name="T21" fmla="*/ 96 h 393"/>
                  <a:gd name="T22" fmla="*/ 30 w 242"/>
                  <a:gd name="T23" fmla="*/ 95 h 393"/>
                  <a:gd name="T24" fmla="*/ 30 w 242"/>
                  <a:gd name="T25" fmla="*/ 91 h 393"/>
                  <a:gd name="T26" fmla="*/ 28 w 242"/>
                  <a:gd name="T27" fmla="*/ 70 h 393"/>
                  <a:gd name="T28" fmla="*/ 23 w 242"/>
                  <a:gd name="T29" fmla="*/ 54 h 393"/>
                  <a:gd name="T30" fmla="*/ 18 w 242"/>
                  <a:gd name="T31" fmla="*/ 45 h 393"/>
                  <a:gd name="T32" fmla="*/ 13 w 242"/>
                  <a:gd name="T33" fmla="*/ 39 h 393"/>
                  <a:gd name="T34" fmla="*/ 10 w 242"/>
                  <a:gd name="T35" fmla="*/ 36 h 393"/>
                  <a:gd name="T36" fmla="*/ 13 w 242"/>
                  <a:gd name="T37" fmla="*/ 31 h 393"/>
                  <a:gd name="T38" fmla="*/ 15 w 242"/>
                  <a:gd name="T39" fmla="*/ 33 h 393"/>
                  <a:gd name="T40" fmla="*/ 20 w 242"/>
                  <a:gd name="T41" fmla="*/ 38 h 393"/>
                  <a:gd name="T42" fmla="*/ 25 w 242"/>
                  <a:gd name="T43" fmla="*/ 46 h 393"/>
                  <a:gd name="T44" fmla="*/ 31 w 242"/>
                  <a:gd name="T45" fmla="*/ 56 h 393"/>
                  <a:gd name="T46" fmla="*/ 36 w 242"/>
                  <a:gd name="T47" fmla="*/ 78 h 393"/>
                  <a:gd name="T48" fmla="*/ 36 w 242"/>
                  <a:gd name="T49" fmla="*/ 89 h 393"/>
                  <a:gd name="T50" fmla="*/ 36 w 242"/>
                  <a:gd name="T51" fmla="*/ 90 h 393"/>
                  <a:gd name="T52" fmla="*/ 37 w 242"/>
                  <a:gd name="T53" fmla="*/ 90 h 393"/>
                  <a:gd name="T54" fmla="*/ 40 w 242"/>
                  <a:gd name="T55" fmla="*/ 91 h 393"/>
                  <a:gd name="T56" fmla="*/ 46 w 242"/>
                  <a:gd name="T57" fmla="*/ 92 h 393"/>
                  <a:gd name="T58" fmla="*/ 51 w 242"/>
                  <a:gd name="T59" fmla="*/ 91 h 393"/>
                  <a:gd name="T60" fmla="*/ 54 w 242"/>
                  <a:gd name="T61" fmla="*/ 91 h 393"/>
                  <a:gd name="T62" fmla="*/ 55 w 242"/>
                  <a:gd name="T63" fmla="*/ 91 h 393"/>
                  <a:gd name="T64" fmla="*/ 55 w 242"/>
                  <a:gd name="T65" fmla="*/ 90 h 393"/>
                  <a:gd name="T66" fmla="*/ 55 w 242"/>
                  <a:gd name="T67" fmla="*/ 85 h 393"/>
                  <a:gd name="T68" fmla="*/ 54 w 242"/>
                  <a:gd name="T69" fmla="*/ 73 h 393"/>
                  <a:gd name="T70" fmla="*/ 50 w 242"/>
                  <a:gd name="T71" fmla="*/ 57 h 393"/>
                  <a:gd name="T72" fmla="*/ 43 w 242"/>
                  <a:gd name="T73" fmla="*/ 41 h 393"/>
                  <a:gd name="T74" fmla="*/ 34 w 242"/>
                  <a:gd name="T75" fmla="*/ 28 h 393"/>
                  <a:gd name="T76" fmla="*/ 22 w 242"/>
                  <a:gd name="T77" fmla="*/ 18 h 393"/>
                  <a:gd name="T78" fmla="*/ 10 w 242"/>
                  <a:gd name="T79" fmla="*/ 10 h 393"/>
                  <a:gd name="T80" fmla="*/ 0 w 242"/>
                  <a:gd name="T81" fmla="*/ 5 h 393"/>
                  <a:gd name="T82" fmla="*/ 1 w 242"/>
                  <a:gd name="T83" fmla="*/ 3 h 393"/>
                  <a:gd name="T84" fmla="*/ 2 w 242"/>
                  <a:gd name="T85" fmla="*/ 0 h 393"/>
                  <a:gd name="T86" fmla="*/ 12 w 242"/>
                  <a:gd name="T87" fmla="*/ 4 h 393"/>
                  <a:gd name="T88" fmla="*/ 24 w 242"/>
                  <a:gd name="T89" fmla="*/ 11 h 393"/>
                  <a:gd name="T90" fmla="*/ 36 w 242"/>
                  <a:gd name="T91" fmla="*/ 21 h 393"/>
                  <a:gd name="T92" fmla="*/ 46 w 242"/>
                  <a:gd name="T93" fmla="*/ 32 h 3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2" h="393">
                    <a:moveTo>
                      <a:pt x="183" y="129"/>
                    </a:moveTo>
                    <a:lnTo>
                      <a:pt x="209" y="172"/>
                    </a:lnTo>
                    <a:lnTo>
                      <a:pt x="226" y="216"/>
                    </a:lnTo>
                    <a:lnTo>
                      <a:pt x="236" y="258"/>
                    </a:lnTo>
                    <a:lnTo>
                      <a:pt x="241" y="297"/>
                    </a:lnTo>
                    <a:lnTo>
                      <a:pt x="242" y="332"/>
                    </a:lnTo>
                    <a:lnTo>
                      <a:pt x="241" y="360"/>
                    </a:lnTo>
                    <a:lnTo>
                      <a:pt x="240" y="377"/>
                    </a:lnTo>
                    <a:lnTo>
                      <a:pt x="239" y="384"/>
                    </a:lnTo>
                    <a:lnTo>
                      <a:pt x="238" y="384"/>
                    </a:lnTo>
                    <a:lnTo>
                      <a:pt x="235" y="385"/>
                    </a:lnTo>
                    <a:lnTo>
                      <a:pt x="231" y="387"/>
                    </a:lnTo>
                    <a:lnTo>
                      <a:pt x="225" y="388"/>
                    </a:lnTo>
                    <a:lnTo>
                      <a:pt x="217" y="389"/>
                    </a:lnTo>
                    <a:lnTo>
                      <a:pt x="208" y="392"/>
                    </a:lnTo>
                    <a:lnTo>
                      <a:pt x="195" y="393"/>
                    </a:lnTo>
                    <a:lnTo>
                      <a:pt x="181" y="393"/>
                    </a:lnTo>
                    <a:lnTo>
                      <a:pt x="170" y="393"/>
                    </a:lnTo>
                    <a:lnTo>
                      <a:pt x="158" y="391"/>
                    </a:lnTo>
                    <a:lnTo>
                      <a:pt x="148" y="389"/>
                    </a:lnTo>
                    <a:lnTo>
                      <a:pt x="138" y="387"/>
                    </a:lnTo>
                    <a:lnTo>
                      <a:pt x="130" y="385"/>
                    </a:lnTo>
                    <a:lnTo>
                      <a:pt x="125" y="384"/>
                    </a:lnTo>
                    <a:lnTo>
                      <a:pt x="120" y="381"/>
                    </a:lnTo>
                    <a:lnTo>
                      <a:pt x="119" y="381"/>
                    </a:lnTo>
                    <a:lnTo>
                      <a:pt x="119" y="366"/>
                    </a:lnTo>
                    <a:lnTo>
                      <a:pt x="117" y="330"/>
                    </a:lnTo>
                    <a:lnTo>
                      <a:pt x="110" y="282"/>
                    </a:lnTo>
                    <a:lnTo>
                      <a:pt x="98" y="235"/>
                    </a:lnTo>
                    <a:lnTo>
                      <a:pt x="90" y="216"/>
                    </a:lnTo>
                    <a:lnTo>
                      <a:pt x="80" y="197"/>
                    </a:lnTo>
                    <a:lnTo>
                      <a:pt x="71" y="182"/>
                    </a:lnTo>
                    <a:lnTo>
                      <a:pt x="60" y="170"/>
                    </a:lnTo>
                    <a:lnTo>
                      <a:pt x="52" y="159"/>
                    </a:lnTo>
                    <a:lnTo>
                      <a:pt x="45" y="151"/>
                    </a:lnTo>
                    <a:lnTo>
                      <a:pt x="39" y="146"/>
                    </a:lnTo>
                    <a:lnTo>
                      <a:pt x="38" y="145"/>
                    </a:lnTo>
                    <a:lnTo>
                      <a:pt x="52" y="125"/>
                    </a:lnTo>
                    <a:lnTo>
                      <a:pt x="54" y="127"/>
                    </a:lnTo>
                    <a:lnTo>
                      <a:pt x="59" y="132"/>
                    </a:lnTo>
                    <a:lnTo>
                      <a:pt x="67" y="141"/>
                    </a:lnTo>
                    <a:lnTo>
                      <a:pt x="77" y="152"/>
                    </a:lnTo>
                    <a:lnTo>
                      <a:pt x="89" y="167"/>
                    </a:lnTo>
                    <a:lnTo>
                      <a:pt x="100" y="184"/>
                    </a:lnTo>
                    <a:lnTo>
                      <a:pt x="111" y="204"/>
                    </a:lnTo>
                    <a:lnTo>
                      <a:pt x="121" y="226"/>
                    </a:lnTo>
                    <a:lnTo>
                      <a:pt x="135" y="272"/>
                    </a:lnTo>
                    <a:lnTo>
                      <a:pt x="141" y="315"/>
                    </a:lnTo>
                    <a:lnTo>
                      <a:pt x="142" y="346"/>
                    </a:lnTo>
                    <a:lnTo>
                      <a:pt x="142" y="358"/>
                    </a:lnTo>
                    <a:lnTo>
                      <a:pt x="143" y="360"/>
                    </a:lnTo>
                    <a:lnTo>
                      <a:pt x="144" y="362"/>
                    </a:lnTo>
                    <a:lnTo>
                      <a:pt x="147" y="363"/>
                    </a:lnTo>
                    <a:lnTo>
                      <a:pt x="151" y="364"/>
                    </a:lnTo>
                    <a:lnTo>
                      <a:pt x="158" y="366"/>
                    </a:lnTo>
                    <a:lnTo>
                      <a:pt x="168" y="368"/>
                    </a:lnTo>
                    <a:lnTo>
                      <a:pt x="181" y="368"/>
                    </a:lnTo>
                    <a:lnTo>
                      <a:pt x="194" y="368"/>
                    </a:lnTo>
                    <a:lnTo>
                      <a:pt x="204" y="366"/>
                    </a:lnTo>
                    <a:lnTo>
                      <a:pt x="211" y="366"/>
                    </a:lnTo>
                    <a:lnTo>
                      <a:pt x="214" y="365"/>
                    </a:lnTo>
                    <a:lnTo>
                      <a:pt x="217" y="364"/>
                    </a:lnTo>
                    <a:lnTo>
                      <a:pt x="218" y="364"/>
                    </a:lnTo>
                    <a:lnTo>
                      <a:pt x="218" y="363"/>
                    </a:lnTo>
                    <a:lnTo>
                      <a:pt x="218" y="358"/>
                    </a:lnTo>
                    <a:lnTo>
                      <a:pt x="218" y="343"/>
                    </a:lnTo>
                    <a:lnTo>
                      <a:pt x="217" y="322"/>
                    </a:lnTo>
                    <a:lnTo>
                      <a:pt x="213" y="294"/>
                    </a:lnTo>
                    <a:lnTo>
                      <a:pt x="209" y="263"/>
                    </a:lnTo>
                    <a:lnTo>
                      <a:pt x="200" y="229"/>
                    </a:lnTo>
                    <a:lnTo>
                      <a:pt x="188" y="196"/>
                    </a:lnTo>
                    <a:lnTo>
                      <a:pt x="171" y="164"/>
                    </a:lnTo>
                    <a:lnTo>
                      <a:pt x="153" y="138"/>
                    </a:lnTo>
                    <a:lnTo>
                      <a:pt x="133" y="115"/>
                    </a:lnTo>
                    <a:lnTo>
                      <a:pt x="110" y="93"/>
                    </a:lnTo>
                    <a:lnTo>
                      <a:pt x="87" y="74"/>
                    </a:lnTo>
                    <a:lnTo>
                      <a:pt x="62" y="57"/>
                    </a:lnTo>
                    <a:lnTo>
                      <a:pt x="39" y="42"/>
                    </a:lnTo>
                    <a:lnTo>
                      <a:pt x="19" y="31"/>
                    </a:lnTo>
                    <a:lnTo>
                      <a:pt x="0" y="23"/>
                    </a:lnTo>
                    <a:lnTo>
                      <a:pt x="3" y="17"/>
                    </a:lnTo>
                    <a:lnTo>
                      <a:pt x="4" y="12"/>
                    </a:lnTo>
                    <a:lnTo>
                      <a:pt x="5" y="6"/>
                    </a:lnTo>
                    <a:lnTo>
                      <a:pt x="5" y="0"/>
                    </a:lnTo>
                    <a:lnTo>
                      <a:pt x="23" y="7"/>
                    </a:lnTo>
                    <a:lnTo>
                      <a:pt x="45" y="17"/>
                    </a:lnTo>
                    <a:lnTo>
                      <a:pt x="69" y="31"/>
                    </a:lnTo>
                    <a:lnTo>
                      <a:pt x="95" y="47"/>
                    </a:lnTo>
                    <a:lnTo>
                      <a:pt x="119" y="66"/>
                    </a:lnTo>
                    <a:lnTo>
                      <a:pt x="143" y="85"/>
                    </a:lnTo>
                    <a:lnTo>
                      <a:pt x="165" y="107"/>
                    </a:lnTo>
                    <a:lnTo>
                      <a:pt x="183" y="129"/>
                    </a:lnTo>
                    <a:close/>
                  </a:path>
                </a:pathLst>
              </a:custGeom>
              <a:solidFill>
                <a:srgbClr val="FF9900"/>
              </a:solidFill>
              <a:ln w="9525">
                <a:solidFill>
                  <a:srgbClr val="FF9900"/>
                </a:solidFill>
                <a:round/>
                <a:headEnd/>
                <a:tailEnd/>
              </a:ln>
            </p:spPr>
            <p:txBody>
              <a:bodyPr/>
              <a:lstStyle/>
              <a:p>
                <a:endParaRPr lang="el-GR"/>
              </a:p>
            </p:txBody>
          </p:sp>
          <p:sp>
            <p:nvSpPr>
              <p:cNvPr id="47125" name="Freeform 133"/>
              <p:cNvSpPr>
                <a:spLocks/>
              </p:cNvSpPr>
              <p:nvPr/>
            </p:nvSpPr>
            <p:spPr bwMode="auto">
              <a:xfrm>
                <a:off x="3085" y="3506"/>
                <a:ext cx="148" cy="122"/>
              </a:xfrm>
              <a:custGeom>
                <a:avLst/>
                <a:gdLst>
                  <a:gd name="T0" fmla="*/ 71 w 295"/>
                  <a:gd name="T1" fmla="*/ 32 h 243"/>
                  <a:gd name="T2" fmla="*/ 68 w 295"/>
                  <a:gd name="T3" fmla="*/ 29 h 243"/>
                  <a:gd name="T4" fmla="*/ 65 w 295"/>
                  <a:gd name="T5" fmla="*/ 28 h 243"/>
                  <a:gd name="T6" fmla="*/ 62 w 295"/>
                  <a:gd name="T7" fmla="*/ 28 h 243"/>
                  <a:gd name="T8" fmla="*/ 61 w 295"/>
                  <a:gd name="T9" fmla="*/ 27 h 243"/>
                  <a:gd name="T10" fmla="*/ 60 w 295"/>
                  <a:gd name="T11" fmla="*/ 21 h 243"/>
                  <a:gd name="T12" fmla="*/ 57 w 295"/>
                  <a:gd name="T13" fmla="*/ 10 h 243"/>
                  <a:gd name="T14" fmla="*/ 53 w 295"/>
                  <a:gd name="T15" fmla="*/ 3 h 243"/>
                  <a:gd name="T16" fmla="*/ 46 w 295"/>
                  <a:gd name="T17" fmla="*/ 1 h 243"/>
                  <a:gd name="T18" fmla="*/ 38 w 295"/>
                  <a:gd name="T19" fmla="*/ 0 h 243"/>
                  <a:gd name="T20" fmla="*/ 30 w 295"/>
                  <a:gd name="T21" fmla="*/ 1 h 243"/>
                  <a:gd name="T22" fmla="*/ 25 w 295"/>
                  <a:gd name="T23" fmla="*/ 2 h 243"/>
                  <a:gd name="T24" fmla="*/ 21 w 295"/>
                  <a:gd name="T25" fmla="*/ 1 h 243"/>
                  <a:gd name="T26" fmla="*/ 16 w 295"/>
                  <a:gd name="T27" fmla="*/ 1 h 243"/>
                  <a:gd name="T28" fmla="*/ 8 w 295"/>
                  <a:gd name="T29" fmla="*/ 3 h 243"/>
                  <a:gd name="T30" fmla="*/ 4 w 295"/>
                  <a:gd name="T31" fmla="*/ 7 h 243"/>
                  <a:gd name="T32" fmla="*/ 2 w 295"/>
                  <a:gd name="T33" fmla="*/ 13 h 243"/>
                  <a:gd name="T34" fmla="*/ 2 w 295"/>
                  <a:gd name="T35" fmla="*/ 17 h 243"/>
                  <a:gd name="T36" fmla="*/ 2 w 295"/>
                  <a:gd name="T37" fmla="*/ 18 h 243"/>
                  <a:gd name="T38" fmla="*/ 5 w 295"/>
                  <a:gd name="T39" fmla="*/ 17 h 243"/>
                  <a:gd name="T40" fmla="*/ 4 w 295"/>
                  <a:gd name="T41" fmla="*/ 20 h 243"/>
                  <a:gd name="T42" fmla="*/ 1 w 295"/>
                  <a:gd name="T43" fmla="*/ 29 h 243"/>
                  <a:gd name="T44" fmla="*/ 1 w 295"/>
                  <a:gd name="T45" fmla="*/ 38 h 243"/>
                  <a:gd name="T46" fmla="*/ 4 w 295"/>
                  <a:gd name="T47" fmla="*/ 46 h 243"/>
                  <a:gd name="T48" fmla="*/ 10 w 295"/>
                  <a:gd name="T49" fmla="*/ 52 h 243"/>
                  <a:gd name="T50" fmla="*/ 18 w 295"/>
                  <a:gd name="T51" fmla="*/ 56 h 243"/>
                  <a:gd name="T52" fmla="*/ 26 w 295"/>
                  <a:gd name="T53" fmla="*/ 56 h 243"/>
                  <a:gd name="T54" fmla="*/ 30 w 295"/>
                  <a:gd name="T55" fmla="*/ 55 h 243"/>
                  <a:gd name="T56" fmla="*/ 35 w 295"/>
                  <a:gd name="T57" fmla="*/ 53 h 243"/>
                  <a:gd name="T58" fmla="*/ 39 w 295"/>
                  <a:gd name="T59" fmla="*/ 50 h 243"/>
                  <a:gd name="T60" fmla="*/ 40 w 295"/>
                  <a:gd name="T61" fmla="*/ 50 h 243"/>
                  <a:gd name="T62" fmla="*/ 41 w 295"/>
                  <a:gd name="T63" fmla="*/ 51 h 243"/>
                  <a:gd name="T64" fmla="*/ 44 w 295"/>
                  <a:gd name="T65" fmla="*/ 55 h 243"/>
                  <a:gd name="T66" fmla="*/ 49 w 295"/>
                  <a:gd name="T67" fmla="*/ 59 h 243"/>
                  <a:gd name="T68" fmla="*/ 59 w 295"/>
                  <a:gd name="T69" fmla="*/ 61 h 243"/>
                  <a:gd name="T70" fmla="*/ 68 w 295"/>
                  <a:gd name="T71" fmla="*/ 58 h 243"/>
                  <a:gd name="T72" fmla="*/ 73 w 295"/>
                  <a:gd name="T73" fmla="*/ 50 h 243"/>
                  <a:gd name="T74" fmla="*/ 74 w 295"/>
                  <a:gd name="T75" fmla="*/ 41 h 243"/>
                  <a:gd name="T76" fmla="*/ 73 w 295"/>
                  <a:gd name="T77" fmla="*/ 34 h 2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95" h="243">
                    <a:moveTo>
                      <a:pt x="289" y="133"/>
                    </a:moveTo>
                    <a:lnTo>
                      <a:pt x="284" y="125"/>
                    </a:lnTo>
                    <a:lnTo>
                      <a:pt x="278" y="119"/>
                    </a:lnTo>
                    <a:lnTo>
                      <a:pt x="271" y="115"/>
                    </a:lnTo>
                    <a:lnTo>
                      <a:pt x="264" y="112"/>
                    </a:lnTo>
                    <a:lnTo>
                      <a:pt x="257" y="111"/>
                    </a:lnTo>
                    <a:lnTo>
                      <a:pt x="251" y="111"/>
                    </a:lnTo>
                    <a:lnTo>
                      <a:pt x="247" y="111"/>
                    </a:lnTo>
                    <a:lnTo>
                      <a:pt x="243" y="111"/>
                    </a:lnTo>
                    <a:lnTo>
                      <a:pt x="243" y="107"/>
                    </a:lnTo>
                    <a:lnTo>
                      <a:pt x="242" y="97"/>
                    </a:lnTo>
                    <a:lnTo>
                      <a:pt x="240" y="84"/>
                    </a:lnTo>
                    <a:lnTo>
                      <a:pt x="235" y="61"/>
                    </a:lnTo>
                    <a:lnTo>
                      <a:pt x="228" y="40"/>
                    </a:lnTo>
                    <a:lnTo>
                      <a:pt x="219" y="24"/>
                    </a:lnTo>
                    <a:lnTo>
                      <a:pt x="209" y="12"/>
                    </a:lnTo>
                    <a:lnTo>
                      <a:pt x="196" y="5"/>
                    </a:lnTo>
                    <a:lnTo>
                      <a:pt x="182" y="1"/>
                    </a:lnTo>
                    <a:lnTo>
                      <a:pt x="166" y="0"/>
                    </a:lnTo>
                    <a:lnTo>
                      <a:pt x="149" y="0"/>
                    </a:lnTo>
                    <a:lnTo>
                      <a:pt x="132" y="2"/>
                    </a:lnTo>
                    <a:lnTo>
                      <a:pt x="117" y="4"/>
                    </a:lnTo>
                    <a:lnTo>
                      <a:pt x="105" y="5"/>
                    </a:lnTo>
                    <a:lnTo>
                      <a:pt x="97" y="5"/>
                    </a:lnTo>
                    <a:lnTo>
                      <a:pt x="90" y="5"/>
                    </a:lnTo>
                    <a:lnTo>
                      <a:pt x="83" y="4"/>
                    </a:lnTo>
                    <a:lnTo>
                      <a:pt x="74" y="4"/>
                    </a:lnTo>
                    <a:lnTo>
                      <a:pt x="64" y="4"/>
                    </a:lnTo>
                    <a:lnTo>
                      <a:pt x="48" y="5"/>
                    </a:lnTo>
                    <a:lnTo>
                      <a:pt x="31" y="9"/>
                    </a:lnTo>
                    <a:lnTo>
                      <a:pt x="21" y="17"/>
                    </a:lnTo>
                    <a:lnTo>
                      <a:pt x="13" y="27"/>
                    </a:lnTo>
                    <a:lnTo>
                      <a:pt x="8" y="39"/>
                    </a:lnTo>
                    <a:lnTo>
                      <a:pt x="6" y="49"/>
                    </a:lnTo>
                    <a:lnTo>
                      <a:pt x="5" y="59"/>
                    </a:lnTo>
                    <a:lnTo>
                      <a:pt x="5" y="66"/>
                    </a:lnTo>
                    <a:lnTo>
                      <a:pt x="5" y="69"/>
                    </a:lnTo>
                    <a:lnTo>
                      <a:pt x="7" y="69"/>
                    </a:lnTo>
                    <a:lnTo>
                      <a:pt x="12" y="68"/>
                    </a:lnTo>
                    <a:lnTo>
                      <a:pt x="19" y="68"/>
                    </a:lnTo>
                    <a:lnTo>
                      <a:pt x="28" y="66"/>
                    </a:lnTo>
                    <a:lnTo>
                      <a:pt x="16" y="80"/>
                    </a:lnTo>
                    <a:lnTo>
                      <a:pt x="7" y="96"/>
                    </a:lnTo>
                    <a:lnTo>
                      <a:pt x="3" y="114"/>
                    </a:lnTo>
                    <a:lnTo>
                      <a:pt x="0" y="132"/>
                    </a:lnTo>
                    <a:lnTo>
                      <a:pt x="3" y="150"/>
                    </a:lnTo>
                    <a:lnTo>
                      <a:pt x="7" y="167"/>
                    </a:lnTo>
                    <a:lnTo>
                      <a:pt x="15" y="183"/>
                    </a:lnTo>
                    <a:lnTo>
                      <a:pt x="27" y="197"/>
                    </a:lnTo>
                    <a:lnTo>
                      <a:pt x="39" y="207"/>
                    </a:lnTo>
                    <a:lnTo>
                      <a:pt x="56" y="216"/>
                    </a:lnTo>
                    <a:lnTo>
                      <a:pt x="72" y="221"/>
                    </a:lnTo>
                    <a:lnTo>
                      <a:pt x="90" y="223"/>
                    </a:lnTo>
                    <a:lnTo>
                      <a:pt x="101" y="222"/>
                    </a:lnTo>
                    <a:lnTo>
                      <a:pt x="111" y="221"/>
                    </a:lnTo>
                    <a:lnTo>
                      <a:pt x="120" y="218"/>
                    </a:lnTo>
                    <a:lnTo>
                      <a:pt x="129" y="214"/>
                    </a:lnTo>
                    <a:lnTo>
                      <a:pt x="137" y="209"/>
                    </a:lnTo>
                    <a:lnTo>
                      <a:pt x="147" y="203"/>
                    </a:lnTo>
                    <a:lnTo>
                      <a:pt x="154" y="197"/>
                    </a:lnTo>
                    <a:lnTo>
                      <a:pt x="160" y="190"/>
                    </a:lnTo>
                    <a:lnTo>
                      <a:pt x="160" y="197"/>
                    </a:lnTo>
                    <a:lnTo>
                      <a:pt x="162" y="199"/>
                    </a:lnTo>
                    <a:lnTo>
                      <a:pt x="163" y="203"/>
                    </a:lnTo>
                    <a:lnTo>
                      <a:pt x="167" y="210"/>
                    </a:lnTo>
                    <a:lnTo>
                      <a:pt x="174" y="218"/>
                    </a:lnTo>
                    <a:lnTo>
                      <a:pt x="183" y="226"/>
                    </a:lnTo>
                    <a:lnTo>
                      <a:pt x="196" y="233"/>
                    </a:lnTo>
                    <a:lnTo>
                      <a:pt x="212" y="239"/>
                    </a:lnTo>
                    <a:lnTo>
                      <a:pt x="233" y="243"/>
                    </a:lnTo>
                    <a:lnTo>
                      <a:pt x="254" y="240"/>
                    </a:lnTo>
                    <a:lnTo>
                      <a:pt x="270" y="231"/>
                    </a:lnTo>
                    <a:lnTo>
                      <a:pt x="281" y="217"/>
                    </a:lnTo>
                    <a:lnTo>
                      <a:pt x="289" y="200"/>
                    </a:lnTo>
                    <a:lnTo>
                      <a:pt x="294" y="182"/>
                    </a:lnTo>
                    <a:lnTo>
                      <a:pt x="295" y="163"/>
                    </a:lnTo>
                    <a:lnTo>
                      <a:pt x="294" y="146"/>
                    </a:lnTo>
                    <a:lnTo>
                      <a:pt x="289" y="133"/>
                    </a:lnTo>
                    <a:close/>
                  </a:path>
                </a:pathLst>
              </a:custGeom>
              <a:solidFill>
                <a:srgbClr val="FF9900"/>
              </a:solidFill>
              <a:ln w="9525">
                <a:solidFill>
                  <a:srgbClr val="FF9900"/>
                </a:solidFill>
                <a:round/>
                <a:headEnd/>
                <a:tailEnd/>
              </a:ln>
            </p:spPr>
            <p:txBody>
              <a:bodyPr/>
              <a:lstStyle/>
              <a:p>
                <a:endParaRPr lang="el-GR"/>
              </a:p>
            </p:txBody>
          </p:sp>
          <p:sp>
            <p:nvSpPr>
              <p:cNvPr id="47126" name="Rectangle 134"/>
              <p:cNvSpPr>
                <a:spLocks noChangeArrowheads="1"/>
              </p:cNvSpPr>
              <p:nvPr/>
            </p:nvSpPr>
            <p:spPr bwMode="auto">
              <a:xfrm>
                <a:off x="2784" y="3645"/>
                <a:ext cx="254" cy="387"/>
              </a:xfrm>
              <a:prstGeom prst="rect">
                <a:avLst/>
              </a:prstGeom>
              <a:solidFill>
                <a:srgbClr val="FF9900"/>
              </a:solidFill>
              <a:ln w="9525">
                <a:solidFill>
                  <a:srgbClr val="FF99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7127" name="Freeform 135"/>
              <p:cNvSpPr>
                <a:spLocks/>
              </p:cNvSpPr>
              <p:nvPr/>
            </p:nvSpPr>
            <p:spPr bwMode="auto">
              <a:xfrm>
                <a:off x="3201" y="3632"/>
                <a:ext cx="14" cy="42"/>
              </a:xfrm>
              <a:custGeom>
                <a:avLst/>
                <a:gdLst>
                  <a:gd name="T0" fmla="*/ 8 w 26"/>
                  <a:gd name="T1" fmla="*/ 21 h 84"/>
                  <a:gd name="T2" fmla="*/ 7 w 26"/>
                  <a:gd name="T3" fmla="*/ 20 h 84"/>
                  <a:gd name="T4" fmla="*/ 7 w 26"/>
                  <a:gd name="T5" fmla="*/ 18 h 84"/>
                  <a:gd name="T6" fmla="*/ 7 w 26"/>
                  <a:gd name="T7" fmla="*/ 17 h 84"/>
                  <a:gd name="T8" fmla="*/ 7 w 26"/>
                  <a:gd name="T9" fmla="*/ 15 h 84"/>
                  <a:gd name="T10" fmla="*/ 6 w 26"/>
                  <a:gd name="T11" fmla="*/ 10 h 84"/>
                  <a:gd name="T12" fmla="*/ 6 w 26"/>
                  <a:gd name="T13" fmla="*/ 5 h 84"/>
                  <a:gd name="T14" fmla="*/ 6 w 26"/>
                  <a:gd name="T15" fmla="*/ 2 h 84"/>
                  <a:gd name="T16" fmla="*/ 6 w 26"/>
                  <a:gd name="T17" fmla="*/ 0 h 84"/>
                  <a:gd name="T18" fmla="*/ 0 w 26"/>
                  <a:gd name="T19" fmla="*/ 1 h 84"/>
                  <a:gd name="T20" fmla="*/ 0 w 26"/>
                  <a:gd name="T21" fmla="*/ 2 h 84"/>
                  <a:gd name="T22" fmla="*/ 0 w 26"/>
                  <a:gd name="T23" fmla="*/ 4 h 84"/>
                  <a:gd name="T24" fmla="*/ 0 w 26"/>
                  <a:gd name="T25" fmla="*/ 7 h 84"/>
                  <a:gd name="T26" fmla="*/ 0 w 26"/>
                  <a:gd name="T27" fmla="*/ 10 h 84"/>
                  <a:gd name="T28" fmla="*/ 0 w 26"/>
                  <a:gd name="T29" fmla="*/ 12 h 84"/>
                  <a:gd name="T30" fmla="*/ 1 w 26"/>
                  <a:gd name="T31" fmla="*/ 16 h 84"/>
                  <a:gd name="T32" fmla="*/ 1 w 26"/>
                  <a:gd name="T33" fmla="*/ 19 h 84"/>
                  <a:gd name="T34" fmla="*/ 1 w 26"/>
                  <a:gd name="T35" fmla="*/ 21 h 84"/>
                  <a:gd name="T36" fmla="*/ 8 w 26"/>
                  <a:gd name="T37" fmla="*/ 21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 h="84">
                    <a:moveTo>
                      <a:pt x="26" y="84"/>
                    </a:moveTo>
                    <a:lnTo>
                      <a:pt x="25" y="78"/>
                    </a:lnTo>
                    <a:lnTo>
                      <a:pt x="25" y="72"/>
                    </a:lnTo>
                    <a:lnTo>
                      <a:pt x="24" y="67"/>
                    </a:lnTo>
                    <a:lnTo>
                      <a:pt x="24" y="60"/>
                    </a:lnTo>
                    <a:lnTo>
                      <a:pt x="23" y="39"/>
                    </a:lnTo>
                    <a:lnTo>
                      <a:pt x="23" y="19"/>
                    </a:lnTo>
                    <a:lnTo>
                      <a:pt x="22" y="6"/>
                    </a:lnTo>
                    <a:lnTo>
                      <a:pt x="22" y="0"/>
                    </a:lnTo>
                    <a:lnTo>
                      <a:pt x="0" y="2"/>
                    </a:lnTo>
                    <a:lnTo>
                      <a:pt x="0" y="6"/>
                    </a:lnTo>
                    <a:lnTo>
                      <a:pt x="0" y="14"/>
                    </a:lnTo>
                    <a:lnTo>
                      <a:pt x="0" y="25"/>
                    </a:lnTo>
                    <a:lnTo>
                      <a:pt x="0" y="38"/>
                    </a:lnTo>
                    <a:lnTo>
                      <a:pt x="0" y="48"/>
                    </a:lnTo>
                    <a:lnTo>
                      <a:pt x="1" y="61"/>
                    </a:lnTo>
                    <a:lnTo>
                      <a:pt x="2" y="74"/>
                    </a:lnTo>
                    <a:lnTo>
                      <a:pt x="3" y="84"/>
                    </a:lnTo>
                    <a:lnTo>
                      <a:pt x="26" y="84"/>
                    </a:lnTo>
                    <a:close/>
                  </a:path>
                </a:pathLst>
              </a:custGeom>
              <a:solidFill>
                <a:srgbClr val="FF9900"/>
              </a:solidFill>
              <a:ln w="9525">
                <a:solidFill>
                  <a:srgbClr val="FF9900"/>
                </a:solidFill>
                <a:round/>
                <a:headEnd/>
                <a:tailEnd/>
              </a:ln>
            </p:spPr>
            <p:txBody>
              <a:bodyPr/>
              <a:lstStyle/>
              <a:p>
                <a:endParaRPr lang="el-GR"/>
              </a:p>
            </p:txBody>
          </p:sp>
          <p:sp>
            <p:nvSpPr>
              <p:cNvPr id="47128" name="Freeform 136"/>
              <p:cNvSpPr>
                <a:spLocks/>
              </p:cNvSpPr>
              <p:nvPr/>
            </p:nvSpPr>
            <p:spPr bwMode="auto">
              <a:xfrm>
                <a:off x="3106" y="3638"/>
                <a:ext cx="34" cy="36"/>
              </a:xfrm>
              <a:custGeom>
                <a:avLst/>
                <a:gdLst>
                  <a:gd name="T0" fmla="*/ 5 w 69"/>
                  <a:gd name="T1" fmla="*/ 18 h 73"/>
                  <a:gd name="T2" fmla="*/ 6 w 69"/>
                  <a:gd name="T3" fmla="*/ 15 h 73"/>
                  <a:gd name="T4" fmla="*/ 6 w 69"/>
                  <a:gd name="T5" fmla="*/ 12 h 73"/>
                  <a:gd name="T6" fmla="*/ 7 w 69"/>
                  <a:gd name="T7" fmla="*/ 10 h 73"/>
                  <a:gd name="T8" fmla="*/ 8 w 69"/>
                  <a:gd name="T9" fmla="*/ 7 h 73"/>
                  <a:gd name="T10" fmla="*/ 8 w 69"/>
                  <a:gd name="T11" fmla="*/ 8 h 73"/>
                  <a:gd name="T12" fmla="*/ 9 w 69"/>
                  <a:gd name="T13" fmla="*/ 11 h 73"/>
                  <a:gd name="T14" fmla="*/ 10 w 69"/>
                  <a:gd name="T15" fmla="*/ 14 h 73"/>
                  <a:gd name="T16" fmla="*/ 12 w 69"/>
                  <a:gd name="T17" fmla="*/ 18 h 73"/>
                  <a:gd name="T18" fmla="*/ 17 w 69"/>
                  <a:gd name="T19" fmla="*/ 18 h 73"/>
                  <a:gd name="T20" fmla="*/ 15 w 69"/>
                  <a:gd name="T21" fmla="*/ 13 h 73"/>
                  <a:gd name="T22" fmla="*/ 13 w 69"/>
                  <a:gd name="T23" fmla="*/ 8 h 73"/>
                  <a:gd name="T24" fmla="*/ 11 w 69"/>
                  <a:gd name="T25" fmla="*/ 4 h 73"/>
                  <a:gd name="T26" fmla="*/ 11 w 69"/>
                  <a:gd name="T27" fmla="*/ 2 h 73"/>
                  <a:gd name="T28" fmla="*/ 10 w 69"/>
                  <a:gd name="T29" fmla="*/ 2 h 73"/>
                  <a:gd name="T30" fmla="*/ 10 w 69"/>
                  <a:gd name="T31" fmla="*/ 2 h 73"/>
                  <a:gd name="T32" fmla="*/ 9 w 69"/>
                  <a:gd name="T33" fmla="*/ 2 h 73"/>
                  <a:gd name="T34" fmla="*/ 8 w 69"/>
                  <a:gd name="T35" fmla="*/ 1 h 73"/>
                  <a:gd name="T36" fmla="*/ 8 w 69"/>
                  <a:gd name="T37" fmla="*/ 1 h 73"/>
                  <a:gd name="T38" fmla="*/ 7 w 69"/>
                  <a:gd name="T39" fmla="*/ 1 h 73"/>
                  <a:gd name="T40" fmla="*/ 7 w 69"/>
                  <a:gd name="T41" fmla="*/ 1 h 73"/>
                  <a:gd name="T42" fmla="*/ 6 w 69"/>
                  <a:gd name="T43" fmla="*/ 1 h 73"/>
                  <a:gd name="T44" fmla="*/ 5 w 69"/>
                  <a:gd name="T45" fmla="*/ 1 h 73"/>
                  <a:gd name="T46" fmla="*/ 5 w 69"/>
                  <a:gd name="T47" fmla="*/ 0 h 73"/>
                  <a:gd name="T48" fmla="*/ 4 w 69"/>
                  <a:gd name="T49" fmla="*/ 0 h 73"/>
                  <a:gd name="T50" fmla="*/ 3 w 69"/>
                  <a:gd name="T51" fmla="*/ 0 h 73"/>
                  <a:gd name="T52" fmla="*/ 3 w 69"/>
                  <a:gd name="T53" fmla="*/ 3 h 73"/>
                  <a:gd name="T54" fmla="*/ 2 w 69"/>
                  <a:gd name="T55" fmla="*/ 7 h 73"/>
                  <a:gd name="T56" fmla="*/ 1 w 69"/>
                  <a:gd name="T57" fmla="*/ 12 h 73"/>
                  <a:gd name="T58" fmla="*/ 0 w 69"/>
                  <a:gd name="T59" fmla="*/ 18 h 73"/>
                  <a:gd name="T60" fmla="*/ 5 w 69"/>
                  <a:gd name="T61" fmla="*/ 18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9" h="73">
                    <a:moveTo>
                      <a:pt x="22" y="73"/>
                    </a:moveTo>
                    <a:lnTo>
                      <a:pt x="25" y="61"/>
                    </a:lnTo>
                    <a:lnTo>
                      <a:pt x="27" y="51"/>
                    </a:lnTo>
                    <a:lnTo>
                      <a:pt x="30" y="41"/>
                    </a:lnTo>
                    <a:lnTo>
                      <a:pt x="32" y="31"/>
                    </a:lnTo>
                    <a:lnTo>
                      <a:pt x="33" y="35"/>
                    </a:lnTo>
                    <a:lnTo>
                      <a:pt x="37" y="44"/>
                    </a:lnTo>
                    <a:lnTo>
                      <a:pt x="41" y="57"/>
                    </a:lnTo>
                    <a:lnTo>
                      <a:pt x="48" y="73"/>
                    </a:lnTo>
                    <a:lnTo>
                      <a:pt x="69" y="73"/>
                    </a:lnTo>
                    <a:lnTo>
                      <a:pt x="61" y="53"/>
                    </a:lnTo>
                    <a:lnTo>
                      <a:pt x="53" y="33"/>
                    </a:lnTo>
                    <a:lnTo>
                      <a:pt x="47" y="18"/>
                    </a:lnTo>
                    <a:lnTo>
                      <a:pt x="45" y="11"/>
                    </a:lnTo>
                    <a:lnTo>
                      <a:pt x="42" y="10"/>
                    </a:lnTo>
                    <a:lnTo>
                      <a:pt x="40" y="8"/>
                    </a:lnTo>
                    <a:lnTo>
                      <a:pt x="37" y="8"/>
                    </a:lnTo>
                    <a:lnTo>
                      <a:pt x="34" y="7"/>
                    </a:lnTo>
                    <a:lnTo>
                      <a:pt x="32" y="7"/>
                    </a:lnTo>
                    <a:lnTo>
                      <a:pt x="30" y="6"/>
                    </a:lnTo>
                    <a:lnTo>
                      <a:pt x="29" y="6"/>
                    </a:lnTo>
                    <a:lnTo>
                      <a:pt x="26" y="5"/>
                    </a:lnTo>
                    <a:lnTo>
                      <a:pt x="23" y="4"/>
                    </a:lnTo>
                    <a:lnTo>
                      <a:pt x="21" y="3"/>
                    </a:lnTo>
                    <a:lnTo>
                      <a:pt x="17" y="1"/>
                    </a:lnTo>
                    <a:lnTo>
                      <a:pt x="15" y="0"/>
                    </a:lnTo>
                    <a:lnTo>
                      <a:pt x="14" y="13"/>
                    </a:lnTo>
                    <a:lnTo>
                      <a:pt x="11" y="30"/>
                    </a:lnTo>
                    <a:lnTo>
                      <a:pt x="7" y="50"/>
                    </a:lnTo>
                    <a:lnTo>
                      <a:pt x="0" y="73"/>
                    </a:lnTo>
                    <a:lnTo>
                      <a:pt x="22" y="73"/>
                    </a:lnTo>
                    <a:close/>
                  </a:path>
                </a:pathLst>
              </a:custGeom>
              <a:solidFill>
                <a:srgbClr val="FF9900"/>
              </a:solidFill>
              <a:ln w="9525">
                <a:solidFill>
                  <a:srgbClr val="FF9900"/>
                </a:solidFill>
                <a:round/>
                <a:headEnd/>
                <a:tailEnd/>
              </a:ln>
            </p:spPr>
            <p:txBody>
              <a:bodyPr/>
              <a:lstStyle/>
              <a:p>
                <a:endParaRPr lang="el-GR"/>
              </a:p>
            </p:txBody>
          </p:sp>
          <p:sp>
            <p:nvSpPr>
              <p:cNvPr id="47129" name="Freeform 137"/>
              <p:cNvSpPr>
                <a:spLocks/>
              </p:cNvSpPr>
              <p:nvPr/>
            </p:nvSpPr>
            <p:spPr bwMode="auto">
              <a:xfrm>
                <a:off x="3106" y="3790"/>
                <a:ext cx="231" cy="240"/>
              </a:xfrm>
              <a:custGeom>
                <a:avLst/>
                <a:gdLst>
                  <a:gd name="T0" fmla="*/ 110 w 462"/>
                  <a:gd name="T1" fmla="*/ 51 h 482"/>
                  <a:gd name="T2" fmla="*/ 110 w 462"/>
                  <a:gd name="T3" fmla="*/ 62 h 482"/>
                  <a:gd name="T4" fmla="*/ 109 w 462"/>
                  <a:gd name="T5" fmla="*/ 62 h 482"/>
                  <a:gd name="T6" fmla="*/ 106 w 462"/>
                  <a:gd name="T7" fmla="*/ 63 h 482"/>
                  <a:gd name="T8" fmla="*/ 102 w 462"/>
                  <a:gd name="T9" fmla="*/ 64 h 482"/>
                  <a:gd name="T10" fmla="*/ 96 w 462"/>
                  <a:gd name="T11" fmla="*/ 64 h 482"/>
                  <a:gd name="T12" fmla="*/ 89 w 462"/>
                  <a:gd name="T13" fmla="*/ 65 h 482"/>
                  <a:gd name="T14" fmla="*/ 80 w 462"/>
                  <a:gd name="T15" fmla="*/ 66 h 482"/>
                  <a:gd name="T16" fmla="*/ 68 w 462"/>
                  <a:gd name="T17" fmla="*/ 66 h 482"/>
                  <a:gd name="T18" fmla="*/ 55 w 462"/>
                  <a:gd name="T19" fmla="*/ 66 h 482"/>
                  <a:gd name="T20" fmla="*/ 44 w 462"/>
                  <a:gd name="T21" fmla="*/ 66 h 482"/>
                  <a:gd name="T22" fmla="*/ 35 w 462"/>
                  <a:gd name="T23" fmla="*/ 65 h 482"/>
                  <a:gd name="T24" fmla="*/ 27 w 462"/>
                  <a:gd name="T25" fmla="*/ 64 h 482"/>
                  <a:gd name="T26" fmla="*/ 22 w 462"/>
                  <a:gd name="T27" fmla="*/ 64 h 482"/>
                  <a:gd name="T28" fmla="*/ 18 w 462"/>
                  <a:gd name="T29" fmla="*/ 63 h 482"/>
                  <a:gd name="T30" fmla="*/ 16 w 462"/>
                  <a:gd name="T31" fmla="*/ 62 h 482"/>
                  <a:gd name="T32" fmla="*/ 15 w 462"/>
                  <a:gd name="T33" fmla="*/ 62 h 482"/>
                  <a:gd name="T34" fmla="*/ 16 w 462"/>
                  <a:gd name="T35" fmla="*/ 57 h 482"/>
                  <a:gd name="T36" fmla="*/ 19 w 462"/>
                  <a:gd name="T37" fmla="*/ 29 h 482"/>
                  <a:gd name="T38" fmla="*/ 18 w 462"/>
                  <a:gd name="T39" fmla="*/ 10 h 482"/>
                  <a:gd name="T40" fmla="*/ 15 w 462"/>
                  <a:gd name="T41" fmla="*/ 1 h 482"/>
                  <a:gd name="T42" fmla="*/ 9 w 462"/>
                  <a:gd name="T43" fmla="*/ 0 h 482"/>
                  <a:gd name="T44" fmla="*/ 12 w 462"/>
                  <a:gd name="T45" fmla="*/ 5 h 482"/>
                  <a:gd name="T46" fmla="*/ 14 w 462"/>
                  <a:gd name="T47" fmla="*/ 17 h 482"/>
                  <a:gd name="T48" fmla="*/ 12 w 462"/>
                  <a:gd name="T49" fmla="*/ 45 h 482"/>
                  <a:gd name="T50" fmla="*/ 10 w 462"/>
                  <a:gd name="T51" fmla="*/ 65 h 482"/>
                  <a:gd name="T52" fmla="*/ 13 w 462"/>
                  <a:gd name="T53" fmla="*/ 113 h 482"/>
                  <a:gd name="T54" fmla="*/ 39 w 462"/>
                  <a:gd name="T55" fmla="*/ 120 h 482"/>
                  <a:gd name="T56" fmla="*/ 48 w 462"/>
                  <a:gd name="T57" fmla="*/ 120 h 482"/>
                  <a:gd name="T58" fmla="*/ 52 w 462"/>
                  <a:gd name="T59" fmla="*/ 70 h 482"/>
                  <a:gd name="T60" fmla="*/ 68 w 462"/>
                  <a:gd name="T61" fmla="*/ 113 h 482"/>
                  <a:gd name="T62" fmla="*/ 94 w 462"/>
                  <a:gd name="T63" fmla="*/ 120 h 482"/>
                  <a:gd name="T64" fmla="*/ 102 w 462"/>
                  <a:gd name="T65" fmla="*/ 120 h 482"/>
                  <a:gd name="T66" fmla="*/ 108 w 462"/>
                  <a:gd name="T67" fmla="*/ 68 h 482"/>
                  <a:gd name="T68" fmla="*/ 116 w 462"/>
                  <a:gd name="T69" fmla="*/ 52 h 4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62" h="482">
                    <a:moveTo>
                      <a:pt x="462" y="211"/>
                    </a:moveTo>
                    <a:lnTo>
                      <a:pt x="440" y="204"/>
                    </a:lnTo>
                    <a:lnTo>
                      <a:pt x="440" y="251"/>
                    </a:lnTo>
                    <a:lnTo>
                      <a:pt x="439" y="251"/>
                    </a:lnTo>
                    <a:lnTo>
                      <a:pt x="437" y="252"/>
                    </a:lnTo>
                    <a:lnTo>
                      <a:pt x="434" y="252"/>
                    </a:lnTo>
                    <a:lnTo>
                      <a:pt x="429" y="254"/>
                    </a:lnTo>
                    <a:lnTo>
                      <a:pt x="424" y="255"/>
                    </a:lnTo>
                    <a:lnTo>
                      <a:pt x="417" y="256"/>
                    </a:lnTo>
                    <a:lnTo>
                      <a:pt x="407" y="257"/>
                    </a:lnTo>
                    <a:lnTo>
                      <a:pt x="397" y="258"/>
                    </a:lnTo>
                    <a:lnTo>
                      <a:pt x="384" y="260"/>
                    </a:lnTo>
                    <a:lnTo>
                      <a:pt x="371" y="262"/>
                    </a:lnTo>
                    <a:lnTo>
                      <a:pt x="355" y="263"/>
                    </a:lnTo>
                    <a:lnTo>
                      <a:pt x="337" y="264"/>
                    </a:lnTo>
                    <a:lnTo>
                      <a:pt x="318" y="265"/>
                    </a:lnTo>
                    <a:lnTo>
                      <a:pt x="296" y="265"/>
                    </a:lnTo>
                    <a:lnTo>
                      <a:pt x="272" y="266"/>
                    </a:lnTo>
                    <a:lnTo>
                      <a:pt x="245" y="266"/>
                    </a:lnTo>
                    <a:lnTo>
                      <a:pt x="219" y="266"/>
                    </a:lnTo>
                    <a:lnTo>
                      <a:pt x="196" y="265"/>
                    </a:lnTo>
                    <a:lnTo>
                      <a:pt x="174" y="265"/>
                    </a:lnTo>
                    <a:lnTo>
                      <a:pt x="154" y="264"/>
                    </a:lnTo>
                    <a:lnTo>
                      <a:pt x="137" y="263"/>
                    </a:lnTo>
                    <a:lnTo>
                      <a:pt x="122" y="262"/>
                    </a:lnTo>
                    <a:lnTo>
                      <a:pt x="108" y="260"/>
                    </a:lnTo>
                    <a:lnTo>
                      <a:pt x="97" y="258"/>
                    </a:lnTo>
                    <a:lnTo>
                      <a:pt x="87" y="257"/>
                    </a:lnTo>
                    <a:lnTo>
                      <a:pt x="79" y="256"/>
                    </a:lnTo>
                    <a:lnTo>
                      <a:pt x="72" y="255"/>
                    </a:lnTo>
                    <a:lnTo>
                      <a:pt x="67" y="254"/>
                    </a:lnTo>
                    <a:lnTo>
                      <a:pt x="63" y="252"/>
                    </a:lnTo>
                    <a:lnTo>
                      <a:pt x="61" y="252"/>
                    </a:lnTo>
                    <a:lnTo>
                      <a:pt x="59" y="251"/>
                    </a:lnTo>
                    <a:lnTo>
                      <a:pt x="61" y="229"/>
                    </a:lnTo>
                    <a:lnTo>
                      <a:pt x="68" y="179"/>
                    </a:lnTo>
                    <a:lnTo>
                      <a:pt x="73" y="119"/>
                    </a:lnTo>
                    <a:lnTo>
                      <a:pt x="76" y="72"/>
                    </a:lnTo>
                    <a:lnTo>
                      <a:pt x="72" y="40"/>
                    </a:lnTo>
                    <a:lnTo>
                      <a:pt x="65" y="19"/>
                    </a:lnTo>
                    <a:lnTo>
                      <a:pt x="57" y="5"/>
                    </a:lnTo>
                    <a:lnTo>
                      <a:pt x="54" y="0"/>
                    </a:lnTo>
                    <a:lnTo>
                      <a:pt x="34" y="0"/>
                    </a:lnTo>
                    <a:lnTo>
                      <a:pt x="38" y="5"/>
                    </a:lnTo>
                    <a:lnTo>
                      <a:pt x="45" y="20"/>
                    </a:lnTo>
                    <a:lnTo>
                      <a:pt x="53" y="42"/>
                    </a:lnTo>
                    <a:lnTo>
                      <a:pt x="56" y="70"/>
                    </a:lnTo>
                    <a:lnTo>
                      <a:pt x="54" y="118"/>
                    </a:lnTo>
                    <a:lnTo>
                      <a:pt x="47" y="182"/>
                    </a:lnTo>
                    <a:lnTo>
                      <a:pt x="40" y="240"/>
                    </a:lnTo>
                    <a:lnTo>
                      <a:pt x="37" y="264"/>
                    </a:lnTo>
                    <a:lnTo>
                      <a:pt x="59" y="271"/>
                    </a:lnTo>
                    <a:lnTo>
                      <a:pt x="49" y="455"/>
                    </a:lnTo>
                    <a:lnTo>
                      <a:pt x="0" y="482"/>
                    </a:lnTo>
                    <a:lnTo>
                      <a:pt x="154" y="482"/>
                    </a:lnTo>
                    <a:lnTo>
                      <a:pt x="179" y="465"/>
                    </a:lnTo>
                    <a:lnTo>
                      <a:pt x="190" y="482"/>
                    </a:lnTo>
                    <a:lnTo>
                      <a:pt x="213" y="482"/>
                    </a:lnTo>
                    <a:lnTo>
                      <a:pt x="208" y="282"/>
                    </a:lnTo>
                    <a:lnTo>
                      <a:pt x="280" y="282"/>
                    </a:lnTo>
                    <a:lnTo>
                      <a:pt x="270" y="455"/>
                    </a:lnTo>
                    <a:lnTo>
                      <a:pt x="220" y="482"/>
                    </a:lnTo>
                    <a:lnTo>
                      <a:pt x="375" y="482"/>
                    </a:lnTo>
                    <a:lnTo>
                      <a:pt x="394" y="463"/>
                    </a:lnTo>
                    <a:lnTo>
                      <a:pt x="406" y="482"/>
                    </a:lnTo>
                    <a:lnTo>
                      <a:pt x="434" y="482"/>
                    </a:lnTo>
                    <a:lnTo>
                      <a:pt x="429" y="274"/>
                    </a:lnTo>
                    <a:lnTo>
                      <a:pt x="462" y="265"/>
                    </a:lnTo>
                    <a:lnTo>
                      <a:pt x="462" y="211"/>
                    </a:lnTo>
                    <a:close/>
                  </a:path>
                </a:pathLst>
              </a:custGeom>
              <a:solidFill>
                <a:srgbClr val="FF9900"/>
              </a:solidFill>
              <a:ln w="9525">
                <a:solidFill>
                  <a:srgbClr val="FF9900"/>
                </a:solidFill>
                <a:round/>
                <a:headEnd/>
                <a:tailEnd/>
              </a:ln>
            </p:spPr>
            <p:txBody>
              <a:bodyPr/>
              <a:lstStyle/>
              <a:p>
                <a:endParaRPr lang="el-GR"/>
              </a:p>
            </p:txBody>
          </p:sp>
          <p:sp>
            <p:nvSpPr>
              <p:cNvPr id="47130" name="Rectangle 138"/>
              <p:cNvSpPr>
                <a:spLocks noChangeArrowheads="1"/>
              </p:cNvSpPr>
              <p:nvPr/>
            </p:nvSpPr>
            <p:spPr bwMode="auto">
              <a:xfrm>
                <a:off x="3210" y="3681"/>
                <a:ext cx="14" cy="67"/>
              </a:xfrm>
              <a:prstGeom prst="rect">
                <a:avLst/>
              </a:prstGeom>
              <a:solidFill>
                <a:srgbClr val="FF9900"/>
              </a:solidFill>
              <a:ln w="9525">
                <a:solidFill>
                  <a:srgbClr val="FF99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7131" name="Rectangle 139"/>
              <p:cNvSpPr>
                <a:spLocks noChangeArrowheads="1"/>
              </p:cNvSpPr>
              <p:nvPr/>
            </p:nvSpPr>
            <p:spPr bwMode="auto">
              <a:xfrm>
                <a:off x="3185" y="3681"/>
                <a:ext cx="14" cy="67"/>
              </a:xfrm>
              <a:prstGeom prst="rect">
                <a:avLst/>
              </a:prstGeom>
              <a:solidFill>
                <a:srgbClr val="FF9900"/>
              </a:solidFill>
              <a:ln w="9525">
                <a:solidFill>
                  <a:srgbClr val="FF99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7132" name="Rectangle 140"/>
              <p:cNvSpPr>
                <a:spLocks noChangeArrowheads="1"/>
              </p:cNvSpPr>
              <p:nvPr/>
            </p:nvSpPr>
            <p:spPr bwMode="auto">
              <a:xfrm>
                <a:off x="3159" y="3681"/>
                <a:ext cx="14" cy="67"/>
              </a:xfrm>
              <a:prstGeom prst="rect">
                <a:avLst/>
              </a:prstGeom>
              <a:solidFill>
                <a:srgbClr val="FF9900"/>
              </a:solidFill>
              <a:ln w="9525">
                <a:solidFill>
                  <a:srgbClr val="FF99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7133" name="Rectangle 141"/>
              <p:cNvSpPr>
                <a:spLocks noChangeArrowheads="1"/>
              </p:cNvSpPr>
              <p:nvPr/>
            </p:nvSpPr>
            <p:spPr bwMode="auto">
              <a:xfrm>
                <a:off x="3134" y="3681"/>
                <a:ext cx="14" cy="67"/>
              </a:xfrm>
              <a:prstGeom prst="rect">
                <a:avLst/>
              </a:prstGeom>
              <a:solidFill>
                <a:srgbClr val="FF9900"/>
              </a:solidFill>
              <a:ln w="9525">
                <a:solidFill>
                  <a:srgbClr val="FF99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7134" name="Rectangle 142"/>
              <p:cNvSpPr>
                <a:spLocks noChangeArrowheads="1"/>
              </p:cNvSpPr>
              <p:nvPr/>
            </p:nvSpPr>
            <p:spPr bwMode="auto">
              <a:xfrm>
                <a:off x="3109" y="3681"/>
                <a:ext cx="14" cy="67"/>
              </a:xfrm>
              <a:prstGeom prst="rect">
                <a:avLst/>
              </a:prstGeom>
              <a:solidFill>
                <a:srgbClr val="FF9900"/>
              </a:solidFill>
              <a:ln w="9525">
                <a:solidFill>
                  <a:srgbClr val="FF99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7135" name="Rectangle 143"/>
              <p:cNvSpPr>
                <a:spLocks noChangeArrowheads="1"/>
              </p:cNvSpPr>
              <p:nvPr/>
            </p:nvSpPr>
            <p:spPr bwMode="auto">
              <a:xfrm>
                <a:off x="3085" y="3681"/>
                <a:ext cx="13" cy="67"/>
              </a:xfrm>
              <a:prstGeom prst="rect">
                <a:avLst/>
              </a:prstGeom>
              <a:solidFill>
                <a:srgbClr val="FF9900"/>
              </a:solidFill>
              <a:ln w="9525">
                <a:solidFill>
                  <a:srgbClr val="FF99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7136" name="Rectangle 144"/>
              <p:cNvSpPr>
                <a:spLocks noChangeArrowheads="1"/>
              </p:cNvSpPr>
              <p:nvPr/>
            </p:nvSpPr>
            <p:spPr bwMode="auto">
              <a:xfrm>
                <a:off x="3059" y="3681"/>
                <a:ext cx="13" cy="67"/>
              </a:xfrm>
              <a:prstGeom prst="rect">
                <a:avLst/>
              </a:prstGeom>
              <a:solidFill>
                <a:srgbClr val="FF9900"/>
              </a:solidFill>
              <a:ln w="9525">
                <a:solidFill>
                  <a:srgbClr val="FF99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7137" name="Freeform 145"/>
              <p:cNvSpPr>
                <a:spLocks/>
              </p:cNvSpPr>
              <p:nvPr/>
            </p:nvSpPr>
            <p:spPr bwMode="auto">
              <a:xfrm>
                <a:off x="3030" y="3647"/>
                <a:ext cx="218" cy="158"/>
              </a:xfrm>
              <a:custGeom>
                <a:avLst/>
                <a:gdLst>
                  <a:gd name="T0" fmla="*/ 102 w 435"/>
                  <a:gd name="T1" fmla="*/ 0 h 315"/>
                  <a:gd name="T2" fmla="*/ 102 w 435"/>
                  <a:gd name="T3" fmla="*/ 55 h 315"/>
                  <a:gd name="T4" fmla="*/ 0 w 435"/>
                  <a:gd name="T5" fmla="*/ 55 h 315"/>
                  <a:gd name="T6" fmla="*/ 0 w 435"/>
                  <a:gd name="T7" fmla="*/ 66 h 315"/>
                  <a:gd name="T8" fmla="*/ 102 w 435"/>
                  <a:gd name="T9" fmla="*/ 66 h 315"/>
                  <a:gd name="T10" fmla="*/ 102 w 435"/>
                  <a:gd name="T11" fmla="*/ 79 h 315"/>
                  <a:gd name="T12" fmla="*/ 109 w 435"/>
                  <a:gd name="T13" fmla="*/ 79 h 315"/>
                  <a:gd name="T14" fmla="*/ 109 w 435"/>
                  <a:gd name="T15" fmla="*/ 0 h 315"/>
                  <a:gd name="T16" fmla="*/ 102 w 435"/>
                  <a:gd name="T17" fmla="*/ 0 h 3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5" h="315">
                    <a:moveTo>
                      <a:pt x="406" y="0"/>
                    </a:moveTo>
                    <a:lnTo>
                      <a:pt x="406" y="220"/>
                    </a:lnTo>
                    <a:lnTo>
                      <a:pt x="0" y="220"/>
                    </a:lnTo>
                    <a:lnTo>
                      <a:pt x="0" y="264"/>
                    </a:lnTo>
                    <a:lnTo>
                      <a:pt x="406" y="264"/>
                    </a:lnTo>
                    <a:lnTo>
                      <a:pt x="406" y="315"/>
                    </a:lnTo>
                    <a:lnTo>
                      <a:pt x="435" y="315"/>
                    </a:lnTo>
                    <a:lnTo>
                      <a:pt x="435" y="0"/>
                    </a:lnTo>
                    <a:lnTo>
                      <a:pt x="406" y="0"/>
                    </a:lnTo>
                    <a:close/>
                  </a:path>
                </a:pathLst>
              </a:custGeom>
              <a:solidFill>
                <a:srgbClr val="FF9900"/>
              </a:solidFill>
              <a:ln w="9525">
                <a:solidFill>
                  <a:srgbClr val="FF9900"/>
                </a:solidFill>
                <a:round/>
                <a:headEnd/>
                <a:tailEnd/>
              </a:ln>
            </p:spPr>
            <p:txBody>
              <a:bodyPr/>
              <a:lstStyle/>
              <a:p>
                <a:endParaRPr lang="el-GR"/>
              </a:p>
            </p:txBody>
          </p:sp>
          <p:sp>
            <p:nvSpPr>
              <p:cNvPr id="47138" name="Freeform 146"/>
              <p:cNvSpPr>
                <a:spLocks/>
              </p:cNvSpPr>
              <p:nvPr/>
            </p:nvSpPr>
            <p:spPr bwMode="auto">
              <a:xfrm>
                <a:off x="3047" y="3790"/>
                <a:ext cx="62" cy="30"/>
              </a:xfrm>
              <a:custGeom>
                <a:avLst/>
                <a:gdLst>
                  <a:gd name="T0" fmla="*/ 22 w 125"/>
                  <a:gd name="T1" fmla="*/ 0 h 60"/>
                  <a:gd name="T2" fmla="*/ 20 w 125"/>
                  <a:gd name="T3" fmla="*/ 2 h 60"/>
                  <a:gd name="T4" fmla="*/ 17 w 125"/>
                  <a:gd name="T5" fmla="*/ 4 h 60"/>
                  <a:gd name="T6" fmla="*/ 15 w 125"/>
                  <a:gd name="T7" fmla="*/ 5 h 60"/>
                  <a:gd name="T8" fmla="*/ 13 w 125"/>
                  <a:gd name="T9" fmla="*/ 7 h 60"/>
                  <a:gd name="T10" fmla="*/ 11 w 125"/>
                  <a:gd name="T11" fmla="*/ 8 h 60"/>
                  <a:gd name="T12" fmla="*/ 9 w 125"/>
                  <a:gd name="T13" fmla="*/ 9 h 60"/>
                  <a:gd name="T14" fmla="*/ 8 w 125"/>
                  <a:gd name="T15" fmla="*/ 9 h 60"/>
                  <a:gd name="T16" fmla="*/ 8 w 125"/>
                  <a:gd name="T17" fmla="*/ 9 h 60"/>
                  <a:gd name="T18" fmla="*/ 7 w 125"/>
                  <a:gd name="T19" fmla="*/ 9 h 60"/>
                  <a:gd name="T20" fmla="*/ 6 w 125"/>
                  <a:gd name="T21" fmla="*/ 8 h 60"/>
                  <a:gd name="T22" fmla="*/ 4 w 125"/>
                  <a:gd name="T23" fmla="*/ 6 h 60"/>
                  <a:gd name="T24" fmla="*/ 1 w 125"/>
                  <a:gd name="T25" fmla="*/ 3 h 60"/>
                  <a:gd name="T26" fmla="*/ 1 w 125"/>
                  <a:gd name="T27" fmla="*/ 3 h 60"/>
                  <a:gd name="T28" fmla="*/ 1 w 125"/>
                  <a:gd name="T29" fmla="*/ 2 h 60"/>
                  <a:gd name="T30" fmla="*/ 0 w 125"/>
                  <a:gd name="T31" fmla="*/ 2 h 60"/>
                  <a:gd name="T32" fmla="*/ 0 w 125"/>
                  <a:gd name="T33" fmla="*/ 2 h 60"/>
                  <a:gd name="T34" fmla="*/ 0 w 125"/>
                  <a:gd name="T35" fmla="*/ 9 h 60"/>
                  <a:gd name="T36" fmla="*/ 3 w 125"/>
                  <a:gd name="T37" fmla="*/ 12 h 60"/>
                  <a:gd name="T38" fmla="*/ 5 w 125"/>
                  <a:gd name="T39" fmla="*/ 14 h 60"/>
                  <a:gd name="T40" fmla="*/ 7 w 125"/>
                  <a:gd name="T41" fmla="*/ 15 h 60"/>
                  <a:gd name="T42" fmla="*/ 7 w 125"/>
                  <a:gd name="T43" fmla="*/ 15 h 60"/>
                  <a:gd name="T44" fmla="*/ 8 w 125"/>
                  <a:gd name="T45" fmla="*/ 15 h 60"/>
                  <a:gd name="T46" fmla="*/ 10 w 125"/>
                  <a:gd name="T47" fmla="*/ 14 h 60"/>
                  <a:gd name="T48" fmla="*/ 12 w 125"/>
                  <a:gd name="T49" fmla="*/ 13 h 60"/>
                  <a:gd name="T50" fmla="*/ 16 w 125"/>
                  <a:gd name="T51" fmla="*/ 10 h 60"/>
                  <a:gd name="T52" fmla="*/ 20 w 125"/>
                  <a:gd name="T53" fmla="*/ 8 h 60"/>
                  <a:gd name="T54" fmla="*/ 24 w 125"/>
                  <a:gd name="T55" fmla="*/ 6 h 60"/>
                  <a:gd name="T56" fmla="*/ 27 w 125"/>
                  <a:gd name="T57" fmla="*/ 3 h 60"/>
                  <a:gd name="T58" fmla="*/ 31 w 125"/>
                  <a:gd name="T59" fmla="*/ 0 h 60"/>
                  <a:gd name="T60" fmla="*/ 22 w 125"/>
                  <a:gd name="T61" fmla="*/ 0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5" h="60">
                    <a:moveTo>
                      <a:pt x="90" y="0"/>
                    </a:moveTo>
                    <a:lnTo>
                      <a:pt x="80" y="7"/>
                    </a:lnTo>
                    <a:lnTo>
                      <a:pt x="69" y="14"/>
                    </a:lnTo>
                    <a:lnTo>
                      <a:pt x="60" y="20"/>
                    </a:lnTo>
                    <a:lnTo>
                      <a:pt x="52" y="26"/>
                    </a:lnTo>
                    <a:lnTo>
                      <a:pt x="44" y="30"/>
                    </a:lnTo>
                    <a:lnTo>
                      <a:pt x="38" y="34"/>
                    </a:lnTo>
                    <a:lnTo>
                      <a:pt x="35" y="35"/>
                    </a:lnTo>
                    <a:lnTo>
                      <a:pt x="34" y="36"/>
                    </a:lnTo>
                    <a:lnTo>
                      <a:pt x="31" y="34"/>
                    </a:lnTo>
                    <a:lnTo>
                      <a:pt x="26" y="29"/>
                    </a:lnTo>
                    <a:lnTo>
                      <a:pt x="16" y="21"/>
                    </a:lnTo>
                    <a:lnTo>
                      <a:pt x="6" y="12"/>
                    </a:lnTo>
                    <a:lnTo>
                      <a:pt x="5" y="9"/>
                    </a:lnTo>
                    <a:lnTo>
                      <a:pt x="4" y="8"/>
                    </a:lnTo>
                    <a:lnTo>
                      <a:pt x="1" y="6"/>
                    </a:lnTo>
                    <a:lnTo>
                      <a:pt x="0" y="5"/>
                    </a:lnTo>
                    <a:lnTo>
                      <a:pt x="0" y="35"/>
                    </a:lnTo>
                    <a:lnTo>
                      <a:pt x="13" y="47"/>
                    </a:lnTo>
                    <a:lnTo>
                      <a:pt x="22" y="54"/>
                    </a:lnTo>
                    <a:lnTo>
                      <a:pt x="28" y="59"/>
                    </a:lnTo>
                    <a:lnTo>
                      <a:pt x="30" y="60"/>
                    </a:lnTo>
                    <a:lnTo>
                      <a:pt x="33" y="59"/>
                    </a:lnTo>
                    <a:lnTo>
                      <a:pt x="41" y="54"/>
                    </a:lnTo>
                    <a:lnTo>
                      <a:pt x="51" y="49"/>
                    </a:lnTo>
                    <a:lnTo>
                      <a:pt x="65" y="40"/>
                    </a:lnTo>
                    <a:lnTo>
                      <a:pt x="80" y="31"/>
                    </a:lnTo>
                    <a:lnTo>
                      <a:pt x="96" y="21"/>
                    </a:lnTo>
                    <a:lnTo>
                      <a:pt x="111" y="11"/>
                    </a:lnTo>
                    <a:lnTo>
                      <a:pt x="125" y="0"/>
                    </a:lnTo>
                    <a:lnTo>
                      <a:pt x="90" y="0"/>
                    </a:lnTo>
                    <a:close/>
                  </a:path>
                </a:pathLst>
              </a:custGeom>
              <a:solidFill>
                <a:srgbClr val="FF9900"/>
              </a:solidFill>
              <a:ln w="9525">
                <a:solidFill>
                  <a:srgbClr val="FF9900"/>
                </a:solidFill>
                <a:round/>
                <a:headEnd/>
                <a:tailEnd/>
              </a:ln>
            </p:spPr>
            <p:txBody>
              <a:bodyPr/>
              <a:lstStyle/>
              <a:p>
                <a:endParaRPr lang="el-GR"/>
              </a:p>
            </p:txBody>
          </p:sp>
          <p:sp>
            <p:nvSpPr>
              <p:cNvPr id="47139" name="Freeform 147"/>
              <p:cNvSpPr>
                <a:spLocks/>
              </p:cNvSpPr>
              <p:nvPr/>
            </p:nvSpPr>
            <p:spPr bwMode="auto">
              <a:xfrm>
                <a:off x="3272" y="3784"/>
                <a:ext cx="146" cy="119"/>
              </a:xfrm>
              <a:custGeom>
                <a:avLst/>
                <a:gdLst>
                  <a:gd name="T0" fmla="*/ 38 w 293"/>
                  <a:gd name="T1" fmla="*/ 8 h 237"/>
                  <a:gd name="T2" fmla="*/ 38 w 293"/>
                  <a:gd name="T3" fmla="*/ 13 h 237"/>
                  <a:gd name="T4" fmla="*/ 38 w 293"/>
                  <a:gd name="T5" fmla="*/ 13 h 237"/>
                  <a:gd name="T6" fmla="*/ 39 w 293"/>
                  <a:gd name="T7" fmla="*/ 14 h 237"/>
                  <a:gd name="T8" fmla="*/ 40 w 293"/>
                  <a:gd name="T9" fmla="*/ 16 h 237"/>
                  <a:gd name="T10" fmla="*/ 43 w 293"/>
                  <a:gd name="T11" fmla="*/ 18 h 237"/>
                  <a:gd name="T12" fmla="*/ 45 w 293"/>
                  <a:gd name="T13" fmla="*/ 20 h 237"/>
                  <a:gd name="T14" fmla="*/ 45 w 293"/>
                  <a:gd name="T15" fmla="*/ 21 h 237"/>
                  <a:gd name="T16" fmla="*/ 43 w 293"/>
                  <a:gd name="T17" fmla="*/ 23 h 237"/>
                  <a:gd name="T18" fmla="*/ 41 w 293"/>
                  <a:gd name="T19" fmla="*/ 24 h 237"/>
                  <a:gd name="T20" fmla="*/ 40 w 293"/>
                  <a:gd name="T21" fmla="*/ 25 h 237"/>
                  <a:gd name="T22" fmla="*/ 38 w 293"/>
                  <a:gd name="T23" fmla="*/ 25 h 237"/>
                  <a:gd name="T24" fmla="*/ 36 w 293"/>
                  <a:gd name="T25" fmla="*/ 26 h 237"/>
                  <a:gd name="T26" fmla="*/ 33 w 293"/>
                  <a:gd name="T27" fmla="*/ 25 h 237"/>
                  <a:gd name="T28" fmla="*/ 30 w 293"/>
                  <a:gd name="T29" fmla="*/ 25 h 237"/>
                  <a:gd name="T30" fmla="*/ 27 w 293"/>
                  <a:gd name="T31" fmla="*/ 24 h 237"/>
                  <a:gd name="T32" fmla="*/ 25 w 293"/>
                  <a:gd name="T33" fmla="*/ 22 h 237"/>
                  <a:gd name="T34" fmla="*/ 22 w 293"/>
                  <a:gd name="T35" fmla="*/ 20 h 237"/>
                  <a:gd name="T36" fmla="*/ 18 w 293"/>
                  <a:gd name="T37" fmla="*/ 16 h 237"/>
                  <a:gd name="T38" fmla="*/ 17 w 293"/>
                  <a:gd name="T39" fmla="*/ 10 h 237"/>
                  <a:gd name="T40" fmla="*/ 16 w 293"/>
                  <a:gd name="T41" fmla="*/ 5 h 237"/>
                  <a:gd name="T42" fmla="*/ 17 w 293"/>
                  <a:gd name="T43" fmla="*/ 2 h 237"/>
                  <a:gd name="T44" fmla="*/ 10 w 293"/>
                  <a:gd name="T45" fmla="*/ 0 h 237"/>
                  <a:gd name="T46" fmla="*/ 0 w 293"/>
                  <a:gd name="T47" fmla="*/ 43 h 237"/>
                  <a:gd name="T48" fmla="*/ 63 w 293"/>
                  <a:gd name="T49" fmla="*/ 60 h 237"/>
                  <a:gd name="T50" fmla="*/ 73 w 293"/>
                  <a:gd name="T51" fmla="*/ 17 h 237"/>
                  <a:gd name="T52" fmla="*/ 38 w 293"/>
                  <a:gd name="T53" fmla="*/ 8 h 2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93" h="237">
                    <a:moveTo>
                      <a:pt x="155" y="30"/>
                    </a:moveTo>
                    <a:lnTo>
                      <a:pt x="152" y="49"/>
                    </a:lnTo>
                    <a:lnTo>
                      <a:pt x="154" y="50"/>
                    </a:lnTo>
                    <a:lnTo>
                      <a:pt x="157" y="54"/>
                    </a:lnTo>
                    <a:lnTo>
                      <a:pt x="163" y="61"/>
                    </a:lnTo>
                    <a:lnTo>
                      <a:pt x="174" y="70"/>
                    </a:lnTo>
                    <a:lnTo>
                      <a:pt x="182" y="78"/>
                    </a:lnTo>
                    <a:lnTo>
                      <a:pt x="180" y="84"/>
                    </a:lnTo>
                    <a:lnTo>
                      <a:pt x="173" y="90"/>
                    </a:lnTo>
                    <a:lnTo>
                      <a:pt x="166" y="95"/>
                    </a:lnTo>
                    <a:lnTo>
                      <a:pt x="162" y="99"/>
                    </a:lnTo>
                    <a:lnTo>
                      <a:pt x="155" y="100"/>
                    </a:lnTo>
                    <a:lnTo>
                      <a:pt x="146" y="101"/>
                    </a:lnTo>
                    <a:lnTo>
                      <a:pt x="134" y="100"/>
                    </a:lnTo>
                    <a:lnTo>
                      <a:pt x="123" y="98"/>
                    </a:lnTo>
                    <a:lnTo>
                      <a:pt x="111" y="93"/>
                    </a:lnTo>
                    <a:lnTo>
                      <a:pt x="100" y="87"/>
                    </a:lnTo>
                    <a:lnTo>
                      <a:pt x="89" y="79"/>
                    </a:lnTo>
                    <a:lnTo>
                      <a:pt x="75" y="61"/>
                    </a:lnTo>
                    <a:lnTo>
                      <a:pt x="70" y="39"/>
                    </a:lnTo>
                    <a:lnTo>
                      <a:pt x="67" y="19"/>
                    </a:lnTo>
                    <a:lnTo>
                      <a:pt x="68" y="8"/>
                    </a:lnTo>
                    <a:lnTo>
                      <a:pt x="41" y="0"/>
                    </a:lnTo>
                    <a:lnTo>
                      <a:pt x="0" y="170"/>
                    </a:lnTo>
                    <a:lnTo>
                      <a:pt x="254" y="237"/>
                    </a:lnTo>
                    <a:lnTo>
                      <a:pt x="293" y="67"/>
                    </a:lnTo>
                    <a:lnTo>
                      <a:pt x="155" y="30"/>
                    </a:lnTo>
                    <a:close/>
                  </a:path>
                </a:pathLst>
              </a:custGeom>
              <a:solidFill>
                <a:srgbClr val="FF9900"/>
              </a:solidFill>
              <a:ln w="9525">
                <a:solidFill>
                  <a:srgbClr val="FF9900"/>
                </a:solidFill>
                <a:round/>
                <a:headEnd/>
                <a:tailEnd/>
              </a:ln>
            </p:spPr>
            <p:txBody>
              <a:bodyPr/>
              <a:lstStyle/>
              <a:p>
                <a:endParaRPr lang="el-GR"/>
              </a:p>
            </p:txBody>
          </p:sp>
        </p:grpSp>
      </p:grpSp>
      <p:sp>
        <p:nvSpPr>
          <p:cNvPr id="2" name="Τίτλος 1"/>
          <p:cNvSpPr>
            <a:spLocks noGrp="1"/>
          </p:cNvSpPr>
          <p:nvPr>
            <p:ph type="title"/>
          </p:nvPr>
        </p:nvSpPr>
        <p:spPr/>
        <p:txBody>
          <a:bodyPr>
            <a:normAutofit fontScale="90000"/>
          </a:bodyPr>
          <a:lstStyle/>
          <a:p>
            <a:r>
              <a:rPr lang="el-GR" dirty="0"/>
              <a:t>Ευρωπαϊκή οδηγία για το αίμα  2002/98/EC</a:t>
            </a:r>
            <a:br>
              <a:rPr lang="el-GR" dirty="0"/>
            </a:br>
            <a:r>
              <a:rPr lang="el-GR" dirty="0"/>
              <a:t>η “μητρική” οδηγία </a:t>
            </a:r>
            <a:r>
              <a:rPr lang="el-GR" sz="3100" b="0" dirty="0" smtClean="0"/>
              <a:t>1/3</a:t>
            </a:r>
            <a:endParaRPr lang="el-GR" sz="3100" b="0" dirty="0"/>
          </a:p>
        </p:txBody>
      </p:sp>
      <p:sp>
        <p:nvSpPr>
          <p:cNvPr id="3" name="Θέση περιεχομένου 2"/>
          <p:cNvSpPr>
            <a:spLocks noGrp="1"/>
          </p:cNvSpPr>
          <p:nvPr>
            <p:ph idx="1"/>
          </p:nvPr>
        </p:nvSpPr>
        <p:spPr>
          <a:xfrm>
            <a:off x="678329" y="1293628"/>
            <a:ext cx="4233116" cy="5040560"/>
          </a:xfrm>
        </p:spPr>
        <p:txBody>
          <a:bodyPr/>
          <a:lstStyle/>
          <a:p>
            <a:r>
              <a:rPr lang="el-GR" dirty="0"/>
              <a:t>Εθελοντική μη </a:t>
            </a:r>
            <a:r>
              <a:rPr lang="el-GR" dirty="0" err="1"/>
              <a:t>αμοιβόμενη</a:t>
            </a:r>
            <a:r>
              <a:rPr lang="el-GR" dirty="0"/>
              <a:t> αιμοδοσία</a:t>
            </a:r>
          </a:p>
          <a:p>
            <a:r>
              <a:rPr lang="el-GR" dirty="0"/>
              <a:t>II.5 </a:t>
            </a:r>
            <a:r>
              <a:rPr lang="el-GR" dirty="0" err="1"/>
              <a:t>Αδειοδότηση</a:t>
            </a:r>
            <a:r>
              <a:rPr lang="el-GR" dirty="0"/>
              <a:t> Κ.Α.</a:t>
            </a:r>
          </a:p>
          <a:p>
            <a:r>
              <a:rPr lang="el-GR" dirty="0"/>
              <a:t>II.6 </a:t>
            </a:r>
            <a:r>
              <a:rPr lang="el-GR" dirty="0" err="1"/>
              <a:t>Αδειοδότηση</a:t>
            </a:r>
            <a:r>
              <a:rPr lang="el-GR" dirty="0"/>
              <a:t> Ν.Υ.Α. </a:t>
            </a:r>
          </a:p>
          <a:p>
            <a:r>
              <a:rPr lang="el-GR" dirty="0"/>
              <a:t>III.9 Ορισμός </a:t>
            </a:r>
            <a:r>
              <a:rPr lang="el-GR" dirty="0" smtClean="0"/>
              <a:t>Υπευθύνου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
        <p:nvSpPr>
          <p:cNvPr id="5" name="Ορθογώνιο 4"/>
          <p:cNvSpPr/>
          <p:nvPr/>
        </p:nvSpPr>
        <p:spPr>
          <a:xfrm>
            <a:off x="5298421" y="1461667"/>
            <a:ext cx="3765320" cy="2070823"/>
          </a:xfrm>
          <a:prstGeom prst="rect">
            <a:avLst/>
          </a:prstGeom>
        </p:spPr>
        <p:txBody>
          <a:bodyPr wrap="square">
            <a:spAutoFit/>
          </a:bodyPr>
          <a:lstStyle/>
          <a:p>
            <a:pPr marL="342900" lvl="0" indent="-342900" fontAlgn="auto">
              <a:lnSpc>
                <a:spcPct val="112000"/>
              </a:lnSpc>
              <a:spcBef>
                <a:spcPts val="1200"/>
              </a:spcBef>
              <a:spcAft>
                <a:spcPts val="0"/>
              </a:spcAft>
              <a:buFont typeface="Arial" panose="020B0604020202020204" pitchFamily="34" charset="0"/>
              <a:buChar char="•"/>
            </a:pPr>
            <a:r>
              <a:rPr lang="el-GR" sz="2200" dirty="0">
                <a:solidFill>
                  <a:prstClr val="black"/>
                </a:solidFill>
                <a:latin typeface="+mn-lt"/>
              </a:rPr>
              <a:t>III.10 Προσωπικό</a:t>
            </a:r>
          </a:p>
          <a:p>
            <a:pPr marL="342900" lvl="0" indent="-342900" fontAlgn="auto">
              <a:lnSpc>
                <a:spcPct val="112000"/>
              </a:lnSpc>
              <a:spcBef>
                <a:spcPts val="1200"/>
              </a:spcBef>
              <a:spcAft>
                <a:spcPts val="0"/>
              </a:spcAft>
              <a:buFont typeface="Arial" panose="020B0604020202020204" pitchFamily="34" charset="0"/>
              <a:buChar char="•"/>
            </a:pPr>
            <a:r>
              <a:rPr lang="fr-BE" altLang="el-GR" sz="2200" dirty="0">
                <a:solidFill>
                  <a:prstClr val="black"/>
                </a:solidFill>
                <a:latin typeface="+mn-lt"/>
                <a:cs typeface="Arial" charset="0"/>
              </a:rPr>
              <a:t>IV.11 </a:t>
            </a:r>
            <a:r>
              <a:rPr lang="el-GR" altLang="el-GR" sz="2200" dirty="0">
                <a:solidFill>
                  <a:prstClr val="black"/>
                </a:solidFill>
                <a:latin typeface="+mn-lt"/>
                <a:cs typeface="Arial" charset="0"/>
              </a:rPr>
              <a:t>Διαχείριση ποιότητας</a:t>
            </a:r>
            <a:endParaRPr lang="fr-BE" altLang="el-GR" sz="2200" dirty="0">
              <a:solidFill>
                <a:prstClr val="black"/>
              </a:solidFill>
              <a:latin typeface="+mn-lt"/>
              <a:cs typeface="Arial" charset="0"/>
            </a:endParaRPr>
          </a:p>
          <a:p>
            <a:pPr marL="342900" lvl="0" indent="-342900" fontAlgn="auto">
              <a:lnSpc>
                <a:spcPct val="112000"/>
              </a:lnSpc>
              <a:spcBef>
                <a:spcPts val="1200"/>
              </a:spcBef>
              <a:spcAft>
                <a:spcPts val="0"/>
              </a:spcAft>
              <a:buFont typeface="Arial" panose="020B0604020202020204" pitchFamily="34" charset="0"/>
              <a:buChar char="•"/>
            </a:pPr>
            <a:r>
              <a:rPr lang="fr-BE" altLang="el-GR" sz="2200" dirty="0">
                <a:solidFill>
                  <a:prstClr val="black"/>
                </a:solidFill>
                <a:latin typeface="+mn-lt"/>
                <a:cs typeface="Arial" charset="0"/>
              </a:rPr>
              <a:t>IV.12 </a:t>
            </a:r>
            <a:r>
              <a:rPr lang="el-GR" altLang="el-GR" sz="2200" dirty="0">
                <a:solidFill>
                  <a:prstClr val="black"/>
                </a:solidFill>
                <a:latin typeface="+mn-lt"/>
                <a:cs typeface="Arial" charset="0"/>
              </a:rPr>
              <a:t>¨</a:t>
            </a:r>
            <a:r>
              <a:rPr lang="el-GR" altLang="el-GR" sz="2200" dirty="0" err="1">
                <a:solidFill>
                  <a:prstClr val="black"/>
                </a:solidFill>
                <a:latin typeface="+mn-lt"/>
                <a:cs typeface="Arial" charset="0"/>
              </a:rPr>
              <a:t>Εγγραφα</a:t>
            </a:r>
            <a:endParaRPr lang="fr-FR" altLang="el-GR" sz="2200" dirty="0">
              <a:solidFill>
                <a:prstClr val="black"/>
              </a:solidFill>
              <a:latin typeface="+mn-lt"/>
              <a:cs typeface="Arial" charset="0"/>
            </a:endParaRPr>
          </a:p>
          <a:p>
            <a:pPr marL="342900" lvl="0" indent="-342900" fontAlgn="auto">
              <a:lnSpc>
                <a:spcPct val="112000"/>
              </a:lnSpc>
              <a:spcBef>
                <a:spcPts val="1200"/>
              </a:spcBef>
              <a:spcAft>
                <a:spcPts val="0"/>
              </a:spcAft>
              <a:buFont typeface="Arial" panose="020B0604020202020204" pitchFamily="34" charset="0"/>
              <a:buChar char="•"/>
            </a:pPr>
            <a:r>
              <a:rPr lang="fr-BE" altLang="el-GR" sz="2200" dirty="0">
                <a:solidFill>
                  <a:prstClr val="black"/>
                </a:solidFill>
                <a:latin typeface="+mn-lt"/>
                <a:cs typeface="Arial" charset="0"/>
              </a:rPr>
              <a:t>IV.13 </a:t>
            </a:r>
            <a:r>
              <a:rPr lang="el-GR" altLang="el-GR" sz="2200" dirty="0">
                <a:solidFill>
                  <a:prstClr val="black"/>
                </a:solidFill>
                <a:latin typeface="+mn-lt"/>
                <a:cs typeface="Arial" charset="0"/>
              </a:rPr>
              <a:t>Τήρηση αρχείων</a:t>
            </a:r>
            <a:endParaRPr lang="fr-FR" altLang="el-GR" sz="2200" dirty="0">
              <a:solidFill>
                <a:prstClr val="black"/>
              </a:solidFill>
              <a:latin typeface="+mn-lt"/>
              <a:cs typeface="Arial" charset="0"/>
            </a:endParaRPr>
          </a:p>
        </p:txBody>
      </p:sp>
    </p:spTree>
    <p:extLst>
      <p:ext uri="{BB962C8B-B14F-4D97-AF65-F5344CB8AC3E}">
        <p14:creationId xmlns:p14="http://schemas.microsoft.com/office/powerpoint/2010/main" val="30503313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5"/>
          <p:cNvSpPr>
            <a:spLocks noChangeArrowheads="1"/>
          </p:cNvSpPr>
          <p:nvPr/>
        </p:nvSpPr>
        <p:spPr bwMode="auto">
          <a:xfrm>
            <a:off x="228600" y="1773238"/>
            <a:ext cx="8534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1200"/>
              </a:spcBef>
              <a:buFontTx/>
              <a:buChar char="•"/>
            </a:pPr>
            <a:r>
              <a:rPr lang="fr-FR" altLang="el-GR" sz="2200" dirty="0" smtClean="0">
                <a:latin typeface="+mn-lt"/>
                <a:cs typeface="Arial" charset="0"/>
              </a:rPr>
              <a:t>V.14 </a:t>
            </a:r>
            <a:r>
              <a:rPr lang="el-GR" altLang="el-GR" sz="2200" dirty="0" err="1">
                <a:latin typeface="+mn-lt"/>
                <a:cs typeface="Arial" charset="0"/>
              </a:rPr>
              <a:t>ανιχνευσιμότητα</a:t>
            </a:r>
            <a:r>
              <a:rPr lang="el-GR" altLang="el-GR" sz="2200" dirty="0">
                <a:latin typeface="+mn-lt"/>
                <a:cs typeface="Arial" charset="0"/>
              </a:rPr>
              <a:t> </a:t>
            </a:r>
            <a:r>
              <a:rPr lang="el-GR" altLang="el-GR" sz="2200" dirty="0" err="1">
                <a:latin typeface="+mn-lt"/>
                <a:cs typeface="Arial" charset="0"/>
              </a:rPr>
              <a:t>απο</a:t>
            </a:r>
            <a:r>
              <a:rPr lang="el-GR" altLang="el-GR" sz="2200" dirty="0">
                <a:latin typeface="+mn-lt"/>
                <a:cs typeface="Arial" charset="0"/>
              </a:rPr>
              <a:t> </a:t>
            </a:r>
            <a:r>
              <a:rPr lang="en-US" altLang="el-GR" sz="2200" dirty="0">
                <a:latin typeface="+mn-lt"/>
                <a:cs typeface="Arial" charset="0"/>
              </a:rPr>
              <a:t>“</a:t>
            </a:r>
            <a:r>
              <a:rPr lang="el-GR" altLang="el-GR" sz="2200" dirty="0">
                <a:latin typeface="+mn-lt"/>
                <a:cs typeface="Arial" charset="0"/>
              </a:rPr>
              <a:t>τη φλέβα στη φλέβα</a:t>
            </a:r>
            <a:r>
              <a:rPr lang="en-US" altLang="el-GR" sz="2200" dirty="0" smtClean="0">
                <a:latin typeface="+mn-lt"/>
                <a:cs typeface="Arial" charset="0"/>
              </a:rPr>
              <a:t>”</a:t>
            </a:r>
            <a:r>
              <a:rPr lang="el-GR" altLang="el-GR" sz="2200" dirty="0" smtClean="0">
                <a:latin typeface="+mn-lt"/>
                <a:cs typeface="Arial" charset="0"/>
              </a:rPr>
              <a:t>. </a:t>
            </a:r>
            <a:endParaRPr lang="fr-FR" altLang="el-GR" sz="2200" dirty="0">
              <a:latin typeface="+mn-lt"/>
              <a:cs typeface="Arial" charset="0"/>
            </a:endParaRPr>
          </a:p>
          <a:p>
            <a:pPr eaLnBrk="1" hangingPunct="1">
              <a:spcBef>
                <a:spcPts val="1200"/>
              </a:spcBef>
              <a:buFontTx/>
              <a:buChar char="•"/>
            </a:pPr>
            <a:r>
              <a:rPr lang="fr-FR" altLang="el-GR" sz="2200" dirty="0">
                <a:latin typeface="+mn-lt"/>
                <a:cs typeface="Arial" charset="0"/>
              </a:rPr>
              <a:t>V.15 </a:t>
            </a:r>
            <a:r>
              <a:rPr lang="el-GR" altLang="el-GR" sz="2200" dirty="0">
                <a:latin typeface="+mn-lt"/>
                <a:cs typeface="Arial" charset="0"/>
              </a:rPr>
              <a:t>κοινοποίηση συμβάντων και </a:t>
            </a:r>
            <a:r>
              <a:rPr lang="el-GR" altLang="el-GR" sz="2200" dirty="0" smtClean="0">
                <a:latin typeface="+mn-lt"/>
                <a:cs typeface="Arial" charset="0"/>
              </a:rPr>
              <a:t>αντιδράσεων.</a:t>
            </a:r>
            <a:endParaRPr lang="fr-FR" altLang="el-GR" sz="2200" dirty="0">
              <a:latin typeface="+mn-lt"/>
              <a:cs typeface="Arial" charset="0"/>
            </a:endParaRPr>
          </a:p>
          <a:p>
            <a:pPr eaLnBrk="1" hangingPunct="1">
              <a:spcBef>
                <a:spcPts val="1200"/>
              </a:spcBef>
              <a:buFontTx/>
              <a:buChar char="•"/>
            </a:pPr>
            <a:r>
              <a:rPr lang="fr-FR" altLang="el-GR" sz="2200" dirty="0">
                <a:latin typeface="+mn-lt"/>
                <a:cs typeface="Arial" charset="0"/>
              </a:rPr>
              <a:t>V.15 </a:t>
            </a:r>
            <a:r>
              <a:rPr lang="el-GR" altLang="el-GR" sz="2200" dirty="0">
                <a:latin typeface="+mn-lt"/>
                <a:cs typeface="Arial" charset="0"/>
              </a:rPr>
              <a:t>διαδικασίες </a:t>
            </a:r>
            <a:r>
              <a:rPr lang="el-GR" altLang="el-GR" sz="2200" dirty="0" smtClean="0">
                <a:latin typeface="+mn-lt"/>
                <a:cs typeface="Arial" charset="0"/>
              </a:rPr>
              <a:t>απόσυρσης.</a:t>
            </a:r>
            <a:endParaRPr lang="fr-FR" altLang="el-GR" sz="2200" u="sng" dirty="0">
              <a:solidFill>
                <a:srgbClr val="FF3300"/>
              </a:solidFill>
              <a:latin typeface="+mn-lt"/>
              <a:cs typeface="Arial" charset="0"/>
            </a:endParaRPr>
          </a:p>
        </p:txBody>
      </p:sp>
      <p:grpSp>
        <p:nvGrpSpPr>
          <p:cNvPr id="48132" name="Group 6"/>
          <p:cNvGrpSpPr>
            <a:grpSpLocks/>
          </p:cNvGrpSpPr>
          <p:nvPr/>
        </p:nvGrpSpPr>
        <p:grpSpPr bwMode="auto">
          <a:xfrm>
            <a:off x="457200" y="3429000"/>
            <a:ext cx="8489950" cy="3200400"/>
            <a:chOff x="432" y="2256"/>
            <a:chExt cx="5136" cy="1872"/>
          </a:xfrm>
        </p:grpSpPr>
        <p:grpSp>
          <p:nvGrpSpPr>
            <p:cNvPr id="48134" name="Group 7"/>
            <p:cNvGrpSpPr>
              <a:grpSpLocks/>
            </p:cNvGrpSpPr>
            <p:nvPr/>
          </p:nvGrpSpPr>
          <p:grpSpPr bwMode="auto">
            <a:xfrm>
              <a:off x="3696" y="2592"/>
              <a:ext cx="1728" cy="967"/>
              <a:chOff x="3264" y="2640"/>
              <a:chExt cx="1889" cy="967"/>
            </a:xfrm>
          </p:grpSpPr>
          <p:sp>
            <p:nvSpPr>
              <p:cNvPr id="48217" name="Freeform 8"/>
              <p:cNvSpPr>
                <a:spLocks/>
              </p:cNvSpPr>
              <p:nvPr/>
            </p:nvSpPr>
            <p:spPr bwMode="auto">
              <a:xfrm>
                <a:off x="3585" y="2640"/>
                <a:ext cx="199" cy="182"/>
              </a:xfrm>
              <a:custGeom>
                <a:avLst/>
                <a:gdLst>
                  <a:gd name="T0" fmla="*/ 1 w 333"/>
                  <a:gd name="T1" fmla="*/ 42 h 276"/>
                  <a:gd name="T2" fmla="*/ 0 w 333"/>
                  <a:gd name="T3" fmla="*/ 62 h 276"/>
                  <a:gd name="T4" fmla="*/ 3 w 333"/>
                  <a:gd name="T5" fmla="*/ 82 h 276"/>
                  <a:gd name="T6" fmla="*/ 11 w 333"/>
                  <a:gd name="T7" fmla="*/ 100 h 276"/>
                  <a:gd name="T8" fmla="*/ 27 w 333"/>
                  <a:gd name="T9" fmla="*/ 114 h 276"/>
                  <a:gd name="T10" fmla="*/ 45 w 333"/>
                  <a:gd name="T11" fmla="*/ 120 h 276"/>
                  <a:gd name="T12" fmla="*/ 64 w 333"/>
                  <a:gd name="T13" fmla="*/ 117 h 276"/>
                  <a:gd name="T14" fmla="*/ 81 w 333"/>
                  <a:gd name="T15" fmla="*/ 107 h 276"/>
                  <a:gd name="T16" fmla="*/ 106 w 333"/>
                  <a:gd name="T17" fmla="*/ 103 h 276"/>
                  <a:gd name="T18" fmla="*/ 107 w 333"/>
                  <a:gd name="T19" fmla="*/ 98 h 276"/>
                  <a:gd name="T20" fmla="*/ 108 w 333"/>
                  <a:gd name="T21" fmla="*/ 85 h 276"/>
                  <a:gd name="T22" fmla="*/ 114 w 333"/>
                  <a:gd name="T23" fmla="*/ 80 h 276"/>
                  <a:gd name="T24" fmla="*/ 118 w 333"/>
                  <a:gd name="T25" fmla="*/ 73 h 276"/>
                  <a:gd name="T26" fmla="*/ 118 w 333"/>
                  <a:gd name="T27" fmla="*/ 57 h 276"/>
                  <a:gd name="T28" fmla="*/ 112 w 333"/>
                  <a:gd name="T29" fmla="*/ 50 h 276"/>
                  <a:gd name="T30" fmla="*/ 108 w 333"/>
                  <a:gd name="T31" fmla="*/ 51 h 276"/>
                  <a:gd name="T32" fmla="*/ 103 w 333"/>
                  <a:gd name="T33" fmla="*/ 53 h 276"/>
                  <a:gd name="T34" fmla="*/ 100 w 333"/>
                  <a:gd name="T35" fmla="*/ 43 h 276"/>
                  <a:gd name="T36" fmla="*/ 96 w 333"/>
                  <a:gd name="T37" fmla="*/ 32 h 276"/>
                  <a:gd name="T38" fmla="*/ 88 w 333"/>
                  <a:gd name="T39" fmla="*/ 22 h 276"/>
                  <a:gd name="T40" fmla="*/ 80 w 333"/>
                  <a:gd name="T41" fmla="*/ 13 h 276"/>
                  <a:gd name="T42" fmla="*/ 63 w 333"/>
                  <a:gd name="T43" fmla="*/ 2 h 276"/>
                  <a:gd name="T44" fmla="*/ 44 w 333"/>
                  <a:gd name="T45" fmla="*/ 0 h 276"/>
                  <a:gd name="T46" fmla="*/ 26 w 333"/>
                  <a:gd name="T47" fmla="*/ 7 h 276"/>
                  <a:gd name="T48" fmla="*/ 10 w 333"/>
                  <a:gd name="T49" fmla="*/ 22 h 276"/>
                  <a:gd name="T50" fmla="*/ 8 w 333"/>
                  <a:gd name="T51" fmla="*/ 27 h 276"/>
                  <a:gd name="T52" fmla="*/ 5 w 333"/>
                  <a:gd name="T53" fmla="*/ 32 h 276"/>
                  <a:gd name="T54" fmla="*/ 30 w 333"/>
                  <a:gd name="T55" fmla="*/ 47 h 276"/>
                  <a:gd name="T56" fmla="*/ 72 w 333"/>
                  <a:gd name="T57" fmla="*/ 49 h 276"/>
                  <a:gd name="T58" fmla="*/ 80 w 333"/>
                  <a:gd name="T59" fmla="*/ 42 h 276"/>
                  <a:gd name="T60" fmla="*/ 88 w 333"/>
                  <a:gd name="T61" fmla="*/ 45 h 276"/>
                  <a:gd name="T62" fmla="*/ 92 w 333"/>
                  <a:gd name="T63" fmla="*/ 57 h 276"/>
                  <a:gd name="T64" fmla="*/ 88 w 333"/>
                  <a:gd name="T65" fmla="*/ 71 h 276"/>
                  <a:gd name="T66" fmla="*/ 79 w 333"/>
                  <a:gd name="T67" fmla="*/ 78 h 276"/>
                  <a:gd name="T68" fmla="*/ 72 w 333"/>
                  <a:gd name="T69" fmla="*/ 76 h 276"/>
                  <a:gd name="T70" fmla="*/ 69 w 333"/>
                  <a:gd name="T71" fmla="*/ 69 h 276"/>
                  <a:gd name="T72" fmla="*/ 27 w 333"/>
                  <a:gd name="T73" fmla="*/ 59 h 276"/>
                  <a:gd name="T74" fmla="*/ 5 w 333"/>
                  <a:gd name="T75" fmla="*/ 32 h 2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3" h="276">
                    <a:moveTo>
                      <a:pt x="14" y="75"/>
                    </a:moveTo>
                    <a:lnTo>
                      <a:pt x="4" y="96"/>
                    </a:lnTo>
                    <a:lnTo>
                      <a:pt x="0" y="120"/>
                    </a:lnTo>
                    <a:lnTo>
                      <a:pt x="0" y="143"/>
                    </a:lnTo>
                    <a:lnTo>
                      <a:pt x="3" y="167"/>
                    </a:lnTo>
                    <a:lnTo>
                      <a:pt x="9" y="189"/>
                    </a:lnTo>
                    <a:lnTo>
                      <a:pt x="18" y="210"/>
                    </a:lnTo>
                    <a:lnTo>
                      <a:pt x="32" y="229"/>
                    </a:lnTo>
                    <a:lnTo>
                      <a:pt x="51" y="246"/>
                    </a:lnTo>
                    <a:lnTo>
                      <a:pt x="75" y="262"/>
                    </a:lnTo>
                    <a:lnTo>
                      <a:pt x="100" y="271"/>
                    </a:lnTo>
                    <a:lnTo>
                      <a:pt x="126" y="276"/>
                    </a:lnTo>
                    <a:lnTo>
                      <a:pt x="154" y="276"/>
                    </a:lnTo>
                    <a:lnTo>
                      <a:pt x="179" y="270"/>
                    </a:lnTo>
                    <a:lnTo>
                      <a:pt x="204" y="260"/>
                    </a:lnTo>
                    <a:lnTo>
                      <a:pt x="228" y="245"/>
                    </a:lnTo>
                    <a:lnTo>
                      <a:pt x="247" y="224"/>
                    </a:lnTo>
                    <a:lnTo>
                      <a:pt x="297" y="237"/>
                    </a:lnTo>
                    <a:lnTo>
                      <a:pt x="297" y="234"/>
                    </a:lnTo>
                    <a:lnTo>
                      <a:pt x="300" y="226"/>
                    </a:lnTo>
                    <a:lnTo>
                      <a:pt x="301" y="213"/>
                    </a:lnTo>
                    <a:lnTo>
                      <a:pt x="301" y="196"/>
                    </a:lnTo>
                    <a:lnTo>
                      <a:pt x="311" y="193"/>
                    </a:lnTo>
                    <a:lnTo>
                      <a:pt x="319" y="185"/>
                    </a:lnTo>
                    <a:lnTo>
                      <a:pt x="325" y="178"/>
                    </a:lnTo>
                    <a:lnTo>
                      <a:pt x="329" y="167"/>
                    </a:lnTo>
                    <a:lnTo>
                      <a:pt x="333" y="148"/>
                    </a:lnTo>
                    <a:lnTo>
                      <a:pt x="331" y="131"/>
                    </a:lnTo>
                    <a:lnTo>
                      <a:pt x="325" y="120"/>
                    </a:lnTo>
                    <a:lnTo>
                      <a:pt x="314" y="115"/>
                    </a:lnTo>
                    <a:lnTo>
                      <a:pt x="308" y="115"/>
                    </a:lnTo>
                    <a:lnTo>
                      <a:pt x="301" y="117"/>
                    </a:lnTo>
                    <a:lnTo>
                      <a:pt x="295" y="120"/>
                    </a:lnTo>
                    <a:lnTo>
                      <a:pt x="290" y="123"/>
                    </a:lnTo>
                    <a:lnTo>
                      <a:pt x="286" y="111"/>
                    </a:lnTo>
                    <a:lnTo>
                      <a:pt x="281" y="98"/>
                    </a:lnTo>
                    <a:lnTo>
                      <a:pt x="275" y="87"/>
                    </a:lnTo>
                    <a:lnTo>
                      <a:pt x="267" y="75"/>
                    </a:lnTo>
                    <a:lnTo>
                      <a:pt x="259" y="62"/>
                    </a:lnTo>
                    <a:lnTo>
                      <a:pt x="248" y="51"/>
                    </a:lnTo>
                    <a:lnTo>
                      <a:pt x="237" y="40"/>
                    </a:lnTo>
                    <a:lnTo>
                      <a:pt x="225" y="29"/>
                    </a:lnTo>
                    <a:lnTo>
                      <a:pt x="201" y="14"/>
                    </a:lnTo>
                    <a:lnTo>
                      <a:pt x="176" y="4"/>
                    </a:lnTo>
                    <a:lnTo>
                      <a:pt x="150" y="0"/>
                    </a:lnTo>
                    <a:lnTo>
                      <a:pt x="123" y="0"/>
                    </a:lnTo>
                    <a:lnTo>
                      <a:pt x="97" y="4"/>
                    </a:lnTo>
                    <a:lnTo>
                      <a:pt x="72" y="15"/>
                    </a:lnTo>
                    <a:lnTo>
                      <a:pt x="50" y="31"/>
                    </a:lnTo>
                    <a:lnTo>
                      <a:pt x="29" y="51"/>
                    </a:lnTo>
                    <a:lnTo>
                      <a:pt x="25" y="57"/>
                    </a:lnTo>
                    <a:lnTo>
                      <a:pt x="22" y="62"/>
                    </a:lnTo>
                    <a:lnTo>
                      <a:pt x="17" y="68"/>
                    </a:lnTo>
                    <a:lnTo>
                      <a:pt x="14" y="75"/>
                    </a:lnTo>
                    <a:lnTo>
                      <a:pt x="78" y="125"/>
                    </a:lnTo>
                    <a:lnTo>
                      <a:pt x="84" y="109"/>
                    </a:lnTo>
                    <a:lnTo>
                      <a:pt x="193" y="126"/>
                    </a:lnTo>
                    <a:lnTo>
                      <a:pt x="201" y="112"/>
                    </a:lnTo>
                    <a:lnTo>
                      <a:pt x="212" y="101"/>
                    </a:lnTo>
                    <a:lnTo>
                      <a:pt x="225" y="95"/>
                    </a:lnTo>
                    <a:lnTo>
                      <a:pt x="237" y="96"/>
                    </a:lnTo>
                    <a:lnTo>
                      <a:pt x="248" y="103"/>
                    </a:lnTo>
                    <a:lnTo>
                      <a:pt x="256" y="115"/>
                    </a:lnTo>
                    <a:lnTo>
                      <a:pt x="258" y="131"/>
                    </a:lnTo>
                    <a:lnTo>
                      <a:pt x="254" y="148"/>
                    </a:lnTo>
                    <a:lnTo>
                      <a:pt x="247" y="162"/>
                    </a:lnTo>
                    <a:lnTo>
                      <a:pt x="236" y="173"/>
                    </a:lnTo>
                    <a:lnTo>
                      <a:pt x="223" y="179"/>
                    </a:lnTo>
                    <a:lnTo>
                      <a:pt x="211" y="178"/>
                    </a:lnTo>
                    <a:lnTo>
                      <a:pt x="203" y="174"/>
                    </a:lnTo>
                    <a:lnTo>
                      <a:pt x="197" y="168"/>
                    </a:lnTo>
                    <a:lnTo>
                      <a:pt x="192" y="159"/>
                    </a:lnTo>
                    <a:lnTo>
                      <a:pt x="190" y="150"/>
                    </a:lnTo>
                    <a:lnTo>
                      <a:pt x="75" y="137"/>
                    </a:lnTo>
                    <a:lnTo>
                      <a:pt x="78" y="125"/>
                    </a:lnTo>
                    <a:lnTo>
                      <a:pt x="14" y="75"/>
                    </a:lnTo>
                    <a:close/>
                  </a:path>
                </a:pathLst>
              </a:custGeom>
              <a:solidFill>
                <a:srgbClr val="FFFFFF"/>
              </a:solidFill>
              <a:ln w="9525">
                <a:solidFill>
                  <a:srgbClr val="FFFFFF"/>
                </a:solidFill>
                <a:round/>
                <a:headEnd/>
                <a:tailEnd/>
              </a:ln>
            </p:spPr>
            <p:txBody>
              <a:bodyPr/>
              <a:lstStyle/>
              <a:p>
                <a:endParaRPr lang="el-GR"/>
              </a:p>
            </p:txBody>
          </p:sp>
          <p:sp>
            <p:nvSpPr>
              <p:cNvPr id="48218" name="Freeform 9"/>
              <p:cNvSpPr>
                <a:spLocks/>
              </p:cNvSpPr>
              <p:nvPr/>
            </p:nvSpPr>
            <p:spPr bwMode="auto">
              <a:xfrm>
                <a:off x="3324" y="2841"/>
                <a:ext cx="590" cy="754"/>
              </a:xfrm>
              <a:custGeom>
                <a:avLst/>
                <a:gdLst>
                  <a:gd name="T0" fmla="*/ 224 w 985"/>
                  <a:gd name="T1" fmla="*/ 3 h 1141"/>
                  <a:gd name="T2" fmla="*/ 229 w 985"/>
                  <a:gd name="T3" fmla="*/ 1 h 1141"/>
                  <a:gd name="T4" fmla="*/ 232 w 985"/>
                  <a:gd name="T5" fmla="*/ 3 h 1141"/>
                  <a:gd name="T6" fmla="*/ 238 w 985"/>
                  <a:gd name="T7" fmla="*/ 22 h 1141"/>
                  <a:gd name="T8" fmla="*/ 250 w 985"/>
                  <a:gd name="T9" fmla="*/ 49 h 1141"/>
                  <a:gd name="T10" fmla="*/ 272 w 985"/>
                  <a:gd name="T11" fmla="*/ 72 h 1141"/>
                  <a:gd name="T12" fmla="*/ 298 w 985"/>
                  <a:gd name="T13" fmla="*/ 82 h 1141"/>
                  <a:gd name="T14" fmla="*/ 316 w 985"/>
                  <a:gd name="T15" fmla="*/ 83 h 1141"/>
                  <a:gd name="T16" fmla="*/ 329 w 985"/>
                  <a:gd name="T17" fmla="*/ 83 h 1141"/>
                  <a:gd name="T18" fmla="*/ 335 w 985"/>
                  <a:gd name="T19" fmla="*/ 81 h 1141"/>
                  <a:gd name="T20" fmla="*/ 353 w 985"/>
                  <a:gd name="T21" fmla="*/ 154 h 1141"/>
                  <a:gd name="T22" fmla="*/ 347 w 985"/>
                  <a:gd name="T23" fmla="*/ 159 h 1141"/>
                  <a:gd name="T24" fmla="*/ 331 w 985"/>
                  <a:gd name="T25" fmla="*/ 168 h 1141"/>
                  <a:gd name="T26" fmla="*/ 304 w 985"/>
                  <a:gd name="T27" fmla="*/ 176 h 1141"/>
                  <a:gd name="T28" fmla="*/ 267 w 985"/>
                  <a:gd name="T29" fmla="*/ 176 h 1141"/>
                  <a:gd name="T30" fmla="*/ 244 w 985"/>
                  <a:gd name="T31" fmla="*/ 170 h 1141"/>
                  <a:gd name="T32" fmla="*/ 228 w 985"/>
                  <a:gd name="T33" fmla="*/ 165 h 1141"/>
                  <a:gd name="T34" fmla="*/ 219 w 985"/>
                  <a:gd name="T35" fmla="*/ 161 h 1141"/>
                  <a:gd name="T36" fmla="*/ 216 w 985"/>
                  <a:gd name="T37" fmla="*/ 158 h 1141"/>
                  <a:gd name="T38" fmla="*/ 209 w 985"/>
                  <a:gd name="T39" fmla="*/ 365 h 1141"/>
                  <a:gd name="T40" fmla="*/ 241 w 985"/>
                  <a:gd name="T41" fmla="*/ 498 h 1141"/>
                  <a:gd name="T42" fmla="*/ 131 w 985"/>
                  <a:gd name="T43" fmla="*/ 373 h 1141"/>
                  <a:gd name="T44" fmla="*/ 99 w 985"/>
                  <a:gd name="T45" fmla="*/ 481 h 1141"/>
                  <a:gd name="T46" fmla="*/ 14 w 985"/>
                  <a:gd name="T47" fmla="*/ 498 h 1141"/>
                  <a:gd name="T48" fmla="*/ 0 w 985"/>
                  <a:gd name="T49" fmla="*/ 361 h 1141"/>
                  <a:gd name="T50" fmla="*/ 11 w 985"/>
                  <a:gd name="T51" fmla="*/ 313 h 1141"/>
                  <a:gd name="T52" fmla="*/ 12 w 985"/>
                  <a:gd name="T53" fmla="*/ 353 h 1141"/>
                  <a:gd name="T54" fmla="*/ 14 w 985"/>
                  <a:gd name="T55" fmla="*/ 354 h 1141"/>
                  <a:gd name="T56" fmla="*/ 20 w 985"/>
                  <a:gd name="T57" fmla="*/ 355 h 1141"/>
                  <a:gd name="T58" fmla="*/ 28 w 985"/>
                  <a:gd name="T59" fmla="*/ 356 h 1141"/>
                  <a:gd name="T60" fmla="*/ 40 w 985"/>
                  <a:gd name="T61" fmla="*/ 359 h 1141"/>
                  <a:gd name="T62" fmla="*/ 55 w 985"/>
                  <a:gd name="T63" fmla="*/ 360 h 1141"/>
                  <a:gd name="T64" fmla="*/ 75 w 985"/>
                  <a:gd name="T65" fmla="*/ 361 h 1141"/>
                  <a:gd name="T66" fmla="*/ 99 w 985"/>
                  <a:gd name="T67" fmla="*/ 361 h 1141"/>
                  <a:gd name="T68" fmla="*/ 126 w 985"/>
                  <a:gd name="T69" fmla="*/ 361 h 1141"/>
                  <a:gd name="T70" fmla="*/ 149 w 985"/>
                  <a:gd name="T71" fmla="*/ 361 h 1141"/>
                  <a:gd name="T72" fmla="*/ 168 w 985"/>
                  <a:gd name="T73" fmla="*/ 360 h 1141"/>
                  <a:gd name="T74" fmla="*/ 183 w 985"/>
                  <a:gd name="T75" fmla="*/ 359 h 1141"/>
                  <a:gd name="T76" fmla="*/ 195 w 985"/>
                  <a:gd name="T77" fmla="*/ 356 h 1141"/>
                  <a:gd name="T78" fmla="*/ 202 w 985"/>
                  <a:gd name="T79" fmla="*/ 355 h 1141"/>
                  <a:gd name="T80" fmla="*/ 207 w 985"/>
                  <a:gd name="T81" fmla="*/ 354 h 1141"/>
                  <a:gd name="T82" fmla="*/ 209 w 985"/>
                  <a:gd name="T83" fmla="*/ 353 h 1141"/>
                  <a:gd name="T84" fmla="*/ 205 w 985"/>
                  <a:gd name="T85" fmla="*/ 132 h 1141"/>
                  <a:gd name="T86" fmla="*/ 209 w 985"/>
                  <a:gd name="T87" fmla="*/ 135 h 1141"/>
                  <a:gd name="T88" fmla="*/ 221 w 985"/>
                  <a:gd name="T89" fmla="*/ 143 h 1141"/>
                  <a:gd name="T90" fmla="*/ 245 w 985"/>
                  <a:gd name="T91" fmla="*/ 153 h 1141"/>
                  <a:gd name="T92" fmla="*/ 281 w 985"/>
                  <a:gd name="T93" fmla="*/ 161 h 1141"/>
                  <a:gd name="T94" fmla="*/ 305 w 985"/>
                  <a:gd name="T95" fmla="*/ 159 h 1141"/>
                  <a:gd name="T96" fmla="*/ 322 w 985"/>
                  <a:gd name="T97" fmla="*/ 155 h 1141"/>
                  <a:gd name="T98" fmla="*/ 334 w 985"/>
                  <a:gd name="T99" fmla="*/ 149 h 1141"/>
                  <a:gd name="T100" fmla="*/ 338 w 985"/>
                  <a:gd name="T101" fmla="*/ 146 h 1141"/>
                  <a:gd name="T102" fmla="*/ 323 w 985"/>
                  <a:gd name="T103" fmla="*/ 100 h 1141"/>
                  <a:gd name="T104" fmla="*/ 313 w 985"/>
                  <a:gd name="T105" fmla="*/ 101 h 1141"/>
                  <a:gd name="T106" fmla="*/ 295 w 985"/>
                  <a:gd name="T107" fmla="*/ 98 h 1141"/>
                  <a:gd name="T108" fmla="*/ 276 w 985"/>
                  <a:gd name="T109" fmla="*/ 93 h 1141"/>
                  <a:gd name="T110" fmla="*/ 251 w 985"/>
                  <a:gd name="T111" fmla="*/ 75 h 1141"/>
                  <a:gd name="T112" fmla="*/ 231 w 985"/>
                  <a:gd name="T113" fmla="*/ 48 h 1141"/>
                  <a:gd name="T114" fmla="*/ 222 w 985"/>
                  <a:gd name="T115" fmla="*/ 22 h 1141"/>
                  <a:gd name="T116" fmla="*/ 219 w 985"/>
                  <a:gd name="T117" fmla="*/ 7 h 1141"/>
                  <a:gd name="T118" fmla="*/ 222 w 985"/>
                  <a:gd name="T119" fmla="*/ 4 h 11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5" h="1141">
                    <a:moveTo>
                      <a:pt x="618" y="9"/>
                    </a:moveTo>
                    <a:lnTo>
                      <a:pt x="625" y="8"/>
                    </a:lnTo>
                    <a:lnTo>
                      <a:pt x="632" y="6"/>
                    </a:lnTo>
                    <a:lnTo>
                      <a:pt x="639" y="3"/>
                    </a:lnTo>
                    <a:lnTo>
                      <a:pt x="646" y="0"/>
                    </a:lnTo>
                    <a:lnTo>
                      <a:pt x="647" y="6"/>
                    </a:lnTo>
                    <a:lnTo>
                      <a:pt x="653" y="25"/>
                    </a:lnTo>
                    <a:lnTo>
                      <a:pt x="663" y="50"/>
                    </a:lnTo>
                    <a:lnTo>
                      <a:pt x="677" y="81"/>
                    </a:lnTo>
                    <a:lnTo>
                      <a:pt x="697" y="112"/>
                    </a:lnTo>
                    <a:lnTo>
                      <a:pt x="725" y="142"/>
                    </a:lnTo>
                    <a:lnTo>
                      <a:pt x="758" y="165"/>
                    </a:lnTo>
                    <a:lnTo>
                      <a:pt x="800" y="181"/>
                    </a:lnTo>
                    <a:lnTo>
                      <a:pt x="832" y="187"/>
                    </a:lnTo>
                    <a:lnTo>
                      <a:pt x="858" y="190"/>
                    </a:lnTo>
                    <a:lnTo>
                      <a:pt x="882" y="190"/>
                    </a:lnTo>
                    <a:lnTo>
                      <a:pt x="902" y="190"/>
                    </a:lnTo>
                    <a:lnTo>
                      <a:pt x="918" y="189"/>
                    </a:lnTo>
                    <a:lnTo>
                      <a:pt x="929" y="187"/>
                    </a:lnTo>
                    <a:lnTo>
                      <a:pt x="935" y="186"/>
                    </a:lnTo>
                    <a:lnTo>
                      <a:pt x="938" y="186"/>
                    </a:lnTo>
                    <a:lnTo>
                      <a:pt x="985" y="353"/>
                    </a:lnTo>
                    <a:lnTo>
                      <a:pt x="980" y="356"/>
                    </a:lnTo>
                    <a:lnTo>
                      <a:pt x="969" y="364"/>
                    </a:lnTo>
                    <a:lnTo>
                      <a:pt x="951" y="374"/>
                    </a:lnTo>
                    <a:lnTo>
                      <a:pt x="924" y="385"/>
                    </a:lnTo>
                    <a:lnTo>
                      <a:pt x="890" y="396"/>
                    </a:lnTo>
                    <a:lnTo>
                      <a:pt x="847" y="403"/>
                    </a:lnTo>
                    <a:lnTo>
                      <a:pt x="799" y="406"/>
                    </a:lnTo>
                    <a:lnTo>
                      <a:pt x="744" y="403"/>
                    </a:lnTo>
                    <a:lnTo>
                      <a:pt x="708" y="396"/>
                    </a:lnTo>
                    <a:lnTo>
                      <a:pt x="679" y="390"/>
                    </a:lnTo>
                    <a:lnTo>
                      <a:pt x="655" y="384"/>
                    </a:lnTo>
                    <a:lnTo>
                      <a:pt x="635" y="378"/>
                    </a:lnTo>
                    <a:lnTo>
                      <a:pt x="621" y="371"/>
                    </a:lnTo>
                    <a:lnTo>
                      <a:pt x="610" y="367"/>
                    </a:lnTo>
                    <a:lnTo>
                      <a:pt x="603" y="364"/>
                    </a:lnTo>
                    <a:lnTo>
                      <a:pt x="602" y="362"/>
                    </a:lnTo>
                    <a:lnTo>
                      <a:pt x="613" y="825"/>
                    </a:lnTo>
                    <a:lnTo>
                      <a:pt x="582" y="836"/>
                    </a:lnTo>
                    <a:lnTo>
                      <a:pt x="597" y="1102"/>
                    </a:lnTo>
                    <a:lnTo>
                      <a:pt x="671" y="1141"/>
                    </a:lnTo>
                    <a:lnTo>
                      <a:pt x="360" y="1141"/>
                    </a:lnTo>
                    <a:lnTo>
                      <a:pt x="366" y="853"/>
                    </a:lnTo>
                    <a:lnTo>
                      <a:pt x="263" y="853"/>
                    </a:lnTo>
                    <a:lnTo>
                      <a:pt x="277" y="1102"/>
                    </a:lnTo>
                    <a:lnTo>
                      <a:pt x="350" y="1141"/>
                    </a:lnTo>
                    <a:lnTo>
                      <a:pt x="39" y="1141"/>
                    </a:lnTo>
                    <a:lnTo>
                      <a:pt x="45" y="843"/>
                    </a:lnTo>
                    <a:lnTo>
                      <a:pt x="0" y="827"/>
                    </a:lnTo>
                    <a:lnTo>
                      <a:pt x="0" y="713"/>
                    </a:lnTo>
                    <a:lnTo>
                      <a:pt x="31" y="716"/>
                    </a:lnTo>
                    <a:lnTo>
                      <a:pt x="31" y="808"/>
                    </a:lnTo>
                    <a:lnTo>
                      <a:pt x="33" y="808"/>
                    </a:lnTo>
                    <a:lnTo>
                      <a:pt x="34" y="810"/>
                    </a:lnTo>
                    <a:lnTo>
                      <a:pt x="39" y="810"/>
                    </a:lnTo>
                    <a:lnTo>
                      <a:pt x="45" y="811"/>
                    </a:lnTo>
                    <a:lnTo>
                      <a:pt x="55" y="813"/>
                    </a:lnTo>
                    <a:lnTo>
                      <a:pt x="64" y="814"/>
                    </a:lnTo>
                    <a:lnTo>
                      <a:pt x="78" y="816"/>
                    </a:lnTo>
                    <a:lnTo>
                      <a:pt x="92" y="818"/>
                    </a:lnTo>
                    <a:lnTo>
                      <a:pt x="111" y="821"/>
                    </a:lnTo>
                    <a:lnTo>
                      <a:pt x="131" y="822"/>
                    </a:lnTo>
                    <a:lnTo>
                      <a:pt x="153" y="824"/>
                    </a:lnTo>
                    <a:lnTo>
                      <a:pt x="180" y="825"/>
                    </a:lnTo>
                    <a:lnTo>
                      <a:pt x="208" y="827"/>
                    </a:lnTo>
                    <a:lnTo>
                      <a:pt x="241" y="827"/>
                    </a:lnTo>
                    <a:lnTo>
                      <a:pt x="275" y="828"/>
                    </a:lnTo>
                    <a:lnTo>
                      <a:pt x="313" y="828"/>
                    </a:lnTo>
                    <a:lnTo>
                      <a:pt x="350" y="828"/>
                    </a:lnTo>
                    <a:lnTo>
                      <a:pt x="385" y="827"/>
                    </a:lnTo>
                    <a:lnTo>
                      <a:pt x="416" y="827"/>
                    </a:lnTo>
                    <a:lnTo>
                      <a:pt x="444" y="825"/>
                    </a:lnTo>
                    <a:lnTo>
                      <a:pt x="469" y="824"/>
                    </a:lnTo>
                    <a:lnTo>
                      <a:pt x="492" y="822"/>
                    </a:lnTo>
                    <a:lnTo>
                      <a:pt x="511" y="821"/>
                    </a:lnTo>
                    <a:lnTo>
                      <a:pt x="528" y="818"/>
                    </a:lnTo>
                    <a:lnTo>
                      <a:pt x="543" y="816"/>
                    </a:lnTo>
                    <a:lnTo>
                      <a:pt x="553" y="814"/>
                    </a:lnTo>
                    <a:lnTo>
                      <a:pt x="563" y="813"/>
                    </a:lnTo>
                    <a:lnTo>
                      <a:pt x="571" y="811"/>
                    </a:lnTo>
                    <a:lnTo>
                      <a:pt x="577" y="810"/>
                    </a:lnTo>
                    <a:lnTo>
                      <a:pt x="580" y="810"/>
                    </a:lnTo>
                    <a:lnTo>
                      <a:pt x="583" y="808"/>
                    </a:lnTo>
                    <a:lnTo>
                      <a:pt x="571" y="303"/>
                    </a:lnTo>
                    <a:lnTo>
                      <a:pt x="574" y="304"/>
                    </a:lnTo>
                    <a:lnTo>
                      <a:pt x="582" y="310"/>
                    </a:lnTo>
                    <a:lnTo>
                      <a:pt x="596" y="320"/>
                    </a:lnTo>
                    <a:lnTo>
                      <a:pt x="616" y="329"/>
                    </a:lnTo>
                    <a:lnTo>
                      <a:pt x="644" y="340"/>
                    </a:lnTo>
                    <a:lnTo>
                      <a:pt x="682" y="351"/>
                    </a:lnTo>
                    <a:lnTo>
                      <a:pt x="727" y="360"/>
                    </a:lnTo>
                    <a:lnTo>
                      <a:pt x="783" y="367"/>
                    </a:lnTo>
                    <a:lnTo>
                      <a:pt x="818" y="368"/>
                    </a:lnTo>
                    <a:lnTo>
                      <a:pt x="849" y="365"/>
                    </a:lnTo>
                    <a:lnTo>
                      <a:pt x="877" y="360"/>
                    </a:lnTo>
                    <a:lnTo>
                      <a:pt x="899" y="354"/>
                    </a:lnTo>
                    <a:lnTo>
                      <a:pt x="918" y="348"/>
                    </a:lnTo>
                    <a:lnTo>
                      <a:pt x="930" y="342"/>
                    </a:lnTo>
                    <a:lnTo>
                      <a:pt x="938" y="337"/>
                    </a:lnTo>
                    <a:lnTo>
                      <a:pt x="941" y="335"/>
                    </a:lnTo>
                    <a:lnTo>
                      <a:pt x="907" y="229"/>
                    </a:lnTo>
                    <a:lnTo>
                      <a:pt x="902" y="229"/>
                    </a:lnTo>
                    <a:lnTo>
                      <a:pt x="890" y="231"/>
                    </a:lnTo>
                    <a:lnTo>
                      <a:pt x="872" y="231"/>
                    </a:lnTo>
                    <a:lnTo>
                      <a:pt x="849" y="229"/>
                    </a:lnTo>
                    <a:lnTo>
                      <a:pt x="822" y="226"/>
                    </a:lnTo>
                    <a:lnTo>
                      <a:pt x="794" y="222"/>
                    </a:lnTo>
                    <a:lnTo>
                      <a:pt x="768" y="214"/>
                    </a:lnTo>
                    <a:lnTo>
                      <a:pt x="741" y="201"/>
                    </a:lnTo>
                    <a:lnTo>
                      <a:pt x="699" y="172"/>
                    </a:lnTo>
                    <a:lnTo>
                      <a:pt x="666" y="140"/>
                    </a:lnTo>
                    <a:lnTo>
                      <a:pt x="644" y="109"/>
                    </a:lnTo>
                    <a:lnTo>
                      <a:pt x="628" y="78"/>
                    </a:lnTo>
                    <a:lnTo>
                      <a:pt x="619" y="51"/>
                    </a:lnTo>
                    <a:lnTo>
                      <a:pt x="613" y="30"/>
                    </a:lnTo>
                    <a:lnTo>
                      <a:pt x="611" y="16"/>
                    </a:lnTo>
                    <a:lnTo>
                      <a:pt x="611" y="11"/>
                    </a:lnTo>
                    <a:lnTo>
                      <a:pt x="618" y="9"/>
                    </a:lnTo>
                    <a:close/>
                  </a:path>
                </a:pathLst>
              </a:custGeom>
              <a:solidFill>
                <a:srgbClr val="FFFFFF"/>
              </a:solidFill>
              <a:ln w="9525">
                <a:solidFill>
                  <a:srgbClr val="FFFFFF"/>
                </a:solidFill>
                <a:round/>
                <a:headEnd/>
                <a:tailEnd/>
              </a:ln>
            </p:spPr>
            <p:txBody>
              <a:bodyPr/>
              <a:lstStyle/>
              <a:p>
                <a:endParaRPr lang="el-GR"/>
              </a:p>
            </p:txBody>
          </p:sp>
          <p:sp>
            <p:nvSpPr>
              <p:cNvPr id="48219" name="Freeform 10"/>
              <p:cNvSpPr>
                <a:spLocks/>
              </p:cNvSpPr>
              <p:nvPr/>
            </p:nvSpPr>
            <p:spPr bwMode="auto">
              <a:xfrm>
                <a:off x="3290" y="2746"/>
                <a:ext cx="273" cy="394"/>
              </a:xfrm>
              <a:custGeom>
                <a:avLst/>
                <a:gdLst>
                  <a:gd name="T0" fmla="*/ 19 w 455"/>
                  <a:gd name="T1" fmla="*/ 107 h 596"/>
                  <a:gd name="T2" fmla="*/ 3 w 455"/>
                  <a:gd name="T3" fmla="*/ 167 h 596"/>
                  <a:gd name="T4" fmla="*/ 0 w 455"/>
                  <a:gd name="T5" fmla="*/ 217 h 596"/>
                  <a:gd name="T6" fmla="*/ 1 w 455"/>
                  <a:gd name="T7" fmla="*/ 249 h 596"/>
                  <a:gd name="T8" fmla="*/ 3 w 455"/>
                  <a:gd name="T9" fmla="*/ 254 h 596"/>
                  <a:gd name="T10" fmla="*/ 7 w 455"/>
                  <a:gd name="T11" fmla="*/ 256 h 596"/>
                  <a:gd name="T12" fmla="*/ 14 w 455"/>
                  <a:gd name="T13" fmla="*/ 258 h 596"/>
                  <a:gd name="T14" fmla="*/ 27 w 455"/>
                  <a:gd name="T15" fmla="*/ 260 h 596"/>
                  <a:gd name="T16" fmla="*/ 41 w 455"/>
                  <a:gd name="T17" fmla="*/ 260 h 596"/>
                  <a:gd name="T18" fmla="*/ 54 w 455"/>
                  <a:gd name="T19" fmla="*/ 258 h 596"/>
                  <a:gd name="T20" fmla="*/ 64 w 455"/>
                  <a:gd name="T21" fmla="*/ 255 h 596"/>
                  <a:gd name="T22" fmla="*/ 69 w 455"/>
                  <a:gd name="T23" fmla="*/ 253 h 596"/>
                  <a:gd name="T24" fmla="*/ 70 w 455"/>
                  <a:gd name="T25" fmla="*/ 242 h 596"/>
                  <a:gd name="T26" fmla="*/ 75 w 455"/>
                  <a:gd name="T27" fmla="*/ 183 h 596"/>
                  <a:gd name="T28" fmla="*/ 87 w 455"/>
                  <a:gd name="T29" fmla="*/ 138 h 596"/>
                  <a:gd name="T30" fmla="*/ 97 w 455"/>
                  <a:gd name="T31" fmla="*/ 115 h 596"/>
                  <a:gd name="T32" fmla="*/ 108 w 455"/>
                  <a:gd name="T33" fmla="*/ 99 h 596"/>
                  <a:gd name="T34" fmla="*/ 114 w 455"/>
                  <a:gd name="T35" fmla="*/ 91 h 596"/>
                  <a:gd name="T36" fmla="*/ 107 w 455"/>
                  <a:gd name="T37" fmla="*/ 75 h 596"/>
                  <a:gd name="T38" fmla="*/ 103 w 455"/>
                  <a:gd name="T39" fmla="*/ 80 h 596"/>
                  <a:gd name="T40" fmla="*/ 93 w 455"/>
                  <a:gd name="T41" fmla="*/ 95 h 596"/>
                  <a:gd name="T42" fmla="*/ 80 w 455"/>
                  <a:gd name="T43" fmla="*/ 117 h 596"/>
                  <a:gd name="T44" fmla="*/ 68 w 455"/>
                  <a:gd name="T45" fmla="*/ 145 h 596"/>
                  <a:gd name="T46" fmla="*/ 57 w 455"/>
                  <a:gd name="T47" fmla="*/ 206 h 596"/>
                  <a:gd name="T48" fmla="*/ 57 w 455"/>
                  <a:gd name="T49" fmla="*/ 237 h 596"/>
                  <a:gd name="T50" fmla="*/ 57 w 455"/>
                  <a:gd name="T51" fmla="*/ 237 h 596"/>
                  <a:gd name="T52" fmla="*/ 55 w 455"/>
                  <a:gd name="T53" fmla="*/ 239 h 596"/>
                  <a:gd name="T54" fmla="*/ 48 w 455"/>
                  <a:gd name="T55" fmla="*/ 242 h 596"/>
                  <a:gd name="T56" fmla="*/ 35 w 455"/>
                  <a:gd name="T57" fmla="*/ 243 h 596"/>
                  <a:gd name="T58" fmla="*/ 22 w 455"/>
                  <a:gd name="T59" fmla="*/ 242 h 596"/>
                  <a:gd name="T60" fmla="*/ 16 w 455"/>
                  <a:gd name="T61" fmla="*/ 241 h 596"/>
                  <a:gd name="T62" fmla="*/ 14 w 455"/>
                  <a:gd name="T63" fmla="*/ 241 h 596"/>
                  <a:gd name="T64" fmla="*/ 14 w 455"/>
                  <a:gd name="T65" fmla="*/ 239 h 596"/>
                  <a:gd name="T66" fmla="*/ 14 w 455"/>
                  <a:gd name="T67" fmla="*/ 226 h 596"/>
                  <a:gd name="T68" fmla="*/ 16 w 455"/>
                  <a:gd name="T69" fmla="*/ 192 h 596"/>
                  <a:gd name="T70" fmla="*/ 24 w 455"/>
                  <a:gd name="T71" fmla="*/ 147 h 596"/>
                  <a:gd name="T72" fmla="*/ 40 w 455"/>
                  <a:gd name="T73" fmla="*/ 102 h 596"/>
                  <a:gd name="T74" fmla="*/ 58 w 455"/>
                  <a:gd name="T75" fmla="*/ 73 h 596"/>
                  <a:gd name="T76" fmla="*/ 76 w 455"/>
                  <a:gd name="T77" fmla="*/ 51 h 596"/>
                  <a:gd name="T78" fmla="*/ 96 w 455"/>
                  <a:gd name="T79" fmla="*/ 36 h 596"/>
                  <a:gd name="T80" fmla="*/ 114 w 455"/>
                  <a:gd name="T81" fmla="*/ 25 h 596"/>
                  <a:gd name="T82" fmla="*/ 130 w 455"/>
                  <a:gd name="T83" fmla="*/ 19 h 596"/>
                  <a:gd name="T84" fmla="*/ 145 w 455"/>
                  <a:gd name="T85" fmla="*/ 16 h 596"/>
                  <a:gd name="T86" fmla="*/ 156 w 455"/>
                  <a:gd name="T87" fmla="*/ 15 h 596"/>
                  <a:gd name="T88" fmla="*/ 164 w 455"/>
                  <a:gd name="T89" fmla="*/ 15 h 596"/>
                  <a:gd name="T90" fmla="*/ 162 w 455"/>
                  <a:gd name="T91" fmla="*/ 8 h 596"/>
                  <a:gd name="T92" fmla="*/ 161 w 455"/>
                  <a:gd name="T93" fmla="*/ 0 h 596"/>
                  <a:gd name="T94" fmla="*/ 154 w 455"/>
                  <a:gd name="T95" fmla="*/ 0 h 596"/>
                  <a:gd name="T96" fmla="*/ 142 w 455"/>
                  <a:gd name="T97" fmla="*/ 2 h 596"/>
                  <a:gd name="T98" fmla="*/ 127 w 455"/>
                  <a:gd name="T99" fmla="*/ 5 h 596"/>
                  <a:gd name="T100" fmla="*/ 110 w 455"/>
                  <a:gd name="T101" fmla="*/ 11 h 596"/>
                  <a:gd name="T102" fmla="*/ 91 w 455"/>
                  <a:gd name="T103" fmla="*/ 20 h 596"/>
                  <a:gd name="T104" fmla="*/ 71 w 455"/>
                  <a:gd name="T105" fmla="*/ 34 h 596"/>
                  <a:gd name="T106" fmla="*/ 52 w 455"/>
                  <a:gd name="T107" fmla="*/ 54 h 596"/>
                  <a:gd name="T108" fmla="*/ 34 w 455"/>
                  <a:gd name="T109" fmla="*/ 79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5" h="596">
                    <a:moveTo>
                      <a:pt x="94" y="180"/>
                    </a:moveTo>
                    <a:lnTo>
                      <a:pt x="53" y="245"/>
                    </a:lnTo>
                    <a:lnTo>
                      <a:pt x="26" y="314"/>
                    </a:lnTo>
                    <a:lnTo>
                      <a:pt x="9" y="381"/>
                    </a:lnTo>
                    <a:lnTo>
                      <a:pt x="1" y="444"/>
                    </a:lnTo>
                    <a:lnTo>
                      <a:pt x="0" y="498"/>
                    </a:lnTo>
                    <a:lnTo>
                      <a:pt x="1" y="542"/>
                    </a:lnTo>
                    <a:lnTo>
                      <a:pt x="4" y="570"/>
                    </a:lnTo>
                    <a:lnTo>
                      <a:pt x="6" y="581"/>
                    </a:lnTo>
                    <a:lnTo>
                      <a:pt x="8" y="581"/>
                    </a:lnTo>
                    <a:lnTo>
                      <a:pt x="11" y="584"/>
                    </a:lnTo>
                    <a:lnTo>
                      <a:pt x="19" y="586"/>
                    </a:lnTo>
                    <a:lnTo>
                      <a:pt x="28" y="589"/>
                    </a:lnTo>
                    <a:lnTo>
                      <a:pt x="40" y="592"/>
                    </a:lnTo>
                    <a:lnTo>
                      <a:pt x="56" y="593"/>
                    </a:lnTo>
                    <a:lnTo>
                      <a:pt x="75" y="596"/>
                    </a:lnTo>
                    <a:lnTo>
                      <a:pt x="97" y="596"/>
                    </a:lnTo>
                    <a:lnTo>
                      <a:pt x="115" y="595"/>
                    </a:lnTo>
                    <a:lnTo>
                      <a:pt x="134" y="593"/>
                    </a:lnTo>
                    <a:lnTo>
                      <a:pt x="150" y="590"/>
                    </a:lnTo>
                    <a:lnTo>
                      <a:pt x="164" y="587"/>
                    </a:lnTo>
                    <a:lnTo>
                      <a:pt x="176" y="584"/>
                    </a:lnTo>
                    <a:lnTo>
                      <a:pt x="186" y="581"/>
                    </a:lnTo>
                    <a:lnTo>
                      <a:pt x="192" y="579"/>
                    </a:lnTo>
                    <a:lnTo>
                      <a:pt x="194" y="578"/>
                    </a:lnTo>
                    <a:lnTo>
                      <a:pt x="194" y="554"/>
                    </a:lnTo>
                    <a:lnTo>
                      <a:pt x="198" y="495"/>
                    </a:lnTo>
                    <a:lnTo>
                      <a:pt x="208" y="419"/>
                    </a:lnTo>
                    <a:lnTo>
                      <a:pt x="226" y="345"/>
                    </a:lnTo>
                    <a:lnTo>
                      <a:pt x="241" y="314"/>
                    </a:lnTo>
                    <a:lnTo>
                      <a:pt x="255" y="286"/>
                    </a:lnTo>
                    <a:lnTo>
                      <a:pt x="270" y="263"/>
                    </a:lnTo>
                    <a:lnTo>
                      <a:pt x="286" y="242"/>
                    </a:lnTo>
                    <a:lnTo>
                      <a:pt x="300" y="227"/>
                    </a:lnTo>
                    <a:lnTo>
                      <a:pt x="311" y="214"/>
                    </a:lnTo>
                    <a:lnTo>
                      <a:pt x="317" y="208"/>
                    </a:lnTo>
                    <a:lnTo>
                      <a:pt x="320" y="205"/>
                    </a:lnTo>
                    <a:lnTo>
                      <a:pt x="298" y="172"/>
                    </a:lnTo>
                    <a:lnTo>
                      <a:pt x="295" y="175"/>
                    </a:lnTo>
                    <a:lnTo>
                      <a:pt x="287" y="183"/>
                    </a:lnTo>
                    <a:lnTo>
                      <a:pt x="275" y="197"/>
                    </a:lnTo>
                    <a:lnTo>
                      <a:pt x="259" y="216"/>
                    </a:lnTo>
                    <a:lnTo>
                      <a:pt x="242" y="239"/>
                    </a:lnTo>
                    <a:lnTo>
                      <a:pt x="223" y="267"/>
                    </a:lnTo>
                    <a:lnTo>
                      <a:pt x="206" y="297"/>
                    </a:lnTo>
                    <a:lnTo>
                      <a:pt x="190" y="331"/>
                    </a:lnTo>
                    <a:lnTo>
                      <a:pt x="169" y="403"/>
                    </a:lnTo>
                    <a:lnTo>
                      <a:pt x="159" y="472"/>
                    </a:lnTo>
                    <a:lnTo>
                      <a:pt x="158" y="522"/>
                    </a:lnTo>
                    <a:lnTo>
                      <a:pt x="158" y="542"/>
                    </a:lnTo>
                    <a:lnTo>
                      <a:pt x="158" y="543"/>
                    </a:lnTo>
                    <a:lnTo>
                      <a:pt x="155" y="547"/>
                    </a:lnTo>
                    <a:lnTo>
                      <a:pt x="151" y="548"/>
                    </a:lnTo>
                    <a:lnTo>
                      <a:pt x="144" y="551"/>
                    </a:lnTo>
                    <a:lnTo>
                      <a:pt x="133" y="554"/>
                    </a:lnTo>
                    <a:lnTo>
                      <a:pt x="117" y="556"/>
                    </a:lnTo>
                    <a:lnTo>
                      <a:pt x="97" y="556"/>
                    </a:lnTo>
                    <a:lnTo>
                      <a:pt x="76" y="556"/>
                    </a:lnTo>
                    <a:lnTo>
                      <a:pt x="61" y="554"/>
                    </a:lnTo>
                    <a:lnTo>
                      <a:pt x="51" y="553"/>
                    </a:lnTo>
                    <a:lnTo>
                      <a:pt x="45" y="551"/>
                    </a:lnTo>
                    <a:lnTo>
                      <a:pt x="40" y="551"/>
                    </a:lnTo>
                    <a:lnTo>
                      <a:pt x="39" y="550"/>
                    </a:lnTo>
                    <a:lnTo>
                      <a:pt x="39" y="548"/>
                    </a:lnTo>
                    <a:lnTo>
                      <a:pt x="39" y="540"/>
                    </a:lnTo>
                    <a:lnTo>
                      <a:pt x="39" y="517"/>
                    </a:lnTo>
                    <a:lnTo>
                      <a:pt x="40" y="483"/>
                    </a:lnTo>
                    <a:lnTo>
                      <a:pt x="45" y="440"/>
                    </a:lnTo>
                    <a:lnTo>
                      <a:pt x="53" y="390"/>
                    </a:lnTo>
                    <a:lnTo>
                      <a:pt x="67" y="337"/>
                    </a:lnTo>
                    <a:lnTo>
                      <a:pt x="86" y="284"/>
                    </a:lnTo>
                    <a:lnTo>
                      <a:pt x="112" y="234"/>
                    </a:lnTo>
                    <a:lnTo>
                      <a:pt x="136" y="199"/>
                    </a:lnTo>
                    <a:lnTo>
                      <a:pt x="161" y="167"/>
                    </a:lnTo>
                    <a:lnTo>
                      <a:pt x="187" y="141"/>
                    </a:lnTo>
                    <a:lnTo>
                      <a:pt x="212" y="117"/>
                    </a:lnTo>
                    <a:lnTo>
                      <a:pt x="239" y="99"/>
                    </a:lnTo>
                    <a:lnTo>
                      <a:pt x="266" y="82"/>
                    </a:lnTo>
                    <a:lnTo>
                      <a:pt x="291" y="69"/>
                    </a:lnTo>
                    <a:lnTo>
                      <a:pt x="316" y="58"/>
                    </a:lnTo>
                    <a:lnTo>
                      <a:pt x="339" y="50"/>
                    </a:lnTo>
                    <a:lnTo>
                      <a:pt x="362" y="44"/>
                    </a:lnTo>
                    <a:lnTo>
                      <a:pt x="383" y="39"/>
                    </a:lnTo>
                    <a:lnTo>
                      <a:pt x="402" y="36"/>
                    </a:lnTo>
                    <a:lnTo>
                      <a:pt x="419" y="35"/>
                    </a:lnTo>
                    <a:lnTo>
                      <a:pt x="434" y="35"/>
                    </a:lnTo>
                    <a:lnTo>
                      <a:pt x="445" y="35"/>
                    </a:lnTo>
                    <a:lnTo>
                      <a:pt x="455" y="35"/>
                    </a:lnTo>
                    <a:lnTo>
                      <a:pt x="453" y="27"/>
                    </a:lnTo>
                    <a:lnTo>
                      <a:pt x="450" y="18"/>
                    </a:lnTo>
                    <a:lnTo>
                      <a:pt x="448" y="10"/>
                    </a:lnTo>
                    <a:lnTo>
                      <a:pt x="447" y="0"/>
                    </a:lnTo>
                    <a:lnTo>
                      <a:pt x="437" y="0"/>
                    </a:lnTo>
                    <a:lnTo>
                      <a:pt x="427" y="0"/>
                    </a:lnTo>
                    <a:lnTo>
                      <a:pt x="411" y="2"/>
                    </a:lnTo>
                    <a:lnTo>
                      <a:pt x="394" y="4"/>
                    </a:lnTo>
                    <a:lnTo>
                      <a:pt x="375" y="7"/>
                    </a:lnTo>
                    <a:lnTo>
                      <a:pt x="353" y="11"/>
                    </a:lnTo>
                    <a:lnTo>
                      <a:pt x="330" y="16"/>
                    </a:lnTo>
                    <a:lnTo>
                      <a:pt x="306" y="24"/>
                    </a:lnTo>
                    <a:lnTo>
                      <a:pt x="280" y="33"/>
                    </a:lnTo>
                    <a:lnTo>
                      <a:pt x="253" y="46"/>
                    </a:lnTo>
                    <a:lnTo>
                      <a:pt x="226" y="60"/>
                    </a:lnTo>
                    <a:lnTo>
                      <a:pt x="198" y="77"/>
                    </a:lnTo>
                    <a:lnTo>
                      <a:pt x="172" y="97"/>
                    </a:lnTo>
                    <a:lnTo>
                      <a:pt x="145" y="122"/>
                    </a:lnTo>
                    <a:lnTo>
                      <a:pt x="119" y="149"/>
                    </a:lnTo>
                    <a:lnTo>
                      <a:pt x="94" y="180"/>
                    </a:lnTo>
                    <a:close/>
                  </a:path>
                </a:pathLst>
              </a:custGeom>
              <a:solidFill>
                <a:srgbClr val="FFFFFF"/>
              </a:solidFill>
              <a:ln w="9525">
                <a:solidFill>
                  <a:srgbClr val="FFFFFF"/>
                </a:solidFill>
                <a:round/>
                <a:headEnd/>
                <a:tailEnd/>
              </a:ln>
            </p:spPr>
            <p:txBody>
              <a:bodyPr/>
              <a:lstStyle/>
              <a:p>
                <a:endParaRPr lang="el-GR"/>
              </a:p>
            </p:txBody>
          </p:sp>
          <p:sp>
            <p:nvSpPr>
              <p:cNvPr id="48220" name="Freeform 11"/>
              <p:cNvSpPr>
                <a:spLocks/>
              </p:cNvSpPr>
              <p:nvPr/>
            </p:nvSpPr>
            <p:spPr bwMode="auto">
              <a:xfrm>
                <a:off x="3565" y="2783"/>
                <a:ext cx="125" cy="316"/>
              </a:xfrm>
              <a:custGeom>
                <a:avLst/>
                <a:gdLst>
                  <a:gd name="T0" fmla="*/ 47 w 209"/>
                  <a:gd name="T1" fmla="*/ 95 h 477"/>
                  <a:gd name="T2" fmla="*/ 41 w 209"/>
                  <a:gd name="T3" fmla="*/ 107 h 477"/>
                  <a:gd name="T4" fmla="*/ 36 w 209"/>
                  <a:gd name="T5" fmla="*/ 119 h 477"/>
                  <a:gd name="T6" fmla="*/ 30 w 209"/>
                  <a:gd name="T7" fmla="*/ 130 h 477"/>
                  <a:gd name="T8" fmla="*/ 25 w 209"/>
                  <a:gd name="T9" fmla="*/ 140 h 477"/>
                  <a:gd name="T10" fmla="*/ 20 w 209"/>
                  <a:gd name="T11" fmla="*/ 150 h 477"/>
                  <a:gd name="T12" fmla="*/ 16 w 209"/>
                  <a:gd name="T13" fmla="*/ 157 h 477"/>
                  <a:gd name="T14" fmla="*/ 14 w 209"/>
                  <a:gd name="T15" fmla="*/ 162 h 477"/>
                  <a:gd name="T16" fmla="*/ 13 w 209"/>
                  <a:gd name="T17" fmla="*/ 164 h 477"/>
                  <a:gd name="T18" fmla="*/ 13 w 209"/>
                  <a:gd name="T19" fmla="*/ 150 h 477"/>
                  <a:gd name="T20" fmla="*/ 15 w 209"/>
                  <a:gd name="T21" fmla="*/ 119 h 477"/>
                  <a:gd name="T22" fmla="*/ 16 w 209"/>
                  <a:gd name="T23" fmla="*/ 79 h 477"/>
                  <a:gd name="T24" fmla="*/ 15 w 209"/>
                  <a:gd name="T25" fmla="*/ 46 h 477"/>
                  <a:gd name="T26" fmla="*/ 14 w 209"/>
                  <a:gd name="T27" fmla="*/ 37 h 477"/>
                  <a:gd name="T28" fmla="*/ 14 w 209"/>
                  <a:gd name="T29" fmla="*/ 30 h 477"/>
                  <a:gd name="T30" fmla="*/ 14 w 209"/>
                  <a:gd name="T31" fmla="*/ 25 h 477"/>
                  <a:gd name="T32" fmla="*/ 14 w 209"/>
                  <a:gd name="T33" fmla="*/ 20 h 477"/>
                  <a:gd name="T34" fmla="*/ 11 w 209"/>
                  <a:gd name="T35" fmla="*/ 15 h 477"/>
                  <a:gd name="T36" fmla="*/ 7 w 209"/>
                  <a:gd name="T37" fmla="*/ 11 h 477"/>
                  <a:gd name="T38" fmla="*/ 4 w 209"/>
                  <a:gd name="T39" fmla="*/ 5 h 477"/>
                  <a:gd name="T40" fmla="*/ 2 w 209"/>
                  <a:gd name="T41" fmla="*/ 0 h 477"/>
                  <a:gd name="T42" fmla="*/ 3 w 209"/>
                  <a:gd name="T43" fmla="*/ 21 h 477"/>
                  <a:gd name="T44" fmla="*/ 3 w 209"/>
                  <a:gd name="T45" fmla="*/ 50 h 477"/>
                  <a:gd name="T46" fmla="*/ 3 w 209"/>
                  <a:gd name="T47" fmla="*/ 86 h 477"/>
                  <a:gd name="T48" fmla="*/ 3 w 209"/>
                  <a:gd name="T49" fmla="*/ 125 h 477"/>
                  <a:gd name="T50" fmla="*/ 1 w 209"/>
                  <a:gd name="T51" fmla="*/ 166 h 477"/>
                  <a:gd name="T52" fmla="*/ 1 w 209"/>
                  <a:gd name="T53" fmla="*/ 192 h 477"/>
                  <a:gd name="T54" fmla="*/ 0 w 209"/>
                  <a:gd name="T55" fmla="*/ 205 h 477"/>
                  <a:gd name="T56" fmla="*/ 0 w 209"/>
                  <a:gd name="T57" fmla="*/ 209 h 477"/>
                  <a:gd name="T58" fmla="*/ 1 w 209"/>
                  <a:gd name="T59" fmla="*/ 206 h 477"/>
                  <a:gd name="T60" fmla="*/ 7 w 209"/>
                  <a:gd name="T61" fmla="*/ 196 h 477"/>
                  <a:gd name="T62" fmla="*/ 14 w 209"/>
                  <a:gd name="T63" fmla="*/ 183 h 477"/>
                  <a:gd name="T64" fmla="*/ 24 w 209"/>
                  <a:gd name="T65" fmla="*/ 166 h 477"/>
                  <a:gd name="T66" fmla="*/ 33 w 209"/>
                  <a:gd name="T67" fmla="*/ 146 h 477"/>
                  <a:gd name="T68" fmla="*/ 44 w 209"/>
                  <a:gd name="T69" fmla="*/ 127 h 477"/>
                  <a:gd name="T70" fmla="*/ 52 w 209"/>
                  <a:gd name="T71" fmla="*/ 109 h 477"/>
                  <a:gd name="T72" fmla="*/ 59 w 209"/>
                  <a:gd name="T73" fmla="*/ 93 h 477"/>
                  <a:gd name="T74" fmla="*/ 65 w 209"/>
                  <a:gd name="T75" fmla="*/ 79 h 477"/>
                  <a:gd name="T76" fmla="*/ 69 w 209"/>
                  <a:gd name="T77" fmla="*/ 66 h 477"/>
                  <a:gd name="T78" fmla="*/ 72 w 209"/>
                  <a:gd name="T79" fmla="*/ 53 h 477"/>
                  <a:gd name="T80" fmla="*/ 75 w 209"/>
                  <a:gd name="T81" fmla="*/ 43 h 477"/>
                  <a:gd name="T82" fmla="*/ 72 w 209"/>
                  <a:gd name="T83" fmla="*/ 44 h 477"/>
                  <a:gd name="T84" fmla="*/ 69 w 209"/>
                  <a:gd name="T85" fmla="*/ 44 h 477"/>
                  <a:gd name="T86" fmla="*/ 65 w 209"/>
                  <a:gd name="T87" fmla="*/ 45 h 477"/>
                  <a:gd name="T88" fmla="*/ 62 w 209"/>
                  <a:gd name="T89" fmla="*/ 45 h 477"/>
                  <a:gd name="T90" fmla="*/ 60 w 209"/>
                  <a:gd name="T91" fmla="*/ 55 h 477"/>
                  <a:gd name="T92" fmla="*/ 57 w 209"/>
                  <a:gd name="T93" fmla="*/ 68 h 477"/>
                  <a:gd name="T94" fmla="*/ 53 w 209"/>
                  <a:gd name="T95" fmla="*/ 81 h 477"/>
                  <a:gd name="T96" fmla="*/ 47 w 209"/>
                  <a:gd name="T97" fmla="*/ 95 h 4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9" h="477">
                    <a:moveTo>
                      <a:pt x="130" y="218"/>
                    </a:moveTo>
                    <a:lnTo>
                      <a:pt x="115" y="243"/>
                    </a:lnTo>
                    <a:lnTo>
                      <a:pt x="100" y="270"/>
                    </a:lnTo>
                    <a:lnTo>
                      <a:pt x="83" y="296"/>
                    </a:lnTo>
                    <a:lnTo>
                      <a:pt x="69" y="319"/>
                    </a:lnTo>
                    <a:lnTo>
                      <a:pt x="56" y="341"/>
                    </a:lnTo>
                    <a:lnTo>
                      <a:pt x="45" y="358"/>
                    </a:lnTo>
                    <a:lnTo>
                      <a:pt x="39" y="369"/>
                    </a:lnTo>
                    <a:lnTo>
                      <a:pt x="36" y="374"/>
                    </a:lnTo>
                    <a:lnTo>
                      <a:pt x="37" y="343"/>
                    </a:lnTo>
                    <a:lnTo>
                      <a:pt x="42" y="270"/>
                    </a:lnTo>
                    <a:lnTo>
                      <a:pt x="44" y="181"/>
                    </a:lnTo>
                    <a:lnTo>
                      <a:pt x="42" y="104"/>
                    </a:lnTo>
                    <a:lnTo>
                      <a:pt x="40" y="85"/>
                    </a:lnTo>
                    <a:lnTo>
                      <a:pt x="40" y="70"/>
                    </a:lnTo>
                    <a:lnTo>
                      <a:pt x="39" y="57"/>
                    </a:lnTo>
                    <a:lnTo>
                      <a:pt x="39" y="46"/>
                    </a:lnTo>
                    <a:lnTo>
                      <a:pt x="30" y="35"/>
                    </a:lnTo>
                    <a:lnTo>
                      <a:pt x="20" y="25"/>
                    </a:lnTo>
                    <a:lnTo>
                      <a:pt x="12" y="12"/>
                    </a:lnTo>
                    <a:lnTo>
                      <a:pt x="6" y="0"/>
                    </a:lnTo>
                    <a:lnTo>
                      <a:pt x="8" y="48"/>
                    </a:lnTo>
                    <a:lnTo>
                      <a:pt x="9" y="115"/>
                    </a:lnTo>
                    <a:lnTo>
                      <a:pt x="9" y="196"/>
                    </a:lnTo>
                    <a:lnTo>
                      <a:pt x="8" y="284"/>
                    </a:lnTo>
                    <a:lnTo>
                      <a:pt x="4" y="379"/>
                    </a:lnTo>
                    <a:lnTo>
                      <a:pt x="1" y="438"/>
                    </a:lnTo>
                    <a:lnTo>
                      <a:pt x="0" y="468"/>
                    </a:lnTo>
                    <a:lnTo>
                      <a:pt x="0" y="477"/>
                    </a:lnTo>
                    <a:lnTo>
                      <a:pt x="4" y="469"/>
                    </a:lnTo>
                    <a:lnTo>
                      <a:pt x="20" y="447"/>
                    </a:lnTo>
                    <a:lnTo>
                      <a:pt x="40" y="416"/>
                    </a:lnTo>
                    <a:lnTo>
                      <a:pt x="67" y="377"/>
                    </a:lnTo>
                    <a:lnTo>
                      <a:pt x="94" y="333"/>
                    </a:lnTo>
                    <a:lnTo>
                      <a:pt x="122" y="290"/>
                    </a:lnTo>
                    <a:lnTo>
                      <a:pt x="145" y="248"/>
                    </a:lnTo>
                    <a:lnTo>
                      <a:pt x="166" y="212"/>
                    </a:lnTo>
                    <a:lnTo>
                      <a:pt x="181" y="181"/>
                    </a:lnTo>
                    <a:lnTo>
                      <a:pt x="192" y="149"/>
                    </a:lnTo>
                    <a:lnTo>
                      <a:pt x="201" y="121"/>
                    </a:lnTo>
                    <a:lnTo>
                      <a:pt x="209" y="98"/>
                    </a:lnTo>
                    <a:lnTo>
                      <a:pt x="200" y="99"/>
                    </a:lnTo>
                    <a:lnTo>
                      <a:pt x="192" y="101"/>
                    </a:lnTo>
                    <a:lnTo>
                      <a:pt x="183" y="103"/>
                    </a:lnTo>
                    <a:lnTo>
                      <a:pt x="173" y="103"/>
                    </a:lnTo>
                    <a:lnTo>
                      <a:pt x="167" y="126"/>
                    </a:lnTo>
                    <a:lnTo>
                      <a:pt x="159" y="154"/>
                    </a:lnTo>
                    <a:lnTo>
                      <a:pt x="147" y="185"/>
                    </a:lnTo>
                    <a:lnTo>
                      <a:pt x="130" y="218"/>
                    </a:lnTo>
                    <a:close/>
                  </a:path>
                </a:pathLst>
              </a:custGeom>
              <a:solidFill>
                <a:srgbClr val="FFFFFF"/>
              </a:solidFill>
              <a:ln w="9525">
                <a:solidFill>
                  <a:srgbClr val="FFFFFF"/>
                </a:solidFill>
                <a:round/>
                <a:headEnd/>
                <a:tailEnd/>
              </a:ln>
            </p:spPr>
            <p:txBody>
              <a:bodyPr/>
              <a:lstStyle/>
              <a:p>
                <a:endParaRPr lang="el-GR"/>
              </a:p>
            </p:txBody>
          </p:sp>
          <p:sp>
            <p:nvSpPr>
              <p:cNvPr id="48221" name="Freeform 12"/>
              <p:cNvSpPr>
                <a:spLocks/>
              </p:cNvSpPr>
              <p:nvPr/>
            </p:nvSpPr>
            <p:spPr bwMode="auto">
              <a:xfrm>
                <a:off x="3264" y="3156"/>
                <a:ext cx="192" cy="148"/>
              </a:xfrm>
              <a:custGeom>
                <a:avLst/>
                <a:gdLst>
                  <a:gd name="T0" fmla="*/ 106 w 320"/>
                  <a:gd name="T1" fmla="*/ 47 h 225"/>
                  <a:gd name="T2" fmla="*/ 105 w 320"/>
                  <a:gd name="T3" fmla="*/ 47 h 225"/>
                  <a:gd name="T4" fmla="*/ 104 w 320"/>
                  <a:gd name="T5" fmla="*/ 34 h 225"/>
                  <a:gd name="T6" fmla="*/ 102 w 320"/>
                  <a:gd name="T7" fmla="*/ 20 h 225"/>
                  <a:gd name="T8" fmla="*/ 79 w 320"/>
                  <a:gd name="T9" fmla="*/ 17 h 225"/>
                  <a:gd name="T10" fmla="*/ 77 w 320"/>
                  <a:gd name="T11" fmla="*/ 0 h 225"/>
                  <a:gd name="T12" fmla="*/ 73 w 320"/>
                  <a:gd name="T13" fmla="*/ 2 h 225"/>
                  <a:gd name="T14" fmla="*/ 67 w 320"/>
                  <a:gd name="T15" fmla="*/ 4 h 225"/>
                  <a:gd name="T16" fmla="*/ 59 w 320"/>
                  <a:gd name="T17" fmla="*/ 6 h 225"/>
                  <a:gd name="T18" fmla="*/ 49 w 320"/>
                  <a:gd name="T19" fmla="*/ 7 h 225"/>
                  <a:gd name="T20" fmla="*/ 40 w 320"/>
                  <a:gd name="T21" fmla="*/ 6 h 225"/>
                  <a:gd name="T22" fmla="*/ 33 w 320"/>
                  <a:gd name="T23" fmla="*/ 5 h 225"/>
                  <a:gd name="T24" fmla="*/ 28 w 320"/>
                  <a:gd name="T25" fmla="*/ 4 h 225"/>
                  <a:gd name="T26" fmla="*/ 39 w 320"/>
                  <a:gd name="T27" fmla="*/ 17 h 225"/>
                  <a:gd name="T28" fmla="*/ 3 w 320"/>
                  <a:gd name="T29" fmla="*/ 20 h 225"/>
                  <a:gd name="T30" fmla="*/ 1 w 320"/>
                  <a:gd name="T31" fmla="*/ 36 h 225"/>
                  <a:gd name="T32" fmla="*/ 10 w 320"/>
                  <a:gd name="T33" fmla="*/ 47 h 225"/>
                  <a:gd name="T34" fmla="*/ 42 w 320"/>
                  <a:gd name="T35" fmla="*/ 29 h 225"/>
                  <a:gd name="T36" fmla="*/ 43 w 320"/>
                  <a:gd name="T37" fmla="*/ 32 h 225"/>
                  <a:gd name="T38" fmla="*/ 47 w 320"/>
                  <a:gd name="T39" fmla="*/ 39 h 225"/>
                  <a:gd name="T40" fmla="*/ 54 w 320"/>
                  <a:gd name="T41" fmla="*/ 43 h 225"/>
                  <a:gd name="T42" fmla="*/ 64 w 320"/>
                  <a:gd name="T43" fmla="*/ 46 h 225"/>
                  <a:gd name="T44" fmla="*/ 77 w 320"/>
                  <a:gd name="T45" fmla="*/ 36 h 225"/>
                  <a:gd name="T46" fmla="*/ 78 w 320"/>
                  <a:gd name="T47" fmla="*/ 28 h 225"/>
                  <a:gd name="T48" fmla="*/ 96 w 320"/>
                  <a:gd name="T49" fmla="*/ 29 h 225"/>
                  <a:gd name="T50" fmla="*/ 96 w 320"/>
                  <a:gd name="T51" fmla="*/ 40 h 225"/>
                  <a:gd name="T52" fmla="*/ 97 w 320"/>
                  <a:gd name="T53" fmla="*/ 55 h 225"/>
                  <a:gd name="T54" fmla="*/ 95 w 320"/>
                  <a:gd name="T55" fmla="*/ 68 h 225"/>
                  <a:gd name="T56" fmla="*/ 94 w 320"/>
                  <a:gd name="T57" fmla="*/ 71 h 225"/>
                  <a:gd name="T58" fmla="*/ 91 w 320"/>
                  <a:gd name="T59" fmla="*/ 72 h 225"/>
                  <a:gd name="T60" fmla="*/ 84 w 320"/>
                  <a:gd name="T61" fmla="*/ 74 h 225"/>
                  <a:gd name="T62" fmla="*/ 75 w 320"/>
                  <a:gd name="T63" fmla="*/ 76 h 225"/>
                  <a:gd name="T64" fmla="*/ 65 w 320"/>
                  <a:gd name="T65" fmla="*/ 75 h 225"/>
                  <a:gd name="T66" fmla="*/ 56 w 320"/>
                  <a:gd name="T67" fmla="*/ 73 h 225"/>
                  <a:gd name="T68" fmla="*/ 48 w 320"/>
                  <a:gd name="T69" fmla="*/ 70 h 225"/>
                  <a:gd name="T70" fmla="*/ 38 w 320"/>
                  <a:gd name="T71" fmla="*/ 65 h 225"/>
                  <a:gd name="T72" fmla="*/ 24 w 320"/>
                  <a:gd name="T73" fmla="*/ 59 h 225"/>
                  <a:gd name="T74" fmla="*/ 15 w 320"/>
                  <a:gd name="T75" fmla="*/ 56 h 225"/>
                  <a:gd name="T76" fmla="*/ 11 w 320"/>
                  <a:gd name="T77" fmla="*/ 56 h 225"/>
                  <a:gd name="T78" fmla="*/ 9 w 320"/>
                  <a:gd name="T79" fmla="*/ 57 h 225"/>
                  <a:gd name="T80" fmla="*/ 10 w 320"/>
                  <a:gd name="T81" fmla="*/ 47 h 225"/>
                  <a:gd name="T82" fmla="*/ 0 w 320"/>
                  <a:gd name="T83" fmla="*/ 49 h 225"/>
                  <a:gd name="T84" fmla="*/ 0 w 320"/>
                  <a:gd name="T85" fmla="*/ 53 h 225"/>
                  <a:gd name="T86" fmla="*/ 1 w 320"/>
                  <a:gd name="T87" fmla="*/ 70 h 225"/>
                  <a:gd name="T88" fmla="*/ 3 w 320"/>
                  <a:gd name="T89" fmla="*/ 89 h 225"/>
                  <a:gd name="T90" fmla="*/ 5 w 320"/>
                  <a:gd name="T91" fmla="*/ 91 h 225"/>
                  <a:gd name="T92" fmla="*/ 14 w 320"/>
                  <a:gd name="T93" fmla="*/ 94 h 225"/>
                  <a:gd name="T94" fmla="*/ 29 w 320"/>
                  <a:gd name="T95" fmla="*/ 95 h 225"/>
                  <a:gd name="T96" fmla="*/ 47 w 320"/>
                  <a:gd name="T97" fmla="*/ 97 h 225"/>
                  <a:gd name="T98" fmla="*/ 65 w 320"/>
                  <a:gd name="T99" fmla="*/ 97 h 225"/>
                  <a:gd name="T100" fmla="*/ 81 w 320"/>
                  <a:gd name="T101" fmla="*/ 95 h 225"/>
                  <a:gd name="T102" fmla="*/ 94 w 320"/>
                  <a:gd name="T103" fmla="*/ 94 h 225"/>
                  <a:gd name="T104" fmla="*/ 100 w 320"/>
                  <a:gd name="T105" fmla="*/ 91 h 225"/>
                  <a:gd name="T106" fmla="*/ 102 w 320"/>
                  <a:gd name="T107" fmla="*/ 89 h 225"/>
                  <a:gd name="T108" fmla="*/ 104 w 320"/>
                  <a:gd name="T109" fmla="*/ 75 h 225"/>
                  <a:gd name="T110" fmla="*/ 105 w 320"/>
                  <a:gd name="T111" fmla="*/ 64 h 225"/>
                  <a:gd name="T112" fmla="*/ 106 w 320"/>
                  <a:gd name="T113" fmla="*/ 64 h 225"/>
                  <a:gd name="T114" fmla="*/ 110 w 320"/>
                  <a:gd name="T115" fmla="*/ 64 h 225"/>
                  <a:gd name="T116" fmla="*/ 115 w 320"/>
                  <a:gd name="T117" fmla="*/ 59 h 225"/>
                  <a:gd name="T118" fmla="*/ 115 w 320"/>
                  <a:gd name="T119" fmla="*/ 52 h 225"/>
                  <a:gd name="T120" fmla="*/ 110 w 320"/>
                  <a:gd name="T121" fmla="*/ 47 h 2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0" h="225">
                    <a:moveTo>
                      <a:pt x="297" y="108"/>
                    </a:moveTo>
                    <a:lnTo>
                      <a:pt x="295" y="108"/>
                    </a:lnTo>
                    <a:lnTo>
                      <a:pt x="294" y="108"/>
                    </a:lnTo>
                    <a:lnTo>
                      <a:pt x="292" y="108"/>
                    </a:lnTo>
                    <a:lnTo>
                      <a:pt x="291" y="109"/>
                    </a:lnTo>
                    <a:lnTo>
                      <a:pt x="289" y="78"/>
                    </a:lnTo>
                    <a:lnTo>
                      <a:pt x="286" y="56"/>
                    </a:lnTo>
                    <a:lnTo>
                      <a:pt x="283" y="45"/>
                    </a:lnTo>
                    <a:lnTo>
                      <a:pt x="281" y="40"/>
                    </a:lnTo>
                    <a:lnTo>
                      <a:pt x="219" y="40"/>
                    </a:lnTo>
                    <a:lnTo>
                      <a:pt x="214" y="0"/>
                    </a:lnTo>
                    <a:lnTo>
                      <a:pt x="213" y="0"/>
                    </a:lnTo>
                    <a:lnTo>
                      <a:pt x="209" y="1"/>
                    </a:lnTo>
                    <a:lnTo>
                      <a:pt x="203" y="5"/>
                    </a:lnTo>
                    <a:lnTo>
                      <a:pt x="195" y="6"/>
                    </a:lnTo>
                    <a:lnTo>
                      <a:pt x="186" y="9"/>
                    </a:lnTo>
                    <a:lnTo>
                      <a:pt x="175" y="12"/>
                    </a:lnTo>
                    <a:lnTo>
                      <a:pt x="163" y="14"/>
                    </a:lnTo>
                    <a:lnTo>
                      <a:pt x="150" y="15"/>
                    </a:lnTo>
                    <a:lnTo>
                      <a:pt x="136" y="15"/>
                    </a:lnTo>
                    <a:lnTo>
                      <a:pt x="123" y="15"/>
                    </a:lnTo>
                    <a:lnTo>
                      <a:pt x="111" y="14"/>
                    </a:lnTo>
                    <a:lnTo>
                      <a:pt x="100" y="12"/>
                    </a:lnTo>
                    <a:lnTo>
                      <a:pt x="91" y="12"/>
                    </a:lnTo>
                    <a:lnTo>
                      <a:pt x="83" y="11"/>
                    </a:lnTo>
                    <a:lnTo>
                      <a:pt x="78" y="9"/>
                    </a:lnTo>
                    <a:lnTo>
                      <a:pt x="77" y="9"/>
                    </a:lnTo>
                    <a:lnTo>
                      <a:pt x="108" y="40"/>
                    </a:lnTo>
                    <a:lnTo>
                      <a:pt x="9" y="40"/>
                    </a:lnTo>
                    <a:lnTo>
                      <a:pt x="8" y="47"/>
                    </a:lnTo>
                    <a:lnTo>
                      <a:pt x="6" y="61"/>
                    </a:lnTo>
                    <a:lnTo>
                      <a:pt x="3" y="83"/>
                    </a:lnTo>
                    <a:lnTo>
                      <a:pt x="0" y="108"/>
                    </a:lnTo>
                    <a:lnTo>
                      <a:pt x="27" y="108"/>
                    </a:lnTo>
                    <a:lnTo>
                      <a:pt x="28" y="65"/>
                    </a:lnTo>
                    <a:lnTo>
                      <a:pt x="116" y="67"/>
                    </a:lnTo>
                    <a:lnTo>
                      <a:pt x="117" y="69"/>
                    </a:lnTo>
                    <a:lnTo>
                      <a:pt x="119" y="73"/>
                    </a:lnTo>
                    <a:lnTo>
                      <a:pt x="123" y="81"/>
                    </a:lnTo>
                    <a:lnTo>
                      <a:pt x="130" y="89"/>
                    </a:lnTo>
                    <a:lnTo>
                      <a:pt x="139" y="95"/>
                    </a:lnTo>
                    <a:lnTo>
                      <a:pt x="150" y="101"/>
                    </a:lnTo>
                    <a:lnTo>
                      <a:pt x="163" y="106"/>
                    </a:lnTo>
                    <a:lnTo>
                      <a:pt x="177" y="106"/>
                    </a:lnTo>
                    <a:lnTo>
                      <a:pt x="202" y="97"/>
                    </a:lnTo>
                    <a:lnTo>
                      <a:pt x="214" y="83"/>
                    </a:lnTo>
                    <a:lnTo>
                      <a:pt x="217" y="70"/>
                    </a:lnTo>
                    <a:lnTo>
                      <a:pt x="217" y="64"/>
                    </a:lnTo>
                    <a:lnTo>
                      <a:pt x="267" y="64"/>
                    </a:lnTo>
                    <a:lnTo>
                      <a:pt x="267" y="67"/>
                    </a:lnTo>
                    <a:lnTo>
                      <a:pt x="267" y="78"/>
                    </a:lnTo>
                    <a:lnTo>
                      <a:pt x="267" y="92"/>
                    </a:lnTo>
                    <a:lnTo>
                      <a:pt x="269" y="108"/>
                    </a:lnTo>
                    <a:lnTo>
                      <a:pt x="269" y="126"/>
                    </a:lnTo>
                    <a:lnTo>
                      <a:pt x="267" y="143"/>
                    </a:lnTo>
                    <a:lnTo>
                      <a:pt x="264" y="157"/>
                    </a:lnTo>
                    <a:lnTo>
                      <a:pt x="263" y="164"/>
                    </a:lnTo>
                    <a:lnTo>
                      <a:pt x="261" y="164"/>
                    </a:lnTo>
                    <a:lnTo>
                      <a:pt x="258" y="165"/>
                    </a:lnTo>
                    <a:lnTo>
                      <a:pt x="252" y="167"/>
                    </a:lnTo>
                    <a:lnTo>
                      <a:pt x="242" y="170"/>
                    </a:lnTo>
                    <a:lnTo>
                      <a:pt x="233" y="171"/>
                    </a:lnTo>
                    <a:lnTo>
                      <a:pt x="220" y="173"/>
                    </a:lnTo>
                    <a:lnTo>
                      <a:pt x="208" y="175"/>
                    </a:lnTo>
                    <a:lnTo>
                      <a:pt x="194" y="175"/>
                    </a:lnTo>
                    <a:lnTo>
                      <a:pt x="180" y="173"/>
                    </a:lnTo>
                    <a:lnTo>
                      <a:pt x="167" y="171"/>
                    </a:lnTo>
                    <a:lnTo>
                      <a:pt x="156" y="168"/>
                    </a:lnTo>
                    <a:lnTo>
                      <a:pt x="145" y="165"/>
                    </a:lnTo>
                    <a:lnTo>
                      <a:pt x="134" y="161"/>
                    </a:lnTo>
                    <a:lnTo>
                      <a:pt x="120" y="156"/>
                    </a:lnTo>
                    <a:lnTo>
                      <a:pt x="105" y="150"/>
                    </a:lnTo>
                    <a:lnTo>
                      <a:pt x="86" y="142"/>
                    </a:lnTo>
                    <a:lnTo>
                      <a:pt x="67" y="136"/>
                    </a:lnTo>
                    <a:lnTo>
                      <a:pt x="53" y="132"/>
                    </a:lnTo>
                    <a:lnTo>
                      <a:pt x="42" y="129"/>
                    </a:lnTo>
                    <a:lnTo>
                      <a:pt x="34" y="129"/>
                    </a:lnTo>
                    <a:lnTo>
                      <a:pt x="30" y="129"/>
                    </a:lnTo>
                    <a:lnTo>
                      <a:pt x="27" y="131"/>
                    </a:lnTo>
                    <a:lnTo>
                      <a:pt x="25" y="132"/>
                    </a:lnTo>
                    <a:lnTo>
                      <a:pt x="27" y="108"/>
                    </a:lnTo>
                    <a:lnTo>
                      <a:pt x="0" y="108"/>
                    </a:lnTo>
                    <a:lnTo>
                      <a:pt x="0" y="112"/>
                    </a:lnTo>
                    <a:lnTo>
                      <a:pt x="0" y="118"/>
                    </a:lnTo>
                    <a:lnTo>
                      <a:pt x="0" y="123"/>
                    </a:lnTo>
                    <a:lnTo>
                      <a:pt x="0" y="129"/>
                    </a:lnTo>
                    <a:lnTo>
                      <a:pt x="2" y="162"/>
                    </a:lnTo>
                    <a:lnTo>
                      <a:pt x="5" y="187"/>
                    </a:lnTo>
                    <a:lnTo>
                      <a:pt x="8" y="206"/>
                    </a:lnTo>
                    <a:lnTo>
                      <a:pt x="9" y="212"/>
                    </a:lnTo>
                    <a:lnTo>
                      <a:pt x="13" y="212"/>
                    </a:lnTo>
                    <a:lnTo>
                      <a:pt x="23" y="214"/>
                    </a:lnTo>
                    <a:lnTo>
                      <a:pt x="38" y="217"/>
                    </a:lnTo>
                    <a:lnTo>
                      <a:pt x="58" y="218"/>
                    </a:lnTo>
                    <a:lnTo>
                      <a:pt x="80" y="220"/>
                    </a:lnTo>
                    <a:lnTo>
                      <a:pt x="105" y="223"/>
                    </a:lnTo>
                    <a:lnTo>
                      <a:pt x="130" y="225"/>
                    </a:lnTo>
                    <a:lnTo>
                      <a:pt x="155" y="225"/>
                    </a:lnTo>
                    <a:lnTo>
                      <a:pt x="180" y="225"/>
                    </a:lnTo>
                    <a:lnTo>
                      <a:pt x="203" y="223"/>
                    </a:lnTo>
                    <a:lnTo>
                      <a:pt x="225" y="220"/>
                    </a:lnTo>
                    <a:lnTo>
                      <a:pt x="244" y="218"/>
                    </a:lnTo>
                    <a:lnTo>
                      <a:pt x="260" y="217"/>
                    </a:lnTo>
                    <a:lnTo>
                      <a:pt x="270" y="214"/>
                    </a:lnTo>
                    <a:lnTo>
                      <a:pt x="278" y="212"/>
                    </a:lnTo>
                    <a:lnTo>
                      <a:pt x="281" y="212"/>
                    </a:lnTo>
                    <a:lnTo>
                      <a:pt x="283" y="207"/>
                    </a:lnTo>
                    <a:lnTo>
                      <a:pt x="285" y="193"/>
                    </a:lnTo>
                    <a:lnTo>
                      <a:pt x="288" y="173"/>
                    </a:lnTo>
                    <a:lnTo>
                      <a:pt x="291" y="147"/>
                    </a:lnTo>
                    <a:lnTo>
                      <a:pt x="292" y="148"/>
                    </a:lnTo>
                    <a:lnTo>
                      <a:pt x="294" y="148"/>
                    </a:lnTo>
                    <a:lnTo>
                      <a:pt x="295" y="148"/>
                    </a:lnTo>
                    <a:lnTo>
                      <a:pt x="297" y="148"/>
                    </a:lnTo>
                    <a:lnTo>
                      <a:pt x="306" y="147"/>
                    </a:lnTo>
                    <a:lnTo>
                      <a:pt x="314" y="142"/>
                    </a:lnTo>
                    <a:lnTo>
                      <a:pt x="319" y="136"/>
                    </a:lnTo>
                    <a:lnTo>
                      <a:pt x="320" y="128"/>
                    </a:lnTo>
                    <a:lnTo>
                      <a:pt x="319" y="120"/>
                    </a:lnTo>
                    <a:lnTo>
                      <a:pt x="314" y="114"/>
                    </a:lnTo>
                    <a:lnTo>
                      <a:pt x="306" y="109"/>
                    </a:lnTo>
                    <a:lnTo>
                      <a:pt x="297" y="108"/>
                    </a:lnTo>
                    <a:close/>
                  </a:path>
                </a:pathLst>
              </a:custGeom>
              <a:solidFill>
                <a:srgbClr val="FFFFFF"/>
              </a:solidFill>
              <a:ln w="9525">
                <a:solidFill>
                  <a:srgbClr val="FFFFFF"/>
                </a:solidFill>
                <a:round/>
                <a:headEnd/>
                <a:tailEnd/>
              </a:ln>
            </p:spPr>
            <p:txBody>
              <a:bodyPr/>
              <a:lstStyle/>
              <a:p>
                <a:endParaRPr lang="el-GR"/>
              </a:p>
            </p:txBody>
          </p:sp>
          <p:sp>
            <p:nvSpPr>
              <p:cNvPr id="48222" name="Freeform 13"/>
              <p:cNvSpPr>
                <a:spLocks/>
              </p:cNvSpPr>
              <p:nvPr/>
            </p:nvSpPr>
            <p:spPr bwMode="auto">
              <a:xfrm>
                <a:off x="3962" y="2690"/>
                <a:ext cx="113" cy="227"/>
              </a:xfrm>
              <a:custGeom>
                <a:avLst/>
                <a:gdLst>
                  <a:gd name="T0" fmla="*/ 40 w 187"/>
                  <a:gd name="T1" fmla="*/ 13 h 344"/>
                  <a:gd name="T2" fmla="*/ 40 w 187"/>
                  <a:gd name="T3" fmla="*/ 6 h 344"/>
                  <a:gd name="T4" fmla="*/ 31 w 187"/>
                  <a:gd name="T5" fmla="*/ 0 h 344"/>
                  <a:gd name="T6" fmla="*/ 24 w 187"/>
                  <a:gd name="T7" fmla="*/ 6 h 344"/>
                  <a:gd name="T8" fmla="*/ 25 w 187"/>
                  <a:gd name="T9" fmla="*/ 12 h 344"/>
                  <a:gd name="T10" fmla="*/ 10 w 187"/>
                  <a:gd name="T11" fmla="*/ 27 h 344"/>
                  <a:gd name="T12" fmla="*/ 13 w 187"/>
                  <a:gd name="T13" fmla="*/ 27 h 344"/>
                  <a:gd name="T14" fmla="*/ 18 w 187"/>
                  <a:gd name="T15" fmla="*/ 26 h 344"/>
                  <a:gd name="T16" fmla="*/ 27 w 187"/>
                  <a:gd name="T17" fmla="*/ 26 h 344"/>
                  <a:gd name="T18" fmla="*/ 37 w 187"/>
                  <a:gd name="T19" fmla="*/ 26 h 344"/>
                  <a:gd name="T20" fmla="*/ 47 w 187"/>
                  <a:gd name="T21" fmla="*/ 26 h 344"/>
                  <a:gd name="T22" fmla="*/ 54 w 187"/>
                  <a:gd name="T23" fmla="*/ 26 h 344"/>
                  <a:gd name="T24" fmla="*/ 57 w 187"/>
                  <a:gd name="T25" fmla="*/ 27 h 344"/>
                  <a:gd name="T26" fmla="*/ 58 w 187"/>
                  <a:gd name="T27" fmla="*/ 27 h 344"/>
                  <a:gd name="T28" fmla="*/ 59 w 187"/>
                  <a:gd name="T29" fmla="*/ 28 h 344"/>
                  <a:gd name="T30" fmla="*/ 59 w 187"/>
                  <a:gd name="T31" fmla="*/ 32 h 344"/>
                  <a:gd name="T32" fmla="*/ 45 w 187"/>
                  <a:gd name="T33" fmla="*/ 34 h 344"/>
                  <a:gd name="T34" fmla="*/ 59 w 187"/>
                  <a:gd name="T35" fmla="*/ 36 h 344"/>
                  <a:gd name="T36" fmla="*/ 59 w 187"/>
                  <a:gd name="T37" fmla="*/ 38 h 344"/>
                  <a:gd name="T38" fmla="*/ 45 w 187"/>
                  <a:gd name="T39" fmla="*/ 39 h 344"/>
                  <a:gd name="T40" fmla="*/ 59 w 187"/>
                  <a:gd name="T41" fmla="*/ 42 h 344"/>
                  <a:gd name="T42" fmla="*/ 59 w 187"/>
                  <a:gd name="T43" fmla="*/ 43 h 344"/>
                  <a:gd name="T44" fmla="*/ 59 w 187"/>
                  <a:gd name="T45" fmla="*/ 46 h 344"/>
                  <a:gd name="T46" fmla="*/ 45 w 187"/>
                  <a:gd name="T47" fmla="*/ 49 h 344"/>
                  <a:gd name="T48" fmla="*/ 59 w 187"/>
                  <a:gd name="T49" fmla="*/ 50 h 344"/>
                  <a:gd name="T50" fmla="*/ 59 w 187"/>
                  <a:gd name="T51" fmla="*/ 52 h 344"/>
                  <a:gd name="T52" fmla="*/ 45 w 187"/>
                  <a:gd name="T53" fmla="*/ 53 h 344"/>
                  <a:gd name="T54" fmla="*/ 59 w 187"/>
                  <a:gd name="T55" fmla="*/ 55 h 344"/>
                  <a:gd name="T56" fmla="*/ 59 w 187"/>
                  <a:gd name="T57" fmla="*/ 58 h 344"/>
                  <a:gd name="T58" fmla="*/ 59 w 187"/>
                  <a:gd name="T59" fmla="*/ 60 h 344"/>
                  <a:gd name="T60" fmla="*/ 45 w 187"/>
                  <a:gd name="T61" fmla="*/ 63 h 344"/>
                  <a:gd name="T62" fmla="*/ 59 w 187"/>
                  <a:gd name="T63" fmla="*/ 65 h 344"/>
                  <a:gd name="T64" fmla="*/ 59 w 187"/>
                  <a:gd name="T65" fmla="*/ 67 h 344"/>
                  <a:gd name="T66" fmla="*/ 45 w 187"/>
                  <a:gd name="T67" fmla="*/ 68 h 344"/>
                  <a:gd name="T68" fmla="*/ 59 w 187"/>
                  <a:gd name="T69" fmla="*/ 70 h 344"/>
                  <a:gd name="T70" fmla="*/ 59 w 187"/>
                  <a:gd name="T71" fmla="*/ 73 h 344"/>
                  <a:gd name="T72" fmla="*/ 59 w 187"/>
                  <a:gd name="T73" fmla="*/ 75 h 344"/>
                  <a:gd name="T74" fmla="*/ 59 w 187"/>
                  <a:gd name="T75" fmla="*/ 75 h 344"/>
                  <a:gd name="T76" fmla="*/ 59 w 187"/>
                  <a:gd name="T77" fmla="*/ 75 h 344"/>
                  <a:gd name="T78" fmla="*/ 45 w 187"/>
                  <a:gd name="T79" fmla="*/ 77 h 344"/>
                  <a:gd name="T80" fmla="*/ 59 w 187"/>
                  <a:gd name="T81" fmla="*/ 86 h 344"/>
                  <a:gd name="T82" fmla="*/ 59 w 187"/>
                  <a:gd name="T83" fmla="*/ 86 h 344"/>
                  <a:gd name="T84" fmla="*/ 58 w 187"/>
                  <a:gd name="T85" fmla="*/ 84 h 344"/>
                  <a:gd name="T86" fmla="*/ 51 w 187"/>
                  <a:gd name="T87" fmla="*/ 82 h 344"/>
                  <a:gd name="T88" fmla="*/ 38 w 187"/>
                  <a:gd name="T89" fmla="*/ 84 h 344"/>
                  <a:gd name="T90" fmla="*/ 29 w 187"/>
                  <a:gd name="T91" fmla="*/ 86 h 344"/>
                  <a:gd name="T92" fmla="*/ 22 w 187"/>
                  <a:gd name="T93" fmla="*/ 88 h 344"/>
                  <a:gd name="T94" fmla="*/ 17 w 187"/>
                  <a:gd name="T95" fmla="*/ 89 h 344"/>
                  <a:gd name="T96" fmla="*/ 15 w 187"/>
                  <a:gd name="T97" fmla="*/ 89 h 344"/>
                  <a:gd name="T98" fmla="*/ 11 w 187"/>
                  <a:gd name="T99" fmla="*/ 89 h 344"/>
                  <a:gd name="T100" fmla="*/ 10 w 187"/>
                  <a:gd name="T101" fmla="*/ 27 h 344"/>
                  <a:gd name="T102" fmla="*/ 0 w 187"/>
                  <a:gd name="T103" fmla="*/ 17 h 344"/>
                  <a:gd name="T104" fmla="*/ 0 w 187"/>
                  <a:gd name="T105" fmla="*/ 31 h 344"/>
                  <a:gd name="T106" fmla="*/ 0 w 187"/>
                  <a:gd name="T107" fmla="*/ 66 h 344"/>
                  <a:gd name="T108" fmla="*/ 1 w 187"/>
                  <a:gd name="T109" fmla="*/ 111 h 344"/>
                  <a:gd name="T110" fmla="*/ 1 w 187"/>
                  <a:gd name="T111" fmla="*/ 135 h 344"/>
                  <a:gd name="T112" fmla="*/ 30 w 187"/>
                  <a:gd name="T113" fmla="*/ 150 h 344"/>
                  <a:gd name="T114" fmla="*/ 39 w 187"/>
                  <a:gd name="T115" fmla="*/ 139 h 344"/>
                  <a:gd name="T116" fmla="*/ 64 w 187"/>
                  <a:gd name="T117" fmla="*/ 127 h 344"/>
                  <a:gd name="T118" fmla="*/ 68 w 187"/>
                  <a:gd name="T119" fmla="*/ 88 h 344"/>
                  <a:gd name="T120" fmla="*/ 68 w 187"/>
                  <a:gd name="T121" fmla="*/ 46 h 344"/>
                  <a:gd name="T122" fmla="*/ 64 w 187"/>
                  <a:gd name="T123" fmla="*/ 20 h 3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7" h="344">
                    <a:moveTo>
                      <a:pt x="175" y="37"/>
                    </a:moveTo>
                    <a:lnTo>
                      <a:pt x="109" y="29"/>
                    </a:lnTo>
                    <a:lnTo>
                      <a:pt x="111" y="25"/>
                    </a:lnTo>
                    <a:lnTo>
                      <a:pt x="109" y="14"/>
                    </a:lnTo>
                    <a:lnTo>
                      <a:pt x="103" y="4"/>
                    </a:lnTo>
                    <a:lnTo>
                      <a:pt x="86" y="0"/>
                    </a:lnTo>
                    <a:lnTo>
                      <a:pt x="68" y="4"/>
                    </a:lnTo>
                    <a:lnTo>
                      <a:pt x="65" y="14"/>
                    </a:lnTo>
                    <a:lnTo>
                      <a:pt x="67" y="23"/>
                    </a:lnTo>
                    <a:lnTo>
                      <a:pt x="70" y="28"/>
                    </a:lnTo>
                    <a:lnTo>
                      <a:pt x="26" y="36"/>
                    </a:lnTo>
                    <a:lnTo>
                      <a:pt x="28" y="62"/>
                    </a:lnTo>
                    <a:lnTo>
                      <a:pt x="29" y="62"/>
                    </a:lnTo>
                    <a:lnTo>
                      <a:pt x="34" y="62"/>
                    </a:lnTo>
                    <a:lnTo>
                      <a:pt x="40" y="62"/>
                    </a:lnTo>
                    <a:lnTo>
                      <a:pt x="50" y="60"/>
                    </a:lnTo>
                    <a:lnTo>
                      <a:pt x="61" y="60"/>
                    </a:lnTo>
                    <a:lnTo>
                      <a:pt x="75" y="60"/>
                    </a:lnTo>
                    <a:lnTo>
                      <a:pt x="87" y="60"/>
                    </a:lnTo>
                    <a:lnTo>
                      <a:pt x="103" y="60"/>
                    </a:lnTo>
                    <a:lnTo>
                      <a:pt x="117" y="60"/>
                    </a:lnTo>
                    <a:lnTo>
                      <a:pt x="129" y="60"/>
                    </a:lnTo>
                    <a:lnTo>
                      <a:pt x="139" y="60"/>
                    </a:lnTo>
                    <a:lnTo>
                      <a:pt x="147" y="60"/>
                    </a:lnTo>
                    <a:lnTo>
                      <a:pt x="151" y="62"/>
                    </a:lnTo>
                    <a:lnTo>
                      <a:pt x="156" y="62"/>
                    </a:lnTo>
                    <a:lnTo>
                      <a:pt x="159" y="62"/>
                    </a:lnTo>
                    <a:lnTo>
                      <a:pt x="159" y="64"/>
                    </a:lnTo>
                    <a:lnTo>
                      <a:pt x="161" y="65"/>
                    </a:lnTo>
                    <a:lnTo>
                      <a:pt x="161" y="68"/>
                    </a:lnTo>
                    <a:lnTo>
                      <a:pt x="161" y="73"/>
                    </a:lnTo>
                    <a:lnTo>
                      <a:pt x="122" y="73"/>
                    </a:lnTo>
                    <a:lnTo>
                      <a:pt x="122" y="79"/>
                    </a:lnTo>
                    <a:lnTo>
                      <a:pt x="161" y="79"/>
                    </a:lnTo>
                    <a:lnTo>
                      <a:pt x="161" y="82"/>
                    </a:lnTo>
                    <a:lnTo>
                      <a:pt x="161" y="84"/>
                    </a:lnTo>
                    <a:lnTo>
                      <a:pt x="161" y="87"/>
                    </a:lnTo>
                    <a:lnTo>
                      <a:pt x="161" y="90"/>
                    </a:lnTo>
                    <a:lnTo>
                      <a:pt x="122" y="90"/>
                    </a:lnTo>
                    <a:lnTo>
                      <a:pt x="122" y="95"/>
                    </a:lnTo>
                    <a:lnTo>
                      <a:pt x="162" y="95"/>
                    </a:lnTo>
                    <a:lnTo>
                      <a:pt x="162" y="98"/>
                    </a:lnTo>
                    <a:lnTo>
                      <a:pt x="162" y="99"/>
                    </a:lnTo>
                    <a:lnTo>
                      <a:pt x="162" y="103"/>
                    </a:lnTo>
                    <a:lnTo>
                      <a:pt x="162" y="106"/>
                    </a:lnTo>
                    <a:lnTo>
                      <a:pt x="122" y="106"/>
                    </a:lnTo>
                    <a:lnTo>
                      <a:pt x="122" y="112"/>
                    </a:lnTo>
                    <a:lnTo>
                      <a:pt x="162" y="112"/>
                    </a:lnTo>
                    <a:lnTo>
                      <a:pt x="162" y="115"/>
                    </a:lnTo>
                    <a:lnTo>
                      <a:pt x="162" y="117"/>
                    </a:lnTo>
                    <a:lnTo>
                      <a:pt x="162" y="120"/>
                    </a:lnTo>
                    <a:lnTo>
                      <a:pt x="162" y="123"/>
                    </a:lnTo>
                    <a:lnTo>
                      <a:pt x="122" y="123"/>
                    </a:lnTo>
                    <a:lnTo>
                      <a:pt x="122" y="128"/>
                    </a:lnTo>
                    <a:lnTo>
                      <a:pt x="162" y="128"/>
                    </a:lnTo>
                    <a:lnTo>
                      <a:pt x="162" y="131"/>
                    </a:lnTo>
                    <a:lnTo>
                      <a:pt x="162" y="134"/>
                    </a:lnTo>
                    <a:lnTo>
                      <a:pt x="162" y="135"/>
                    </a:lnTo>
                    <a:lnTo>
                      <a:pt x="162" y="138"/>
                    </a:lnTo>
                    <a:lnTo>
                      <a:pt x="122" y="138"/>
                    </a:lnTo>
                    <a:lnTo>
                      <a:pt x="122" y="145"/>
                    </a:lnTo>
                    <a:lnTo>
                      <a:pt x="162" y="145"/>
                    </a:lnTo>
                    <a:lnTo>
                      <a:pt x="162" y="148"/>
                    </a:lnTo>
                    <a:lnTo>
                      <a:pt x="162" y="149"/>
                    </a:lnTo>
                    <a:lnTo>
                      <a:pt x="162" y="153"/>
                    </a:lnTo>
                    <a:lnTo>
                      <a:pt x="162" y="156"/>
                    </a:lnTo>
                    <a:lnTo>
                      <a:pt x="122" y="156"/>
                    </a:lnTo>
                    <a:lnTo>
                      <a:pt x="122" y="160"/>
                    </a:lnTo>
                    <a:lnTo>
                      <a:pt x="162" y="160"/>
                    </a:lnTo>
                    <a:lnTo>
                      <a:pt x="162" y="163"/>
                    </a:lnTo>
                    <a:lnTo>
                      <a:pt x="162" y="167"/>
                    </a:lnTo>
                    <a:lnTo>
                      <a:pt x="162" y="168"/>
                    </a:lnTo>
                    <a:lnTo>
                      <a:pt x="162" y="171"/>
                    </a:lnTo>
                    <a:lnTo>
                      <a:pt x="162" y="173"/>
                    </a:lnTo>
                    <a:lnTo>
                      <a:pt x="122" y="173"/>
                    </a:lnTo>
                    <a:lnTo>
                      <a:pt x="122" y="177"/>
                    </a:lnTo>
                    <a:lnTo>
                      <a:pt x="162" y="177"/>
                    </a:lnTo>
                    <a:lnTo>
                      <a:pt x="161" y="199"/>
                    </a:lnTo>
                    <a:lnTo>
                      <a:pt x="161" y="202"/>
                    </a:lnTo>
                    <a:lnTo>
                      <a:pt x="161" y="198"/>
                    </a:lnTo>
                    <a:lnTo>
                      <a:pt x="161" y="195"/>
                    </a:lnTo>
                    <a:lnTo>
                      <a:pt x="159" y="193"/>
                    </a:lnTo>
                    <a:lnTo>
                      <a:pt x="151" y="190"/>
                    </a:lnTo>
                    <a:lnTo>
                      <a:pt x="139" y="188"/>
                    </a:lnTo>
                    <a:lnTo>
                      <a:pt x="117" y="190"/>
                    </a:lnTo>
                    <a:lnTo>
                      <a:pt x="104" y="193"/>
                    </a:lnTo>
                    <a:lnTo>
                      <a:pt x="92" y="195"/>
                    </a:lnTo>
                    <a:lnTo>
                      <a:pt x="79" y="198"/>
                    </a:lnTo>
                    <a:lnTo>
                      <a:pt x="68" y="199"/>
                    </a:lnTo>
                    <a:lnTo>
                      <a:pt x="59" y="201"/>
                    </a:lnTo>
                    <a:lnTo>
                      <a:pt x="51" y="202"/>
                    </a:lnTo>
                    <a:lnTo>
                      <a:pt x="47" y="204"/>
                    </a:lnTo>
                    <a:lnTo>
                      <a:pt x="43" y="204"/>
                    </a:lnTo>
                    <a:lnTo>
                      <a:pt x="39" y="204"/>
                    </a:lnTo>
                    <a:lnTo>
                      <a:pt x="34" y="204"/>
                    </a:lnTo>
                    <a:lnTo>
                      <a:pt x="31" y="204"/>
                    </a:lnTo>
                    <a:lnTo>
                      <a:pt x="29" y="204"/>
                    </a:lnTo>
                    <a:lnTo>
                      <a:pt x="28" y="62"/>
                    </a:lnTo>
                    <a:lnTo>
                      <a:pt x="26" y="36"/>
                    </a:lnTo>
                    <a:lnTo>
                      <a:pt x="0" y="39"/>
                    </a:lnTo>
                    <a:lnTo>
                      <a:pt x="0" y="48"/>
                    </a:lnTo>
                    <a:lnTo>
                      <a:pt x="0" y="71"/>
                    </a:lnTo>
                    <a:lnTo>
                      <a:pt x="0" y="107"/>
                    </a:lnTo>
                    <a:lnTo>
                      <a:pt x="0" y="151"/>
                    </a:lnTo>
                    <a:lnTo>
                      <a:pt x="1" y="201"/>
                    </a:lnTo>
                    <a:lnTo>
                      <a:pt x="1" y="254"/>
                    </a:lnTo>
                    <a:lnTo>
                      <a:pt x="1" y="295"/>
                    </a:lnTo>
                    <a:lnTo>
                      <a:pt x="1" y="310"/>
                    </a:lnTo>
                    <a:lnTo>
                      <a:pt x="79" y="319"/>
                    </a:lnTo>
                    <a:lnTo>
                      <a:pt x="81" y="344"/>
                    </a:lnTo>
                    <a:lnTo>
                      <a:pt x="107" y="344"/>
                    </a:lnTo>
                    <a:lnTo>
                      <a:pt x="107" y="318"/>
                    </a:lnTo>
                    <a:lnTo>
                      <a:pt x="175" y="309"/>
                    </a:lnTo>
                    <a:lnTo>
                      <a:pt x="176" y="293"/>
                    </a:lnTo>
                    <a:lnTo>
                      <a:pt x="181" y="254"/>
                    </a:lnTo>
                    <a:lnTo>
                      <a:pt x="186" y="202"/>
                    </a:lnTo>
                    <a:lnTo>
                      <a:pt x="187" y="151"/>
                    </a:lnTo>
                    <a:lnTo>
                      <a:pt x="186" y="106"/>
                    </a:lnTo>
                    <a:lnTo>
                      <a:pt x="181" y="70"/>
                    </a:lnTo>
                    <a:lnTo>
                      <a:pt x="176" y="45"/>
                    </a:lnTo>
                    <a:lnTo>
                      <a:pt x="175" y="37"/>
                    </a:lnTo>
                    <a:close/>
                  </a:path>
                </a:pathLst>
              </a:custGeom>
              <a:solidFill>
                <a:srgbClr val="FF3300"/>
              </a:solidFill>
              <a:ln w="9525">
                <a:solidFill>
                  <a:srgbClr val="FFFFFF"/>
                </a:solidFill>
                <a:round/>
                <a:headEnd/>
                <a:tailEnd/>
              </a:ln>
            </p:spPr>
            <p:txBody>
              <a:bodyPr/>
              <a:lstStyle/>
              <a:p>
                <a:endParaRPr lang="el-GR"/>
              </a:p>
            </p:txBody>
          </p:sp>
          <p:sp>
            <p:nvSpPr>
              <p:cNvPr id="48223" name="Rectangle 14"/>
              <p:cNvSpPr>
                <a:spLocks noChangeArrowheads="1"/>
              </p:cNvSpPr>
              <p:nvPr/>
            </p:nvSpPr>
            <p:spPr bwMode="auto">
              <a:xfrm>
                <a:off x="3477" y="2973"/>
                <a:ext cx="14" cy="60"/>
              </a:xfrm>
              <a:prstGeom prst="rect">
                <a:avLst/>
              </a:prstGeom>
              <a:solidFill>
                <a:srgbClr val="FFFFFF"/>
              </a:solidFill>
              <a:ln w="9525">
                <a:solidFill>
                  <a:srgbClr val="FFFF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8224" name="Rectangle 15"/>
              <p:cNvSpPr>
                <a:spLocks noChangeArrowheads="1"/>
              </p:cNvSpPr>
              <p:nvPr/>
            </p:nvSpPr>
            <p:spPr bwMode="auto">
              <a:xfrm>
                <a:off x="3500" y="2971"/>
                <a:ext cx="12" cy="60"/>
              </a:xfrm>
              <a:prstGeom prst="rect">
                <a:avLst/>
              </a:prstGeom>
              <a:solidFill>
                <a:srgbClr val="FFFFFF"/>
              </a:solidFill>
              <a:ln w="9525">
                <a:solidFill>
                  <a:srgbClr val="FFFF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8225" name="Freeform 16"/>
              <p:cNvSpPr>
                <a:spLocks/>
              </p:cNvSpPr>
              <p:nvPr/>
            </p:nvSpPr>
            <p:spPr bwMode="auto">
              <a:xfrm>
                <a:off x="3904" y="2948"/>
                <a:ext cx="152" cy="106"/>
              </a:xfrm>
              <a:custGeom>
                <a:avLst/>
                <a:gdLst>
                  <a:gd name="T0" fmla="*/ 0 w 253"/>
                  <a:gd name="T1" fmla="*/ 14 h 161"/>
                  <a:gd name="T2" fmla="*/ 31 w 253"/>
                  <a:gd name="T3" fmla="*/ 0 h 161"/>
                  <a:gd name="T4" fmla="*/ 47 w 253"/>
                  <a:gd name="T5" fmla="*/ 7 h 161"/>
                  <a:gd name="T6" fmla="*/ 46 w 253"/>
                  <a:gd name="T7" fmla="*/ 16 h 161"/>
                  <a:gd name="T8" fmla="*/ 35 w 253"/>
                  <a:gd name="T9" fmla="*/ 20 h 161"/>
                  <a:gd name="T10" fmla="*/ 37 w 253"/>
                  <a:gd name="T11" fmla="*/ 20 h 161"/>
                  <a:gd name="T12" fmla="*/ 40 w 253"/>
                  <a:gd name="T13" fmla="*/ 21 h 161"/>
                  <a:gd name="T14" fmla="*/ 46 w 253"/>
                  <a:gd name="T15" fmla="*/ 22 h 161"/>
                  <a:gd name="T16" fmla="*/ 52 w 253"/>
                  <a:gd name="T17" fmla="*/ 23 h 161"/>
                  <a:gd name="T18" fmla="*/ 58 w 253"/>
                  <a:gd name="T19" fmla="*/ 24 h 161"/>
                  <a:gd name="T20" fmla="*/ 64 w 253"/>
                  <a:gd name="T21" fmla="*/ 24 h 161"/>
                  <a:gd name="T22" fmla="*/ 68 w 253"/>
                  <a:gd name="T23" fmla="*/ 25 h 161"/>
                  <a:gd name="T24" fmla="*/ 71 w 253"/>
                  <a:gd name="T25" fmla="*/ 25 h 161"/>
                  <a:gd name="T26" fmla="*/ 73 w 253"/>
                  <a:gd name="T27" fmla="*/ 24 h 161"/>
                  <a:gd name="T28" fmla="*/ 76 w 253"/>
                  <a:gd name="T29" fmla="*/ 24 h 161"/>
                  <a:gd name="T30" fmla="*/ 79 w 253"/>
                  <a:gd name="T31" fmla="*/ 22 h 161"/>
                  <a:gd name="T32" fmla="*/ 82 w 253"/>
                  <a:gd name="T33" fmla="*/ 22 h 161"/>
                  <a:gd name="T34" fmla="*/ 85 w 253"/>
                  <a:gd name="T35" fmla="*/ 22 h 161"/>
                  <a:gd name="T36" fmla="*/ 88 w 253"/>
                  <a:gd name="T37" fmla="*/ 24 h 161"/>
                  <a:gd name="T38" fmla="*/ 91 w 253"/>
                  <a:gd name="T39" fmla="*/ 26 h 161"/>
                  <a:gd name="T40" fmla="*/ 91 w 253"/>
                  <a:gd name="T41" fmla="*/ 31 h 161"/>
                  <a:gd name="T42" fmla="*/ 90 w 253"/>
                  <a:gd name="T43" fmla="*/ 38 h 161"/>
                  <a:gd name="T44" fmla="*/ 87 w 253"/>
                  <a:gd name="T45" fmla="*/ 44 h 161"/>
                  <a:gd name="T46" fmla="*/ 81 w 253"/>
                  <a:gd name="T47" fmla="*/ 51 h 161"/>
                  <a:gd name="T48" fmla="*/ 75 w 253"/>
                  <a:gd name="T49" fmla="*/ 57 h 161"/>
                  <a:gd name="T50" fmla="*/ 67 w 253"/>
                  <a:gd name="T51" fmla="*/ 63 h 161"/>
                  <a:gd name="T52" fmla="*/ 58 w 253"/>
                  <a:gd name="T53" fmla="*/ 66 h 161"/>
                  <a:gd name="T54" fmla="*/ 49 w 253"/>
                  <a:gd name="T55" fmla="*/ 69 h 161"/>
                  <a:gd name="T56" fmla="*/ 41 w 253"/>
                  <a:gd name="T57" fmla="*/ 70 h 161"/>
                  <a:gd name="T58" fmla="*/ 33 w 253"/>
                  <a:gd name="T59" fmla="*/ 70 h 161"/>
                  <a:gd name="T60" fmla="*/ 28 w 253"/>
                  <a:gd name="T61" fmla="*/ 69 h 161"/>
                  <a:gd name="T62" fmla="*/ 23 w 253"/>
                  <a:gd name="T63" fmla="*/ 69 h 161"/>
                  <a:gd name="T64" fmla="*/ 20 w 253"/>
                  <a:gd name="T65" fmla="*/ 69 h 161"/>
                  <a:gd name="T66" fmla="*/ 18 w 253"/>
                  <a:gd name="T67" fmla="*/ 69 h 161"/>
                  <a:gd name="T68" fmla="*/ 17 w 253"/>
                  <a:gd name="T69" fmla="*/ 69 h 161"/>
                  <a:gd name="T70" fmla="*/ 16 w 253"/>
                  <a:gd name="T71" fmla="*/ 69 h 161"/>
                  <a:gd name="T72" fmla="*/ 16 w 253"/>
                  <a:gd name="T73" fmla="*/ 69 h 161"/>
                  <a:gd name="T74" fmla="*/ 0 w 253"/>
                  <a:gd name="T75" fmla="*/ 14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3" h="161">
                    <a:moveTo>
                      <a:pt x="0" y="33"/>
                    </a:moveTo>
                    <a:lnTo>
                      <a:pt x="87" y="0"/>
                    </a:lnTo>
                    <a:lnTo>
                      <a:pt x="131" y="16"/>
                    </a:lnTo>
                    <a:lnTo>
                      <a:pt x="126" y="36"/>
                    </a:lnTo>
                    <a:lnTo>
                      <a:pt x="97" y="47"/>
                    </a:lnTo>
                    <a:lnTo>
                      <a:pt x="101" y="47"/>
                    </a:lnTo>
                    <a:lnTo>
                      <a:pt x="111" y="49"/>
                    </a:lnTo>
                    <a:lnTo>
                      <a:pt x="126" y="50"/>
                    </a:lnTo>
                    <a:lnTo>
                      <a:pt x="144" y="53"/>
                    </a:lnTo>
                    <a:lnTo>
                      <a:pt x="161" y="55"/>
                    </a:lnTo>
                    <a:lnTo>
                      <a:pt x="176" y="56"/>
                    </a:lnTo>
                    <a:lnTo>
                      <a:pt x="190" y="58"/>
                    </a:lnTo>
                    <a:lnTo>
                      <a:pt x="197" y="58"/>
                    </a:lnTo>
                    <a:lnTo>
                      <a:pt x="201" y="56"/>
                    </a:lnTo>
                    <a:lnTo>
                      <a:pt x="209" y="55"/>
                    </a:lnTo>
                    <a:lnTo>
                      <a:pt x="219" y="52"/>
                    </a:lnTo>
                    <a:lnTo>
                      <a:pt x="228" y="50"/>
                    </a:lnTo>
                    <a:lnTo>
                      <a:pt x="237" y="52"/>
                    </a:lnTo>
                    <a:lnTo>
                      <a:pt x="245" y="55"/>
                    </a:lnTo>
                    <a:lnTo>
                      <a:pt x="251" y="61"/>
                    </a:lnTo>
                    <a:lnTo>
                      <a:pt x="253" y="72"/>
                    </a:lnTo>
                    <a:lnTo>
                      <a:pt x="250" y="86"/>
                    </a:lnTo>
                    <a:lnTo>
                      <a:pt x="240" y="102"/>
                    </a:lnTo>
                    <a:lnTo>
                      <a:pt x="225" y="117"/>
                    </a:lnTo>
                    <a:lnTo>
                      <a:pt x="208" y="131"/>
                    </a:lnTo>
                    <a:lnTo>
                      <a:pt x="186" y="144"/>
                    </a:lnTo>
                    <a:lnTo>
                      <a:pt x="162" y="153"/>
                    </a:lnTo>
                    <a:lnTo>
                      <a:pt x="137" y="159"/>
                    </a:lnTo>
                    <a:lnTo>
                      <a:pt x="114" y="161"/>
                    </a:lnTo>
                    <a:lnTo>
                      <a:pt x="92" y="161"/>
                    </a:lnTo>
                    <a:lnTo>
                      <a:pt x="76" y="159"/>
                    </a:lnTo>
                    <a:lnTo>
                      <a:pt x="64" y="159"/>
                    </a:lnTo>
                    <a:lnTo>
                      <a:pt x="56" y="159"/>
                    </a:lnTo>
                    <a:lnTo>
                      <a:pt x="50" y="159"/>
                    </a:lnTo>
                    <a:lnTo>
                      <a:pt x="47" y="159"/>
                    </a:lnTo>
                    <a:lnTo>
                      <a:pt x="45" y="159"/>
                    </a:lnTo>
                    <a:lnTo>
                      <a:pt x="0" y="33"/>
                    </a:lnTo>
                    <a:close/>
                  </a:path>
                </a:pathLst>
              </a:custGeom>
              <a:solidFill>
                <a:srgbClr val="FFFFFF"/>
              </a:solidFill>
              <a:ln w="9525">
                <a:solidFill>
                  <a:srgbClr val="FFFFFF"/>
                </a:solidFill>
                <a:round/>
                <a:headEnd/>
                <a:tailEnd/>
              </a:ln>
            </p:spPr>
            <p:txBody>
              <a:bodyPr/>
              <a:lstStyle/>
              <a:p>
                <a:endParaRPr lang="el-GR"/>
              </a:p>
            </p:txBody>
          </p:sp>
          <p:sp>
            <p:nvSpPr>
              <p:cNvPr id="48226" name="Freeform 17"/>
              <p:cNvSpPr>
                <a:spLocks/>
              </p:cNvSpPr>
              <p:nvPr/>
            </p:nvSpPr>
            <p:spPr bwMode="auto">
              <a:xfrm>
                <a:off x="3955" y="3563"/>
                <a:ext cx="36" cy="40"/>
              </a:xfrm>
              <a:custGeom>
                <a:avLst/>
                <a:gdLst>
                  <a:gd name="T0" fmla="*/ 11 w 61"/>
                  <a:gd name="T1" fmla="*/ 0 h 61"/>
                  <a:gd name="T2" fmla="*/ 6 w 61"/>
                  <a:gd name="T3" fmla="*/ 1 h 61"/>
                  <a:gd name="T4" fmla="*/ 4 w 61"/>
                  <a:gd name="T5" fmla="*/ 5 h 61"/>
                  <a:gd name="T6" fmla="*/ 1 w 61"/>
                  <a:gd name="T7" fmla="*/ 8 h 61"/>
                  <a:gd name="T8" fmla="*/ 0 w 61"/>
                  <a:gd name="T9" fmla="*/ 13 h 61"/>
                  <a:gd name="T10" fmla="*/ 1 w 61"/>
                  <a:gd name="T11" fmla="*/ 19 h 61"/>
                  <a:gd name="T12" fmla="*/ 4 w 61"/>
                  <a:gd name="T13" fmla="*/ 23 h 61"/>
                  <a:gd name="T14" fmla="*/ 6 w 61"/>
                  <a:gd name="T15" fmla="*/ 26 h 61"/>
                  <a:gd name="T16" fmla="*/ 11 w 61"/>
                  <a:gd name="T17" fmla="*/ 26 h 61"/>
                  <a:gd name="T18" fmla="*/ 15 w 61"/>
                  <a:gd name="T19" fmla="*/ 26 h 61"/>
                  <a:gd name="T20" fmla="*/ 18 w 61"/>
                  <a:gd name="T21" fmla="*/ 23 h 61"/>
                  <a:gd name="T22" fmla="*/ 20 w 61"/>
                  <a:gd name="T23" fmla="*/ 19 h 61"/>
                  <a:gd name="T24" fmla="*/ 21 w 61"/>
                  <a:gd name="T25" fmla="*/ 13 h 61"/>
                  <a:gd name="T26" fmla="*/ 20 w 61"/>
                  <a:gd name="T27" fmla="*/ 8 h 61"/>
                  <a:gd name="T28" fmla="*/ 18 w 61"/>
                  <a:gd name="T29" fmla="*/ 5 h 61"/>
                  <a:gd name="T30" fmla="*/ 15 w 61"/>
                  <a:gd name="T31" fmla="*/ 1 h 61"/>
                  <a:gd name="T32" fmla="*/ 11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0" y="0"/>
                    </a:moveTo>
                    <a:lnTo>
                      <a:pt x="19" y="3"/>
                    </a:lnTo>
                    <a:lnTo>
                      <a:pt x="10" y="10"/>
                    </a:lnTo>
                    <a:lnTo>
                      <a:pt x="3" y="19"/>
                    </a:lnTo>
                    <a:lnTo>
                      <a:pt x="0" y="31"/>
                    </a:lnTo>
                    <a:lnTo>
                      <a:pt x="3" y="44"/>
                    </a:lnTo>
                    <a:lnTo>
                      <a:pt x="10" y="53"/>
                    </a:lnTo>
                    <a:lnTo>
                      <a:pt x="19" y="59"/>
                    </a:lnTo>
                    <a:lnTo>
                      <a:pt x="30" y="61"/>
                    </a:lnTo>
                    <a:lnTo>
                      <a:pt x="42" y="59"/>
                    </a:lnTo>
                    <a:lnTo>
                      <a:pt x="52" y="53"/>
                    </a:lnTo>
                    <a:lnTo>
                      <a:pt x="58" y="44"/>
                    </a:lnTo>
                    <a:lnTo>
                      <a:pt x="61" y="31"/>
                    </a:lnTo>
                    <a:lnTo>
                      <a:pt x="58" y="19"/>
                    </a:lnTo>
                    <a:lnTo>
                      <a:pt x="52" y="10"/>
                    </a:lnTo>
                    <a:lnTo>
                      <a:pt x="42" y="3"/>
                    </a:lnTo>
                    <a:lnTo>
                      <a:pt x="30" y="0"/>
                    </a:lnTo>
                    <a:close/>
                  </a:path>
                </a:pathLst>
              </a:custGeom>
              <a:solidFill>
                <a:srgbClr val="FFFFFF"/>
              </a:solidFill>
              <a:ln w="9525">
                <a:solidFill>
                  <a:srgbClr val="FFFFFF"/>
                </a:solidFill>
                <a:round/>
                <a:headEnd/>
                <a:tailEnd/>
              </a:ln>
            </p:spPr>
            <p:txBody>
              <a:bodyPr/>
              <a:lstStyle/>
              <a:p>
                <a:endParaRPr lang="el-GR"/>
              </a:p>
            </p:txBody>
          </p:sp>
          <p:sp>
            <p:nvSpPr>
              <p:cNvPr id="48227" name="Freeform 18"/>
              <p:cNvSpPr>
                <a:spLocks/>
              </p:cNvSpPr>
              <p:nvPr/>
            </p:nvSpPr>
            <p:spPr bwMode="auto">
              <a:xfrm>
                <a:off x="4227" y="3563"/>
                <a:ext cx="37" cy="40"/>
              </a:xfrm>
              <a:custGeom>
                <a:avLst/>
                <a:gdLst>
                  <a:gd name="T0" fmla="*/ 12 w 61"/>
                  <a:gd name="T1" fmla="*/ 0 h 61"/>
                  <a:gd name="T2" fmla="*/ 7 w 61"/>
                  <a:gd name="T3" fmla="*/ 1 h 61"/>
                  <a:gd name="T4" fmla="*/ 3 w 61"/>
                  <a:gd name="T5" fmla="*/ 5 h 61"/>
                  <a:gd name="T6" fmla="*/ 1 w 61"/>
                  <a:gd name="T7" fmla="*/ 8 h 61"/>
                  <a:gd name="T8" fmla="*/ 0 w 61"/>
                  <a:gd name="T9" fmla="*/ 13 h 61"/>
                  <a:gd name="T10" fmla="*/ 1 w 61"/>
                  <a:gd name="T11" fmla="*/ 19 h 61"/>
                  <a:gd name="T12" fmla="*/ 3 w 61"/>
                  <a:gd name="T13" fmla="*/ 23 h 61"/>
                  <a:gd name="T14" fmla="*/ 7 w 61"/>
                  <a:gd name="T15" fmla="*/ 26 h 61"/>
                  <a:gd name="T16" fmla="*/ 12 w 61"/>
                  <a:gd name="T17" fmla="*/ 26 h 61"/>
                  <a:gd name="T18" fmla="*/ 16 w 61"/>
                  <a:gd name="T19" fmla="*/ 26 h 61"/>
                  <a:gd name="T20" fmla="*/ 19 w 61"/>
                  <a:gd name="T21" fmla="*/ 23 h 61"/>
                  <a:gd name="T22" fmla="*/ 22 w 61"/>
                  <a:gd name="T23" fmla="*/ 19 h 61"/>
                  <a:gd name="T24" fmla="*/ 22 w 61"/>
                  <a:gd name="T25" fmla="*/ 13 h 61"/>
                  <a:gd name="T26" fmla="*/ 22 w 61"/>
                  <a:gd name="T27" fmla="*/ 8 h 61"/>
                  <a:gd name="T28" fmla="*/ 19 w 61"/>
                  <a:gd name="T29" fmla="*/ 5 h 61"/>
                  <a:gd name="T30" fmla="*/ 16 w 61"/>
                  <a:gd name="T31" fmla="*/ 1 h 61"/>
                  <a:gd name="T32" fmla="*/ 12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1" y="0"/>
                    </a:moveTo>
                    <a:lnTo>
                      <a:pt x="19" y="3"/>
                    </a:lnTo>
                    <a:lnTo>
                      <a:pt x="9" y="10"/>
                    </a:lnTo>
                    <a:lnTo>
                      <a:pt x="3" y="19"/>
                    </a:lnTo>
                    <a:lnTo>
                      <a:pt x="0" y="31"/>
                    </a:lnTo>
                    <a:lnTo>
                      <a:pt x="3" y="44"/>
                    </a:lnTo>
                    <a:lnTo>
                      <a:pt x="9" y="53"/>
                    </a:lnTo>
                    <a:lnTo>
                      <a:pt x="19" y="59"/>
                    </a:lnTo>
                    <a:lnTo>
                      <a:pt x="31" y="61"/>
                    </a:lnTo>
                    <a:lnTo>
                      <a:pt x="44" y="59"/>
                    </a:lnTo>
                    <a:lnTo>
                      <a:pt x="53" y="53"/>
                    </a:lnTo>
                    <a:lnTo>
                      <a:pt x="59" y="44"/>
                    </a:lnTo>
                    <a:lnTo>
                      <a:pt x="61" y="31"/>
                    </a:lnTo>
                    <a:lnTo>
                      <a:pt x="59" y="19"/>
                    </a:lnTo>
                    <a:lnTo>
                      <a:pt x="53" y="10"/>
                    </a:lnTo>
                    <a:lnTo>
                      <a:pt x="44" y="3"/>
                    </a:lnTo>
                    <a:lnTo>
                      <a:pt x="31" y="0"/>
                    </a:lnTo>
                    <a:close/>
                  </a:path>
                </a:pathLst>
              </a:custGeom>
              <a:solidFill>
                <a:srgbClr val="FFFFFF"/>
              </a:solidFill>
              <a:ln w="9525">
                <a:solidFill>
                  <a:srgbClr val="FFFFFF"/>
                </a:solidFill>
                <a:round/>
                <a:headEnd/>
                <a:tailEnd/>
              </a:ln>
            </p:spPr>
            <p:txBody>
              <a:bodyPr/>
              <a:lstStyle/>
              <a:p>
                <a:endParaRPr lang="el-GR"/>
              </a:p>
            </p:txBody>
          </p:sp>
          <p:sp>
            <p:nvSpPr>
              <p:cNvPr id="48228" name="Freeform 19"/>
              <p:cNvSpPr>
                <a:spLocks/>
              </p:cNvSpPr>
              <p:nvPr/>
            </p:nvSpPr>
            <p:spPr bwMode="auto">
              <a:xfrm>
                <a:off x="3941" y="2643"/>
                <a:ext cx="312" cy="908"/>
              </a:xfrm>
              <a:custGeom>
                <a:avLst/>
                <a:gdLst>
                  <a:gd name="T0" fmla="*/ 109 w 520"/>
                  <a:gd name="T1" fmla="*/ 578 h 1375"/>
                  <a:gd name="T2" fmla="*/ 109 w 520"/>
                  <a:gd name="T3" fmla="*/ 15 h 1375"/>
                  <a:gd name="T4" fmla="*/ 109 w 520"/>
                  <a:gd name="T5" fmla="*/ 3 h 1375"/>
                  <a:gd name="T6" fmla="*/ 109 w 520"/>
                  <a:gd name="T7" fmla="*/ 0 h 1375"/>
                  <a:gd name="T8" fmla="*/ 0 w 520"/>
                  <a:gd name="T9" fmla="*/ 0 h 1375"/>
                  <a:gd name="T10" fmla="*/ 0 w 520"/>
                  <a:gd name="T11" fmla="*/ 15 h 1375"/>
                  <a:gd name="T12" fmla="*/ 40 w 520"/>
                  <a:gd name="T13" fmla="*/ 15 h 1375"/>
                  <a:gd name="T14" fmla="*/ 40 w 520"/>
                  <a:gd name="T15" fmla="*/ 37 h 1375"/>
                  <a:gd name="T16" fmla="*/ 48 w 520"/>
                  <a:gd name="T17" fmla="*/ 37 h 1375"/>
                  <a:gd name="T18" fmla="*/ 48 w 520"/>
                  <a:gd name="T19" fmla="*/ 15 h 1375"/>
                  <a:gd name="T20" fmla="*/ 94 w 520"/>
                  <a:gd name="T21" fmla="*/ 15 h 1375"/>
                  <a:gd name="T22" fmla="*/ 94 w 520"/>
                  <a:gd name="T23" fmla="*/ 578 h 1375"/>
                  <a:gd name="T24" fmla="*/ 13 w 520"/>
                  <a:gd name="T25" fmla="*/ 578 h 1375"/>
                  <a:gd name="T26" fmla="*/ 13 w 520"/>
                  <a:gd name="T27" fmla="*/ 600 h 1375"/>
                  <a:gd name="T28" fmla="*/ 187 w 520"/>
                  <a:gd name="T29" fmla="*/ 600 h 1375"/>
                  <a:gd name="T30" fmla="*/ 187 w 520"/>
                  <a:gd name="T31" fmla="*/ 578 h 1375"/>
                  <a:gd name="T32" fmla="*/ 109 w 520"/>
                  <a:gd name="T33" fmla="*/ 578 h 13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0" h="1375">
                    <a:moveTo>
                      <a:pt x="303" y="1325"/>
                    </a:moveTo>
                    <a:lnTo>
                      <a:pt x="303" y="33"/>
                    </a:lnTo>
                    <a:lnTo>
                      <a:pt x="303" y="8"/>
                    </a:lnTo>
                    <a:lnTo>
                      <a:pt x="303" y="0"/>
                    </a:lnTo>
                    <a:lnTo>
                      <a:pt x="0" y="0"/>
                    </a:lnTo>
                    <a:lnTo>
                      <a:pt x="0" y="33"/>
                    </a:lnTo>
                    <a:lnTo>
                      <a:pt x="111" y="33"/>
                    </a:lnTo>
                    <a:lnTo>
                      <a:pt x="111" y="85"/>
                    </a:lnTo>
                    <a:lnTo>
                      <a:pt x="134" y="85"/>
                    </a:lnTo>
                    <a:lnTo>
                      <a:pt x="134" y="33"/>
                    </a:lnTo>
                    <a:lnTo>
                      <a:pt x="261" y="33"/>
                    </a:lnTo>
                    <a:lnTo>
                      <a:pt x="261" y="1325"/>
                    </a:lnTo>
                    <a:lnTo>
                      <a:pt x="37" y="1325"/>
                    </a:lnTo>
                    <a:lnTo>
                      <a:pt x="37" y="1375"/>
                    </a:lnTo>
                    <a:lnTo>
                      <a:pt x="520" y="1375"/>
                    </a:lnTo>
                    <a:lnTo>
                      <a:pt x="520" y="1325"/>
                    </a:lnTo>
                    <a:lnTo>
                      <a:pt x="303" y="1325"/>
                    </a:lnTo>
                    <a:close/>
                  </a:path>
                </a:pathLst>
              </a:custGeom>
              <a:solidFill>
                <a:srgbClr val="FFFFFF"/>
              </a:solidFill>
              <a:ln w="9525">
                <a:solidFill>
                  <a:srgbClr val="FFFFFF"/>
                </a:solidFill>
                <a:round/>
                <a:headEnd/>
                <a:tailEnd/>
              </a:ln>
            </p:spPr>
            <p:txBody>
              <a:bodyPr/>
              <a:lstStyle/>
              <a:p>
                <a:endParaRPr lang="el-GR"/>
              </a:p>
            </p:txBody>
          </p:sp>
          <p:sp>
            <p:nvSpPr>
              <p:cNvPr id="48229" name="Freeform 20"/>
              <p:cNvSpPr>
                <a:spLocks/>
              </p:cNvSpPr>
              <p:nvPr/>
            </p:nvSpPr>
            <p:spPr bwMode="auto">
              <a:xfrm>
                <a:off x="4011" y="2916"/>
                <a:ext cx="213" cy="357"/>
              </a:xfrm>
              <a:custGeom>
                <a:avLst/>
                <a:gdLst>
                  <a:gd name="T0" fmla="*/ 127 w 356"/>
                  <a:gd name="T1" fmla="*/ 225 h 540"/>
                  <a:gd name="T2" fmla="*/ 116 w 356"/>
                  <a:gd name="T3" fmla="*/ 223 h 540"/>
                  <a:gd name="T4" fmla="*/ 104 w 356"/>
                  <a:gd name="T5" fmla="*/ 220 h 540"/>
                  <a:gd name="T6" fmla="*/ 92 w 356"/>
                  <a:gd name="T7" fmla="*/ 215 h 540"/>
                  <a:gd name="T8" fmla="*/ 81 w 356"/>
                  <a:gd name="T9" fmla="*/ 207 h 540"/>
                  <a:gd name="T10" fmla="*/ 72 w 356"/>
                  <a:gd name="T11" fmla="*/ 197 h 540"/>
                  <a:gd name="T12" fmla="*/ 62 w 356"/>
                  <a:gd name="T13" fmla="*/ 185 h 540"/>
                  <a:gd name="T14" fmla="*/ 53 w 356"/>
                  <a:gd name="T15" fmla="*/ 173 h 540"/>
                  <a:gd name="T16" fmla="*/ 44 w 356"/>
                  <a:gd name="T17" fmla="*/ 157 h 540"/>
                  <a:gd name="T18" fmla="*/ 36 w 356"/>
                  <a:gd name="T19" fmla="*/ 141 h 540"/>
                  <a:gd name="T20" fmla="*/ 30 w 356"/>
                  <a:gd name="T21" fmla="*/ 124 h 540"/>
                  <a:gd name="T22" fmla="*/ 24 w 356"/>
                  <a:gd name="T23" fmla="*/ 106 h 540"/>
                  <a:gd name="T24" fmla="*/ 19 w 356"/>
                  <a:gd name="T25" fmla="*/ 86 h 540"/>
                  <a:gd name="T26" fmla="*/ 15 w 356"/>
                  <a:gd name="T27" fmla="*/ 65 h 540"/>
                  <a:gd name="T28" fmla="*/ 12 w 356"/>
                  <a:gd name="T29" fmla="*/ 44 h 540"/>
                  <a:gd name="T30" fmla="*/ 10 w 356"/>
                  <a:gd name="T31" fmla="*/ 22 h 540"/>
                  <a:gd name="T32" fmla="*/ 10 w 356"/>
                  <a:gd name="T33" fmla="*/ 0 h 540"/>
                  <a:gd name="T34" fmla="*/ 0 w 356"/>
                  <a:gd name="T35" fmla="*/ 0 h 540"/>
                  <a:gd name="T36" fmla="*/ 1 w 356"/>
                  <a:gd name="T37" fmla="*/ 24 h 540"/>
                  <a:gd name="T38" fmla="*/ 3 w 356"/>
                  <a:gd name="T39" fmla="*/ 48 h 540"/>
                  <a:gd name="T40" fmla="*/ 6 w 356"/>
                  <a:gd name="T41" fmla="*/ 70 h 540"/>
                  <a:gd name="T42" fmla="*/ 10 w 356"/>
                  <a:gd name="T43" fmla="*/ 92 h 540"/>
                  <a:gd name="T44" fmla="*/ 16 w 356"/>
                  <a:gd name="T45" fmla="*/ 112 h 540"/>
                  <a:gd name="T46" fmla="*/ 22 w 356"/>
                  <a:gd name="T47" fmla="*/ 132 h 540"/>
                  <a:gd name="T48" fmla="*/ 29 w 356"/>
                  <a:gd name="T49" fmla="*/ 150 h 540"/>
                  <a:gd name="T50" fmla="*/ 38 w 356"/>
                  <a:gd name="T51" fmla="*/ 167 h 540"/>
                  <a:gd name="T52" fmla="*/ 47 w 356"/>
                  <a:gd name="T53" fmla="*/ 182 h 540"/>
                  <a:gd name="T54" fmla="*/ 56 w 356"/>
                  <a:gd name="T55" fmla="*/ 196 h 540"/>
                  <a:gd name="T56" fmla="*/ 66 w 356"/>
                  <a:gd name="T57" fmla="*/ 207 h 540"/>
                  <a:gd name="T58" fmla="*/ 78 w 356"/>
                  <a:gd name="T59" fmla="*/ 218 h 540"/>
                  <a:gd name="T60" fmla="*/ 90 w 356"/>
                  <a:gd name="T61" fmla="*/ 225 h 540"/>
                  <a:gd name="T62" fmla="*/ 102 w 356"/>
                  <a:gd name="T63" fmla="*/ 231 h 540"/>
                  <a:gd name="T64" fmla="*/ 114 w 356"/>
                  <a:gd name="T65" fmla="*/ 235 h 540"/>
                  <a:gd name="T66" fmla="*/ 127 w 356"/>
                  <a:gd name="T67" fmla="*/ 236 h 540"/>
                  <a:gd name="T68" fmla="*/ 127 w 356"/>
                  <a:gd name="T69" fmla="*/ 225 h 5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6" h="540">
                    <a:moveTo>
                      <a:pt x="356" y="515"/>
                    </a:moveTo>
                    <a:lnTo>
                      <a:pt x="324" y="512"/>
                    </a:lnTo>
                    <a:lnTo>
                      <a:pt x="291" y="504"/>
                    </a:lnTo>
                    <a:lnTo>
                      <a:pt x="258" y="491"/>
                    </a:lnTo>
                    <a:lnTo>
                      <a:pt x="228" y="473"/>
                    </a:lnTo>
                    <a:lnTo>
                      <a:pt x="200" y="451"/>
                    </a:lnTo>
                    <a:lnTo>
                      <a:pt x="172" y="424"/>
                    </a:lnTo>
                    <a:lnTo>
                      <a:pt x="147" y="395"/>
                    </a:lnTo>
                    <a:lnTo>
                      <a:pt x="123" y="360"/>
                    </a:lnTo>
                    <a:lnTo>
                      <a:pt x="102" y="324"/>
                    </a:lnTo>
                    <a:lnTo>
                      <a:pt x="83" y="284"/>
                    </a:lnTo>
                    <a:lnTo>
                      <a:pt x="67" y="242"/>
                    </a:lnTo>
                    <a:lnTo>
                      <a:pt x="53" y="196"/>
                    </a:lnTo>
                    <a:lnTo>
                      <a:pt x="42" y="150"/>
                    </a:lnTo>
                    <a:lnTo>
                      <a:pt x="33" y="101"/>
                    </a:lnTo>
                    <a:lnTo>
                      <a:pt x="28" y="51"/>
                    </a:lnTo>
                    <a:lnTo>
                      <a:pt x="26" y="0"/>
                    </a:lnTo>
                    <a:lnTo>
                      <a:pt x="0" y="0"/>
                    </a:lnTo>
                    <a:lnTo>
                      <a:pt x="1" y="56"/>
                    </a:lnTo>
                    <a:lnTo>
                      <a:pt x="8" y="109"/>
                    </a:lnTo>
                    <a:lnTo>
                      <a:pt x="16" y="161"/>
                    </a:lnTo>
                    <a:lnTo>
                      <a:pt x="28" y="211"/>
                    </a:lnTo>
                    <a:lnTo>
                      <a:pt x="44" y="257"/>
                    </a:lnTo>
                    <a:lnTo>
                      <a:pt x="61" y="303"/>
                    </a:lnTo>
                    <a:lnTo>
                      <a:pt x="81" y="343"/>
                    </a:lnTo>
                    <a:lnTo>
                      <a:pt x="105" y="382"/>
                    </a:lnTo>
                    <a:lnTo>
                      <a:pt x="130" y="416"/>
                    </a:lnTo>
                    <a:lnTo>
                      <a:pt x="156" y="448"/>
                    </a:lnTo>
                    <a:lnTo>
                      <a:pt x="186" y="474"/>
                    </a:lnTo>
                    <a:lnTo>
                      <a:pt x="217" y="498"/>
                    </a:lnTo>
                    <a:lnTo>
                      <a:pt x="250" y="516"/>
                    </a:lnTo>
                    <a:lnTo>
                      <a:pt x="284" y="529"/>
                    </a:lnTo>
                    <a:lnTo>
                      <a:pt x="320" y="537"/>
                    </a:lnTo>
                    <a:lnTo>
                      <a:pt x="356" y="540"/>
                    </a:lnTo>
                    <a:lnTo>
                      <a:pt x="356" y="515"/>
                    </a:lnTo>
                    <a:close/>
                  </a:path>
                </a:pathLst>
              </a:custGeom>
              <a:solidFill>
                <a:srgbClr val="FFFFFF"/>
              </a:solidFill>
              <a:ln w="9525">
                <a:solidFill>
                  <a:srgbClr val="FFFFFF"/>
                </a:solidFill>
                <a:round/>
                <a:headEnd/>
                <a:tailEnd/>
              </a:ln>
            </p:spPr>
            <p:txBody>
              <a:bodyPr/>
              <a:lstStyle/>
              <a:p>
                <a:endParaRPr lang="el-GR"/>
              </a:p>
            </p:txBody>
          </p:sp>
          <p:grpSp>
            <p:nvGrpSpPr>
              <p:cNvPr id="48230" name="Group 21"/>
              <p:cNvGrpSpPr>
                <a:grpSpLocks/>
              </p:cNvGrpSpPr>
              <p:nvPr/>
            </p:nvGrpSpPr>
            <p:grpSpPr bwMode="auto">
              <a:xfrm>
                <a:off x="3840" y="3072"/>
                <a:ext cx="1313" cy="535"/>
                <a:chOff x="318" y="1836"/>
                <a:chExt cx="5123" cy="2011"/>
              </a:xfrm>
            </p:grpSpPr>
            <p:sp>
              <p:nvSpPr>
                <p:cNvPr id="48231" name="Freeform 22"/>
                <p:cNvSpPr>
                  <a:spLocks/>
                </p:cNvSpPr>
                <p:nvPr/>
              </p:nvSpPr>
              <p:spPr bwMode="auto">
                <a:xfrm>
                  <a:off x="1456" y="2310"/>
                  <a:ext cx="3574" cy="644"/>
                </a:xfrm>
                <a:custGeom>
                  <a:avLst/>
                  <a:gdLst>
                    <a:gd name="T0" fmla="*/ 1787 w 7147"/>
                    <a:gd name="T1" fmla="*/ 322 h 1288"/>
                    <a:gd name="T2" fmla="*/ 1785 w 7147"/>
                    <a:gd name="T3" fmla="*/ 289 h 1288"/>
                    <a:gd name="T4" fmla="*/ 1781 w 7147"/>
                    <a:gd name="T5" fmla="*/ 257 h 1288"/>
                    <a:gd name="T6" fmla="*/ 1772 w 7147"/>
                    <a:gd name="T7" fmla="*/ 227 h 1288"/>
                    <a:gd name="T8" fmla="*/ 1761 w 7147"/>
                    <a:gd name="T9" fmla="*/ 197 h 1288"/>
                    <a:gd name="T10" fmla="*/ 1748 w 7147"/>
                    <a:gd name="T11" fmla="*/ 169 h 1288"/>
                    <a:gd name="T12" fmla="*/ 1732 w 7147"/>
                    <a:gd name="T13" fmla="*/ 142 h 1288"/>
                    <a:gd name="T14" fmla="*/ 1713 w 7147"/>
                    <a:gd name="T15" fmla="*/ 118 h 1288"/>
                    <a:gd name="T16" fmla="*/ 1692 w 7147"/>
                    <a:gd name="T17" fmla="*/ 95 h 1288"/>
                    <a:gd name="T18" fmla="*/ 1670 w 7147"/>
                    <a:gd name="T19" fmla="*/ 74 h 1288"/>
                    <a:gd name="T20" fmla="*/ 1645 w 7147"/>
                    <a:gd name="T21" fmla="*/ 56 h 1288"/>
                    <a:gd name="T22" fmla="*/ 1618 w 7147"/>
                    <a:gd name="T23" fmla="*/ 39 h 1288"/>
                    <a:gd name="T24" fmla="*/ 1590 w 7147"/>
                    <a:gd name="T25" fmla="*/ 26 h 1288"/>
                    <a:gd name="T26" fmla="*/ 1560 w 7147"/>
                    <a:gd name="T27" fmla="*/ 15 h 1288"/>
                    <a:gd name="T28" fmla="*/ 1529 w 7147"/>
                    <a:gd name="T29" fmla="*/ 7 h 1288"/>
                    <a:gd name="T30" fmla="*/ 1513 w 7147"/>
                    <a:gd name="T31" fmla="*/ 4 h 1288"/>
                    <a:gd name="T32" fmla="*/ 1497 w 7147"/>
                    <a:gd name="T33" fmla="*/ 2 h 1288"/>
                    <a:gd name="T34" fmla="*/ 1481 w 7147"/>
                    <a:gd name="T35" fmla="*/ 1 h 1288"/>
                    <a:gd name="T36" fmla="*/ 1464 w 7147"/>
                    <a:gd name="T37" fmla="*/ 0 h 1288"/>
                    <a:gd name="T38" fmla="*/ 323 w 7147"/>
                    <a:gd name="T39" fmla="*/ 0 h 1288"/>
                    <a:gd name="T40" fmla="*/ 306 w 7147"/>
                    <a:gd name="T41" fmla="*/ 1 h 1288"/>
                    <a:gd name="T42" fmla="*/ 290 w 7147"/>
                    <a:gd name="T43" fmla="*/ 2 h 1288"/>
                    <a:gd name="T44" fmla="*/ 274 w 7147"/>
                    <a:gd name="T45" fmla="*/ 4 h 1288"/>
                    <a:gd name="T46" fmla="*/ 258 w 7147"/>
                    <a:gd name="T47" fmla="*/ 7 h 1288"/>
                    <a:gd name="T48" fmla="*/ 227 w 7147"/>
                    <a:gd name="T49" fmla="*/ 15 h 1288"/>
                    <a:gd name="T50" fmla="*/ 198 w 7147"/>
                    <a:gd name="T51" fmla="*/ 26 h 1288"/>
                    <a:gd name="T52" fmla="*/ 169 w 7147"/>
                    <a:gd name="T53" fmla="*/ 39 h 1288"/>
                    <a:gd name="T54" fmla="*/ 143 w 7147"/>
                    <a:gd name="T55" fmla="*/ 56 h 1288"/>
                    <a:gd name="T56" fmla="*/ 118 w 7147"/>
                    <a:gd name="T57" fmla="*/ 74 h 1288"/>
                    <a:gd name="T58" fmla="*/ 95 w 7147"/>
                    <a:gd name="T59" fmla="*/ 95 h 1288"/>
                    <a:gd name="T60" fmla="*/ 74 w 7147"/>
                    <a:gd name="T61" fmla="*/ 118 h 1288"/>
                    <a:gd name="T62" fmla="*/ 56 w 7147"/>
                    <a:gd name="T63" fmla="*/ 142 h 1288"/>
                    <a:gd name="T64" fmla="*/ 40 w 7147"/>
                    <a:gd name="T65" fmla="*/ 169 h 1288"/>
                    <a:gd name="T66" fmla="*/ 26 w 7147"/>
                    <a:gd name="T67" fmla="*/ 197 h 1288"/>
                    <a:gd name="T68" fmla="*/ 15 w 7147"/>
                    <a:gd name="T69" fmla="*/ 227 h 1288"/>
                    <a:gd name="T70" fmla="*/ 7 w 7147"/>
                    <a:gd name="T71" fmla="*/ 257 h 1288"/>
                    <a:gd name="T72" fmla="*/ 2 w 7147"/>
                    <a:gd name="T73" fmla="*/ 289 h 1288"/>
                    <a:gd name="T74" fmla="*/ 0 w 7147"/>
                    <a:gd name="T75" fmla="*/ 322 h 1288"/>
                    <a:gd name="T76" fmla="*/ 1787 w 7147"/>
                    <a:gd name="T77" fmla="*/ 322 h 1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147" h="1288">
                      <a:moveTo>
                        <a:pt x="7147" y="1288"/>
                      </a:moveTo>
                      <a:lnTo>
                        <a:pt x="7140" y="1156"/>
                      </a:lnTo>
                      <a:lnTo>
                        <a:pt x="7121" y="1028"/>
                      </a:lnTo>
                      <a:lnTo>
                        <a:pt x="7088" y="906"/>
                      </a:lnTo>
                      <a:lnTo>
                        <a:pt x="7044" y="788"/>
                      </a:lnTo>
                      <a:lnTo>
                        <a:pt x="6990" y="674"/>
                      </a:lnTo>
                      <a:lnTo>
                        <a:pt x="6926" y="568"/>
                      </a:lnTo>
                      <a:lnTo>
                        <a:pt x="6852" y="470"/>
                      </a:lnTo>
                      <a:lnTo>
                        <a:pt x="6768" y="378"/>
                      </a:lnTo>
                      <a:lnTo>
                        <a:pt x="6677" y="294"/>
                      </a:lnTo>
                      <a:lnTo>
                        <a:pt x="6577" y="221"/>
                      </a:lnTo>
                      <a:lnTo>
                        <a:pt x="6471" y="156"/>
                      </a:lnTo>
                      <a:lnTo>
                        <a:pt x="6358" y="102"/>
                      </a:lnTo>
                      <a:lnTo>
                        <a:pt x="6238" y="58"/>
                      </a:lnTo>
                      <a:lnTo>
                        <a:pt x="6116" y="26"/>
                      </a:lnTo>
                      <a:lnTo>
                        <a:pt x="6051" y="14"/>
                      </a:lnTo>
                      <a:lnTo>
                        <a:pt x="5988" y="7"/>
                      </a:lnTo>
                      <a:lnTo>
                        <a:pt x="5922" y="1"/>
                      </a:lnTo>
                      <a:lnTo>
                        <a:pt x="5856" y="0"/>
                      </a:lnTo>
                      <a:lnTo>
                        <a:pt x="1289" y="0"/>
                      </a:lnTo>
                      <a:lnTo>
                        <a:pt x="1224" y="1"/>
                      </a:lnTo>
                      <a:lnTo>
                        <a:pt x="1158" y="7"/>
                      </a:lnTo>
                      <a:lnTo>
                        <a:pt x="1094" y="14"/>
                      </a:lnTo>
                      <a:lnTo>
                        <a:pt x="1031" y="26"/>
                      </a:lnTo>
                      <a:lnTo>
                        <a:pt x="908" y="58"/>
                      </a:lnTo>
                      <a:lnTo>
                        <a:pt x="789" y="102"/>
                      </a:lnTo>
                      <a:lnTo>
                        <a:pt x="676" y="156"/>
                      </a:lnTo>
                      <a:lnTo>
                        <a:pt x="569" y="221"/>
                      </a:lnTo>
                      <a:lnTo>
                        <a:pt x="471" y="294"/>
                      </a:lnTo>
                      <a:lnTo>
                        <a:pt x="379" y="378"/>
                      </a:lnTo>
                      <a:lnTo>
                        <a:pt x="296" y="470"/>
                      </a:lnTo>
                      <a:lnTo>
                        <a:pt x="221" y="568"/>
                      </a:lnTo>
                      <a:lnTo>
                        <a:pt x="158" y="674"/>
                      </a:lnTo>
                      <a:lnTo>
                        <a:pt x="102" y="788"/>
                      </a:lnTo>
                      <a:lnTo>
                        <a:pt x="57" y="906"/>
                      </a:lnTo>
                      <a:lnTo>
                        <a:pt x="26" y="1028"/>
                      </a:lnTo>
                      <a:lnTo>
                        <a:pt x="7" y="1156"/>
                      </a:lnTo>
                      <a:lnTo>
                        <a:pt x="0" y="1288"/>
                      </a:lnTo>
                      <a:lnTo>
                        <a:pt x="7147" y="1288"/>
                      </a:lnTo>
                      <a:close/>
                    </a:path>
                  </a:pathLst>
                </a:custGeom>
                <a:solidFill>
                  <a:schemeClr val="tx1"/>
                </a:solidFill>
                <a:ln w="9525">
                  <a:solidFill>
                    <a:schemeClr val="tx1"/>
                  </a:solidFill>
                  <a:round/>
                  <a:headEnd/>
                  <a:tailEnd/>
                </a:ln>
              </p:spPr>
              <p:txBody>
                <a:bodyPr/>
                <a:lstStyle/>
                <a:p>
                  <a:endParaRPr lang="el-GR"/>
                </a:p>
              </p:txBody>
            </p:sp>
            <p:sp>
              <p:nvSpPr>
                <p:cNvPr id="48232" name="Freeform 23"/>
                <p:cNvSpPr>
                  <a:spLocks/>
                </p:cNvSpPr>
                <p:nvPr/>
              </p:nvSpPr>
              <p:spPr bwMode="auto">
                <a:xfrm>
                  <a:off x="672" y="2168"/>
                  <a:ext cx="744" cy="745"/>
                </a:xfrm>
                <a:custGeom>
                  <a:avLst/>
                  <a:gdLst>
                    <a:gd name="T0" fmla="*/ 205 w 1487"/>
                    <a:gd name="T1" fmla="*/ 1 h 1489"/>
                    <a:gd name="T2" fmla="*/ 242 w 1487"/>
                    <a:gd name="T3" fmla="*/ 8 h 1489"/>
                    <a:gd name="T4" fmla="*/ 275 w 1487"/>
                    <a:gd name="T5" fmla="*/ 23 h 1489"/>
                    <a:gd name="T6" fmla="*/ 304 w 1487"/>
                    <a:gd name="T7" fmla="*/ 43 h 1489"/>
                    <a:gd name="T8" fmla="*/ 330 w 1487"/>
                    <a:gd name="T9" fmla="*/ 68 h 1489"/>
                    <a:gd name="T10" fmla="*/ 350 w 1487"/>
                    <a:gd name="T11" fmla="*/ 98 h 1489"/>
                    <a:gd name="T12" fmla="*/ 364 w 1487"/>
                    <a:gd name="T13" fmla="*/ 131 h 1489"/>
                    <a:gd name="T14" fmla="*/ 371 w 1487"/>
                    <a:gd name="T15" fmla="*/ 167 h 1489"/>
                    <a:gd name="T16" fmla="*/ 371 w 1487"/>
                    <a:gd name="T17" fmla="*/ 205 h 1489"/>
                    <a:gd name="T18" fmla="*/ 364 w 1487"/>
                    <a:gd name="T19" fmla="*/ 242 h 1489"/>
                    <a:gd name="T20" fmla="*/ 350 w 1487"/>
                    <a:gd name="T21" fmla="*/ 275 h 1489"/>
                    <a:gd name="T22" fmla="*/ 330 w 1487"/>
                    <a:gd name="T23" fmla="*/ 304 h 1489"/>
                    <a:gd name="T24" fmla="*/ 304 w 1487"/>
                    <a:gd name="T25" fmla="*/ 330 h 1489"/>
                    <a:gd name="T26" fmla="*/ 275 w 1487"/>
                    <a:gd name="T27" fmla="*/ 350 h 1489"/>
                    <a:gd name="T28" fmla="*/ 242 w 1487"/>
                    <a:gd name="T29" fmla="*/ 364 h 1489"/>
                    <a:gd name="T30" fmla="*/ 205 w 1487"/>
                    <a:gd name="T31" fmla="*/ 372 h 1489"/>
                    <a:gd name="T32" fmla="*/ 168 w 1487"/>
                    <a:gd name="T33" fmla="*/ 372 h 1489"/>
                    <a:gd name="T34" fmla="*/ 131 w 1487"/>
                    <a:gd name="T35" fmla="*/ 364 h 1489"/>
                    <a:gd name="T36" fmla="*/ 98 w 1487"/>
                    <a:gd name="T37" fmla="*/ 350 h 1489"/>
                    <a:gd name="T38" fmla="*/ 69 w 1487"/>
                    <a:gd name="T39" fmla="*/ 330 h 1489"/>
                    <a:gd name="T40" fmla="*/ 43 w 1487"/>
                    <a:gd name="T41" fmla="*/ 304 h 1489"/>
                    <a:gd name="T42" fmla="*/ 23 w 1487"/>
                    <a:gd name="T43" fmla="*/ 275 h 1489"/>
                    <a:gd name="T44" fmla="*/ 9 w 1487"/>
                    <a:gd name="T45" fmla="*/ 242 h 1489"/>
                    <a:gd name="T46" fmla="*/ 2 w 1487"/>
                    <a:gd name="T47" fmla="*/ 205 h 1489"/>
                    <a:gd name="T48" fmla="*/ 2 w 1487"/>
                    <a:gd name="T49" fmla="*/ 167 h 1489"/>
                    <a:gd name="T50" fmla="*/ 9 w 1487"/>
                    <a:gd name="T51" fmla="*/ 131 h 1489"/>
                    <a:gd name="T52" fmla="*/ 23 w 1487"/>
                    <a:gd name="T53" fmla="*/ 98 h 1489"/>
                    <a:gd name="T54" fmla="*/ 43 w 1487"/>
                    <a:gd name="T55" fmla="*/ 68 h 1489"/>
                    <a:gd name="T56" fmla="*/ 69 w 1487"/>
                    <a:gd name="T57" fmla="*/ 43 h 1489"/>
                    <a:gd name="T58" fmla="*/ 98 w 1487"/>
                    <a:gd name="T59" fmla="*/ 23 h 1489"/>
                    <a:gd name="T60" fmla="*/ 131 w 1487"/>
                    <a:gd name="T61" fmla="*/ 8 h 1489"/>
                    <a:gd name="T62" fmla="*/ 168 w 1487"/>
                    <a:gd name="T63" fmla="*/ 1 h 14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7" h="1489">
                      <a:moveTo>
                        <a:pt x="744" y="0"/>
                      </a:moveTo>
                      <a:lnTo>
                        <a:pt x="820" y="3"/>
                      </a:lnTo>
                      <a:lnTo>
                        <a:pt x="893" y="15"/>
                      </a:lnTo>
                      <a:lnTo>
                        <a:pt x="965" y="32"/>
                      </a:lnTo>
                      <a:lnTo>
                        <a:pt x="1033" y="59"/>
                      </a:lnTo>
                      <a:lnTo>
                        <a:pt x="1098" y="90"/>
                      </a:lnTo>
                      <a:lnTo>
                        <a:pt x="1159" y="127"/>
                      </a:lnTo>
                      <a:lnTo>
                        <a:pt x="1216" y="169"/>
                      </a:lnTo>
                      <a:lnTo>
                        <a:pt x="1269" y="218"/>
                      </a:lnTo>
                      <a:lnTo>
                        <a:pt x="1318" y="271"/>
                      </a:lnTo>
                      <a:lnTo>
                        <a:pt x="1360" y="328"/>
                      </a:lnTo>
                      <a:lnTo>
                        <a:pt x="1397" y="389"/>
                      </a:lnTo>
                      <a:lnTo>
                        <a:pt x="1428" y="456"/>
                      </a:lnTo>
                      <a:lnTo>
                        <a:pt x="1455" y="523"/>
                      </a:lnTo>
                      <a:lnTo>
                        <a:pt x="1472" y="595"/>
                      </a:lnTo>
                      <a:lnTo>
                        <a:pt x="1484" y="668"/>
                      </a:lnTo>
                      <a:lnTo>
                        <a:pt x="1487" y="744"/>
                      </a:lnTo>
                      <a:lnTo>
                        <a:pt x="1484" y="820"/>
                      </a:lnTo>
                      <a:lnTo>
                        <a:pt x="1472" y="894"/>
                      </a:lnTo>
                      <a:lnTo>
                        <a:pt x="1455" y="965"/>
                      </a:lnTo>
                      <a:lnTo>
                        <a:pt x="1428" y="1033"/>
                      </a:lnTo>
                      <a:lnTo>
                        <a:pt x="1397" y="1099"/>
                      </a:lnTo>
                      <a:lnTo>
                        <a:pt x="1360" y="1159"/>
                      </a:lnTo>
                      <a:lnTo>
                        <a:pt x="1318" y="1216"/>
                      </a:lnTo>
                      <a:lnTo>
                        <a:pt x="1269" y="1269"/>
                      </a:lnTo>
                      <a:lnTo>
                        <a:pt x="1216" y="1318"/>
                      </a:lnTo>
                      <a:lnTo>
                        <a:pt x="1159" y="1361"/>
                      </a:lnTo>
                      <a:lnTo>
                        <a:pt x="1098" y="1398"/>
                      </a:lnTo>
                      <a:lnTo>
                        <a:pt x="1033" y="1431"/>
                      </a:lnTo>
                      <a:lnTo>
                        <a:pt x="965" y="1456"/>
                      </a:lnTo>
                      <a:lnTo>
                        <a:pt x="893" y="1474"/>
                      </a:lnTo>
                      <a:lnTo>
                        <a:pt x="820" y="1486"/>
                      </a:lnTo>
                      <a:lnTo>
                        <a:pt x="744" y="1489"/>
                      </a:lnTo>
                      <a:lnTo>
                        <a:pt x="669" y="1486"/>
                      </a:lnTo>
                      <a:lnTo>
                        <a:pt x="596" y="1474"/>
                      </a:lnTo>
                      <a:lnTo>
                        <a:pt x="524" y="1456"/>
                      </a:lnTo>
                      <a:lnTo>
                        <a:pt x="456" y="1431"/>
                      </a:lnTo>
                      <a:lnTo>
                        <a:pt x="392" y="1398"/>
                      </a:lnTo>
                      <a:lnTo>
                        <a:pt x="329" y="1361"/>
                      </a:lnTo>
                      <a:lnTo>
                        <a:pt x="273" y="1318"/>
                      </a:lnTo>
                      <a:lnTo>
                        <a:pt x="219" y="1269"/>
                      </a:lnTo>
                      <a:lnTo>
                        <a:pt x="172" y="1216"/>
                      </a:lnTo>
                      <a:lnTo>
                        <a:pt x="129" y="1159"/>
                      </a:lnTo>
                      <a:lnTo>
                        <a:pt x="91" y="1099"/>
                      </a:lnTo>
                      <a:lnTo>
                        <a:pt x="60" y="1033"/>
                      </a:lnTo>
                      <a:lnTo>
                        <a:pt x="33" y="965"/>
                      </a:lnTo>
                      <a:lnTo>
                        <a:pt x="15" y="894"/>
                      </a:lnTo>
                      <a:lnTo>
                        <a:pt x="5" y="820"/>
                      </a:lnTo>
                      <a:lnTo>
                        <a:pt x="0" y="744"/>
                      </a:lnTo>
                      <a:lnTo>
                        <a:pt x="5" y="668"/>
                      </a:lnTo>
                      <a:lnTo>
                        <a:pt x="15" y="595"/>
                      </a:lnTo>
                      <a:lnTo>
                        <a:pt x="33" y="523"/>
                      </a:lnTo>
                      <a:lnTo>
                        <a:pt x="60" y="456"/>
                      </a:lnTo>
                      <a:lnTo>
                        <a:pt x="91" y="389"/>
                      </a:lnTo>
                      <a:lnTo>
                        <a:pt x="129" y="328"/>
                      </a:lnTo>
                      <a:lnTo>
                        <a:pt x="172" y="271"/>
                      </a:lnTo>
                      <a:lnTo>
                        <a:pt x="219" y="218"/>
                      </a:lnTo>
                      <a:lnTo>
                        <a:pt x="273" y="169"/>
                      </a:lnTo>
                      <a:lnTo>
                        <a:pt x="329" y="127"/>
                      </a:lnTo>
                      <a:lnTo>
                        <a:pt x="392" y="90"/>
                      </a:lnTo>
                      <a:lnTo>
                        <a:pt x="456" y="59"/>
                      </a:lnTo>
                      <a:lnTo>
                        <a:pt x="524" y="32"/>
                      </a:lnTo>
                      <a:lnTo>
                        <a:pt x="596" y="15"/>
                      </a:lnTo>
                      <a:lnTo>
                        <a:pt x="669" y="3"/>
                      </a:lnTo>
                      <a:lnTo>
                        <a:pt x="744" y="0"/>
                      </a:lnTo>
                      <a:close/>
                    </a:path>
                  </a:pathLst>
                </a:custGeom>
                <a:solidFill>
                  <a:schemeClr val="tx1"/>
                </a:solidFill>
                <a:ln w="9525">
                  <a:solidFill>
                    <a:schemeClr val="tx1"/>
                  </a:solidFill>
                  <a:round/>
                  <a:headEnd/>
                  <a:tailEnd/>
                </a:ln>
              </p:spPr>
              <p:txBody>
                <a:bodyPr/>
                <a:lstStyle/>
                <a:p>
                  <a:endParaRPr lang="el-GR"/>
                </a:p>
              </p:txBody>
            </p:sp>
            <p:sp>
              <p:nvSpPr>
                <p:cNvPr id="48233" name="Freeform 24"/>
                <p:cNvSpPr>
                  <a:spLocks/>
                </p:cNvSpPr>
                <p:nvPr/>
              </p:nvSpPr>
              <p:spPr bwMode="auto">
                <a:xfrm>
                  <a:off x="318" y="1836"/>
                  <a:ext cx="5123" cy="2011"/>
                </a:xfrm>
                <a:custGeom>
                  <a:avLst/>
                  <a:gdLst>
                    <a:gd name="T0" fmla="*/ 0 w 10246"/>
                    <a:gd name="T1" fmla="*/ 0 h 4023"/>
                    <a:gd name="T2" fmla="*/ 183 w 10246"/>
                    <a:gd name="T3" fmla="*/ 608 h 4023"/>
                    <a:gd name="T4" fmla="*/ 2379 w 10246"/>
                    <a:gd name="T5" fmla="*/ 608 h 4023"/>
                    <a:gd name="T6" fmla="*/ 2562 w 10246"/>
                    <a:gd name="T7" fmla="*/ 0 h 4023"/>
                    <a:gd name="T8" fmla="*/ 2562 w 10246"/>
                    <a:gd name="T9" fmla="*/ 1005 h 4023"/>
                    <a:gd name="T10" fmla="*/ 2379 w 10246"/>
                    <a:gd name="T11" fmla="*/ 751 h 4023"/>
                    <a:gd name="T12" fmla="*/ 183 w 10246"/>
                    <a:gd name="T13" fmla="*/ 751 h 4023"/>
                    <a:gd name="T14" fmla="*/ 0 w 10246"/>
                    <a:gd name="T15" fmla="*/ 1005 h 4023"/>
                    <a:gd name="T16" fmla="*/ 0 w 10246"/>
                    <a:gd name="T17" fmla="*/ 0 h 40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46" h="4023">
                      <a:moveTo>
                        <a:pt x="0" y="0"/>
                      </a:moveTo>
                      <a:lnTo>
                        <a:pt x="731" y="2435"/>
                      </a:lnTo>
                      <a:lnTo>
                        <a:pt x="9514" y="2435"/>
                      </a:lnTo>
                      <a:lnTo>
                        <a:pt x="10246" y="0"/>
                      </a:lnTo>
                      <a:lnTo>
                        <a:pt x="10246" y="4023"/>
                      </a:lnTo>
                      <a:lnTo>
                        <a:pt x="9514" y="3004"/>
                      </a:lnTo>
                      <a:lnTo>
                        <a:pt x="731" y="3004"/>
                      </a:lnTo>
                      <a:lnTo>
                        <a:pt x="0" y="4023"/>
                      </a:lnTo>
                      <a:lnTo>
                        <a:pt x="0" y="0"/>
                      </a:lnTo>
                      <a:close/>
                    </a:path>
                  </a:pathLst>
                </a:custGeom>
                <a:solidFill>
                  <a:schemeClr val="tx1"/>
                </a:solidFill>
                <a:ln w="44450">
                  <a:solidFill>
                    <a:schemeClr val="tx1"/>
                  </a:solidFill>
                  <a:prstDash val="solid"/>
                  <a:round/>
                  <a:headEnd/>
                  <a:tailEnd/>
                </a:ln>
              </p:spPr>
              <p:txBody>
                <a:bodyPr/>
                <a:lstStyle/>
                <a:p>
                  <a:endParaRPr lang="el-GR"/>
                </a:p>
              </p:txBody>
            </p:sp>
          </p:grpSp>
        </p:grpSp>
        <p:pic>
          <p:nvPicPr>
            <p:cNvPr id="48135" name="Picture 25" descr="BD0603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8" y="3456"/>
              <a:ext cx="542"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6" name="Group 26"/>
            <p:cNvGrpSpPr>
              <a:grpSpLocks/>
            </p:cNvGrpSpPr>
            <p:nvPr/>
          </p:nvGrpSpPr>
          <p:grpSpPr bwMode="auto">
            <a:xfrm>
              <a:off x="528" y="2640"/>
              <a:ext cx="626" cy="925"/>
              <a:chOff x="1680" y="2722"/>
              <a:chExt cx="626" cy="925"/>
            </a:xfrm>
          </p:grpSpPr>
          <p:sp>
            <p:nvSpPr>
              <p:cNvPr id="48196" name="Freeform 27"/>
              <p:cNvSpPr>
                <a:spLocks/>
              </p:cNvSpPr>
              <p:nvPr/>
            </p:nvSpPr>
            <p:spPr bwMode="auto">
              <a:xfrm>
                <a:off x="1968" y="3412"/>
                <a:ext cx="135" cy="235"/>
              </a:xfrm>
              <a:custGeom>
                <a:avLst/>
                <a:gdLst>
                  <a:gd name="T0" fmla="*/ 10 w 1746"/>
                  <a:gd name="T1" fmla="*/ 15 h 3399"/>
                  <a:gd name="T2" fmla="*/ 10 w 1746"/>
                  <a:gd name="T3" fmla="*/ 7 h 3399"/>
                  <a:gd name="T4" fmla="*/ 10 w 1746"/>
                  <a:gd name="T5" fmla="*/ 6 h 3399"/>
                  <a:gd name="T6" fmla="*/ 10 w 1746"/>
                  <a:gd name="T7" fmla="*/ 5 h 3399"/>
                  <a:gd name="T8" fmla="*/ 10 w 1746"/>
                  <a:gd name="T9" fmla="*/ 5 h 3399"/>
                  <a:gd name="T10" fmla="*/ 10 w 1746"/>
                  <a:gd name="T11" fmla="*/ 4 h 3399"/>
                  <a:gd name="T12" fmla="*/ 10 w 1746"/>
                  <a:gd name="T13" fmla="*/ 4 h 3399"/>
                  <a:gd name="T14" fmla="*/ 9 w 1746"/>
                  <a:gd name="T15" fmla="*/ 3 h 3399"/>
                  <a:gd name="T16" fmla="*/ 9 w 1746"/>
                  <a:gd name="T17" fmla="*/ 3 h 3399"/>
                  <a:gd name="T18" fmla="*/ 9 w 1746"/>
                  <a:gd name="T19" fmla="*/ 2 h 3399"/>
                  <a:gd name="T20" fmla="*/ 9 w 1746"/>
                  <a:gd name="T21" fmla="*/ 0 h 3399"/>
                  <a:gd name="T22" fmla="*/ 2 w 1746"/>
                  <a:gd name="T23" fmla="*/ 0 h 3399"/>
                  <a:gd name="T24" fmla="*/ 2 w 1746"/>
                  <a:gd name="T25" fmla="*/ 2 h 3399"/>
                  <a:gd name="T26" fmla="*/ 1 w 1746"/>
                  <a:gd name="T27" fmla="*/ 3 h 3399"/>
                  <a:gd name="T28" fmla="*/ 1 w 1746"/>
                  <a:gd name="T29" fmla="*/ 3 h 3399"/>
                  <a:gd name="T30" fmla="*/ 1 w 1746"/>
                  <a:gd name="T31" fmla="*/ 4 h 3399"/>
                  <a:gd name="T32" fmla="*/ 0 w 1746"/>
                  <a:gd name="T33" fmla="*/ 4 h 3399"/>
                  <a:gd name="T34" fmla="*/ 0 w 1746"/>
                  <a:gd name="T35" fmla="*/ 5 h 3399"/>
                  <a:gd name="T36" fmla="*/ 0 w 1746"/>
                  <a:gd name="T37" fmla="*/ 5 h 3399"/>
                  <a:gd name="T38" fmla="*/ 0 w 1746"/>
                  <a:gd name="T39" fmla="*/ 6 h 3399"/>
                  <a:gd name="T40" fmla="*/ 0 w 1746"/>
                  <a:gd name="T41" fmla="*/ 7 h 3399"/>
                  <a:gd name="T42" fmla="*/ 0 w 1746"/>
                  <a:gd name="T43" fmla="*/ 15 h 3399"/>
                  <a:gd name="T44" fmla="*/ 0 w 1746"/>
                  <a:gd name="T45" fmla="*/ 16 h 3399"/>
                  <a:gd name="T46" fmla="*/ 0 w 1746"/>
                  <a:gd name="T47" fmla="*/ 16 h 3399"/>
                  <a:gd name="T48" fmla="*/ 0 w 1746"/>
                  <a:gd name="T49" fmla="*/ 16 h 3399"/>
                  <a:gd name="T50" fmla="*/ 0 w 1746"/>
                  <a:gd name="T51" fmla="*/ 16 h 3399"/>
                  <a:gd name="T52" fmla="*/ 0 w 1746"/>
                  <a:gd name="T53" fmla="*/ 16 h 3399"/>
                  <a:gd name="T54" fmla="*/ 1 w 1746"/>
                  <a:gd name="T55" fmla="*/ 16 h 3399"/>
                  <a:gd name="T56" fmla="*/ 1 w 1746"/>
                  <a:gd name="T57" fmla="*/ 16 h 3399"/>
                  <a:gd name="T58" fmla="*/ 1 w 1746"/>
                  <a:gd name="T59" fmla="*/ 16 h 3399"/>
                  <a:gd name="T60" fmla="*/ 9 w 1746"/>
                  <a:gd name="T61" fmla="*/ 16 h 3399"/>
                  <a:gd name="T62" fmla="*/ 10 w 1746"/>
                  <a:gd name="T63" fmla="*/ 16 h 3399"/>
                  <a:gd name="T64" fmla="*/ 10 w 1746"/>
                  <a:gd name="T65" fmla="*/ 16 h 3399"/>
                  <a:gd name="T66" fmla="*/ 10 w 1746"/>
                  <a:gd name="T67" fmla="*/ 16 h 3399"/>
                  <a:gd name="T68" fmla="*/ 10 w 1746"/>
                  <a:gd name="T69" fmla="*/ 16 h 3399"/>
                  <a:gd name="T70" fmla="*/ 10 w 1746"/>
                  <a:gd name="T71" fmla="*/ 16 h 3399"/>
                  <a:gd name="T72" fmla="*/ 10 w 1746"/>
                  <a:gd name="T73" fmla="*/ 16 h 3399"/>
                  <a:gd name="T74" fmla="*/ 10 w 1746"/>
                  <a:gd name="T75" fmla="*/ 16 h 3399"/>
                  <a:gd name="T76" fmla="*/ 10 w 1746"/>
                  <a:gd name="T77" fmla="*/ 15 h 3399"/>
                  <a:gd name="T78" fmla="*/ 10 w 1746"/>
                  <a:gd name="T79" fmla="*/ 15 h 33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46" h="3399">
                    <a:moveTo>
                      <a:pt x="1746" y="3208"/>
                    </a:moveTo>
                    <a:lnTo>
                      <a:pt x="1746" y="1385"/>
                    </a:lnTo>
                    <a:lnTo>
                      <a:pt x="1741" y="1238"/>
                    </a:lnTo>
                    <a:lnTo>
                      <a:pt x="1727" y="1100"/>
                    </a:lnTo>
                    <a:lnTo>
                      <a:pt x="1703" y="973"/>
                    </a:lnTo>
                    <a:lnTo>
                      <a:pt x="1670" y="853"/>
                    </a:lnTo>
                    <a:lnTo>
                      <a:pt x="1631" y="745"/>
                    </a:lnTo>
                    <a:lnTo>
                      <a:pt x="1584" y="645"/>
                    </a:lnTo>
                    <a:lnTo>
                      <a:pt x="1532" y="556"/>
                    </a:lnTo>
                    <a:lnTo>
                      <a:pt x="1472" y="476"/>
                    </a:lnTo>
                    <a:lnTo>
                      <a:pt x="1472" y="0"/>
                    </a:lnTo>
                    <a:lnTo>
                      <a:pt x="270" y="5"/>
                    </a:lnTo>
                    <a:lnTo>
                      <a:pt x="273" y="476"/>
                    </a:lnTo>
                    <a:lnTo>
                      <a:pt x="214" y="556"/>
                    </a:lnTo>
                    <a:lnTo>
                      <a:pt x="162" y="645"/>
                    </a:lnTo>
                    <a:lnTo>
                      <a:pt x="115" y="745"/>
                    </a:lnTo>
                    <a:lnTo>
                      <a:pt x="76" y="853"/>
                    </a:lnTo>
                    <a:lnTo>
                      <a:pt x="44" y="973"/>
                    </a:lnTo>
                    <a:lnTo>
                      <a:pt x="19" y="1100"/>
                    </a:lnTo>
                    <a:lnTo>
                      <a:pt x="5" y="1238"/>
                    </a:lnTo>
                    <a:lnTo>
                      <a:pt x="0" y="1385"/>
                    </a:lnTo>
                    <a:lnTo>
                      <a:pt x="0" y="3208"/>
                    </a:lnTo>
                    <a:lnTo>
                      <a:pt x="3" y="3265"/>
                    </a:lnTo>
                    <a:lnTo>
                      <a:pt x="10" y="3311"/>
                    </a:lnTo>
                    <a:lnTo>
                      <a:pt x="23" y="3345"/>
                    </a:lnTo>
                    <a:lnTo>
                      <a:pt x="39" y="3370"/>
                    </a:lnTo>
                    <a:lnTo>
                      <a:pt x="64" y="3386"/>
                    </a:lnTo>
                    <a:lnTo>
                      <a:pt x="94" y="3396"/>
                    </a:lnTo>
                    <a:lnTo>
                      <a:pt x="130" y="3399"/>
                    </a:lnTo>
                    <a:lnTo>
                      <a:pt x="174" y="3399"/>
                    </a:lnTo>
                    <a:lnTo>
                      <a:pt x="1575" y="3399"/>
                    </a:lnTo>
                    <a:lnTo>
                      <a:pt x="1624" y="3397"/>
                    </a:lnTo>
                    <a:lnTo>
                      <a:pt x="1663" y="3392"/>
                    </a:lnTo>
                    <a:lnTo>
                      <a:pt x="1693" y="3380"/>
                    </a:lnTo>
                    <a:lnTo>
                      <a:pt x="1715" y="3363"/>
                    </a:lnTo>
                    <a:lnTo>
                      <a:pt x="1731" y="3337"/>
                    </a:lnTo>
                    <a:lnTo>
                      <a:pt x="1741" y="3304"/>
                    </a:lnTo>
                    <a:lnTo>
                      <a:pt x="1746" y="3261"/>
                    </a:lnTo>
                    <a:lnTo>
                      <a:pt x="1746" y="3208"/>
                    </a:lnTo>
                    <a:close/>
                  </a:path>
                </a:pathLst>
              </a:custGeom>
              <a:solidFill>
                <a:srgbClr val="FFFFFF"/>
              </a:solidFill>
              <a:ln w="3175">
                <a:solidFill>
                  <a:srgbClr val="FFFFFF"/>
                </a:solidFill>
                <a:prstDash val="solid"/>
                <a:round/>
                <a:headEnd/>
                <a:tailEnd/>
              </a:ln>
            </p:spPr>
            <p:txBody>
              <a:bodyPr/>
              <a:lstStyle/>
              <a:p>
                <a:endParaRPr lang="el-GR"/>
              </a:p>
            </p:txBody>
          </p:sp>
          <p:sp>
            <p:nvSpPr>
              <p:cNvPr id="48197" name="Freeform 28"/>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close/>
                  </a:path>
                </a:pathLst>
              </a:custGeom>
              <a:solidFill>
                <a:srgbClr val="FFFFFF"/>
              </a:solidFill>
              <a:ln w="9525">
                <a:solidFill>
                  <a:srgbClr val="FFFFFF"/>
                </a:solidFill>
                <a:round/>
                <a:headEnd/>
                <a:tailEnd/>
              </a:ln>
            </p:spPr>
            <p:txBody>
              <a:bodyPr/>
              <a:lstStyle/>
              <a:p>
                <a:endParaRPr lang="el-GR"/>
              </a:p>
            </p:txBody>
          </p:sp>
          <p:sp>
            <p:nvSpPr>
              <p:cNvPr id="48198" name="Freeform 29"/>
              <p:cNvSpPr>
                <a:spLocks/>
              </p:cNvSpPr>
              <p:nvPr/>
            </p:nvSpPr>
            <p:spPr bwMode="auto">
              <a:xfrm>
                <a:off x="1947" y="3018"/>
                <a:ext cx="329" cy="272"/>
              </a:xfrm>
              <a:custGeom>
                <a:avLst/>
                <a:gdLst>
                  <a:gd name="T0" fmla="*/ 0 w 4253"/>
                  <a:gd name="T1" fmla="*/ 17 h 3922"/>
                  <a:gd name="T2" fmla="*/ 0 w 4253"/>
                  <a:gd name="T3" fmla="*/ 18 h 3922"/>
                  <a:gd name="T4" fmla="*/ 7 w 4253"/>
                  <a:gd name="T5" fmla="*/ 19 h 3922"/>
                  <a:gd name="T6" fmla="*/ 25 w 4253"/>
                  <a:gd name="T7" fmla="*/ 0 h 3922"/>
                  <a:gd name="T8" fmla="*/ 23 w 4253"/>
                  <a:gd name="T9" fmla="*/ 0 h 3922"/>
                  <a:gd name="T10" fmla="*/ 6 w 4253"/>
                  <a:gd name="T11" fmla="*/ 17 h 3922"/>
                  <a:gd name="T12" fmla="*/ 0 w 4253"/>
                  <a:gd name="T13" fmla="*/ 17 h 3922"/>
                  <a:gd name="T14" fmla="*/ 0 w 4253"/>
                  <a:gd name="T15" fmla="*/ 17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3" h="3922">
                    <a:moveTo>
                      <a:pt x="0" y="3446"/>
                    </a:moveTo>
                    <a:lnTo>
                      <a:pt x="0" y="3766"/>
                    </a:lnTo>
                    <a:lnTo>
                      <a:pt x="1168" y="3922"/>
                    </a:lnTo>
                    <a:lnTo>
                      <a:pt x="4253" y="0"/>
                    </a:lnTo>
                    <a:lnTo>
                      <a:pt x="3863" y="0"/>
                    </a:lnTo>
                    <a:lnTo>
                      <a:pt x="1056" y="3585"/>
                    </a:lnTo>
                    <a:lnTo>
                      <a:pt x="0" y="3446"/>
                    </a:lnTo>
                    <a:close/>
                  </a:path>
                </a:pathLst>
              </a:custGeom>
              <a:solidFill>
                <a:srgbClr val="FFFFFF"/>
              </a:solidFill>
              <a:ln w="9525">
                <a:solidFill>
                  <a:srgbClr val="FFFFFF"/>
                </a:solidFill>
                <a:round/>
                <a:headEnd/>
                <a:tailEnd/>
              </a:ln>
            </p:spPr>
            <p:txBody>
              <a:bodyPr/>
              <a:lstStyle/>
              <a:p>
                <a:endParaRPr lang="el-GR"/>
              </a:p>
            </p:txBody>
          </p:sp>
          <p:sp>
            <p:nvSpPr>
              <p:cNvPr id="48199" name="Freeform 30"/>
              <p:cNvSpPr>
                <a:spLocks/>
              </p:cNvSpPr>
              <p:nvPr/>
            </p:nvSpPr>
            <p:spPr bwMode="auto">
              <a:xfrm>
                <a:off x="1947" y="2928"/>
                <a:ext cx="260" cy="281"/>
              </a:xfrm>
              <a:custGeom>
                <a:avLst/>
                <a:gdLst>
                  <a:gd name="T0" fmla="*/ 0 w 3358"/>
                  <a:gd name="T1" fmla="*/ 12 h 4060"/>
                  <a:gd name="T2" fmla="*/ 0 w 3358"/>
                  <a:gd name="T3" fmla="*/ 19 h 4060"/>
                  <a:gd name="T4" fmla="*/ 2 w 3358"/>
                  <a:gd name="T5" fmla="*/ 19 h 4060"/>
                  <a:gd name="T6" fmla="*/ 3 w 3358"/>
                  <a:gd name="T7" fmla="*/ 19 h 4060"/>
                  <a:gd name="T8" fmla="*/ 4 w 3358"/>
                  <a:gd name="T9" fmla="*/ 19 h 4060"/>
                  <a:gd name="T10" fmla="*/ 4 w 3358"/>
                  <a:gd name="T11" fmla="*/ 19 h 4060"/>
                  <a:gd name="T12" fmla="*/ 4 w 3358"/>
                  <a:gd name="T13" fmla="*/ 19 h 4060"/>
                  <a:gd name="T14" fmla="*/ 5 w 3358"/>
                  <a:gd name="T15" fmla="*/ 19 h 4060"/>
                  <a:gd name="T16" fmla="*/ 5 w 3358"/>
                  <a:gd name="T17" fmla="*/ 19 h 4060"/>
                  <a:gd name="T18" fmla="*/ 5 w 3358"/>
                  <a:gd name="T19" fmla="*/ 19 h 4060"/>
                  <a:gd name="T20" fmla="*/ 6 w 3358"/>
                  <a:gd name="T21" fmla="*/ 19 h 4060"/>
                  <a:gd name="T22" fmla="*/ 6 w 3358"/>
                  <a:gd name="T23" fmla="*/ 19 h 4060"/>
                  <a:gd name="T24" fmla="*/ 7 w 3358"/>
                  <a:gd name="T25" fmla="*/ 19 h 4060"/>
                  <a:gd name="T26" fmla="*/ 7 w 3358"/>
                  <a:gd name="T27" fmla="*/ 18 h 4060"/>
                  <a:gd name="T28" fmla="*/ 8 w 3358"/>
                  <a:gd name="T29" fmla="*/ 18 h 4060"/>
                  <a:gd name="T30" fmla="*/ 19 w 3358"/>
                  <a:gd name="T31" fmla="*/ 6 h 4060"/>
                  <a:gd name="T32" fmla="*/ 20 w 3358"/>
                  <a:gd name="T33" fmla="*/ 5 h 4060"/>
                  <a:gd name="T34" fmla="*/ 20 w 3358"/>
                  <a:gd name="T35" fmla="*/ 5 h 4060"/>
                  <a:gd name="T36" fmla="*/ 20 w 3358"/>
                  <a:gd name="T37" fmla="*/ 5 h 4060"/>
                  <a:gd name="T38" fmla="*/ 20 w 3358"/>
                  <a:gd name="T39" fmla="*/ 4 h 4060"/>
                  <a:gd name="T40" fmla="*/ 20 w 3358"/>
                  <a:gd name="T41" fmla="*/ 4 h 4060"/>
                  <a:gd name="T42" fmla="*/ 20 w 3358"/>
                  <a:gd name="T43" fmla="*/ 3 h 4060"/>
                  <a:gd name="T44" fmla="*/ 20 w 3358"/>
                  <a:gd name="T45" fmla="*/ 3 h 4060"/>
                  <a:gd name="T46" fmla="*/ 20 w 3358"/>
                  <a:gd name="T47" fmla="*/ 3 h 4060"/>
                  <a:gd name="T48" fmla="*/ 20 w 3358"/>
                  <a:gd name="T49" fmla="*/ 2 h 4060"/>
                  <a:gd name="T50" fmla="*/ 20 w 3358"/>
                  <a:gd name="T51" fmla="*/ 2 h 4060"/>
                  <a:gd name="T52" fmla="*/ 20 w 3358"/>
                  <a:gd name="T53" fmla="*/ 2 h 4060"/>
                  <a:gd name="T54" fmla="*/ 19 w 3358"/>
                  <a:gd name="T55" fmla="*/ 1 h 4060"/>
                  <a:gd name="T56" fmla="*/ 19 w 3358"/>
                  <a:gd name="T57" fmla="*/ 1 h 4060"/>
                  <a:gd name="T58" fmla="*/ 19 w 3358"/>
                  <a:gd name="T59" fmla="*/ 1 h 4060"/>
                  <a:gd name="T60" fmla="*/ 18 w 3358"/>
                  <a:gd name="T61" fmla="*/ 1 h 4060"/>
                  <a:gd name="T62" fmla="*/ 18 w 3358"/>
                  <a:gd name="T63" fmla="*/ 0 h 4060"/>
                  <a:gd name="T64" fmla="*/ 17 w 3358"/>
                  <a:gd name="T65" fmla="*/ 0 h 4060"/>
                  <a:gd name="T66" fmla="*/ 17 w 3358"/>
                  <a:gd name="T67" fmla="*/ 0 h 4060"/>
                  <a:gd name="T68" fmla="*/ 17 w 3358"/>
                  <a:gd name="T69" fmla="*/ 0 h 4060"/>
                  <a:gd name="T70" fmla="*/ 16 w 3358"/>
                  <a:gd name="T71" fmla="*/ 0 h 4060"/>
                  <a:gd name="T72" fmla="*/ 16 w 3358"/>
                  <a:gd name="T73" fmla="*/ 0 h 4060"/>
                  <a:gd name="T74" fmla="*/ 15 w 3358"/>
                  <a:gd name="T75" fmla="*/ 0 h 4060"/>
                  <a:gd name="T76" fmla="*/ 15 w 3358"/>
                  <a:gd name="T77" fmla="*/ 0 h 4060"/>
                  <a:gd name="T78" fmla="*/ 14 w 3358"/>
                  <a:gd name="T79" fmla="*/ 0 h 4060"/>
                  <a:gd name="T80" fmla="*/ 14 w 3358"/>
                  <a:gd name="T81" fmla="*/ 0 h 4060"/>
                  <a:gd name="T82" fmla="*/ 13 w 3358"/>
                  <a:gd name="T83" fmla="*/ 0 h 4060"/>
                  <a:gd name="T84" fmla="*/ 13 w 3358"/>
                  <a:gd name="T85" fmla="*/ 1 h 4060"/>
                  <a:gd name="T86" fmla="*/ 13 w 3358"/>
                  <a:gd name="T87" fmla="*/ 1 h 4060"/>
                  <a:gd name="T88" fmla="*/ 12 w 3358"/>
                  <a:gd name="T89" fmla="*/ 1 h 4060"/>
                  <a:gd name="T90" fmla="*/ 2 w 3358"/>
                  <a:gd name="T91" fmla="*/ 12 h 4060"/>
                  <a:gd name="T92" fmla="*/ 0 w 3358"/>
                  <a:gd name="T93" fmla="*/ 12 h 4060"/>
                  <a:gd name="T94" fmla="*/ 0 w 3358"/>
                  <a:gd name="T95" fmla="*/ 12 h 40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58" h="4060">
                    <a:moveTo>
                      <a:pt x="0" y="2493"/>
                    </a:moveTo>
                    <a:lnTo>
                      <a:pt x="0" y="3991"/>
                    </a:lnTo>
                    <a:lnTo>
                      <a:pt x="360" y="4043"/>
                    </a:lnTo>
                    <a:lnTo>
                      <a:pt x="524" y="4059"/>
                    </a:lnTo>
                    <a:lnTo>
                      <a:pt x="600" y="4060"/>
                    </a:lnTo>
                    <a:lnTo>
                      <a:pt x="671" y="4056"/>
                    </a:lnTo>
                    <a:lnTo>
                      <a:pt x="737" y="4048"/>
                    </a:lnTo>
                    <a:lnTo>
                      <a:pt x="800" y="4036"/>
                    </a:lnTo>
                    <a:lnTo>
                      <a:pt x="859" y="4020"/>
                    </a:lnTo>
                    <a:lnTo>
                      <a:pt x="913" y="4000"/>
                    </a:lnTo>
                    <a:lnTo>
                      <a:pt x="965" y="3975"/>
                    </a:lnTo>
                    <a:lnTo>
                      <a:pt x="1015" y="3946"/>
                    </a:lnTo>
                    <a:lnTo>
                      <a:pt x="1103" y="3878"/>
                    </a:lnTo>
                    <a:lnTo>
                      <a:pt x="1185" y="3794"/>
                    </a:lnTo>
                    <a:lnTo>
                      <a:pt x="1257" y="3696"/>
                    </a:lnTo>
                    <a:lnTo>
                      <a:pt x="3202" y="1194"/>
                    </a:lnTo>
                    <a:lnTo>
                      <a:pt x="3261" y="1102"/>
                    </a:lnTo>
                    <a:lnTo>
                      <a:pt x="3287" y="1050"/>
                    </a:lnTo>
                    <a:lnTo>
                      <a:pt x="3309" y="996"/>
                    </a:lnTo>
                    <a:lnTo>
                      <a:pt x="3343" y="879"/>
                    </a:lnTo>
                    <a:lnTo>
                      <a:pt x="3358" y="754"/>
                    </a:lnTo>
                    <a:lnTo>
                      <a:pt x="3358" y="689"/>
                    </a:lnTo>
                    <a:lnTo>
                      <a:pt x="3351" y="623"/>
                    </a:lnTo>
                    <a:lnTo>
                      <a:pt x="3338" y="556"/>
                    </a:lnTo>
                    <a:lnTo>
                      <a:pt x="3319" y="490"/>
                    </a:lnTo>
                    <a:lnTo>
                      <a:pt x="3291" y="421"/>
                    </a:lnTo>
                    <a:lnTo>
                      <a:pt x="3255" y="354"/>
                    </a:lnTo>
                    <a:lnTo>
                      <a:pt x="3210" y="287"/>
                    </a:lnTo>
                    <a:lnTo>
                      <a:pt x="3157" y="222"/>
                    </a:lnTo>
                    <a:lnTo>
                      <a:pt x="3105" y="170"/>
                    </a:lnTo>
                    <a:lnTo>
                      <a:pt x="3046" y="125"/>
                    </a:lnTo>
                    <a:lnTo>
                      <a:pt x="2983" y="87"/>
                    </a:lnTo>
                    <a:lnTo>
                      <a:pt x="2915" y="57"/>
                    </a:lnTo>
                    <a:lnTo>
                      <a:pt x="2845" y="30"/>
                    </a:lnTo>
                    <a:lnTo>
                      <a:pt x="2772" y="13"/>
                    </a:lnTo>
                    <a:lnTo>
                      <a:pt x="2696" y="2"/>
                    </a:lnTo>
                    <a:lnTo>
                      <a:pt x="2618" y="0"/>
                    </a:lnTo>
                    <a:lnTo>
                      <a:pt x="2542" y="4"/>
                    </a:lnTo>
                    <a:lnTo>
                      <a:pt x="2465" y="17"/>
                    </a:lnTo>
                    <a:lnTo>
                      <a:pt x="2389" y="38"/>
                    </a:lnTo>
                    <a:lnTo>
                      <a:pt x="2315" y="66"/>
                    </a:lnTo>
                    <a:lnTo>
                      <a:pt x="2243" y="104"/>
                    </a:lnTo>
                    <a:lnTo>
                      <a:pt x="2174" y="149"/>
                    </a:lnTo>
                    <a:lnTo>
                      <a:pt x="2108" y="204"/>
                    </a:lnTo>
                    <a:lnTo>
                      <a:pt x="2047" y="269"/>
                    </a:lnTo>
                    <a:lnTo>
                      <a:pt x="291" y="2534"/>
                    </a:lnTo>
                    <a:lnTo>
                      <a:pt x="0" y="2493"/>
                    </a:lnTo>
                    <a:close/>
                  </a:path>
                </a:pathLst>
              </a:custGeom>
              <a:solidFill>
                <a:srgbClr val="FFFFFF"/>
              </a:solidFill>
              <a:ln w="9525">
                <a:solidFill>
                  <a:srgbClr val="FFFFFF"/>
                </a:solidFill>
                <a:round/>
                <a:headEnd/>
                <a:tailEnd/>
              </a:ln>
            </p:spPr>
            <p:txBody>
              <a:bodyPr/>
              <a:lstStyle/>
              <a:p>
                <a:endParaRPr lang="el-GR"/>
              </a:p>
            </p:txBody>
          </p:sp>
          <p:sp>
            <p:nvSpPr>
              <p:cNvPr id="48200" name="Freeform 31"/>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close/>
                  </a:path>
                </a:pathLst>
              </a:custGeom>
              <a:solidFill>
                <a:srgbClr val="FFFFFF"/>
              </a:solidFill>
              <a:ln w="9525">
                <a:solidFill>
                  <a:srgbClr val="FFFFFF"/>
                </a:solidFill>
                <a:round/>
                <a:headEnd/>
                <a:tailEnd/>
              </a:ln>
            </p:spPr>
            <p:txBody>
              <a:bodyPr/>
              <a:lstStyle/>
              <a:p>
                <a:endParaRPr lang="el-GR"/>
              </a:p>
            </p:txBody>
          </p:sp>
          <p:sp>
            <p:nvSpPr>
              <p:cNvPr id="48201" name="Freeform 32"/>
              <p:cNvSpPr>
                <a:spLocks/>
              </p:cNvSpPr>
              <p:nvPr/>
            </p:nvSpPr>
            <p:spPr bwMode="auto">
              <a:xfrm>
                <a:off x="1686" y="3075"/>
                <a:ext cx="261" cy="129"/>
              </a:xfrm>
              <a:custGeom>
                <a:avLst/>
                <a:gdLst>
                  <a:gd name="T0" fmla="*/ 20 w 3362"/>
                  <a:gd name="T1" fmla="*/ 9 h 1867"/>
                  <a:gd name="T2" fmla="*/ 20 w 3362"/>
                  <a:gd name="T3" fmla="*/ 2 h 1867"/>
                  <a:gd name="T4" fmla="*/ 5 w 3362"/>
                  <a:gd name="T5" fmla="*/ 0 h 1867"/>
                  <a:gd name="T6" fmla="*/ 4 w 3362"/>
                  <a:gd name="T7" fmla="*/ 0 h 1867"/>
                  <a:gd name="T8" fmla="*/ 4 w 3362"/>
                  <a:gd name="T9" fmla="*/ 0 h 1867"/>
                  <a:gd name="T10" fmla="*/ 4 w 3362"/>
                  <a:gd name="T11" fmla="*/ 0 h 1867"/>
                  <a:gd name="T12" fmla="*/ 3 w 3362"/>
                  <a:gd name="T13" fmla="*/ 0 h 1867"/>
                  <a:gd name="T14" fmla="*/ 3 w 3362"/>
                  <a:gd name="T15" fmla="*/ 0 h 1867"/>
                  <a:gd name="T16" fmla="*/ 2 w 3362"/>
                  <a:gd name="T17" fmla="*/ 0 h 1867"/>
                  <a:gd name="T18" fmla="*/ 2 w 3362"/>
                  <a:gd name="T19" fmla="*/ 1 h 1867"/>
                  <a:gd name="T20" fmla="*/ 1 w 3362"/>
                  <a:gd name="T21" fmla="*/ 1 h 1867"/>
                  <a:gd name="T22" fmla="*/ 1 w 3362"/>
                  <a:gd name="T23" fmla="*/ 1 h 1867"/>
                  <a:gd name="T24" fmla="*/ 1 w 3362"/>
                  <a:gd name="T25" fmla="*/ 2 h 1867"/>
                  <a:gd name="T26" fmla="*/ 1 w 3362"/>
                  <a:gd name="T27" fmla="*/ 2 h 1867"/>
                  <a:gd name="T28" fmla="*/ 0 w 3362"/>
                  <a:gd name="T29" fmla="*/ 2 h 1867"/>
                  <a:gd name="T30" fmla="*/ 0 w 3362"/>
                  <a:gd name="T31" fmla="*/ 2 h 1867"/>
                  <a:gd name="T32" fmla="*/ 0 w 3362"/>
                  <a:gd name="T33" fmla="*/ 3 h 1867"/>
                  <a:gd name="T34" fmla="*/ 0 w 3362"/>
                  <a:gd name="T35" fmla="*/ 3 h 1867"/>
                  <a:gd name="T36" fmla="*/ 0 w 3362"/>
                  <a:gd name="T37" fmla="*/ 4 h 1867"/>
                  <a:gd name="T38" fmla="*/ 0 w 3362"/>
                  <a:gd name="T39" fmla="*/ 4 h 1867"/>
                  <a:gd name="T40" fmla="*/ 0 w 3362"/>
                  <a:gd name="T41" fmla="*/ 4 h 1867"/>
                  <a:gd name="T42" fmla="*/ 0 w 3362"/>
                  <a:gd name="T43" fmla="*/ 5 h 1867"/>
                  <a:gd name="T44" fmla="*/ 1 w 3362"/>
                  <a:gd name="T45" fmla="*/ 5 h 1867"/>
                  <a:gd name="T46" fmla="*/ 1 w 3362"/>
                  <a:gd name="T47" fmla="*/ 5 h 1867"/>
                  <a:gd name="T48" fmla="*/ 1 w 3362"/>
                  <a:gd name="T49" fmla="*/ 6 h 1867"/>
                  <a:gd name="T50" fmla="*/ 1 w 3362"/>
                  <a:gd name="T51" fmla="*/ 6 h 1867"/>
                  <a:gd name="T52" fmla="*/ 2 w 3362"/>
                  <a:gd name="T53" fmla="*/ 6 h 1867"/>
                  <a:gd name="T54" fmla="*/ 2 w 3362"/>
                  <a:gd name="T55" fmla="*/ 7 h 1867"/>
                  <a:gd name="T56" fmla="*/ 3 w 3362"/>
                  <a:gd name="T57" fmla="*/ 7 h 1867"/>
                  <a:gd name="T58" fmla="*/ 3 w 3362"/>
                  <a:gd name="T59" fmla="*/ 7 h 1867"/>
                  <a:gd name="T60" fmla="*/ 4 w 3362"/>
                  <a:gd name="T61" fmla="*/ 7 h 1867"/>
                  <a:gd name="T62" fmla="*/ 20 w 3362"/>
                  <a:gd name="T63" fmla="*/ 9 h 1867"/>
                  <a:gd name="T64" fmla="*/ 20 w 3362"/>
                  <a:gd name="T65" fmla="*/ 9 h 18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2" h="1867">
                    <a:moveTo>
                      <a:pt x="3362" y="1867"/>
                    </a:moveTo>
                    <a:lnTo>
                      <a:pt x="3362" y="369"/>
                    </a:lnTo>
                    <a:lnTo>
                      <a:pt x="805" y="6"/>
                    </a:lnTo>
                    <a:lnTo>
                      <a:pt x="733" y="0"/>
                    </a:lnTo>
                    <a:lnTo>
                      <a:pt x="660" y="3"/>
                    </a:lnTo>
                    <a:lnTo>
                      <a:pt x="587" y="16"/>
                    </a:lnTo>
                    <a:lnTo>
                      <a:pt x="514" y="37"/>
                    </a:lnTo>
                    <a:lnTo>
                      <a:pt x="444" y="66"/>
                    </a:lnTo>
                    <a:lnTo>
                      <a:pt x="374" y="104"/>
                    </a:lnTo>
                    <a:lnTo>
                      <a:pt x="309" y="148"/>
                    </a:lnTo>
                    <a:lnTo>
                      <a:pt x="247" y="200"/>
                    </a:lnTo>
                    <a:lnTo>
                      <a:pt x="190" y="257"/>
                    </a:lnTo>
                    <a:lnTo>
                      <a:pt x="139" y="317"/>
                    </a:lnTo>
                    <a:lnTo>
                      <a:pt x="94" y="381"/>
                    </a:lnTo>
                    <a:lnTo>
                      <a:pt x="57" y="450"/>
                    </a:lnTo>
                    <a:lnTo>
                      <a:pt x="29" y="522"/>
                    </a:lnTo>
                    <a:lnTo>
                      <a:pt x="10" y="598"/>
                    </a:lnTo>
                    <a:lnTo>
                      <a:pt x="0" y="673"/>
                    </a:lnTo>
                    <a:lnTo>
                      <a:pt x="1" y="752"/>
                    </a:lnTo>
                    <a:lnTo>
                      <a:pt x="10" y="847"/>
                    </a:lnTo>
                    <a:lnTo>
                      <a:pt x="27" y="935"/>
                    </a:lnTo>
                    <a:lnTo>
                      <a:pt x="52" y="1013"/>
                    </a:lnTo>
                    <a:lnTo>
                      <a:pt x="85" y="1085"/>
                    </a:lnTo>
                    <a:lnTo>
                      <a:pt x="123" y="1150"/>
                    </a:lnTo>
                    <a:lnTo>
                      <a:pt x="164" y="1208"/>
                    </a:lnTo>
                    <a:lnTo>
                      <a:pt x="210" y="1259"/>
                    </a:lnTo>
                    <a:lnTo>
                      <a:pt x="258" y="1303"/>
                    </a:lnTo>
                    <a:lnTo>
                      <a:pt x="359" y="1375"/>
                    </a:lnTo>
                    <a:lnTo>
                      <a:pt x="458" y="1426"/>
                    </a:lnTo>
                    <a:lnTo>
                      <a:pt x="547" y="1456"/>
                    </a:lnTo>
                    <a:lnTo>
                      <a:pt x="615" y="1470"/>
                    </a:lnTo>
                    <a:lnTo>
                      <a:pt x="3362" y="1867"/>
                    </a:lnTo>
                    <a:close/>
                  </a:path>
                </a:pathLst>
              </a:custGeom>
              <a:solidFill>
                <a:srgbClr val="FFFFFF"/>
              </a:solidFill>
              <a:ln w="9525">
                <a:solidFill>
                  <a:srgbClr val="FFFFFF"/>
                </a:solidFill>
                <a:round/>
                <a:headEnd/>
                <a:tailEnd/>
              </a:ln>
            </p:spPr>
            <p:txBody>
              <a:bodyPr/>
              <a:lstStyle/>
              <a:p>
                <a:endParaRPr lang="el-GR"/>
              </a:p>
            </p:txBody>
          </p:sp>
          <p:sp>
            <p:nvSpPr>
              <p:cNvPr id="48202" name="Freeform 33"/>
              <p:cNvSpPr>
                <a:spLocks/>
              </p:cNvSpPr>
              <p:nvPr/>
            </p:nvSpPr>
            <p:spPr bwMode="auto">
              <a:xfrm>
                <a:off x="1680" y="3225"/>
                <a:ext cx="267" cy="54"/>
              </a:xfrm>
              <a:custGeom>
                <a:avLst/>
                <a:gdLst>
                  <a:gd name="T0" fmla="*/ 21 w 3445"/>
                  <a:gd name="T1" fmla="*/ 4 h 778"/>
                  <a:gd name="T2" fmla="*/ 21 w 3445"/>
                  <a:gd name="T3" fmla="*/ 2 h 778"/>
                  <a:gd name="T4" fmla="*/ 0 w 3445"/>
                  <a:gd name="T5" fmla="*/ 0 h 778"/>
                  <a:gd name="T6" fmla="*/ 0 w 3445"/>
                  <a:gd name="T7" fmla="*/ 2 h 778"/>
                  <a:gd name="T8" fmla="*/ 21 w 3445"/>
                  <a:gd name="T9" fmla="*/ 4 h 778"/>
                  <a:gd name="T10" fmla="*/ 21 w 3445"/>
                  <a:gd name="T11" fmla="*/ 4 h 7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45" h="778">
                    <a:moveTo>
                      <a:pt x="3445" y="778"/>
                    </a:moveTo>
                    <a:lnTo>
                      <a:pt x="3445" y="458"/>
                    </a:lnTo>
                    <a:lnTo>
                      <a:pt x="0" y="0"/>
                    </a:lnTo>
                    <a:lnTo>
                      <a:pt x="0" y="319"/>
                    </a:lnTo>
                    <a:lnTo>
                      <a:pt x="3445" y="778"/>
                    </a:lnTo>
                    <a:close/>
                  </a:path>
                </a:pathLst>
              </a:custGeom>
              <a:solidFill>
                <a:srgbClr val="FFFFFF"/>
              </a:solidFill>
              <a:ln w="9525">
                <a:solidFill>
                  <a:srgbClr val="FFFFFF"/>
                </a:solidFill>
                <a:round/>
                <a:headEnd/>
                <a:tailEnd/>
              </a:ln>
            </p:spPr>
            <p:txBody>
              <a:bodyPr/>
              <a:lstStyle/>
              <a:p>
                <a:endParaRPr lang="el-GR"/>
              </a:p>
            </p:txBody>
          </p:sp>
          <p:sp>
            <p:nvSpPr>
              <p:cNvPr id="48203" name="Freeform 34"/>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path>
                </a:pathLst>
              </a:custGeom>
              <a:solidFill>
                <a:srgbClr val="FF3300"/>
              </a:solidFill>
              <a:ln w="3175">
                <a:solidFill>
                  <a:srgbClr val="FFFFFF"/>
                </a:solidFill>
                <a:prstDash val="solid"/>
                <a:round/>
                <a:headEnd/>
                <a:tailEnd/>
              </a:ln>
            </p:spPr>
            <p:txBody>
              <a:bodyPr/>
              <a:lstStyle/>
              <a:p>
                <a:endParaRPr lang="el-GR"/>
              </a:p>
            </p:txBody>
          </p:sp>
          <p:sp>
            <p:nvSpPr>
              <p:cNvPr id="48204" name="Freeform 35"/>
              <p:cNvSpPr>
                <a:spLocks/>
              </p:cNvSpPr>
              <p:nvPr/>
            </p:nvSpPr>
            <p:spPr bwMode="auto">
              <a:xfrm>
                <a:off x="1680" y="3018"/>
                <a:ext cx="596" cy="272"/>
              </a:xfrm>
              <a:custGeom>
                <a:avLst/>
                <a:gdLst>
                  <a:gd name="T0" fmla="*/ 46 w 7698"/>
                  <a:gd name="T1" fmla="*/ 0 h 3922"/>
                  <a:gd name="T2" fmla="*/ 44 w 7698"/>
                  <a:gd name="T3" fmla="*/ 0 h 3922"/>
                  <a:gd name="T4" fmla="*/ 27 w 7698"/>
                  <a:gd name="T5" fmla="*/ 17 h 3922"/>
                  <a:gd name="T6" fmla="*/ 0 w 7698"/>
                  <a:gd name="T7" fmla="*/ 14 h 3922"/>
                  <a:gd name="T8" fmla="*/ 0 w 7698"/>
                  <a:gd name="T9" fmla="*/ 16 h 3922"/>
                  <a:gd name="T10" fmla="*/ 28 w 7698"/>
                  <a:gd name="T11" fmla="*/ 19 h 3922"/>
                  <a:gd name="T12" fmla="*/ 46 w 7698"/>
                  <a:gd name="T13" fmla="*/ 0 h 3922"/>
                  <a:gd name="T14" fmla="*/ 46 w 7698"/>
                  <a:gd name="T15" fmla="*/ 0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98" h="3922">
                    <a:moveTo>
                      <a:pt x="7698" y="0"/>
                    </a:moveTo>
                    <a:lnTo>
                      <a:pt x="7308" y="0"/>
                    </a:lnTo>
                    <a:lnTo>
                      <a:pt x="4501" y="3585"/>
                    </a:lnTo>
                    <a:lnTo>
                      <a:pt x="0" y="2988"/>
                    </a:lnTo>
                    <a:lnTo>
                      <a:pt x="0" y="3307"/>
                    </a:lnTo>
                    <a:lnTo>
                      <a:pt x="4613" y="3922"/>
                    </a:lnTo>
                    <a:lnTo>
                      <a:pt x="7698" y="0"/>
                    </a:lnTo>
                  </a:path>
                </a:pathLst>
              </a:custGeom>
              <a:solidFill>
                <a:srgbClr val="FFFFFF"/>
              </a:solidFill>
              <a:ln w="3175">
                <a:solidFill>
                  <a:srgbClr val="FFFFFF"/>
                </a:solidFill>
                <a:prstDash val="solid"/>
                <a:round/>
                <a:headEnd/>
                <a:tailEnd/>
              </a:ln>
            </p:spPr>
            <p:txBody>
              <a:bodyPr/>
              <a:lstStyle/>
              <a:p>
                <a:endParaRPr lang="el-GR"/>
              </a:p>
            </p:txBody>
          </p:sp>
          <p:sp>
            <p:nvSpPr>
              <p:cNvPr id="48205" name="Freeform 36"/>
              <p:cNvSpPr>
                <a:spLocks/>
              </p:cNvSpPr>
              <p:nvPr/>
            </p:nvSpPr>
            <p:spPr bwMode="auto">
              <a:xfrm>
                <a:off x="1686" y="2928"/>
                <a:ext cx="521" cy="281"/>
              </a:xfrm>
              <a:custGeom>
                <a:avLst/>
                <a:gdLst>
                  <a:gd name="T0" fmla="*/ 5 w 6720"/>
                  <a:gd name="T1" fmla="*/ 10 h 4060"/>
                  <a:gd name="T2" fmla="*/ 4 w 6720"/>
                  <a:gd name="T3" fmla="*/ 10 h 4060"/>
                  <a:gd name="T4" fmla="*/ 3 w 6720"/>
                  <a:gd name="T5" fmla="*/ 10 h 4060"/>
                  <a:gd name="T6" fmla="*/ 2 w 6720"/>
                  <a:gd name="T7" fmla="*/ 11 h 4060"/>
                  <a:gd name="T8" fmla="*/ 1 w 6720"/>
                  <a:gd name="T9" fmla="*/ 11 h 4060"/>
                  <a:gd name="T10" fmla="*/ 1 w 6720"/>
                  <a:gd name="T11" fmla="*/ 12 h 4060"/>
                  <a:gd name="T12" fmla="*/ 0 w 6720"/>
                  <a:gd name="T13" fmla="*/ 12 h 4060"/>
                  <a:gd name="T14" fmla="*/ 0 w 6720"/>
                  <a:gd name="T15" fmla="*/ 13 h 4060"/>
                  <a:gd name="T16" fmla="*/ 0 w 6720"/>
                  <a:gd name="T17" fmla="*/ 14 h 4060"/>
                  <a:gd name="T18" fmla="*/ 0 w 6720"/>
                  <a:gd name="T19" fmla="*/ 15 h 4060"/>
                  <a:gd name="T20" fmla="*/ 1 w 6720"/>
                  <a:gd name="T21" fmla="*/ 15 h 4060"/>
                  <a:gd name="T22" fmla="*/ 1 w 6720"/>
                  <a:gd name="T23" fmla="*/ 16 h 4060"/>
                  <a:gd name="T24" fmla="*/ 2 w 6720"/>
                  <a:gd name="T25" fmla="*/ 16 h 4060"/>
                  <a:gd name="T26" fmla="*/ 3 w 6720"/>
                  <a:gd name="T27" fmla="*/ 17 h 4060"/>
                  <a:gd name="T28" fmla="*/ 4 w 6720"/>
                  <a:gd name="T29" fmla="*/ 17 h 4060"/>
                  <a:gd name="T30" fmla="*/ 23 w 6720"/>
                  <a:gd name="T31" fmla="*/ 19 h 4060"/>
                  <a:gd name="T32" fmla="*/ 24 w 6720"/>
                  <a:gd name="T33" fmla="*/ 19 h 4060"/>
                  <a:gd name="T34" fmla="*/ 25 w 6720"/>
                  <a:gd name="T35" fmla="*/ 19 h 4060"/>
                  <a:gd name="T36" fmla="*/ 26 w 6720"/>
                  <a:gd name="T37" fmla="*/ 19 h 4060"/>
                  <a:gd name="T38" fmla="*/ 26 w 6720"/>
                  <a:gd name="T39" fmla="*/ 19 h 4060"/>
                  <a:gd name="T40" fmla="*/ 27 w 6720"/>
                  <a:gd name="T41" fmla="*/ 18 h 4060"/>
                  <a:gd name="T42" fmla="*/ 39 w 6720"/>
                  <a:gd name="T43" fmla="*/ 6 h 4060"/>
                  <a:gd name="T44" fmla="*/ 40 w 6720"/>
                  <a:gd name="T45" fmla="*/ 5 h 4060"/>
                  <a:gd name="T46" fmla="*/ 40 w 6720"/>
                  <a:gd name="T47" fmla="*/ 4 h 4060"/>
                  <a:gd name="T48" fmla="*/ 40 w 6720"/>
                  <a:gd name="T49" fmla="*/ 3 h 4060"/>
                  <a:gd name="T50" fmla="*/ 40 w 6720"/>
                  <a:gd name="T51" fmla="*/ 3 h 4060"/>
                  <a:gd name="T52" fmla="*/ 40 w 6720"/>
                  <a:gd name="T53" fmla="*/ 2 h 4060"/>
                  <a:gd name="T54" fmla="*/ 40 w 6720"/>
                  <a:gd name="T55" fmla="*/ 1 h 4060"/>
                  <a:gd name="T56" fmla="*/ 39 w 6720"/>
                  <a:gd name="T57" fmla="*/ 1 h 4060"/>
                  <a:gd name="T58" fmla="*/ 38 w 6720"/>
                  <a:gd name="T59" fmla="*/ 0 h 4060"/>
                  <a:gd name="T60" fmla="*/ 37 w 6720"/>
                  <a:gd name="T61" fmla="*/ 0 h 4060"/>
                  <a:gd name="T62" fmla="*/ 36 w 6720"/>
                  <a:gd name="T63" fmla="*/ 0 h 4060"/>
                  <a:gd name="T64" fmla="*/ 36 w 6720"/>
                  <a:gd name="T65" fmla="*/ 0 h 4060"/>
                  <a:gd name="T66" fmla="*/ 35 w 6720"/>
                  <a:gd name="T67" fmla="*/ 0 h 4060"/>
                  <a:gd name="T68" fmla="*/ 34 w 6720"/>
                  <a:gd name="T69" fmla="*/ 0 h 4060"/>
                  <a:gd name="T70" fmla="*/ 33 w 6720"/>
                  <a:gd name="T71" fmla="*/ 1 h 4060"/>
                  <a:gd name="T72" fmla="*/ 22 w 6720"/>
                  <a:gd name="T73" fmla="*/ 12 h 40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20" h="4060">
                    <a:moveTo>
                      <a:pt x="3653" y="2534"/>
                    </a:moveTo>
                    <a:lnTo>
                      <a:pt x="805" y="2130"/>
                    </a:lnTo>
                    <a:lnTo>
                      <a:pt x="733" y="2124"/>
                    </a:lnTo>
                    <a:lnTo>
                      <a:pt x="660" y="2127"/>
                    </a:lnTo>
                    <a:lnTo>
                      <a:pt x="587" y="2140"/>
                    </a:lnTo>
                    <a:lnTo>
                      <a:pt x="514" y="2161"/>
                    </a:lnTo>
                    <a:lnTo>
                      <a:pt x="444" y="2190"/>
                    </a:lnTo>
                    <a:lnTo>
                      <a:pt x="374" y="2228"/>
                    </a:lnTo>
                    <a:lnTo>
                      <a:pt x="309" y="2272"/>
                    </a:lnTo>
                    <a:lnTo>
                      <a:pt x="247" y="2324"/>
                    </a:lnTo>
                    <a:lnTo>
                      <a:pt x="190" y="2381"/>
                    </a:lnTo>
                    <a:lnTo>
                      <a:pt x="139" y="2441"/>
                    </a:lnTo>
                    <a:lnTo>
                      <a:pt x="94" y="2505"/>
                    </a:lnTo>
                    <a:lnTo>
                      <a:pt x="57" y="2574"/>
                    </a:lnTo>
                    <a:lnTo>
                      <a:pt x="29" y="2646"/>
                    </a:lnTo>
                    <a:lnTo>
                      <a:pt x="10" y="2722"/>
                    </a:lnTo>
                    <a:lnTo>
                      <a:pt x="0" y="2797"/>
                    </a:lnTo>
                    <a:lnTo>
                      <a:pt x="1" y="2876"/>
                    </a:lnTo>
                    <a:lnTo>
                      <a:pt x="10" y="2971"/>
                    </a:lnTo>
                    <a:lnTo>
                      <a:pt x="27" y="3059"/>
                    </a:lnTo>
                    <a:lnTo>
                      <a:pt x="52" y="3137"/>
                    </a:lnTo>
                    <a:lnTo>
                      <a:pt x="85" y="3209"/>
                    </a:lnTo>
                    <a:lnTo>
                      <a:pt x="123" y="3274"/>
                    </a:lnTo>
                    <a:lnTo>
                      <a:pt x="164" y="3332"/>
                    </a:lnTo>
                    <a:lnTo>
                      <a:pt x="210" y="3383"/>
                    </a:lnTo>
                    <a:lnTo>
                      <a:pt x="258" y="3427"/>
                    </a:lnTo>
                    <a:lnTo>
                      <a:pt x="359" y="3499"/>
                    </a:lnTo>
                    <a:lnTo>
                      <a:pt x="458" y="3550"/>
                    </a:lnTo>
                    <a:lnTo>
                      <a:pt x="547" y="3580"/>
                    </a:lnTo>
                    <a:lnTo>
                      <a:pt x="615" y="3594"/>
                    </a:lnTo>
                    <a:lnTo>
                      <a:pt x="3722" y="4043"/>
                    </a:lnTo>
                    <a:lnTo>
                      <a:pt x="3886" y="4059"/>
                    </a:lnTo>
                    <a:lnTo>
                      <a:pt x="3962" y="4060"/>
                    </a:lnTo>
                    <a:lnTo>
                      <a:pt x="4033" y="4056"/>
                    </a:lnTo>
                    <a:lnTo>
                      <a:pt x="4099" y="4048"/>
                    </a:lnTo>
                    <a:lnTo>
                      <a:pt x="4162" y="4036"/>
                    </a:lnTo>
                    <a:lnTo>
                      <a:pt x="4221" y="4020"/>
                    </a:lnTo>
                    <a:lnTo>
                      <a:pt x="4275" y="4000"/>
                    </a:lnTo>
                    <a:lnTo>
                      <a:pt x="4327" y="3975"/>
                    </a:lnTo>
                    <a:lnTo>
                      <a:pt x="4377" y="3946"/>
                    </a:lnTo>
                    <a:lnTo>
                      <a:pt x="4465" y="3878"/>
                    </a:lnTo>
                    <a:lnTo>
                      <a:pt x="4547" y="3794"/>
                    </a:lnTo>
                    <a:lnTo>
                      <a:pt x="4619" y="3696"/>
                    </a:lnTo>
                    <a:lnTo>
                      <a:pt x="6564" y="1194"/>
                    </a:lnTo>
                    <a:lnTo>
                      <a:pt x="6623" y="1102"/>
                    </a:lnTo>
                    <a:lnTo>
                      <a:pt x="6649" y="1050"/>
                    </a:lnTo>
                    <a:lnTo>
                      <a:pt x="6671" y="996"/>
                    </a:lnTo>
                    <a:lnTo>
                      <a:pt x="6705" y="879"/>
                    </a:lnTo>
                    <a:lnTo>
                      <a:pt x="6720" y="754"/>
                    </a:lnTo>
                    <a:lnTo>
                      <a:pt x="6720" y="689"/>
                    </a:lnTo>
                    <a:lnTo>
                      <a:pt x="6713" y="623"/>
                    </a:lnTo>
                    <a:lnTo>
                      <a:pt x="6700" y="556"/>
                    </a:lnTo>
                    <a:lnTo>
                      <a:pt x="6681" y="490"/>
                    </a:lnTo>
                    <a:lnTo>
                      <a:pt x="6653" y="421"/>
                    </a:lnTo>
                    <a:lnTo>
                      <a:pt x="6617" y="354"/>
                    </a:lnTo>
                    <a:lnTo>
                      <a:pt x="6572" y="287"/>
                    </a:lnTo>
                    <a:lnTo>
                      <a:pt x="6519" y="222"/>
                    </a:lnTo>
                    <a:lnTo>
                      <a:pt x="6467" y="170"/>
                    </a:lnTo>
                    <a:lnTo>
                      <a:pt x="6408" y="125"/>
                    </a:lnTo>
                    <a:lnTo>
                      <a:pt x="6345" y="87"/>
                    </a:lnTo>
                    <a:lnTo>
                      <a:pt x="6277" y="57"/>
                    </a:lnTo>
                    <a:lnTo>
                      <a:pt x="6207" y="30"/>
                    </a:lnTo>
                    <a:lnTo>
                      <a:pt x="6134" y="13"/>
                    </a:lnTo>
                    <a:lnTo>
                      <a:pt x="6058" y="2"/>
                    </a:lnTo>
                    <a:lnTo>
                      <a:pt x="5980" y="0"/>
                    </a:lnTo>
                    <a:lnTo>
                      <a:pt x="5904" y="4"/>
                    </a:lnTo>
                    <a:lnTo>
                      <a:pt x="5827" y="17"/>
                    </a:lnTo>
                    <a:lnTo>
                      <a:pt x="5751" y="38"/>
                    </a:lnTo>
                    <a:lnTo>
                      <a:pt x="5677" y="66"/>
                    </a:lnTo>
                    <a:lnTo>
                      <a:pt x="5605" y="104"/>
                    </a:lnTo>
                    <a:lnTo>
                      <a:pt x="5536" y="149"/>
                    </a:lnTo>
                    <a:lnTo>
                      <a:pt x="5470" y="204"/>
                    </a:lnTo>
                    <a:lnTo>
                      <a:pt x="5409" y="269"/>
                    </a:lnTo>
                    <a:lnTo>
                      <a:pt x="3653" y="2534"/>
                    </a:lnTo>
                  </a:path>
                </a:pathLst>
              </a:custGeom>
              <a:solidFill>
                <a:srgbClr val="FFFFFF"/>
              </a:solidFill>
              <a:ln w="3175">
                <a:solidFill>
                  <a:srgbClr val="FFFFFF"/>
                </a:solidFill>
                <a:prstDash val="solid"/>
                <a:round/>
                <a:headEnd/>
                <a:tailEnd/>
              </a:ln>
            </p:spPr>
            <p:txBody>
              <a:bodyPr/>
              <a:lstStyle/>
              <a:p>
                <a:endParaRPr lang="el-GR"/>
              </a:p>
            </p:txBody>
          </p:sp>
          <p:sp>
            <p:nvSpPr>
              <p:cNvPr id="48206" name="Freeform 37"/>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path>
                </a:pathLst>
              </a:custGeom>
              <a:solidFill>
                <a:srgbClr val="FFFFFF"/>
              </a:solidFill>
              <a:ln w="3175">
                <a:solidFill>
                  <a:srgbClr val="FFFFFF"/>
                </a:solidFill>
                <a:prstDash val="solid"/>
                <a:round/>
                <a:headEnd/>
                <a:tailEnd/>
              </a:ln>
            </p:spPr>
            <p:txBody>
              <a:bodyPr/>
              <a:lstStyle/>
              <a:p>
                <a:endParaRPr lang="el-GR"/>
              </a:p>
            </p:txBody>
          </p:sp>
          <p:sp>
            <p:nvSpPr>
              <p:cNvPr id="48207" name="Freeform 38"/>
              <p:cNvSpPr>
                <a:spLocks/>
              </p:cNvSpPr>
              <p:nvPr/>
            </p:nvSpPr>
            <p:spPr bwMode="auto">
              <a:xfrm>
                <a:off x="2032" y="3407"/>
                <a:ext cx="12" cy="5"/>
              </a:xfrm>
              <a:custGeom>
                <a:avLst/>
                <a:gdLst>
                  <a:gd name="T0" fmla="*/ 0 w 155"/>
                  <a:gd name="T1" fmla="*/ 0 h 75"/>
                  <a:gd name="T2" fmla="*/ 0 w 155"/>
                  <a:gd name="T3" fmla="*/ 0 h 75"/>
                  <a:gd name="T4" fmla="*/ 0 w 155"/>
                  <a:gd name="T5" fmla="*/ 0 h 75"/>
                  <a:gd name="T6" fmla="*/ 0 w 155"/>
                  <a:gd name="T7" fmla="*/ 0 h 75"/>
                  <a:gd name="T8" fmla="*/ 0 w 155"/>
                  <a:gd name="T9" fmla="*/ 0 h 75"/>
                  <a:gd name="T10" fmla="*/ 1 w 155"/>
                  <a:gd name="T11" fmla="*/ 0 h 75"/>
                  <a:gd name="T12" fmla="*/ 1 w 155"/>
                  <a:gd name="T13" fmla="*/ 0 h 75"/>
                  <a:gd name="T14" fmla="*/ 1 w 155"/>
                  <a:gd name="T15" fmla="*/ 0 h 75"/>
                  <a:gd name="T16" fmla="*/ 1 w 155"/>
                  <a:gd name="T17" fmla="*/ 0 h 75"/>
                  <a:gd name="T18" fmla="*/ 0 w 155"/>
                  <a:gd name="T19" fmla="*/ 0 h 75"/>
                  <a:gd name="T20" fmla="*/ 0 w 15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75">
                    <a:moveTo>
                      <a:pt x="0" y="0"/>
                    </a:moveTo>
                    <a:lnTo>
                      <a:pt x="7" y="34"/>
                    </a:lnTo>
                    <a:lnTo>
                      <a:pt x="24" y="57"/>
                    </a:lnTo>
                    <a:lnTo>
                      <a:pt x="48" y="72"/>
                    </a:lnTo>
                    <a:lnTo>
                      <a:pt x="78" y="75"/>
                    </a:lnTo>
                    <a:lnTo>
                      <a:pt x="106" y="72"/>
                    </a:lnTo>
                    <a:lnTo>
                      <a:pt x="131" y="57"/>
                    </a:lnTo>
                    <a:lnTo>
                      <a:pt x="148" y="34"/>
                    </a:lnTo>
                    <a:lnTo>
                      <a:pt x="155" y="0"/>
                    </a:lnTo>
                    <a:lnTo>
                      <a:pt x="0" y="0"/>
                    </a:lnTo>
                    <a:close/>
                  </a:path>
                </a:pathLst>
              </a:custGeom>
              <a:solidFill>
                <a:srgbClr val="FFFFFF"/>
              </a:solidFill>
              <a:ln w="9525">
                <a:solidFill>
                  <a:srgbClr val="FFFFFF"/>
                </a:solidFill>
                <a:round/>
                <a:headEnd/>
                <a:tailEnd/>
              </a:ln>
            </p:spPr>
            <p:txBody>
              <a:bodyPr/>
              <a:lstStyle/>
              <a:p>
                <a:endParaRPr lang="el-GR"/>
              </a:p>
            </p:txBody>
          </p:sp>
          <p:sp>
            <p:nvSpPr>
              <p:cNvPr id="48208" name="Freeform 39"/>
              <p:cNvSpPr>
                <a:spLocks/>
              </p:cNvSpPr>
              <p:nvPr/>
            </p:nvSpPr>
            <p:spPr bwMode="auto">
              <a:xfrm>
                <a:off x="1943" y="3227"/>
                <a:ext cx="101" cy="180"/>
              </a:xfrm>
              <a:custGeom>
                <a:avLst/>
                <a:gdLst>
                  <a:gd name="T0" fmla="*/ 0 w 1303"/>
                  <a:gd name="T1" fmla="*/ 1 h 2610"/>
                  <a:gd name="T2" fmla="*/ 2 w 1303"/>
                  <a:gd name="T3" fmla="*/ 1 h 2610"/>
                  <a:gd name="T4" fmla="*/ 3 w 1303"/>
                  <a:gd name="T5" fmla="*/ 1 h 2610"/>
                  <a:gd name="T6" fmla="*/ 3 w 1303"/>
                  <a:gd name="T7" fmla="*/ 2 h 2610"/>
                  <a:gd name="T8" fmla="*/ 4 w 1303"/>
                  <a:gd name="T9" fmla="*/ 2 h 2610"/>
                  <a:gd name="T10" fmla="*/ 5 w 1303"/>
                  <a:gd name="T11" fmla="*/ 3 h 2610"/>
                  <a:gd name="T12" fmla="*/ 5 w 1303"/>
                  <a:gd name="T13" fmla="*/ 4 h 2610"/>
                  <a:gd name="T14" fmla="*/ 6 w 1303"/>
                  <a:gd name="T15" fmla="*/ 4 h 2610"/>
                  <a:gd name="T16" fmla="*/ 6 w 1303"/>
                  <a:gd name="T17" fmla="*/ 5 h 2610"/>
                  <a:gd name="T18" fmla="*/ 6 w 1303"/>
                  <a:gd name="T19" fmla="*/ 6 h 2610"/>
                  <a:gd name="T20" fmla="*/ 7 w 1303"/>
                  <a:gd name="T21" fmla="*/ 7 h 2610"/>
                  <a:gd name="T22" fmla="*/ 7 w 1303"/>
                  <a:gd name="T23" fmla="*/ 8 h 2610"/>
                  <a:gd name="T24" fmla="*/ 7 w 1303"/>
                  <a:gd name="T25" fmla="*/ 9 h 2610"/>
                  <a:gd name="T26" fmla="*/ 7 w 1303"/>
                  <a:gd name="T27" fmla="*/ 10 h 2610"/>
                  <a:gd name="T28" fmla="*/ 7 w 1303"/>
                  <a:gd name="T29" fmla="*/ 11 h 2610"/>
                  <a:gd name="T30" fmla="*/ 7 w 1303"/>
                  <a:gd name="T31" fmla="*/ 12 h 2610"/>
                  <a:gd name="T32" fmla="*/ 7 w 1303"/>
                  <a:gd name="T33" fmla="*/ 12 h 2610"/>
                  <a:gd name="T34" fmla="*/ 8 w 1303"/>
                  <a:gd name="T35" fmla="*/ 12 h 2610"/>
                  <a:gd name="T36" fmla="*/ 8 w 1303"/>
                  <a:gd name="T37" fmla="*/ 11 h 2610"/>
                  <a:gd name="T38" fmla="*/ 8 w 1303"/>
                  <a:gd name="T39" fmla="*/ 10 h 2610"/>
                  <a:gd name="T40" fmla="*/ 8 w 1303"/>
                  <a:gd name="T41" fmla="*/ 9 h 2610"/>
                  <a:gd name="T42" fmla="*/ 8 w 1303"/>
                  <a:gd name="T43" fmla="*/ 8 h 2610"/>
                  <a:gd name="T44" fmla="*/ 8 w 1303"/>
                  <a:gd name="T45" fmla="*/ 7 h 2610"/>
                  <a:gd name="T46" fmla="*/ 7 w 1303"/>
                  <a:gd name="T47" fmla="*/ 6 h 2610"/>
                  <a:gd name="T48" fmla="*/ 7 w 1303"/>
                  <a:gd name="T49" fmla="*/ 5 h 2610"/>
                  <a:gd name="T50" fmla="*/ 7 w 1303"/>
                  <a:gd name="T51" fmla="*/ 4 h 2610"/>
                  <a:gd name="T52" fmla="*/ 6 w 1303"/>
                  <a:gd name="T53" fmla="*/ 4 h 2610"/>
                  <a:gd name="T54" fmla="*/ 6 w 1303"/>
                  <a:gd name="T55" fmla="*/ 3 h 2610"/>
                  <a:gd name="T56" fmla="*/ 5 w 1303"/>
                  <a:gd name="T57" fmla="*/ 2 h 2610"/>
                  <a:gd name="T58" fmla="*/ 4 w 1303"/>
                  <a:gd name="T59" fmla="*/ 1 h 2610"/>
                  <a:gd name="T60" fmla="*/ 3 w 1303"/>
                  <a:gd name="T61" fmla="*/ 1 h 2610"/>
                  <a:gd name="T62" fmla="*/ 2 w 1303"/>
                  <a:gd name="T63" fmla="*/ 0 h 2610"/>
                  <a:gd name="T64" fmla="*/ 1 w 1303"/>
                  <a:gd name="T65" fmla="*/ 0 h 2610"/>
                  <a:gd name="T66" fmla="*/ 1 w 1303"/>
                  <a:gd name="T67" fmla="*/ 0 h 2610"/>
                  <a:gd name="T68" fmla="*/ 0 w 1303"/>
                  <a:gd name="T69" fmla="*/ 0 h 2610"/>
                  <a:gd name="T70" fmla="*/ 0 w 1303"/>
                  <a:gd name="T71" fmla="*/ 0 h 2610"/>
                  <a:gd name="T72" fmla="*/ 0 w 1303"/>
                  <a:gd name="T73" fmla="*/ 0 h 2610"/>
                  <a:gd name="T74" fmla="*/ 0 w 1303"/>
                  <a:gd name="T75" fmla="*/ 1 h 2610"/>
                  <a:gd name="T76" fmla="*/ 0 w 1303"/>
                  <a:gd name="T77" fmla="*/ 1 h 26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03" h="2610">
                    <a:moveTo>
                      <a:pt x="65" y="156"/>
                    </a:moveTo>
                    <a:lnTo>
                      <a:pt x="66" y="156"/>
                    </a:lnTo>
                    <a:lnTo>
                      <a:pt x="167" y="171"/>
                    </a:lnTo>
                    <a:lnTo>
                      <a:pt x="262" y="195"/>
                    </a:lnTo>
                    <a:lnTo>
                      <a:pt x="348" y="223"/>
                    </a:lnTo>
                    <a:lnTo>
                      <a:pt x="429" y="261"/>
                    </a:lnTo>
                    <a:lnTo>
                      <a:pt x="503" y="302"/>
                    </a:lnTo>
                    <a:lnTo>
                      <a:pt x="573" y="348"/>
                    </a:lnTo>
                    <a:lnTo>
                      <a:pt x="637" y="399"/>
                    </a:lnTo>
                    <a:lnTo>
                      <a:pt x="696" y="458"/>
                    </a:lnTo>
                    <a:lnTo>
                      <a:pt x="750" y="520"/>
                    </a:lnTo>
                    <a:lnTo>
                      <a:pt x="801" y="586"/>
                    </a:lnTo>
                    <a:lnTo>
                      <a:pt x="846" y="658"/>
                    </a:lnTo>
                    <a:lnTo>
                      <a:pt x="888" y="733"/>
                    </a:lnTo>
                    <a:lnTo>
                      <a:pt x="926" y="813"/>
                    </a:lnTo>
                    <a:lnTo>
                      <a:pt x="960" y="895"/>
                    </a:lnTo>
                    <a:lnTo>
                      <a:pt x="991" y="982"/>
                    </a:lnTo>
                    <a:lnTo>
                      <a:pt x="1018" y="1070"/>
                    </a:lnTo>
                    <a:lnTo>
                      <a:pt x="1042" y="1161"/>
                    </a:lnTo>
                    <a:lnTo>
                      <a:pt x="1062" y="1255"/>
                    </a:lnTo>
                    <a:lnTo>
                      <a:pt x="1081" y="1352"/>
                    </a:lnTo>
                    <a:lnTo>
                      <a:pt x="1095" y="1449"/>
                    </a:lnTo>
                    <a:lnTo>
                      <a:pt x="1108" y="1548"/>
                    </a:lnTo>
                    <a:lnTo>
                      <a:pt x="1118" y="1647"/>
                    </a:lnTo>
                    <a:lnTo>
                      <a:pt x="1128" y="1746"/>
                    </a:lnTo>
                    <a:lnTo>
                      <a:pt x="1134" y="1845"/>
                    </a:lnTo>
                    <a:lnTo>
                      <a:pt x="1140" y="1947"/>
                    </a:lnTo>
                    <a:lnTo>
                      <a:pt x="1143" y="2045"/>
                    </a:lnTo>
                    <a:lnTo>
                      <a:pt x="1146" y="2144"/>
                    </a:lnTo>
                    <a:lnTo>
                      <a:pt x="1147" y="2240"/>
                    </a:lnTo>
                    <a:lnTo>
                      <a:pt x="1148" y="2335"/>
                    </a:lnTo>
                    <a:lnTo>
                      <a:pt x="1148" y="2429"/>
                    </a:lnTo>
                    <a:lnTo>
                      <a:pt x="1148" y="2520"/>
                    </a:lnTo>
                    <a:lnTo>
                      <a:pt x="1148" y="2610"/>
                    </a:lnTo>
                    <a:lnTo>
                      <a:pt x="1303" y="2610"/>
                    </a:lnTo>
                    <a:lnTo>
                      <a:pt x="1303" y="2520"/>
                    </a:lnTo>
                    <a:lnTo>
                      <a:pt x="1303" y="2429"/>
                    </a:lnTo>
                    <a:lnTo>
                      <a:pt x="1303" y="2335"/>
                    </a:lnTo>
                    <a:lnTo>
                      <a:pt x="1301" y="2238"/>
                    </a:lnTo>
                    <a:lnTo>
                      <a:pt x="1300" y="2141"/>
                    </a:lnTo>
                    <a:lnTo>
                      <a:pt x="1297" y="2040"/>
                    </a:lnTo>
                    <a:lnTo>
                      <a:pt x="1293" y="1938"/>
                    </a:lnTo>
                    <a:lnTo>
                      <a:pt x="1288" y="1838"/>
                    </a:lnTo>
                    <a:lnTo>
                      <a:pt x="1281" y="1735"/>
                    </a:lnTo>
                    <a:lnTo>
                      <a:pt x="1272" y="1632"/>
                    </a:lnTo>
                    <a:lnTo>
                      <a:pt x="1261" y="1529"/>
                    </a:lnTo>
                    <a:lnTo>
                      <a:pt x="1248" y="1425"/>
                    </a:lnTo>
                    <a:lnTo>
                      <a:pt x="1232" y="1326"/>
                    </a:lnTo>
                    <a:lnTo>
                      <a:pt x="1214" y="1226"/>
                    </a:lnTo>
                    <a:lnTo>
                      <a:pt x="1193" y="1127"/>
                    </a:lnTo>
                    <a:lnTo>
                      <a:pt x="1167" y="1028"/>
                    </a:lnTo>
                    <a:lnTo>
                      <a:pt x="1136" y="932"/>
                    </a:lnTo>
                    <a:lnTo>
                      <a:pt x="1104" y="840"/>
                    </a:lnTo>
                    <a:lnTo>
                      <a:pt x="1068" y="749"/>
                    </a:lnTo>
                    <a:lnTo>
                      <a:pt x="1024" y="662"/>
                    </a:lnTo>
                    <a:lnTo>
                      <a:pt x="979" y="577"/>
                    </a:lnTo>
                    <a:lnTo>
                      <a:pt x="926" y="498"/>
                    </a:lnTo>
                    <a:lnTo>
                      <a:pt x="870" y="420"/>
                    </a:lnTo>
                    <a:lnTo>
                      <a:pt x="808" y="350"/>
                    </a:lnTo>
                    <a:lnTo>
                      <a:pt x="738" y="283"/>
                    </a:lnTo>
                    <a:lnTo>
                      <a:pt x="664" y="222"/>
                    </a:lnTo>
                    <a:lnTo>
                      <a:pt x="585" y="169"/>
                    </a:lnTo>
                    <a:lnTo>
                      <a:pt x="497" y="121"/>
                    </a:lnTo>
                    <a:lnTo>
                      <a:pt x="403" y="79"/>
                    </a:lnTo>
                    <a:lnTo>
                      <a:pt x="304" y="45"/>
                    </a:lnTo>
                    <a:lnTo>
                      <a:pt x="198" y="19"/>
                    </a:lnTo>
                    <a:lnTo>
                      <a:pt x="85" y="0"/>
                    </a:lnTo>
                    <a:lnTo>
                      <a:pt x="86" y="0"/>
                    </a:lnTo>
                    <a:lnTo>
                      <a:pt x="85" y="0"/>
                    </a:lnTo>
                    <a:lnTo>
                      <a:pt x="51" y="2"/>
                    </a:lnTo>
                    <a:lnTo>
                      <a:pt x="25" y="18"/>
                    </a:lnTo>
                    <a:lnTo>
                      <a:pt x="7" y="41"/>
                    </a:lnTo>
                    <a:lnTo>
                      <a:pt x="0" y="68"/>
                    </a:lnTo>
                    <a:lnTo>
                      <a:pt x="1" y="98"/>
                    </a:lnTo>
                    <a:lnTo>
                      <a:pt x="12" y="124"/>
                    </a:lnTo>
                    <a:lnTo>
                      <a:pt x="34" y="145"/>
                    </a:lnTo>
                    <a:lnTo>
                      <a:pt x="66" y="156"/>
                    </a:lnTo>
                    <a:lnTo>
                      <a:pt x="65" y="156"/>
                    </a:lnTo>
                    <a:close/>
                  </a:path>
                </a:pathLst>
              </a:custGeom>
              <a:solidFill>
                <a:srgbClr val="FFFFFF"/>
              </a:solidFill>
              <a:ln w="9525">
                <a:solidFill>
                  <a:srgbClr val="FFFFFF"/>
                </a:solidFill>
                <a:round/>
                <a:headEnd/>
                <a:tailEnd/>
              </a:ln>
            </p:spPr>
            <p:txBody>
              <a:bodyPr/>
              <a:lstStyle/>
              <a:p>
                <a:endParaRPr lang="el-GR"/>
              </a:p>
            </p:txBody>
          </p:sp>
          <p:sp>
            <p:nvSpPr>
              <p:cNvPr id="48209" name="Freeform 40"/>
              <p:cNvSpPr>
                <a:spLocks/>
              </p:cNvSpPr>
              <p:nvPr/>
            </p:nvSpPr>
            <p:spPr bwMode="auto">
              <a:xfrm>
                <a:off x="1812" y="3209"/>
                <a:ext cx="138" cy="28"/>
              </a:xfrm>
              <a:custGeom>
                <a:avLst/>
                <a:gdLst>
                  <a:gd name="T0" fmla="*/ 0 w 1783"/>
                  <a:gd name="T1" fmla="*/ 1 h 401"/>
                  <a:gd name="T2" fmla="*/ 0 w 1783"/>
                  <a:gd name="T3" fmla="*/ 1 h 401"/>
                  <a:gd name="T4" fmla="*/ 11 w 1783"/>
                  <a:gd name="T5" fmla="*/ 2 h 401"/>
                  <a:gd name="T6" fmla="*/ 11 w 1783"/>
                  <a:gd name="T7" fmla="*/ 1 h 401"/>
                  <a:gd name="T8" fmla="*/ 1 w 1783"/>
                  <a:gd name="T9" fmla="*/ 0 h 401"/>
                  <a:gd name="T10" fmla="*/ 1 w 1783"/>
                  <a:gd name="T11" fmla="*/ 0 h 401"/>
                  <a:gd name="T12" fmla="*/ 1 w 1783"/>
                  <a:gd name="T13" fmla="*/ 0 h 401"/>
                  <a:gd name="T14" fmla="*/ 0 w 1783"/>
                  <a:gd name="T15" fmla="*/ 0 h 401"/>
                  <a:gd name="T16" fmla="*/ 0 w 1783"/>
                  <a:gd name="T17" fmla="*/ 0 h 401"/>
                  <a:gd name="T18" fmla="*/ 0 w 1783"/>
                  <a:gd name="T19" fmla="*/ 0 h 401"/>
                  <a:gd name="T20" fmla="*/ 0 w 1783"/>
                  <a:gd name="T21" fmla="*/ 0 h 401"/>
                  <a:gd name="T22" fmla="*/ 0 w 1783"/>
                  <a:gd name="T23" fmla="*/ 0 h 401"/>
                  <a:gd name="T24" fmla="*/ 0 w 1783"/>
                  <a:gd name="T25" fmla="*/ 1 h 401"/>
                  <a:gd name="T26" fmla="*/ 0 w 1783"/>
                  <a:gd name="T27" fmla="*/ 1 h 401"/>
                  <a:gd name="T28" fmla="*/ 0 w 1783"/>
                  <a:gd name="T29" fmla="*/ 1 h 401"/>
                  <a:gd name="T30" fmla="*/ 0 w 1783"/>
                  <a:gd name="T31" fmla="*/ 1 h 401"/>
                  <a:gd name="T32" fmla="*/ 0 w 1783"/>
                  <a:gd name="T33" fmla="*/ 1 h 4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83" h="401">
                    <a:moveTo>
                      <a:pt x="67" y="154"/>
                    </a:moveTo>
                    <a:lnTo>
                      <a:pt x="65" y="154"/>
                    </a:lnTo>
                    <a:lnTo>
                      <a:pt x="1762" y="401"/>
                    </a:lnTo>
                    <a:lnTo>
                      <a:pt x="1783" y="245"/>
                    </a:lnTo>
                    <a:lnTo>
                      <a:pt x="86" y="0"/>
                    </a:lnTo>
                    <a:lnTo>
                      <a:pt x="85" y="0"/>
                    </a:lnTo>
                    <a:lnTo>
                      <a:pt x="86" y="0"/>
                    </a:lnTo>
                    <a:lnTo>
                      <a:pt x="52" y="2"/>
                    </a:lnTo>
                    <a:lnTo>
                      <a:pt x="26" y="17"/>
                    </a:lnTo>
                    <a:lnTo>
                      <a:pt x="8" y="40"/>
                    </a:lnTo>
                    <a:lnTo>
                      <a:pt x="0" y="67"/>
                    </a:lnTo>
                    <a:lnTo>
                      <a:pt x="0" y="97"/>
                    </a:lnTo>
                    <a:lnTo>
                      <a:pt x="12" y="123"/>
                    </a:lnTo>
                    <a:lnTo>
                      <a:pt x="33" y="145"/>
                    </a:lnTo>
                    <a:lnTo>
                      <a:pt x="65" y="154"/>
                    </a:lnTo>
                    <a:lnTo>
                      <a:pt x="67" y="154"/>
                    </a:lnTo>
                    <a:close/>
                  </a:path>
                </a:pathLst>
              </a:custGeom>
              <a:solidFill>
                <a:srgbClr val="FFFFFF"/>
              </a:solidFill>
              <a:ln w="9525">
                <a:solidFill>
                  <a:srgbClr val="FFFFFF"/>
                </a:solidFill>
                <a:round/>
                <a:headEnd/>
                <a:tailEnd/>
              </a:ln>
            </p:spPr>
            <p:txBody>
              <a:bodyPr/>
              <a:lstStyle/>
              <a:p>
                <a:endParaRPr lang="el-GR"/>
              </a:p>
            </p:txBody>
          </p:sp>
          <p:sp>
            <p:nvSpPr>
              <p:cNvPr id="48210" name="Freeform 41"/>
              <p:cNvSpPr>
                <a:spLocks/>
              </p:cNvSpPr>
              <p:nvPr/>
            </p:nvSpPr>
            <p:spPr bwMode="auto">
              <a:xfrm>
                <a:off x="1769" y="3131"/>
                <a:ext cx="49" cy="89"/>
              </a:xfrm>
              <a:custGeom>
                <a:avLst/>
                <a:gdLst>
                  <a:gd name="T0" fmla="*/ 0 w 645"/>
                  <a:gd name="T1" fmla="*/ 0 h 1288"/>
                  <a:gd name="T2" fmla="*/ 0 w 645"/>
                  <a:gd name="T3" fmla="*/ 1 h 1288"/>
                  <a:gd name="T4" fmla="*/ 0 w 645"/>
                  <a:gd name="T5" fmla="*/ 1 h 1288"/>
                  <a:gd name="T6" fmla="*/ 0 w 645"/>
                  <a:gd name="T7" fmla="*/ 2 h 1288"/>
                  <a:gd name="T8" fmla="*/ 0 w 645"/>
                  <a:gd name="T9" fmla="*/ 2 h 1288"/>
                  <a:gd name="T10" fmla="*/ 0 w 645"/>
                  <a:gd name="T11" fmla="*/ 3 h 1288"/>
                  <a:gd name="T12" fmla="*/ 0 w 645"/>
                  <a:gd name="T13" fmla="*/ 3 h 1288"/>
                  <a:gd name="T14" fmla="*/ 0 w 645"/>
                  <a:gd name="T15" fmla="*/ 4 h 1288"/>
                  <a:gd name="T16" fmla="*/ 0 w 645"/>
                  <a:gd name="T17" fmla="*/ 4 h 1288"/>
                  <a:gd name="T18" fmla="*/ 0 w 645"/>
                  <a:gd name="T19" fmla="*/ 4 h 1288"/>
                  <a:gd name="T20" fmla="*/ 1 w 645"/>
                  <a:gd name="T21" fmla="*/ 5 h 1288"/>
                  <a:gd name="T22" fmla="*/ 1 w 645"/>
                  <a:gd name="T23" fmla="*/ 5 h 1288"/>
                  <a:gd name="T24" fmla="*/ 1 w 645"/>
                  <a:gd name="T25" fmla="*/ 6 h 1288"/>
                  <a:gd name="T26" fmla="*/ 2 w 645"/>
                  <a:gd name="T27" fmla="*/ 6 h 1288"/>
                  <a:gd name="T28" fmla="*/ 3 w 645"/>
                  <a:gd name="T29" fmla="*/ 6 h 1288"/>
                  <a:gd name="T30" fmla="*/ 3 w 645"/>
                  <a:gd name="T31" fmla="*/ 6 h 1288"/>
                  <a:gd name="T32" fmla="*/ 4 w 645"/>
                  <a:gd name="T33" fmla="*/ 5 h 1288"/>
                  <a:gd name="T34" fmla="*/ 3 w 645"/>
                  <a:gd name="T35" fmla="*/ 5 h 1288"/>
                  <a:gd name="T36" fmla="*/ 3 w 645"/>
                  <a:gd name="T37" fmla="*/ 5 h 1288"/>
                  <a:gd name="T38" fmla="*/ 2 w 645"/>
                  <a:gd name="T39" fmla="*/ 5 h 1288"/>
                  <a:gd name="T40" fmla="*/ 2 w 645"/>
                  <a:gd name="T41" fmla="*/ 5 h 1288"/>
                  <a:gd name="T42" fmla="*/ 2 w 645"/>
                  <a:gd name="T43" fmla="*/ 5 h 1288"/>
                  <a:gd name="T44" fmla="*/ 1 w 645"/>
                  <a:gd name="T45" fmla="*/ 4 h 1288"/>
                  <a:gd name="T46" fmla="*/ 1 w 645"/>
                  <a:gd name="T47" fmla="*/ 4 h 1288"/>
                  <a:gd name="T48" fmla="*/ 1 w 645"/>
                  <a:gd name="T49" fmla="*/ 4 h 1288"/>
                  <a:gd name="T50" fmla="*/ 1 w 645"/>
                  <a:gd name="T51" fmla="*/ 3 h 1288"/>
                  <a:gd name="T52" fmla="*/ 1 w 645"/>
                  <a:gd name="T53" fmla="*/ 3 h 1288"/>
                  <a:gd name="T54" fmla="*/ 1 w 645"/>
                  <a:gd name="T55" fmla="*/ 2 h 1288"/>
                  <a:gd name="T56" fmla="*/ 1 w 645"/>
                  <a:gd name="T57" fmla="*/ 2 h 1288"/>
                  <a:gd name="T58" fmla="*/ 1 w 645"/>
                  <a:gd name="T59" fmla="*/ 2 h 1288"/>
                  <a:gd name="T60" fmla="*/ 1 w 645"/>
                  <a:gd name="T61" fmla="*/ 1 h 1288"/>
                  <a:gd name="T62" fmla="*/ 1 w 645"/>
                  <a:gd name="T63" fmla="*/ 1 h 1288"/>
                  <a:gd name="T64" fmla="*/ 1 w 645"/>
                  <a:gd name="T65" fmla="*/ 0 h 1288"/>
                  <a:gd name="T66" fmla="*/ 0 w 645"/>
                  <a:gd name="T67" fmla="*/ 0 h 12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5" h="1288">
                    <a:moveTo>
                      <a:pt x="43" y="0"/>
                    </a:moveTo>
                    <a:lnTo>
                      <a:pt x="37" y="52"/>
                    </a:lnTo>
                    <a:lnTo>
                      <a:pt x="32" y="100"/>
                    </a:lnTo>
                    <a:lnTo>
                      <a:pt x="25" y="151"/>
                    </a:lnTo>
                    <a:lnTo>
                      <a:pt x="20" y="202"/>
                    </a:lnTo>
                    <a:lnTo>
                      <a:pt x="14" y="255"/>
                    </a:lnTo>
                    <a:lnTo>
                      <a:pt x="11" y="305"/>
                    </a:lnTo>
                    <a:lnTo>
                      <a:pt x="7" y="357"/>
                    </a:lnTo>
                    <a:lnTo>
                      <a:pt x="4" y="407"/>
                    </a:lnTo>
                    <a:lnTo>
                      <a:pt x="1" y="455"/>
                    </a:lnTo>
                    <a:lnTo>
                      <a:pt x="0" y="507"/>
                    </a:lnTo>
                    <a:lnTo>
                      <a:pt x="0" y="558"/>
                    </a:lnTo>
                    <a:lnTo>
                      <a:pt x="3" y="606"/>
                    </a:lnTo>
                    <a:lnTo>
                      <a:pt x="6" y="655"/>
                    </a:lnTo>
                    <a:lnTo>
                      <a:pt x="11" y="703"/>
                    </a:lnTo>
                    <a:lnTo>
                      <a:pt x="19" y="749"/>
                    </a:lnTo>
                    <a:lnTo>
                      <a:pt x="29" y="796"/>
                    </a:lnTo>
                    <a:lnTo>
                      <a:pt x="39" y="840"/>
                    </a:lnTo>
                    <a:lnTo>
                      <a:pt x="56" y="887"/>
                    </a:lnTo>
                    <a:lnTo>
                      <a:pt x="72" y="931"/>
                    </a:lnTo>
                    <a:lnTo>
                      <a:pt x="93" y="972"/>
                    </a:lnTo>
                    <a:lnTo>
                      <a:pt x="118" y="1012"/>
                    </a:lnTo>
                    <a:lnTo>
                      <a:pt x="145" y="1050"/>
                    </a:lnTo>
                    <a:lnTo>
                      <a:pt x="176" y="1086"/>
                    </a:lnTo>
                    <a:lnTo>
                      <a:pt x="210" y="1119"/>
                    </a:lnTo>
                    <a:lnTo>
                      <a:pt x="248" y="1151"/>
                    </a:lnTo>
                    <a:lnTo>
                      <a:pt x="294" y="1181"/>
                    </a:lnTo>
                    <a:lnTo>
                      <a:pt x="339" y="1206"/>
                    </a:lnTo>
                    <a:lnTo>
                      <a:pt x="389" y="1228"/>
                    </a:lnTo>
                    <a:lnTo>
                      <a:pt x="443" y="1248"/>
                    </a:lnTo>
                    <a:lnTo>
                      <a:pt x="499" y="1263"/>
                    </a:lnTo>
                    <a:lnTo>
                      <a:pt x="560" y="1279"/>
                    </a:lnTo>
                    <a:lnTo>
                      <a:pt x="627" y="1288"/>
                    </a:lnTo>
                    <a:lnTo>
                      <a:pt x="645" y="1134"/>
                    </a:lnTo>
                    <a:lnTo>
                      <a:pt x="589" y="1126"/>
                    </a:lnTo>
                    <a:lnTo>
                      <a:pt x="538" y="1115"/>
                    </a:lnTo>
                    <a:lnTo>
                      <a:pt x="490" y="1101"/>
                    </a:lnTo>
                    <a:lnTo>
                      <a:pt x="447" y="1084"/>
                    </a:lnTo>
                    <a:lnTo>
                      <a:pt x="408" y="1066"/>
                    </a:lnTo>
                    <a:lnTo>
                      <a:pt x="372" y="1047"/>
                    </a:lnTo>
                    <a:lnTo>
                      <a:pt x="343" y="1027"/>
                    </a:lnTo>
                    <a:lnTo>
                      <a:pt x="314" y="1004"/>
                    </a:lnTo>
                    <a:lnTo>
                      <a:pt x="288" y="979"/>
                    </a:lnTo>
                    <a:lnTo>
                      <a:pt x="266" y="953"/>
                    </a:lnTo>
                    <a:lnTo>
                      <a:pt x="246" y="925"/>
                    </a:lnTo>
                    <a:lnTo>
                      <a:pt x="229" y="896"/>
                    </a:lnTo>
                    <a:lnTo>
                      <a:pt x="213" y="865"/>
                    </a:lnTo>
                    <a:lnTo>
                      <a:pt x="199" y="832"/>
                    </a:lnTo>
                    <a:lnTo>
                      <a:pt x="188" y="797"/>
                    </a:lnTo>
                    <a:lnTo>
                      <a:pt x="177" y="760"/>
                    </a:lnTo>
                    <a:lnTo>
                      <a:pt x="170" y="723"/>
                    </a:lnTo>
                    <a:lnTo>
                      <a:pt x="164" y="683"/>
                    </a:lnTo>
                    <a:lnTo>
                      <a:pt x="160" y="642"/>
                    </a:lnTo>
                    <a:lnTo>
                      <a:pt x="157" y="598"/>
                    </a:lnTo>
                    <a:lnTo>
                      <a:pt x="155" y="552"/>
                    </a:lnTo>
                    <a:lnTo>
                      <a:pt x="155" y="509"/>
                    </a:lnTo>
                    <a:lnTo>
                      <a:pt x="156" y="463"/>
                    </a:lnTo>
                    <a:lnTo>
                      <a:pt x="158" y="415"/>
                    </a:lnTo>
                    <a:lnTo>
                      <a:pt x="161" y="364"/>
                    </a:lnTo>
                    <a:lnTo>
                      <a:pt x="164" y="316"/>
                    </a:lnTo>
                    <a:lnTo>
                      <a:pt x="169" y="268"/>
                    </a:lnTo>
                    <a:lnTo>
                      <a:pt x="174" y="218"/>
                    </a:lnTo>
                    <a:lnTo>
                      <a:pt x="180" y="170"/>
                    </a:lnTo>
                    <a:lnTo>
                      <a:pt x="186" y="118"/>
                    </a:lnTo>
                    <a:lnTo>
                      <a:pt x="190" y="67"/>
                    </a:lnTo>
                    <a:lnTo>
                      <a:pt x="196" y="15"/>
                    </a:lnTo>
                    <a:lnTo>
                      <a:pt x="43" y="0"/>
                    </a:lnTo>
                    <a:close/>
                  </a:path>
                </a:pathLst>
              </a:custGeom>
              <a:solidFill>
                <a:srgbClr val="FFFFFF"/>
              </a:solidFill>
              <a:ln w="9525">
                <a:solidFill>
                  <a:srgbClr val="FFFFFF"/>
                </a:solidFill>
                <a:round/>
                <a:headEnd/>
                <a:tailEnd/>
              </a:ln>
            </p:spPr>
            <p:txBody>
              <a:bodyPr/>
              <a:lstStyle/>
              <a:p>
                <a:endParaRPr lang="el-GR"/>
              </a:p>
            </p:txBody>
          </p:sp>
          <p:sp>
            <p:nvSpPr>
              <p:cNvPr id="48211" name="Freeform 42"/>
              <p:cNvSpPr>
                <a:spLocks/>
              </p:cNvSpPr>
              <p:nvPr/>
            </p:nvSpPr>
            <p:spPr bwMode="auto">
              <a:xfrm>
                <a:off x="1772" y="3126"/>
                <a:ext cx="12" cy="6"/>
              </a:xfrm>
              <a:custGeom>
                <a:avLst/>
                <a:gdLst>
                  <a:gd name="T0" fmla="*/ 1 w 153"/>
                  <a:gd name="T1" fmla="*/ 0 h 85"/>
                  <a:gd name="T2" fmla="*/ 1 w 153"/>
                  <a:gd name="T3" fmla="*/ 0 h 85"/>
                  <a:gd name="T4" fmla="*/ 1 w 153"/>
                  <a:gd name="T5" fmla="*/ 0 h 85"/>
                  <a:gd name="T6" fmla="*/ 1 w 153"/>
                  <a:gd name="T7" fmla="*/ 0 h 85"/>
                  <a:gd name="T8" fmla="*/ 1 w 153"/>
                  <a:gd name="T9" fmla="*/ 0 h 85"/>
                  <a:gd name="T10" fmla="*/ 0 w 153"/>
                  <a:gd name="T11" fmla="*/ 0 h 85"/>
                  <a:gd name="T12" fmla="*/ 0 w 153"/>
                  <a:gd name="T13" fmla="*/ 0 h 85"/>
                  <a:gd name="T14" fmla="*/ 0 w 153"/>
                  <a:gd name="T15" fmla="*/ 0 h 85"/>
                  <a:gd name="T16" fmla="*/ 0 w 153"/>
                  <a:gd name="T17" fmla="*/ 0 h 85"/>
                  <a:gd name="T18" fmla="*/ 1 w 153"/>
                  <a:gd name="T19" fmla="*/ 0 h 85"/>
                  <a:gd name="T20" fmla="*/ 1 w 153"/>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 h="85">
                    <a:moveTo>
                      <a:pt x="153" y="85"/>
                    </a:moveTo>
                    <a:lnTo>
                      <a:pt x="151" y="52"/>
                    </a:lnTo>
                    <a:lnTo>
                      <a:pt x="134" y="25"/>
                    </a:lnTo>
                    <a:lnTo>
                      <a:pt x="112" y="8"/>
                    </a:lnTo>
                    <a:lnTo>
                      <a:pt x="84" y="0"/>
                    </a:lnTo>
                    <a:lnTo>
                      <a:pt x="55" y="3"/>
                    </a:lnTo>
                    <a:lnTo>
                      <a:pt x="29" y="14"/>
                    </a:lnTo>
                    <a:lnTo>
                      <a:pt x="9" y="37"/>
                    </a:lnTo>
                    <a:lnTo>
                      <a:pt x="0" y="70"/>
                    </a:lnTo>
                    <a:lnTo>
                      <a:pt x="153" y="85"/>
                    </a:lnTo>
                    <a:close/>
                  </a:path>
                </a:pathLst>
              </a:custGeom>
              <a:solidFill>
                <a:srgbClr val="FFFFFF"/>
              </a:solidFill>
              <a:ln w="9525">
                <a:solidFill>
                  <a:srgbClr val="FFFFFF"/>
                </a:solidFill>
                <a:round/>
                <a:headEnd/>
                <a:tailEnd/>
              </a:ln>
            </p:spPr>
            <p:txBody>
              <a:bodyPr/>
              <a:lstStyle/>
              <a:p>
                <a:endParaRPr lang="el-GR"/>
              </a:p>
            </p:txBody>
          </p:sp>
          <p:sp>
            <p:nvSpPr>
              <p:cNvPr id="48212" name="Freeform 43"/>
              <p:cNvSpPr>
                <a:spLocks/>
              </p:cNvSpPr>
              <p:nvPr/>
            </p:nvSpPr>
            <p:spPr bwMode="auto">
              <a:xfrm>
                <a:off x="2035" y="3407"/>
                <a:ext cx="6" cy="3"/>
              </a:xfrm>
              <a:custGeom>
                <a:avLst/>
                <a:gdLst>
                  <a:gd name="T0" fmla="*/ 0 w 79"/>
                  <a:gd name="T1" fmla="*/ 0 h 39"/>
                  <a:gd name="T2" fmla="*/ 0 w 79"/>
                  <a:gd name="T3" fmla="*/ 0 h 39"/>
                  <a:gd name="T4" fmla="*/ 0 w 79"/>
                  <a:gd name="T5" fmla="*/ 0 h 39"/>
                  <a:gd name="T6" fmla="*/ 0 w 79"/>
                  <a:gd name="T7" fmla="*/ 0 h 39"/>
                  <a:gd name="T8" fmla="*/ 0 w 79"/>
                  <a:gd name="T9" fmla="*/ 0 h 39"/>
                  <a:gd name="T10" fmla="*/ 0 w 79"/>
                  <a:gd name="T11" fmla="*/ 0 h 39"/>
                  <a:gd name="T12" fmla="*/ 0 w 79"/>
                  <a:gd name="T13" fmla="*/ 0 h 39"/>
                  <a:gd name="T14" fmla="*/ 0 w 79"/>
                  <a:gd name="T15" fmla="*/ 0 h 39"/>
                  <a:gd name="T16" fmla="*/ 0 w 79"/>
                  <a:gd name="T17" fmla="*/ 0 h 39"/>
                  <a:gd name="T18" fmla="*/ 0 w 79"/>
                  <a:gd name="T19" fmla="*/ 0 h 39"/>
                  <a:gd name="T20" fmla="*/ 0 w 79"/>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39">
                    <a:moveTo>
                      <a:pt x="0" y="0"/>
                    </a:moveTo>
                    <a:lnTo>
                      <a:pt x="4" y="16"/>
                    </a:lnTo>
                    <a:lnTo>
                      <a:pt x="12" y="28"/>
                    </a:lnTo>
                    <a:lnTo>
                      <a:pt x="25" y="36"/>
                    </a:lnTo>
                    <a:lnTo>
                      <a:pt x="40" y="39"/>
                    </a:lnTo>
                    <a:lnTo>
                      <a:pt x="54" y="36"/>
                    </a:lnTo>
                    <a:lnTo>
                      <a:pt x="67" y="28"/>
                    </a:lnTo>
                    <a:lnTo>
                      <a:pt x="74" y="16"/>
                    </a:lnTo>
                    <a:lnTo>
                      <a:pt x="79" y="0"/>
                    </a:lnTo>
                    <a:lnTo>
                      <a:pt x="0" y="0"/>
                    </a:lnTo>
                    <a:close/>
                  </a:path>
                </a:pathLst>
              </a:custGeom>
              <a:solidFill>
                <a:srgbClr val="FFFFFF"/>
              </a:solidFill>
              <a:ln w="9525">
                <a:solidFill>
                  <a:srgbClr val="FFFFFF"/>
                </a:solidFill>
                <a:round/>
                <a:headEnd/>
                <a:tailEnd/>
              </a:ln>
            </p:spPr>
            <p:txBody>
              <a:bodyPr/>
              <a:lstStyle/>
              <a:p>
                <a:endParaRPr lang="el-GR"/>
              </a:p>
            </p:txBody>
          </p:sp>
          <p:sp>
            <p:nvSpPr>
              <p:cNvPr id="48213" name="Freeform 44"/>
              <p:cNvSpPr>
                <a:spLocks/>
              </p:cNvSpPr>
              <p:nvPr/>
            </p:nvSpPr>
            <p:spPr bwMode="auto">
              <a:xfrm>
                <a:off x="1947" y="3229"/>
                <a:ext cx="94" cy="178"/>
              </a:xfrm>
              <a:custGeom>
                <a:avLst/>
                <a:gdLst>
                  <a:gd name="T0" fmla="*/ 0 w 1226"/>
                  <a:gd name="T1" fmla="*/ 0 h 2570"/>
                  <a:gd name="T2" fmla="*/ 1 w 1226"/>
                  <a:gd name="T3" fmla="*/ 1 h 2570"/>
                  <a:gd name="T4" fmla="*/ 2 w 1226"/>
                  <a:gd name="T5" fmla="*/ 1 h 2570"/>
                  <a:gd name="T6" fmla="*/ 3 w 1226"/>
                  <a:gd name="T7" fmla="*/ 1 h 2570"/>
                  <a:gd name="T8" fmla="*/ 4 w 1226"/>
                  <a:gd name="T9" fmla="*/ 2 h 2570"/>
                  <a:gd name="T10" fmla="*/ 5 w 1226"/>
                  <a:gd name="T11" fmla="*/ 2 h 2570"/>
                  <a:gd name="T12" fmla="*/ 5 w 1226"/>
                  <a:gd name="T13" fmla="*/ 3 h 2570"/>
                  <a:gd name="T14" fmla="*/ 6 w 1226"/>
                  <a:gd name="T15" fmla="*/ 4 h 2570"/>
                  <a:gd name="T16" fmla="*/ 6 w 1226"/>
                  <a:gd name="T17" fmla="*/ 5 h 2570"/>
                  <a:gd name="T18" fmla="*/ 6 w 1226"/>
                  <a:gd name="T19" fmla="*/ 6 h 2570"/>
                  <a:gd name="T20" fmla="*/ 6 w 1226"/>
                  <a:gd name="T21" fmla="*/ 7 h 2570"/>
                  <a:gd name="T22" fmla="*/ 7 w 1226"/>
                  <a:gd name="T23" fmla="*/ 8 h 2570"/>
                  <a:gd name="T24" fmla="*/ 7 w 1226"/>
                  <a:gd name="T25" fmla="*/ 9 h 2570"/>
                  <a:gd name="T26" fmla="*/ 7 w 1226"/>
                  <a:gd name="T27" fmla="*/ 10 h 2570"/>
                  <a:gd name="T28" fmla="*/ 7 w 1226"/>
                  <a:gd name="T29" fmla="*/ 11 h 2570"/>
                  <a:gd name="T30" fmla="*/ 7 w 1226"/>
                  <a:gd name="T31" fmla="*/ 11 h 2570"/>
                  <a:gd name="T32" fmla="*/ 7 w 1226"/>
                  <a:gd name="T33" fmla="*/ 12 h 2570"/>
                  <a:gd name="T34" fmla="*/ 7 w 1226"/>
                  <a:gd name="T35" fmla="*/ 12 h 2570"/>
                  <a:gd name="T36" fmla="*/ 7 w 1226"/>
                  <a:gd name="T37" fmla="*/ 11 h 2570"/>
                  <a:gd name="T38" fmla="*/ 7 w 1226"/>
                  <a:gd name="T39" fmla="*/ 10 h 2570"/>
                  <a:gd name="T40" fmla="*/ 7 w 1226"/>
                  <a:gd name="T41" fmla="*/ 9 h 2570"/>
                  <a:gd name="T42" fmla="*/ 7 w 1226"/>
                  <a:gd name="T43" fmla="*/ 8 h 2570"/>
                  <a:gd name="T44" fmla="*/ 7 w 1226"/>
                  <a:gd name="T45" fmla="*/ 7 h 2570"/>
                  <a:gd name="T46" fmla="*/ 7 w 1226"/>
                  <a:gd name="T47" fmla="*/ 6 h 2570"/>
                  <a:gd name="T48" fmla="*/ 7 w 1226"/>
                  <a:gd name="T49" fmla="*/ 5 h 2570"/>
                  <a:gd name="T50" fmla="*/ 6 w 1226"/>
                  <a:gd name="T51" fmla="*/ 4 h 2570"/>
                  <a:gd name="T52" fmla="*/ 6 w 1226"/>
                  <a:gd name="T53" fmla="*/ 3 h 2570"/>
                  <a:gd name="T54" fmla="*/ 5 w 1226"/>
                  <a:gd name="T55" fmla="*/ 3 h 2570"/>
                  <a:gd name="T56" fmla="*/ 5 w 1226"/>
                  <a:gd name="T57" fmla="*/ 2 h 2570"/>
                  <a:gd name="T58" fmla="*/ 4 w 1226"/>
                  <a:gd name="T59" fmla="*/ 1 h 2570"/>
                  <a:gd name="T60" fmla="*/ 3 w 1226"/>
                  <a:gd name="T61" fmla="*/ 1 h 2570"/>
                  <a:gd name="T62" fmla="*/ 2 w 1226"/>
                  <a:gd name="T63" fmla="*/ 0 h 2570"/>
                  <a:gd name="T64" fmla="*/ 1 w 1226"/>
                  <a:gd name="T65" fmla="*/ 0 h 2570"/>
                  <a:gd name="T66" fmla="*/ 0 w 1226"/>
                  <a:gd name="T67" fmla="*/ 0 h 2570"/>
                  <a:gd name="T68" fmla="*/ 0 w 1226"/>
                  <a:gd name="T69" fmla="*/ 0 h 2570"/>
                  <a:gd name="T70" fmla="*/ 0 w 1226"/>
                  <a:gd name="T71" fmla="*/ 0 h 2570"/>
                  <a:gd name="T72" fmla="*/ 0 w 1226"/>
                  <a:gd name="T73" fmla="*/ 0 h 2570"/>
                  <a:gd name="T74" fmla="*/ 0 w 1226"/>
                  <a:gd name="T75" fmla="*/ 0 h 25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26" h="2570">
                    <a:moveTo>
                      <a:pt x="32" y="76"/>
                    </a:moveTo>
                    <a:lnTo>
                      <a:pt x="33" y="76"/>
                    </a:lnTo>
                    <a:lnTo>
                      <a:pt x="136" y="93"/>
                    </a:lnTo>
                    <a:lnTo>
                      <a:pt x="234" y="118"/>
                    </a:lnTo>
                    <a:lnTo>
                      <a:pt x="322" y="148"/>
                    </a:lnTo>
                    <a:lnTo>
                      <a:pt x="407" y="186"/>
                    </a:lnTo>
                    <a:lnTo>
                      <a:pt x="485" y="228"/>
                    </a:lnTo>
                    <a:lnTo>
                      <a:pt x="556" y="276"/>
                    </a:lnTo>
                    <a:lnTo>
                      <a:pt x="622" y="330"/>
                    </a:lnTo>
                    <a:lnTo>
                      <a:pt x="685" y="391"/>
                    </a:lnTo>
                    <a:lnTo>
                      <a:pt x="742" y="455"/>
                    </a:lnTo>
                    <a:lnTo>
                      <a:pt x="794" y="525"/>
                    </a:lnTo>
                    <a:lnTo>
                      <a:pt x="841" y="597"/>
                    </a:lnTo>
                    <a:lnTo>
                      <a:pt x="883" y="675"/>
                    </a:lnTo>
                    <a:lnTo>
                      <a:pt x="922" y="756"/>
                    </a:lnTo>
                    <a:lnTo>
                      <a:pt x="957" y="842"/>
                    </a:lnTo>
                    <a:lnTo>
                      <a:pt x="988" y="929"/>
                    </a:lnTo>
                    <a:lnTo>
                      <a:pt x="1017" y="1019"/>
                    </a:lnTo>
                    <a:lnTo>
                      <a:pt x="1040" y="1113"/>
                    </a:lnTo>
                    <a:lnTo>
                      <a:pt x="1062" y="1208"/>
                    </a:lnTo>
                    <a:lnTo>
                      <a:pt x="1079" y="1305"/>
                    </a:lnTo>
                    <a:lnTo>
                      <a:pt x="1095" y="1403"/>
                    </a:lnTo>
                    <a:lnTo>
                      <a:pt x="1108" y="1502"/>
                    </a:lnTo>
                    <a:lnTo>
                      <a:pt x="1118" y="1603"/>
                    </a:lnTo>
                    <a:lnTo>
                      <a:pt x="1127" y="1704"/>
                    </a:lnTo>
                    <a:lnTo>
                      <a:pt x="1133" y="1804"/>
                    </a:lnTo>
                    <a:lnTo>
                      <a:pt x="1138" y="1904"/>
                    </a:lnTo>
                    <a:lnTo>
                      <a:pt x="1142" y="2003"/>
                    </a:lnTo>
                    <a:lnTo>
                      <a:pt x="1144" y="2104"/>
                    </a:lnTo>
                    <a:lnTo>
                      <a:pt x="1146" y="2199"/>
                    </a:lnTo>
                    <a:lnTo>
                      <a:pt x="1147" y="2295"/>
                    </a:lnTo>
                    <a:lnTo>
                      <a:pt x="1147" y="2389"/>
                    </a:lnTo>
                    <a:lnTo>
                      <a:pt x="1147" y="2480"/>
                    </a:lnTo>
                    <a:lnTo>
                      <a:pt x="1147" y="2570"/>
                    </a:lnTo>
                    <a:lnTo>
                      <a:pt x="1226" y="2570"/>
                    </a:lnTo>
                    <a:lnTo>
                      <a:pt x="1226" y="2480"/>
                    </a:lnTo>
                    <a:lnTo>
                      <a:pt x="1226" y="2389"/>
                    </a:lnTo>
                    <a:lnTo>
                      <a:pt x="1226" y="2295"/>
                    </a:lnTo>
                    <a:lnTo>
                      <a:pt x="1225" y="2199"/>
                    </a:lnTo>
                    <a:lnTo>
                      <a:pt x="1222" y="2101"/>
                    </a:lnTo>
                    <a:lnTo>
                      <a:pt x="1220" y="2001"/>
                    </a:lnTo>
                    <a:lnTo>
                      <a:pt x="1216" y="1901"/>
                    </a:lnTo>
                    <a:lnTo>
                      <a:pt x="1212" y="1799"/>
                    </a:lnTo>
                    <a:lnTo>
                      <a:pt x="1205" y="1698"/>
                    </a:lnTo>
                    <a:lnTo>
                      <a:pt x="1194" y="1595"/>
                    </a:lnTo>
                    <a:lnTo>
                      <a:pt x="1183" y="1495"/>
                    </a:lnTo>
                    <a:lnTo>
                      <a:pt x="1170" y="1392"/>
                    </a:lnTo>
                    <a:lnTo>
                      <a:pt x="1155" y="1292"/>
                    </a:lnTo>
                    <a:lnTo>
                      <a:pt x="1137" y="1193"/>
                    </a:lnTo>
                    <a:lnTo>
                      <a:pt x="1116" y="1094"/>
                    </a:lnTo>
                    <a:lnTo>
                      <a:pt x="1090" y="998"/>
                    </a:lnTo>
                    <a:lnTo>
                      <a:pt x="1062" y="905"/>
                    </a:lnTo>
                    <a:lnTo>
                      <a:pt x="1030" y="813"/>
                    </a:lnTo>
                    <a:lnTo>
                      <a:pt x="993" y="726"/>
                    </a:lnTo>
                    <a:lnTo>
                      <a:pt x="952" y="638"/>
                    </a:lnTo>
                    <a:lnTo>
                      <a:pt x="906" y="557"/>
                    </a:lnTo>
                    <a:lnTo>
                      <a:pt x="856" y="480"/>
                    </a:lnTo>
                    <a:lnTo>
                      <a:pt x="802" y="405"/>
                    </a:lnTo>
                    <a:lnTo>
                      <a:pt x="740" y="339"/>
                    </a:lnTo>
                    <a:lnTo>
                      <a:pt x="674" y="273"/>
                    </a:lnTo>
                    <a:lnTo>
                      <a:pt x="603" y="214"/>
                    </a:lnTo>
                    <a:lnTo>
                      <a:pt x="524" y="163"/>
                    </a:lnTo>
                    <a:lnTo>
                      <a:pt x="442" y="116"/>
                    </a:lnTo>
                    <a:lnTo>
                      <a:pt x="351" y="74"/>
                    </a:lnTo>
                    <a:lnTo>
                      <a:pt x="255" y="41"/>
                    </a:lnTo>
                    <a:lnTo>
                      <a:pt x="151" y="17"/>
                    </a:lnTo>
                    <a:lnTo>
                      <a:pt x="40" y="0"/>
                    </a:lnTo>
                    <a:lnTo>
                      <a:pt x="41" y="0"/>
                    </a:lnTo>
                    <a:lnTo>
                      <a:pt x="25" y="1"/>
                    </a:lnTo>
                    <a:lnTo>
                      <a:pt x="12" y="7"/>
                    </a:lnTo>
                    <a:lnTo>
                      <a:pt x="4" y="19"/>
                    </a:lnTo>
                    <a:lnTo>
                      <a:pt x="0" y="32"/>
                    </a:lnTo>
                    <a:lnTo>
                      <a:pt x="0" y="47"/>
                    </a:lnTo>
                    <a:lnTo>
                      <a:pt x="5" y="60"/>
                    </a:lnTo>
                    <a:lnTo>
                      <a:pt x="15" y="71"/>
                    </a:lnTo>
                    <a:lnTo>
                      <a:pt x="32" y="76"/>
                    </a:lnTo>
                    <a:close/>
                  </a:path>
                </a:pathLst>
              </a:custGeom>
              <a:solidFill>
                <a:srgbClr val="FFFFFF"/>
              </a:solidFill>
              <a:ln w="9525">
                <a:solidFill>
                  <a:srgbClr val="FFFFFF"/>
                </a:solidFill>
                <a:round/>
                <a:headEnd/>
                <a:tailEnd/>
              </a:ln>
            </p:spPr>
            <p:txBody>
              <a:bodyPr/>
              <a:lstStyle/>
              <a:p>
                <a:endParaRPr lang="el-GR"/>
              </a:p>
            </p:txBody>
          </p:sp>
          <p:sp>
            <p:nvSpPr>
              <p:cNvPr id="48214" name="Freeform 45"/>
              <p:cNvSpPr>
                <a:spLocks/>
              </p:cNvSpPr>
              <p:nvPr/>
            </p:nvSpPr>
            <p:spPr bwMode="auto">
              <a:xfrm>
                <a:off x="1815" y="3212"/>
                <a:ext cx="135" cy="22"/>
              </a:xfrm>
              <a:custGeom>
                <a:avLst/>
                <a:gdLst>
                  <a:gd name="T0" fmla="*/ 0 w 1738"/>
                  <a:gd name="T1" fmla="*/ 0 h 321"/>
                  <a:gd name="T2" fmla="*/ 10 w 1738"/>
                  <a:gd name="T3" fmla="*/ 2 h 321"/>
                  <a:gd name="T4" fmla="*/ 10 w 1738"/>
                  <a:gd name="T5" fmla="*/ 1 h 321"/>
                  <a:gd name="T6" fmla="*/ 0 w 1738"/>
                  <a:gd name="T7" fmla="*/ 0 h 321"/>
                  <a:gd name="T8" fmla="*/ 0 w 1738"/>
                  <a:gd name="T9" fmla="*/ 0 h 321"/>
                  <a:gd name="T10" fmla="*/ 0 w 1738"/>
                  <a:gd name="T11" fmla="*/ 0 h 321"/>
                  <a:gd name="T12" fmla="*/ 0 w 1738"/>
                  <a:gd name="T13" fmla="*/ 0 h 321"/>
                  <a:gd name="T14" fmla="*/ 0 w 1738"/>
                  <a:gd name="T15" fmla="*/ 0 h 321"/>
                  <a:gd name="T16" fmla="*/ 0 w 1738"/>
                  <a:gd name="T17" fmla="*/ 0 h 321"/>
                  <a:gd name="T18" fmla="*/ 0 w 1738"/>
                  <a:gd name="T19" fmla="*/ 0 h 321"/>
                  <a:gd name="T20" fmla="*/ 0 w 1738"/>
                  <a:gd name="T21" fmla="*/ 0 h 321"/>
                  <a:gd name="T22" fmla="*/ 0 w 1738"/>
                  <a:gd name="T23" fmla="*/ 0 h 321"/>
                  <a:gd name="T24" fmla="*/ 0 w 1738"/>
                  <a:gd name="T25" fmla="*/ 0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8" h="321">
                    <a:moveTo>
                      <a:pt x="32" y="75"/>
                    </a:moveTo>
                    <a:lnTo>
                      <a:pt x="1729" y="321"/>
                    </a:lnTo>
                    <a:lnTo>
                      <a:pt x="1738" y="245"/>
                    </a:lnTo>
                    <a:lnTo>
                      <a:pt x="42" y="0"/>
                    </a:lnTo>
                    <a:lnTo>
                      <a:pt x="25" y="1"/>
                    </a:lnTo>
                    <a:lnTo>
                      <a:pt x="12" y="7"/>
                    </a:lnTo>
                    <a:lnTo>
                      <a:pt x="5" y="19"/>
                    </a:lnTo>
                    <a:lnTo>
                      <a:pt x="0" y="32"/>
                    </a:lnTo>
                    <a:lnTo>
                      <a:pt x="0" y="47"/>
                    </a:lnTo>
                    <a:lnTo>
                      <a:pt x="6" y="60"/>
                    </a:lnTo>
                    <a:lnTo>
                      <a:pt x="16" y="70"/>
                    </a:lnTo>
                    <a:lnTo>
                      <a:pt x="32" y="75"/>
                    </a:lnTo>
                    <a:close/>
                  </a:path>
                </a:pathLst>
              </a:custGeom>
              <a:solidFill>
                <a:srgbClr val="FFFFFF"/>
              </a:solidFill>
              <a:ln w="9525">
                <a:solidFill>
                  <a:srgbClr val="FFFFFF"/>
                </a:solidFill>
                <a:round/>
                <a:headEnd/>
                <a:tailEnd/>
              </a:ln>
            </p:spPr>
            <p:txBody>
              <a:bodyPr/>
              <a:lstStyle/>
              <a:p>
                <a:endParaRPr lang="el-GR"/>
              </a:p>
            </p:txBody>
          </p:sp>
          <p:sp>
            <p:nvSpPr>
              <p:cNvPr id="48215" name="Freeform 46"/>
              <p:cNvSpPr>
                <a:spLocks/>
              </p:cNvSpPr>
              <p:nvPr/>
            </p:nvSpPr>
            <p:spPr bwMode="auto">
              <a:xfrm>
                <a:off x="1772" y="3131"/>
                <a:ext cx="46" cy="86"/>
              </a:xfrm>
              <a:custGeom>
                <a:avLst/>
                <a:gdLst>
                  <a:gd name="T0" fmla="*/ 0 w 603"/>
                  <a:gd name="T1" fmla="*/ 0 h 1246"/>
                  <a:gd name="T2" fmla="*/ 0 w 603"/>
                  <a:gd name="T3" fmla="*/ 1 h 1246"/>
                  <a:gd name="T4" fmla="*/ 0 w 603"/>
                  <a:gd name="T5" fmla="*/ 1 h 1246"/>
                  <a:gd name="T6" fmla="*/ 0 w 603"/>
                  <a:gd name="T7" fmla="*/ 2 h 1246"/>
                  <a:gd name="T8" fmla="*/ 0 w 603"/>
                  <a:gd name="T9" fmla="*/ 2 h 1246"/>
                  <a:gd name="T10" fmla="*/ 0 w 603"/>
                  <a:gd name="T11" fmla="*/ 3 h 1246"/>
                  <a:gd name="T12" fmla="*/ 0 w 603"/>
                  <a:gd name="T13" fmla="*/ 3 h 1246"/>
                  <a:gd name="T14" fmla="*/ 0 w 603"/>
                  <a:gd name="T15" fmla="*/ 4 h 1246"/>
                  <a:gd name="T16" fmla="*/ 0 w 603"/>
                  <a:gd name="T17" fmla="*/ 4 h 1246"/>
                  <a:gd name="T18" fmla="*/ 0 w 603"/>
                  <a:gd name="T19" fmla="*/ 4 h 1246"/>
                  <a:gd name="T20" fmla="*/ 1 w 603"/>
                  <a:gd name="T21" fmla="*/ 5 h 1246"/>
                  <a:gd name="T22" fmla="*/ 1 w 603"/>
                  <a:gd name="T23" fmla="*/ 5 h 1246"/>
                  <a:gd name="T24" fmla="*/ 1 w 603"/>
                  <a:gd name="T25" fmla="*/ 5 h 1246"/>
                  <a:gd name="T26" fmla="*/ 2 w 603"/>
                  <a:gd name="T27" fmla="*/ 6 h 1246"/>
                  <a:gd name="T28" fmla="*/ 2 w 603"/>
                  <a:gd name="T29" fmla="*/ 6 h 1246"/>
                  <a:gd name="T30" fmla="*/ 3 w 603"/>
                  <a:gd name="T31" fmla="*/ 6 h 1246"/>
                  <a:gd name="T32" fmla="*/ 4 w 603"/>
                  <a:gd name="T33" fmla="*/ 6 h 1246"/>
                  <a:gd name="T34" fmla="*/ 3 w 603"/>
                  <a:gd name="T35" fmla="*/ 5 h 1246"/>
                  <a:gd name="T36" fmla="*/ 2 w 603"/>
                  <a:gd name="T37" fmla="*/ 5 h 1246"/>
                  <a:gd name="T38" fmla="*/ 2 w 603"/>
                  <a:gd name="T39" fmla="*/ 5 h 1246"/>
                  <a:gd name="T40" fmla="*/ 1 w 603"/>
                  <a:gd name="T41" fmla="*/ 5 h 1246"/>
                  <a:gd name="T42" fmla="*/ 1 w 603"/>
                  <a:gd name="T43" fmla="*/ 5 h 1246"/>
                  <a:gd name="T44" fmla="*/ 1 w 603"/>
                  <a:gd name="T45" fmla="*/ 4 h 1246"/>
                  <a:gd name="T46" fmla="*/ 1 w 603"/>
                  <a:gd name="T47" fmla="*/ 4 h 1246"/>
                  <a:gd name="T48" fmla="*/ 1 w 603"/>
                  <a:gd name="T49" fmla="*/ 4 h 1246"/>
                  <a:gd name="T50" fmla="*/ 1 w 603"/>
                  <a:gd name="T51" fmla="*/ 3 h 1246"/>
                  <a:gd name="T52" fmla="*/ 0 w 603"/>
                  <a:gd name="T53" fmla="*/ 3 h 1246"/>
                  <a:gd name="T54" fmla="*/ 0 w 603"/>
                  <a:gd name="T55" fmla="*/ 2 h 1246"/>
                  <a:gd name="T56" fmla="*/ 0 w 603"/>
                  <a:gd name="T57" fmla="*/ 2 h 1246"/>
                  <a:gd name="T58" fmla="*/ 1 w 603"/>
                  <a:gd name="T59" fmla="*/ 1 h 1246"/>
                  <a:gd name="T60" fmla="*/ 1 w 603"/>
                  <a:gd name="T61" fmla="*/ 1 h 1246"/>
                  <a:gd name="T62" fmla="*/ 1 w 603"/>
                  <a:gd name="T63" fmla="*/ 1 h 1246"/>
                  <a:gd name="T64" fmla="*/ 1 w 603"/>
                  <a:gd name="T65" fmla="*/ 0 h 1246"/>
                  <a:gd name="T66" fmla="*/ 0 w 603"/>
                  <a:gd name="T67" fmla="*/ 0 h 1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3" h="1246">
                    <a:moveTo>
                      <a:pt x="44" y="0"/>
                    </a:moveTo>
                    <a:lnTo>
                      <a:pt x="38" y="52"/>
                    </a:lnTo>
                    <a:lnTo>
                      <a:pt x="33" y="101"/>
                    </a:lnTo>
                    <a:lnTo>
                      <a:pt x="26" y="151"/>
                    </a:lnTo>
                    <a:lnTo>
                      <a:pt x="21" y="203"/>
                    </a:lnTo>
                    <a:lnTo>
                      <a:pt x="14" y="254"/>
                    </a:lnTo>
                    <a:lnTo>
                      <a:pt x="11" y="306"/>
                    </a:lnTo>
                    <a:lnTo>
                      <a:pt x="7" y="355"/>
                    </a:lnTo>
                    <a:lnTo>
                      <a:pt x="5" y="406"/>
                    </a:lnTo>
                    <a:lnTo>
                      <a:pt x="1" y="455"/>
                    </a:lnTo>
                    <a:lnTo>
                      <a:pt x="0" y="505"/>
                    </a:lnTo>
                    <a:lnTo>
                      <a:pt x="0" y="554"/>
                    </a:lnTo>
                    <a:lnTo>
                      <a:pt x="2" y="601"/>
                    </a:lnTo>
                    <a:lnTo>
                      <a:pt x="6" y="648"/>
                    </a:lnTo>
                    <a:lnTo>
                      <a:pt x="12" y="695"/>
                    </a:lnTo>
                    <a:lnTo>
                      <a:pt x="19" y="740"/>
                    </a:lnTo>
                    <a:lnTo>
                      <a:pt x="27" y="785"/>
                    </a:lnTo>
                    <a:lnTo>
                      <a:pt x="39" y="826"/>
                    </a:lnTo>
                    <a:lnTo>
                      <a:pt x="52" y="870"/>
                    </a:lnTo>
                    <a:lnTo>
                      <a:pt x="70" y="910"/>
                    </a:lnTo>
                    <a:lnTo>
                      <a:pt x="89" y="950"/>
                    </a:lnTo>
                    <a:lnTo>
                      <a:pt x="111" y="988"/>
                    </a:lnTo>
                    <a:lnTo>
                      <a:pt x="137" y="1023"/>
                    </a:lnTo>
                    <a:lnTo>
                      <a:pt x="168" y="1056"/>
                    </a:lnTo>
                    <a:lnTo>
                      <a:pt x="198" y="1088"/>
                    </a:lnTo>
                    <a:lnTo>
                      <a:pt x="234" y="1118"/>
                    </a:lnTo>
                    <a:lnTo>
                      <a:pt x="275" y="1145"/>
                    </a:lnTo>
                    <a:lnTo>
                      <a:pt x="319" y="1168"/>
                    </a:lnTo>
                    <a:lnTo>
                      <a:pt x="366" y="1188"/>
                    </a:lnTo>
                    <a:lnTo>
                      <a:pt x="417" y="1208"/>
                    </a:lnTo>
                    <a:lnTo>
                      <a:pt x="471" y="1224"/>
                    </a:lnTo>
                    <a:lnTo>
                      <a:pt x="530" y="1237"/>
                    </a:lnTo>
                    <a:lnTo>
                      <a:pt x="593" y="1246"/>
                    </a:lnTo>
                    <a:lnTo>
                      <a:pt x="603" y="1171"/>
                    </a:lnTo>
                    <a:lnTo>
                      <a:pt x="543" y="1161"/>
                    </a:lnTo>
                    <a:lnTo>
                      <a:pt x="490" y="1148"/>
                    </a:lnTo>
                    <a:lnTo>
                      <a:pt x="440" y="1135"/>
                    </a:lnTo>
                    <a:lnTo>
                      <a:pt x="394" y="1118"/>
                    </a:lnTo>
                    <a:lnTo>
                      <a:pt x="353" y="1098"/>
                    </a:lnTo>
                    <a:lnTo>
                      <a:pt x="315" y="1077"/>
                    </a:lnTo>
                    <a:lnTo>
                      <a:pt x="281" y="1055"/>
                    </a:lnTo>
                    <a:lnTo>
                      <a:pt x="250" y="1030"/>
                    </a:lnTo>
                    <a:lnTo>
                      <a:pt x="222" y="1003"/>
                    </a:lnTo>
                    <a:lnTo>
                      <a:pt x="197" y="974"/>
                    </a:lnTo>
                    <a:lnTo>
                      <a:pt x="176" y="943"/>
                    </a:lnTo>
                    <a:lnTo>
                      <a:pt x="157" y="913"/>
                    </a:lnTo>
                    <a:lnTo>
                      <a:pt x="139" y="879"/>
                    </a:lnTo>
                    <a:lnTo>
                      <a:pt x="125" y="844"/>
                    </a:lnTo>
                    <a:lnTo>
                      <a:pt x="112" y="805"/>
                    </a:lnTo>
                    <a:lnTo>
                      <a:pt x="104" y="766"/>
                    </a:lnTo>
                    <a:lnTo>
                      <a:pt x="94" y="727"/>
                    </a:lnTo>
                    <a:lnTo>
                      <a:pt x="87" y="685"/>
                    </a:lnTo>
                    <a:lnTo>
                      <a:pt x="84" y="642"/>
                    </a:lnTo>
                    <a:lnTo>
                      <a:pt x="81" y="598"/>
                    </a:lnTo>
                    <a:lnTo>
                      <a:pt x="79" y="551"/>
                    </a:lnTo>
                    <a:lnTo>
                      <a:pt x="79" y="505"/>
                    </a:lnTo>
                    <a:lnTo>
                      <a:pt x="80" y="458"/>
                    </a:lnTo>
                    <a:lnTo>
                      <a:pt x="83" y="409"/>
                    </a:lnTo>
                    <a:lnTo>
                      <a:pt x="85" y="360"/>
                    </a:lnTo>
                    <a:lnTo>
                      <a:pt x="89" y="311"/>
                    </a:lnTo>
                    <a:lnTo>
                      <a:pt x="93" y="262"/>
                    </a:lnTo>
                    <a:lnTo>
                      <a:pt x="97" y="210"/>
                    </a:lnTo>
                    <a:lnTo>
                      <a:pt x="102" y="162"/>
                    </a:lnTo>
                    <a:lnTo>
                      <a:pt x="109" y="111"/>
                    </a:lnTo>
                    <a:lnTo>
                      <a:pt x="113" y="59"/>
                    </a:lnTo>
                    <a:lnTo>
                      <a:pt x="119" y="9"/>
                    </a:lnTo>
                    <a:lnTo>
                      <a:pt x="44" y="0"/>
                    </a:lnTo>
                    <a:close/>
                  </a:path>
                </a:pathLst>
              </a:custGeom>
              <a:solidFill>
                <a:srgbClr val="FFFFFF"/>
              </a:solidFill>
              <a:ln w="9525">
                <a:solidFill>
                  <a:srgbClr val="FFFFFF"/>
                </a:solidFill>
                <a:round/>
                <a:headEnd/>
                <a:tailEnd/>
              </a:ln>
            </p:spPr>
            <p:txBody>
              <a:bodyPr/>
              <a:lstStyle/>
              <a:p>
                <a:endParaRPr lang="el-GR"/>
              </a:p>
            </p:txBody>
          </p:sp>
          <p:sp>
            <p:nvSpPr>
              <p:cNvPr id="48216" name="Freeform 47"/>
              <p:cNvSpPr>
                <a:spLocks/>
              </p:cNvSpPr>
              <p:nvPr/>
            </p:nvSpPr>
            <p:spPr bwMode="auto">
              <a:xfrm>
                <a:off x="1775" y="3129"/>
                <a:ext cx="5" cy="3"/>
              </a:xfrm>
              <a:custGeom>
                <a:avLst/>
                <a:gdLst>
                  <a:gd name="T0" fmla="*/ 0 w 75"/>
                  <a:gd name="T1" fmla="*/ 0 h 42"/>
                  <a:gd name="T2" fmla="*/ 0 w 75"/>
                  <a:gd name="T3" fmla="*/ 0 h 42"/>
                  <a:gd name="T4" fmla="*/ 0 w 75"/>
                  <a:gd name="T5" fmla="*/ 0 h 42"/>
                  <a:gd name="T6" fmla="*/ 0 w 75"/>
                  <a:gd name="T7" fmla="*/ 0 h 42"/>
                  <a:gd name="T8" fmla="*/ 0 w 75"/>
                  <a:gd name="T9" fmla="*/ 0 h 42"/>
                  <a:gd name="T10" fmla="*/ 0 w 75"/>
                  <a:gd name="T11" fmla="*/ 0 h 42"/>
                  <a:gd name="T12" fmla="*/ 0 w 75"/>
                  <a:gd name="T13" fmla="*/ 0 h 42"/>
                  <a:gd name="T14" fmla="*/ 0 w 75"/>
                  <a:gd name="T15" fmla="*/ 0 h 42"/>
                  <a:gd name="T16" fmla="*/ 0 w 75"/>
                  <a:gd name="T17" fmla="*/ 0 h 42"/>
                  <a:gd name="T18" fmla="*/ 0 w 75"/>
                  <a:gd name="T19" fmla="*/ 0 h 42"/>
                  <a:gd name="T20" fmla="*/ 0 w 75"/>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2">
                    <a:moveTo>
                      <a:pt x="75" y="42"/>
                    </a:moveTo>
                    <a:lnTo>
                      <a:pt x="74" y="25"/>
                    </a:lnTo>
                    <a:lnTo>
                      <a:pt x="66" y="13"/>
                    </a:lnTo>
                    <a:lnTo>
                      <a:pt x="54" y="4"/>
                    </a:lnTo>
                    <a:lnTo>
                      <a:pt x="41" y="0"/>
                    </a:lnTo>
                    <a:lnTo>
                      <a:pt x="27" y="1"/>
                    </a:lnTo>
                    <a:lnTo>
                      <a:pt x="14" y="7"/>
                    </a:lnTo>
                    <a:lnTo>
                      <a:pt x="4" y="18"/>
                    </a:lnTo>
                    <a:lnTo>
                      <a:pt x="0" y="33"/>
                    </a:lnTo>
                    <a:lnTo>
                      <a:pt x="75" y="42"/>
                    </a:lnTo>
                    <a:close/>
                  </a:path>
                </a:pathLst>
              </a:custGeom>
              <a:solidFill>
                <a:srgbClr val="FFFFFF"/>
              </a:solidFill>
              <a:ln w="9525">
                <a:solidFill>
                  <a:srgbClr val="FFFFFF"/>
                </a:solidFill>
                <a:round/>
                <a:headEnd/>
                <a:tailEnd/>
              </a:ln>
            </p:spPr>
            <p:txBody>
              <a:bodyPr/>
              <a:lstStyle/>
              <a:p>
                <a:endParaRPr lang="el-GR"/>
              </a:p>
            </p:txBody>
          </p:sp>
        </p:grpSp>
        <p:sp>
          <p:nvSpPr>
            <p:cNvPr id="48137" name="Text Box 48"/>
            <p:cNvSpPr txBox="1">
              <a:spLocks noChangeArrowheads="1"/>
            </p:cNvSpPr>
            <p:nvPr/>
          </p:nvSpPr>
          <p:spPr bwMode="auto">
            <a:xfrm>
              <a:off x="1488" y="2352"/>
              <a:ext cx="1056"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2400">
                <a:latin typeface="Times New Roman" pitchFamily="18" charset="0"/>
                <a:cs typeface="Arial" charset="0"/>
              </a:endParaRPr>
            </a:p>
          </p:txBody>
        </p:sp>
        <p:grpSp>
          <p:nvGrpSpPr>
            <p:cNvPr id="48138" name="Group 49"/>
            <p:cNvGrpSpPr>
              <a:grpSpLocks/>
            </p:cNvGrpSpPr>
            <p:nvPr/>
          </p:nvGrpSpPr>
          <p:grpSpPr bwMode="auto">
            <a:xfrm>
              <a:off x="1104" y="3408"/>
              <a:ext cx="638" cy="577"/>
              <a:chOff x="1680" y="3174"/>
              <a:chExt cx="638" cy="577"/>
            </a:xfrm>
          </p:grpSpPr>
          <p:sp>
            <p:nvSpPr>
              <p:cNvPr id="48186" name="Freeform 50"/>
              <p:cNvSpPr>
                <a:spLocks/>
              </p:cNvSpPr>
              <p:nvPr/>
            </p:nvSpPr>
            <p:spPr bwMode="auto">
              <a:xfrm>
                <a:off x="2050" y="3174"/>
                <a:ext cx="138" cy="129"/>
              </a:xfrm>
              <a:custGeom>
                <a:avLst/>
                <a:gdLst>
                  <a:gd name="T0" fmla="*/ 22 w 414"/>
                  <a:gd name="T1" fmla="*/ 0 h 388"/>
                  <a:gd name="T2" fmla="*/ 18 w 414"/>
                  <a:gd name="T3" fmla="*/ 1 h 388"/>
                  <a:gd name="T4" fmla="*/ 14 w 414"/>
                  <a:gd name="T5" fmla="*/ 3 h 388"/>
                  <a:gd name="T6" fmla="*/ 11 w 414"/>
                  <a:gd name="T7" fmla="*/ 5 h 388"/>
                  <a:gd name="T8" fmla="*/ 8 w 414"/>
                  <a:gd name="T9" fmla="*/ 8 h 388"/>
                  <a:gd name="T10" fmla="*/ 6 w 414"/>
                  <a:gd name="T11" fmla="*/ 11 h 388"/>
                  <a:gd name="T12" fmla="*/ 4 w 414"/>
                  <a:gd name="T13" fmla="*/ 15 h 388"/>
                  <a:gd name="T14" fmla="*/ 3 w 414"/>
                  <a:gd name="T15" fmla="*/ 19 h 388"/>
                  <a:gd name="T16" fmla="*/ 0 w 414"/>
                  <a:gd name="T17" fmla="*/ 33 h 388"/>
                  <a:gd name="T18" fmla="*/ 6 w 414"/>
                  <a:gd name="T19" fmla="*/ 32 h 388"/>
                  <a:gd name="T20" fmla="*/ 8 w 414"/>
                  <a:gd name="T21" fmla="*/ 35 h 388"/>
                  <a:gd name="T22" fmla="*/ 10 w 414"/>
                  <a:gd name="T23" fmla="*/ 37 h 388"/>
                  <a:gd name="T24" fmla="*/ 12 w 414"/>
                  <a:gd name="T25" fmla="*/ 39 h 388"/>
                  <a:gd name="T26" fmla="*/ 14 w 414"/>
                  <a:gd name="T27" fmla="*/ 40 h 388"/>
                  <a:gd name="T28" fmla="*/ 17 w 414"/>
                  <a:gd name="T29" fmla="*/ 42 h 388"/>
                  <a:gd name="T30" fmla="*/ 20 w 414"/>
                  <a:gd name="T31" fmla="*/ 43 h 388"/>
                  <a:gd name="T32" fmla="*/ 23 w 414"/>
                  <a:gd name="T33" fmla="*/ 43 h 388"/>
                  <a:gd name="T34" fmla="*/ 27 w 414"/>
                  <a:gd name="T35" fmla="*/ 43 h 388"/>
                  <a:gd name="T36" fmla="*/ 31 w 414"/>
                  <a:gd name="T37" fmla="*/ 42 h 388"/>
                  <a:gd name="T38" fmla="*/ 35 w 414"/>
                  <a:gd name="T39" fmla="*/ 40 h 388"/>
                  <a:gd name="T40" fmla="*/ 38 w 414"/>
                  <a:gd name="T41" fmla="*/ 38 h 388"/>
                  <a:gd name="T42" fmla="*/ 41 w 414"/>
                  <a:gd name="T43" fmla="*/ 35 h 388"/>
                  <a:gd name="T44" fmla="*/ 43 w 414"/>
                  <a:gd name="T45" fmla="*/ 32 h 388"/>
                  <a:gd name="T46" fmla="*/ 45 w 414"/>
                  <a:gd name="T47" fmla="*/ 28 h 388"/>
                  <a:gd name="T48" fmla="*/ 46 w 414"/>
                  <a:gd name="T49" fmla="*/ 24 h 388"/>
                  <a:gd name="T50" fmla="*/ 46 w 414"/>
                  <a:gd name="T51" fmla="*/ 19 h 388"/>
                  <a:gd name="T52" fmla="*/ 45 w 414"/>
                  <a:gd name="T53" fmla="*/ 15 h 388"/>
                  <a:gd name="T54" fmla="*/ 43 w 414"/>
                  <a:gd name="T55" fmla="*/ 11 h 388"/>
                  <a:gd name="T56" fmla="*/ 41 w 414"/>
                  <a:gd name="T57" fmla="*/ 8 h 388"/>
                  <a:gd name="T58" fmla="*/ 38 w 414"/>
                  <a:gd name="T59" fmla="*/ 5 h 388"/>
                  <a:gd name="T60" fmla="*/ 35 w 414"/>
                  <a:gd name="T61" fmla="*/ 3 h 388"/>
                  <a:gd name="T62" fmla="*/ 31 w 414"/>
                  <a:gd name="T63" fmla="*/ 1 h 388"/>
                  <a:gd name="T64" fmla="*/ 27 w 414"/>
                  <a:gd name="T65" fmla="*/ 0 h 3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4" h="388">
                    <a:moveTo>
                      <a:pt x="220" y="0"/>
                    </a:moveTo>
                    <a:lnTo>
                      <a:pt x="201" y="1"/>
                    </a:lnTo>
                    <a:lnTo>
                      <a:pt x="181" y="4"/>
                    </a:lnTo>
                    <a:lnTo>
                      <a:pt x="163" y="8"/>
                    </a:lnTo>
                    <a:lnTo>
                      <a:pt x="145" y="15"/>
                    </a:lnTo>
                    <a:lnTo>
                      <a:pt x="127" y="24"/>
                    </a:lnTo>
                    <a:lnTo>
                      <a:pt x="112" y="33"/>
                    </a:lnTo>
                    <a:lnTo>
                      <a:pt x="97" y="44"/>
                    </a:lnTo>
                    <a:lnTo>
                      <a:pt x="83" y="57"/>
                    </a:lnTo>
                    <a:lnTo>
                      <a:pt x="71" y="70"/>
                    </a:lnTo>
                    <a:lnTo>
                      <a:pt x="59" y="86"/>
                    </a:lnTo>
                    <a:lnTo>
                      <a:pt x="50" y="101"/>
                    </a:lnTo>
                    <a:lnTo>
                      <a:pt x="42" y="119"/>
                    </a:lnTo>
                    <a:lnTo>
                      <a:pt x="35" y="136"/>
                    </a:lnTo>
                    <a:lnTo>
                      <a:pt x="31" y="155"/>
                    </a:lnTo>
                    <a:lnTo>
                      <a:pt x="27" y="174"/>
                    </a:lnTo>
                    <a:lnTo>
                      <a:pt x="26" y="194"/>
                    </a:lnTo>
                    <a:lnTo>
                      <a:pt x="0" y="302"/>
                    </a:lnTo>
                    <a:lnTo>
                      <a:pt x="48" y="282"/>
                    </a:lnTo>
                    <a:lnTo>
                      <a:pt x="54" y="293"/>
                    </a:lnTo>
                    <a:lnTo>
                      <a:pt x="61" y="304"/>
                    </a:lnTo>
                    <a:lnTo>
                      <a:pt x="70" y="315"/>
                    </a:lnTo>
                    <a:lnTo>
                      <a:pt x="78" y="325"/>
                    </a:lnTo>
                    <a:lnTo>
                      <a:pt x="87" y="334"/>
                    </a:lnTo>
                    <a:lnTo>
                      <a:pt x="97" y="342"/>
                    </a:lnTo>
                    <a:lnTo>
                      <a:pt x="107" y="351"/>
                    </a:lnTo>
                    <a:lnTo>
                      <a:pt x="118" y="358"/>
                    </a:lnTo>
                    <a:lnTo>
                      <a:pt x="130" y="365"/>
                    </a:lnTo>
                    <a:lnTo>
                      <a:pt x="141" y="370"/>
                    </a:lnTo>
                    <a:lnTo>
                      <a:pt x="153" y="375"/>
                    </a:lnTo>
                    <a:lnTo>
                      <a:pt x="166" y="380"/>
                    </a:lnTo>
                    <a:lnTo>
                      <a:pt x="179" y="384"/>
                    </a:lnTo>
                    <a:lnTo>
                      <a:pt x="192" y="386"/>
                    </a:lnTo>
                    <a:lnTo>
                      <a:pt x="206" y="388"/>
                    </a:lnTo>
                    <a:lnTo>
                      <a:pt x="220" y="388"/>
                    </a:lnTo>
                    <a:lnTo>
                      <a:pt x="240" y="387"/>
                    </a:lnTo>
                    <a:lnTo>
                      <a:pt x="259" y="384"/>
                    </a:lnTo>
                    <a:lnTo>
                      <a:pt x="278" y="380"/>
                    </a:lnTo>
                    <a:lnTo>
                      <a:pt x="296" y="372"/>
                    </a:lnTo>
                    <a:lnTo>
                      <a:pt x="313" y="364"/>
                    </a:lnTo>
                    <a:lnTo>
                      <a:pt x="329" y="355"/>
                    </a:lnTo>
                    <a:lnTo>
                      <a:pt x="344" y="344"/>
                    </a:lnTo>
                    <a:lnTo>
                      <a:pt x="357" y="331"/>
                    </a:lnTo>
                    <a:lnTo>
                      <a:pt x="370" y="318"/>
                    </a:lnTo>
                    <a:lnTo>
                      <a:pt x="381" y="302"/>
                    </a:lnTo>
                    <a:lnTo>
                      <a:pt x="390" y="287"/>
                    </a:lnTo>
                    <a:lnTo>
                      <a:pt x="399" y="269"/>
                    </a:lnTo>
                    <a:lnTo>
                      <a:pt x="406" y="252"/>
                    </a:lnTo>
                    <a:lnTo>
                      <a:pt x="410" y="233"/>
                    </a:lnTo>
                    <a:lnTo>
                      <a:pt x="413" y="214"/>
                    </a:lnTo>
                    <a:lnTo>
                      <a:pt x="414" y="194"/>
                    </a:lnTo>
                    <a:lnTo>
                      <a:pt x="413" y="174"/>
                    </a:lnTo>
                    <a:lnTo>
                      <a:pt x="410" y="155"/>
                    </a:lnTo>
                    <a:lnTo>
                      <a:pt x="406" y="136"/>
                    </a:lnTo>
                    <a:lnTo>
                      <a:pt x="399" y="119"/>
                    </a:lnTo>
                    <a:lnTo>
                      <a:pt x="390" y="101"/>
                    </a:lnTo>
                    <a:lnTo>
                      <a:pt x="381" y="86"/>
                    </a:lnTo>
                    <a:lnTo>
                      <a:pt x="370" y="70"/>
                    </a:lnTo>
                    <a:lnTo>
                      <a:pt x="357" y="57"/>
                    </a:lnTo>
                    <a:lnTo>
                      <a:pt x="344" y="44"/>
                    </a:lnTo>
                    <a:lnTo>
                      <a:pt x="329" y="33"/>
                    </a:lnTo>
                    <a:lnTo>
                      <a:pt x="313" y="24"/>
                    </a:lnTo>
                    <a:lnTo>
                      <a:pt x="296" y="15"/>
                    </a:lnTo>
                    <a:lnTo>
                      <a:pt x="278" y="8"/>
                    </a:lnTo>
                    <a:lnTo>
                      <a:pt x="259" y="4"/>
                    </a:lnTo>
                    <a:lnTo>
                      <a:pt x="240" y="1"/>
                    </a:lnTo>
                    <a:lnTo>
                      <a:pt x="22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87" name="Freeform 51"/>
              <p:cNvSpPr>
                <a:spLocks/>
              </p:cNvSpPr>
              <p:nvPr/>
            </p:nvSpPr>
            <p:spPr bwMode="auto">
              <a:xfrm>
                <a:off x="1942" y="3735"/>
                <a:ext cx="121" cy="15"/>
              </a:xfrm>
              <a:custGeom>
                <a:avLst/>
                <a:gdLst>
                  <a:gd name="T0" fmla="*/ 0 w 363"/>
                  <a:gd name="T1" fmla="*/ 5 h 45"/>
                  <a:gd name="T2" fmla="*/ 40 w 363"/>
                  <a:gd name="T3" fmla="*/ 5 h 45"/>
                  <a:gd name="T4" fmla="*/ 40 w 363"/>
                  <a:gd name="T5" fmla="*/ 5 h 45"/>
                  <a:gd name="T6" fmla="*/ 40 w 363"/>
                  <a:gd name="T7" fmla="*/ 4 h 45"/>
                  <a:gd name="T8" fmla="*/ 39 w 363"/>
                  <a:gd name="T9" fmla="*/ 2 h 45"/>
                  <a:gd name="T10" fmla="*/ 39 w 363"/>
                  <a:gd name="T11" fmla="*/ 0 h 45"/>
                  <a:gd name="T12" fmla="*/ 9 w 363"/>
                  <a:gd name="T13" fmla="*/ 0 h 45"/>
                  <a:gd name="T14" fmla="*/ 7 w 363"/>
                  <a:gd name="T15" fmla="*/ 0 h 45"/>
                  <a:gd name="T16" fmla="*/ 6 w 363"/>
                  <a:gd name="T17" fmla="*/ 1 h 45"/>
                  <a:gd name="T18" fmla="*/ 5 w 363"/>
                  <a:gd name="T19" fmla="*/ 1 h 45"/>
                  <a:gd name="T20" fmla="*/ 3 w 363"/>
                  <a:gd name="T21" fmla="*/ 2 h 45"/>
                  <a:gd name="T22" fmla="*/ 2 w 363"/>
                  <a:gd name="T23" fmla="*/ 3 h 45"/>
                  <a:gd name="T24" fmla="*/ 1 w 363"/>
                  <a:gd name="T25" fmla="*/ 3 h 45"/>
                  <a:gd name="T26" fmla="*/ 0 w 363"/>
                  <a:gd name="T27" fmla="*/ 4 h 45"/>
                  <a:gd name="T28" fmla="*/ 0 w 363"/>
                  <a:gd name="T29" fmla="*/ 5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3" h="45">
                    <a:moveTo>
                      <a:pt x="0" y="45"/>
                    </a:moveTo>
                    <a:lnTo>
                      <a:pt x="363" y="45"/>
                    </a:lnTo>
                    <a:lnTo>
                      <a:pt x="362" y="42"/>
                    </a:lnTo>
                    <a:lnTo>
                      <a:pt x="359" y="33"/>
                    </a:lnTo>
                    <a:lnTo>
                      <a:pt x="355" y="19"/>
                    </a:lnTo>
                    <a:lnTo>
                      <a:pt x="349" y="0"/>
                    </a:lnTo>
                    <a:lnTo>
                      <a:pt x="77" y="0"/>
                    </a:lnTo>
                    <a:lnTo>
                      <a:pt x="67" y="3"/>
                    </a:lnTo>
                    <a:lnTo>
                      <a:pt x="54" y="8"/>
                    </a:lnTo>
                    <a:lnTo>
                      <a:pt x="42" y="13"/>
                    </a:lnTo>
                    <a:lnTo>
                      <a:pt x="31" y="18"/>
                    </a:lnTo>
                    <a:lnTo>
                      <a:pt x="19" y="24"/>
                    </a:lnTo>
                    <a:lnTo>
                      <a:pt x="10" y="31"/>
                    </a:lnTo>
                    <a:lnTo>
                      <a:pt x="3" y="38"/>
                    </a:lnTo>
                    <a:lnTo>
                      <a:pt x="0" y="4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88" name="Freeform 52"/>
              <p:cNvSpPr>
                <a:spLocks/>
              </p:cNvSpPr>
              <p:nvPr/>
            </p:nvSpPr>
            <p:spPr bwMode="auto">
              <a:xfrm>
                <a:off x="1958" y="3266"/>
                <a:ext cx="301" cy="469"/>
              </a:xfrm>
              <a:custGeom>
                <a:avLst/>
                <a:gdLst>
                  <a:gd name="T0" fmla="*/ 81 w 901"/>
                  <a:gd name="T1" fmla="*/ 1 h 1407"/>
                  <a:gd name="T2" fmla="*/ 79 w 901"/>
                  <a:gd name="T3" fmla="*/ 4 h 1407"/>
                  <a:gd name="T4" fmla="*/ 77 w 901"/>
                  <a:gd name="T5" fmla="*/ 8 h 1407"/>
                  <a:gd name="T6" fmla="*/ 74 w 901"/>
                  <a:gd name="T7" fmla="*/ 10 h 1407"/>
                  <a:gd name="T8" fmla="*/ 70 w 901"/>
                  <a:gd name="T9" fmla="*/ 13 h 1407"/>
                  <a:gd name="T10" fmla="*/ 67 w 901"/>
                  <a:gd name="T11" fmla="*/ 15 h 1407"/>
                  <a:gd name="T12" fmla="*/ 63 w 901"/>
                  <a:gd name="T13" fmla="*/ 17 h 1407"/>
                  <a:gd name="T14" fmla="*/ 59 w 901"/>
                  <a:gd name="T15" fmla="*/ 18 h 1407"/>
                  <a:gd name="T16" fmla="*/ 55 w 901"/>
                  <a:gd name="T17" fmla="*/ 18 h 1407"/>
                  <a:gd name="T18" fmla="*/ 52 w 901"/>
                  <a:gd name="T19" fmla="*/ 18 h 1407"/>
                  <a:gd name="T20" fmla="*/ 49 w 901"/>
                  <a:gd name="T21" fmla="*/ 17 h 1407"/>
                  <a:gd name="T22" fmla="*/ 46 w 901"/>
                  <a:gd name="T23" fmla="*/ 16 h 1407"/>
                  <a:gd name="T24" fmla="*/ 44 w 901"/>
                  <a:gd name="T25" fmla="*/ 15 h 1407"/>
                  <a:gd name="T26" fmla="*/ 41 w 901"/>
                  <a:gd name="T27" fmla="*/ 20 h 1407"/>
                  <a:gd name="T28" fmla="*/ 39 w 901"/>
                  <a:gd name="T29" fmla="*/ 26 h 1407"/>
                  <a:gd name="T30" fmla="*/ 35 w 901"/>
                  <a:gd name="T31" fmla="*/ 31 h 1407"/>
                  <a:gd name="T32" fmla="*/ 30 w 901"/>
                  <a:gd name="T33" fmla="*/ 35 h 1407"/>
                  <a:gd name="T34" fmla="*/ 25 w 901"/>
                  <a:gd name="T35" fmla="*/ 38 h 1407"/>
                  <a:gd name="T36" fmla="*/ 20 w 901"/>
                  <a:gd name="T37" fmla="*/ 40 h 1407"/>
                  <a:gd name="T38" fmla="*/ 17 w 901"/>
                  <a:gd name="T39" fmla="*/ 41 h 1407"/>
                  <a:gd name="T40" fmla="*/ 15 w 901"/>
                  <a:gd name="T41" fmla="*/ 41 h 1407"/>
                  <a:gd name="T42" fmla="*/ 21 w 901"/>
                  <a:gd name="T43" fmla="*/ 62 h 1407"/>
                  <a:gd name="T44" fmla="*/ 24 w 901"/>
                  <a:gd name="T45" fmla="*/ 62 h 1407"/>
                  <a:gd name="T46" fmla="*/ 28 w 901"/>
                  <a:gd name="T47" fmla="*/ 62 h 1407"/>
                  <a:gd name="T48" fmla="*/ 31 w 901"/>
                  <a:gd name="T49" fmla="*/ 61 h 1407"/>
                  <a:gd name="T50" fmla="*/ 34 w 901"/>
                  <a:gd name="T51" fmla="*/ 60 h 1407"/>
                  <a:gd name="T52" fmla="*/ 36 w 901"/>
                  <a:gd name="T53" fmla="*/ 60 h 1407"/>
                  <a:gd name="T54" fmla="*/ 38 w 901"/>
                  <a:gd name="T55" fmla="*/ 59 h 1407"/>
                  <a:gd name="T56" fmla="*/ 39 w 901"/>
                  <a:gd name="T57" fmla="*/ 58 h 1407"/>
                  <a:gd name="T58" fmla="*/ 40 w 901"/>
                  <a:gd name="T59" fmla="*/ 58 h 1407"/>
                  <a:gd name="T60" fmla="*/ 38 w 901"/>
                  <a:gd name="T61" fmla="*/ 62 h 1407"/>
                  <a:gd name="T62" fmla="*/ 37 w 901"/>
                  <a:gd name="T63" fmla="*/ 67 h 1407"/>
                  <a:gd name="T64" fmla="*/ 36 w 901"/>
                  <a:gd name="T65" fmla="*/ 72 h 1407"/>
                  <a:gd name="T66" fmla="*/ 36 w 901"/>
                  <a:gd name="T67" fmla="*/ 74 h 1407"/>
                  <a:gd name="T68" fmla="*/ 20 w 901"/>
                  <a:gd name="T69" fmla="*/ 82 h 1407"/>
                  <a:gd name="T70" fmla="*/ 9 w 901"/>
                  <a:gd name="T71" fmla="*/ 94 h 1407"/>
                  <a:gd name="T72" fmla="*/ 3 w 901"/>
                  <a:gd name="T73" fmla="*/ 107 h 1407"/>
                  <a:gd name="T74" fmla="*/ 0 w 901"/>
                  <a:gd name="T75" fmla="*/ 121 h 1407"/>
                  <a:gd name="T76" fmla="*/ 0 w 901"/>
                  <a:gd name="T77" fmla="*/ 134 h 1407"/>
                  <a:gd name="T78" fmla="*/ 1 w 901"/>
                  <a:gd name="T79" fmla="*/ 146 h 1407"/>
                  <a:gd name="T80" fmla="*/ 3 w 901"/>
                  <a:gd name="T81" fmla="*/ 153 h 1407"/>
                  <a:gd name="T82" fmla="*/ 3 w 901"/>
                  <a:gd name="T83" fmla="*/ 156 h 1407"/>
                  <a:gd name="T84" fmla="*/ 31 w 901"/>
                  <a:gd name="T85" fmla="*/ 148 h 1407"/>
                  <a:gd name="T86" fmla="*/ 28 w 901"/>
                  <a:gd name="T87" fmla="*/ 134 h 1407"/>
                  <a:gd name="T88" fmla="*/ 28 w 901"/>
                  <a:gd name="T89" fmla="*/ 122 h 1407"/>
                  <a:gd name="T90" fmla="*/ 31 w 901"/>
                  <a:gd name="T91" fmla="*/ 112 h 1407"/>
                  <a:gd name="T92" fmla="*/ 35 w 901"/>
                  <a:gd name="T93" fmla="*/ 105 h 1407"/>
                  <a:gd name="T94" fmla="*/ 39 w 901"/>
                  <a:gd name="T95" fmla="*/ 100 h 1407"/>
                  <a:gd name="T96" fmla="*/ 43 w 901"/>
                  <a:gd name="T97" fmla="*/ 97 h 1407"/>
                  <a:gd name="T98" fmla="*/ 45 w 901"/>
                  <a:gd name="T99" fmla="*/ 95 h 1407"/>
                  <a:gd name="T100" fmla="*/ 98 w 901"/>
                  <a:gd name="T101" fmla="*/ 95 h 1407"/>
                  <a:gd name="T102" fmla="*/ 100 w 901"/>
                  <a:gd name="T103" fmla="*/ 75 h 1407"/>
                  <a:gd name="T104" fmla="*/ 100 w 901"/>
                  <a:gd name="T105" fmla="*/ 57 h 1407"/>
                  <a:gd name="T106" fmla="*/ 98 w 901"/>
                  <a:gd name="T107" fmla="*/ 41 h 1407"/>
                  <a:gd name="T108" fmla="*/ 94 w 901"/>
                  <a:gd name="T109" fmla="*/ 27 h 1407"/>
                  <a:gd name="T110" fmla="*/ 90 w 901"/>
                  <a:gd name="T111" fmla="*/ 16 h 1407"/>
                  <a:gd name="T112" fmla="*/ 86 w 901"/>
                  <a:gd name="T113" fmla="*/ 7 h 1407"/>
                  <a:gd name="T114" fmla="*/ 83 w 901"/>
                  <a:gd name="T115" fmla="*/ 2 h 1407"/>
                  <a:gd name="T116" fmla="*/ 82 w 901"/>
                  <a:gd name="T117" fmla="*/ 0 h 14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01" h="1407">
                    <a:moveTo>
                      <a:pt x="731" y="0"/>
                    </a:moveTo>
                    <a:lnTo>
                      <a:pt x="721" y="5"/>
                    </a:lnTo>
                    <a:lnTo>
                      <a:pt x="714" y="21"/>
                    </a:lnTo>
                    <a:lnTo>
                      <a:pt x="706" y="38"/>
                    </a:lnTo>
                    <a:lnTo>
                      <a:pt x="696" y="53"/>
                    </a:lnTo>
                    <a:lnTo>
                      <a:pt x="685" y="68"/>
                    </a:lnTo>
                    <a:lnTo>
                      <a:pt x="674" y="82"/>
                    </a:lnTo>
                    <a:lnTo>
                      <a:pt x="661" y="94"/>
                    </a:lnTo>
                    <a:lnTo>
                      <a:pt x="648" y="107"/>
                    </a:lnTo>
                    <a:lnTo>
                      <a:pt x="633" y="117"/>
                    </a:lnTo>
                    <a:lnTo>
                      <a:pt x="618" y="127"/>
                    </a:lnTo>
                    <a:lnTo>
                      <a:pt x="601" y="136"/>
                    </a:lnTo>
                    <a:lnTo>
                      <a:pt x="585" y="144"/>
                    </a:lnTo>
                    <a:lnTo>
                      <a:pt x="567" y="150"/>
                    </a:lnTo>
                    <a:lnTo>
                      <a:pt x="550" y="155"/>
                    </a:lnTo>
                    <a:lnTo>
                      <a:pt x="531" y="158"/>
                    </a:lnTo>
                    <a:lnTo>
                      <a:pt x="513" y="160"/>
                    </a:lnTo>
                    <a:lnTo>
                      <a:pt x="493" y="161"/>
                    </a:lnTo>
                    <a:lnTo>
                      <a:pt x="480" y="161"/>
                    </a:lnTo>
                    <a:lnTo>
                      <a:pt x="466" y="160"/>
                    </a:lnTo>
                    <a:lnTo>
                      <a:pt x="453" y="158"/>
                    </a:lnTo>
                    <a:lnTo>
                      <a:pt x="441" y="155"/>
                    </a:lnTo>
                    <a:lnTo>
                      <a:pt x="427" y="152"/>
                    </a:lnTo>
                    <a:lnTo>
                      <a:pt x="415" y="148"/>
                    </a:lnTo>
                    <a:lnTo>
                      <a:pt x="402" y="144"/>
                    </a:lnTo>
                    <a:lnTo>
                      <a:pt x="391" y="139"/>
                    </a:lnTo>
                    <a:lnTo>
                      <a:pt x="378" y="144"/>
                    </a:lnTo>
                    <a:lnTo>
                      <a:pt x="372" y="179"/>
                    </a:lnTo>
                    <a:lnTo>
                      <a:pt x="360" y="210"/>
                    </a:lnTo>
                    <a:lnTo>
                      <a:pt x="346" y="238"/>
                    </a:lnTo>
                    <a:lnTo>
                      <a:pt x="329" y="261"/>
                    </a:lnTo>
                    <a:lnTo>
                      <a:pt x="310" y="283"/>
                    </a:lnTo>
                    <a:lnTo>
                      <a:pt x="289" y="301"/>
                    </a:lnTo>
                    <a:lnTo>
                      <a:pt x="267" y="317"/>
                    </a:lnTo>
                    <a:lnTo>
                      <a:pt x="245" y="330"/>
                    </a:lnTo>
                    <a:lnTo>
                      <a:pt x="223" y="341"/>
                    </a:lnTo>
                    <a:lnTo>
                      <a:pt x="202" y="349"/>
                    </a:lnTo>
                    <a:lnTo>
                      <a:pt x="183" y="356"/>
                    </a:lnTo>
                    <a:lnTo>
                      <a:pt x="165" y="362"/>
                    </a:lnTo>
                    <a:lnTo>
                      <a:pt x="151" y="365"/>
                    </a:lnTo>
                    <a:lnTo>
                      <a:pt x="139" y="367"/>
                    </a:lnTo>
                    <a:lnTo>
                      <a:pt x="132" y="369"/>
                    </a:lnTo>
                    <a:lnTo>
                      <a:pt x="130" y="369"/>
                    </a:lnTo>
                    <a:lnTo>
                      <a:pt x="188" y="560"/>
                    </a:lnTo>
                    <a:lnTo>
                      <a:pt x="202" y="561"/>
                    </a:lnTo>
                    <a:lnTo>
                      <a:pt x="217" y="561"/>
                    </a:lnTo>
                    <a:lnTo>
                      <a:pt x="231" y="560"/>
                    </a:lnTo>
                    <a:lnTo>
                      <a:pt x="247" y="558"/>
                    </a:lnTo>
                    <a:lnTo>
                      <a:pt x="261" y="554"/>
                    </a:lnTo>
                    <a:lnTo>
                      <a:pt x="275" y="551"/>
                    </a:lnTo>
                    <a:lnTo>
                      <a:pt x="288" y="548"/>
                    </a:lnTo>
                    <a:lnTo>
                      <a:pt x="301" y="544"/>
                    </a:lnTo>
                    <a:lnTo>
                      <a:pt x="313" y="540"/>
                    </a:lnTo>
                    <a:lnTo>
                      <a:pt x="324" y="536"/>
                    </a:lnTo>
                    <a:lnTo>
                      <a:pt x="333" y="532"/>
                    </a:lnTo>
                    <a:lnTo>
                      <a:pt x="342" y="529"/>
                    </a:lnTo>
                    <a:lnTo>
                      <a:pt x="349" y="526"/>
                    </a:lnTo>
                    <a:lnTo>
                      <a:pt x="354" y="523"/>
                    </a:lnTo>
                    <a:lnTo>
                      <a:pt x="357" y="522"/>
                    </a:lnTo>
                    <a:lnTo>
                      <a:pt x="358" y="521"/>
                    </a:lnTo>
                    <a:lnTo>
                      <a:pt x="350" y="535"/>
                    </a:lnTo>
                    <a:lnTo>
                      <a:pt x="343" y="554"/>
                    </a:lnTo>
                    <a:lnTo>
                      <a:pt x="335" y="579"/>
                    </a:lnTo>
                    <a:lnTo>
                      <a:pt x="330" y="605"/>
                    </a:lnTo>
                    <a:lnTo>
                      <a:pt x="326" y="630"/>
                    </a:lnTo>
                    <a:lnTo>
                      <a:pt x="323" y="650"/>
                    </a:lnTo>
                    <a:lnTo>
                      <a:pt x="321" y="665"/>
                    </a:lnTo>
                    <a:lnTo>
                      <a:pt x="320" y="670"/>
                    </a:lnTo>
                    <a:lnTo>
                      <a:pt x="242" y="701"/>
                    </a:lnTo>
                    <a:lnTo>
                      <a:pt x="177" y="741"/>
                    </a:lnTo>
                    <a:lnTo>
                      <a:pt x="123" y="790"/>
                    </a:lnTo>
                    <a:lnTo>
                      <a:pt x="82" y="843"/>
                    </a:lnTo>
                    <a:lnTo>
                      <a:pt x="50" y="902"/>
                    </a:lnTo>
                    <a:lnTo>
                      <a:pt x="27" y="964"/>
                    </a:lnTo>
                    <a:lnTo>
                      <a:pt x="12" y="1027"/>
                    </a:lnTo>
                    <a:lnTo>
                      <a:pt x="3" y="1090"/>
                    </a:lnTo>
                    <a:lnTo>
                      <a:pt x="0" y="1152"/>
                    </a:lnTo>
                    <a:lnTo>
                      <a:pt x="0" y="1209"/>
                    </a:lnTo>
                    <a:lnTo>
                      <a:pt x="4" y="1263"/>
                    </a:lnTo>
                    <a:lnTo>
                      <a:pt x="11" y="1311"/>
                    </a:lnTo>
                    <a:lnTo>
                      <a:pt x="17" y="1351"/>
                    </a:lnTo>
                    <a:lnTo>
                      <a:pt x="23" y="1381"/>
                    </a:lnTo>
                    <a:lnTo>
                      <a:pt x="27" y="1399"/>
                    </a:lnTo>
                    <a:lnTo>
                      <a:pt x="29" y="1407"/>
                    </a:lnTo>
                    <a:lnTo>
                      <a:pt x="301" y="1407"/>
                    </a:lnTo>
                    <a:lnTo>
                      <a:pt x="276" y="1333"/>
                    </a:lnTo>
                    <a:lnTo>
                      <a:pt x="260" y="1265"/>
                    </a:lnTo>
                    <a:lnTo>
                      <a:pt x="252" y="1204"/>
                    </a:lnTo>
                    <a:lnTo>
                      <a:pt x="251" y="1148"/>
                    </a:lnTo>
                    <a:lnTo>
                      <a:pt x="255" y="1098"/>
                    </a:lnTo>
                    <a:lnTo>
                      <a:pt x="265" y="1053"/>
                    </a:lnTo>
                    <a:lnTo>
                      <a:pt x="279" y="1012"/>
                    </a:lnTo>
                    <a:lnTo>
                      <a:pt x="296" y="977"/>
                    </a:lnTo>
                    <a:lnTo>
                      <a:pt x="314" y="947"/>
                    </a:lnTo>
                    <a:lnTo>
                      <a:pt x="333" y="923"/>
                    </a:lnTo>
                    <a:lnTo>
                      <a:pt x="353" y="901"/>
                    </a:lnTo>
                    <a:lnTo>
                      <a:pt x="372" y="885"/>
                    </a:lnTo>
                    <a:lnTo>
                      <a:pt x="387" y="871"/>
                    </a:lnTo>
                    <a:lnTo>
                      <a:pt x="399" y="863"/>
                    </a:lnTo>
                    <a:lnTo>
                      <a:pt x="408" y="858"/>
                    </a:lnTo>
                    <a:lnTo>
                      <a:pt x="411" y="856"/>
                    </a:lnTo>
                    <a:lnTo>
                      <a:pt x="875" y="856"/>
                    </a:lnTo>
                    <a:lnTo>
                      <a:pt x="890" y="765"/>
                    </a:lnTo>
                    <a:lnTo>
                      <a:pt x="898" y="677"/>
                    </a:lnTo>
                    <a:lnTo>
                      <a:pt x="901" y="594"/>
                    </a:lnTo>
                    <a:lnTo>
                      <a:pt x="896" y="514"/>
                    </a:lnTo>
                    <a:lnTo>
                      <a:pt x="888" y="439"/>
                    </a:lnTo>
                    <a:lnTo>
                      <a:pt x="875" y="369"/>
                    </a:lnTo>
                    <a:lnTo>
                      <a:pt x="859" y="304"/>
                    </a:lnTo>
                    <a:lnTo>
                      <a:pt x="842" y="244"/>
                    </a:lnTo>
                    <a:lnTo>
                      <a:pt x="823" y="189"/>
                    </a:lnTo>
                    <a:lnTo>
                      <a:pt x="805" y="142"/>
                    </a:lnTo>
                    <a:lnTo>
                      <a:pt x="786" y="99"/>
                    </a:lnTo>
                    <a:lnTo>
                      <a:pt x="769" y="64"/>
                    </a:lnTo>
                    <a:lnTo>
                      <a:pt x="753" y="38"/>
                    </a:lnTo>
                    <a:lnTo>
                      <a:pt x="742" y="17"/>
                    </a:lnTo>
                    <a:lnTo>
                      <a:pt x="734" y="5"/>
                    </a:lnTo>
                    <a:lnTo>
                      <a:pt x="73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89" name="Freeform 53"/>
              <p:cNvSpPr>
                <a:spLocks/>
              </p:cNvSpPr>
              <p:nvPr/>
            </p:nvSpPr>
            <p:spPr bwMode="auto">
              <a:xfrm>
                <a:off x="2073" y="3399"/>
                <a:ext cx="245" cy="200"/>
              </a:xfrm>
              <a:custGeom>
                <a:avLst/>
                <a:gdLst>
                  <a:gd name="T0" fmla="*/ 69 w 736"/>
                  <a:gd name="T1" fmla="*/ 0 h 601"/>
                  <a:gd name="T2" fmla="*/ 65 w 736"/>
                  <a:gd name="T3" fmla="*/ 0 h 601"/>
                  <a:gd name="T4" fmla="*/ 66 w 736"/>
                  <a:gd name="T5" fmla="*/ 6 h 601"/>
                  <a:gd name="T6" fmla="*/ 67 w 736"/>
                  <a:gd name="T7" fmla="*/ 12 h 601"/>
                  <a:gd name="T8" fmla="*/ 67 w 736"/>
                  <a:gd name="T9" fmla="*/ 18 h 601"/>
                  <a:gd name="T10" fmla="*/ 67 w 736"/>
                  <a:gd name="T11" fmla="*/ 24 h 601"/>
                  <a:gd name="T12" fmla="*/ 67 w 736"/>
                  <a:gd name="T13" fmla="*/ 31 h 601"/>
                  <a:gd name="T14" fmla="*/ 67 w 736"/>
                  <a:gd name="T15" fmla="*/ 38 h 601"/>
                  <a:gd name="T16" fmla="*/ 66 w 736"/>
                  <a:gd name="T17" fmla="*/ 45 h 601"/>
                  <a:gd name="T18" fmla="*/ 64 w 736"/>
                  <a:gd name="T19" fmla="*/ 52 h 601"/>
                  <a:gd name="T20" fmla="*/ 63 w 736"/>
                  <a:gd name="T21" fmla="*/ 56 h 601"/>
                  <a:gd name="T22" fmla="*/ 59 w 736"/>
                  <a:gd name="T23" fmla="*/ 56 h 601"/>
                  <a:gd name="T24" fmla="*/ 9 w 736"/>
                  <a:gd name="T25" fmla="*/ 56 h 601"/>
                  <a:gd name="T26" fmla="*/ 8 w 736"/>
                  <a:gd name="T27" fmla="*/ 57 h 601"/>
                  <a:gd name="T28" fmla="*/ 7 w 736"/>
                  <a:gd name="T29" fmla="*/ 58 h 601"/>
                  <a:gd name="T30" fmla="*/ 6 w 736"/>
                  <a:gd name="T31" fmla="*/ 59 h 601"/>
                  <a:gd name="T32" fmla="*/ 5 w 736"/>
                  <a:gd name="T33" fmla="*/ 60 h 601"/>
                  <a:gd name="T34" fmla="*/ 4 w 736"/>
                  <a:gd name="T35" fmla="*/ 61 h 601"/>
                  <a:gd name="T36" fmla="*/ 2 w 736"/>
                  <a:gd name="T37" fmla="*/ 62 h 601"/>
                  <a:gd name="T38" fmla="*/ 1 w 736"/>
                  <a:gd name="T39" fmla="*/ 64 h 601"/>
                  <a:gd name="T40" fmla="*/ 0 w 736"/>
                  <a:gd name="T41" fmla="*/ 66 h 601"/>
                  <a:gd name="T42" fmla="*/ 0 w 736"/>
                  <a:gd name="T43" fmla="*/ 66 h 601"/>
                  <a:gd name="T44" fmla="*/ 0 w 736"/>
                  <a:gd name="T45" fmla="*/ 66 h 601"/>
                  <a:gd name="T46" fmla="*/ 0 w 736"/>
                  <a:gd name="T47" fmla="*/ 67 h 601"/>
                  <a:gd name="T48" fmla="*/ 0 w 736"/>
                  <a:gd name="T49" fmla="*/ 67 h 601"/>
                  <a:gd name="T50" fmla="*/ 76 w 736"/>
                  <a:gd name="T51" fmla="*/ 67 h 601"/>
                  <a:gd name="T52" fmla="*/ 76 w 736"/>
                  <a:gd name="T53" fmla="*/ 67 h 601"/>
                  <a:gd name="T54" fmla="*/ 77 w 736"/>
                  <a:gd name="T55" fmla="*/ 66 h 601"/>
                  <a:gd name="T56" fmla="*/ 77 w 736"/>
                  <a:gd name="T57" fmla="*/ 65 h 601"/>
                  <a:gd name="T58" fmla="*/ 78 w 736"/>
                  <a:gd name="T59" fmla="*/ 64 h 601"/>
                  <a:gd name="T60" fmla="*/ 79 w 736"/>
                  <a:gd name="T61" fmla="*/ 62 h 601"/>
                  <a:gd name="T62" fmla="*/ 80 w 736"/>
                  <a:gd name="T63" fmla="*/ 60 h 601"/>
                  <a:gd name="T64" fmla="*/ 81 w 736"/>
                  <a:gd name="T65" fmla="*/ 57 h 601"/>
                  <a:gd name="T66" fmla="*/ 81 w 736"/>
                  <a:gd name="T67" fmla="*/ 53 h 601"/>
                  <a:gd name="T68" fmla="*/ 82 w 736"/>
                  <a:gd name="T69" fmla="*/ 49 h 601"/>
                  <a:gd name="T70" fmla="*/ 82 w 736"/>
                  <a:gd name="T71" fmla="*/ 45 h 601"/>
                  <a:gd name="T72" fmla="*/ 81 w 736"/>
                  <a:gd name="T73" fmla="*/ 39 h 601"/>
                  <a:gd name="T74" fmla="*/ 80 w 736"/>
                  <a:gd name="T75" fmla="*/ 33 h 601"/>
                  <a:gd name="T76" fmla="*/ 79 w 736"/>
                  <a:gd name="T77" fmla="*/ 26 h 601"/>
                  <a:gd name="T78" fmla="*/ 76 w 736"/>
                  <a:gd name="T79" fmla="*/ 18 h 601"/>
                  <a:gd name="T80" fmla="*/ 73 w 736"/>
                  <a:gd name="T81" fmla="*/ 10 h 601"/>
                  <a:gd name="T82" fmla="*/ 69 w 736"/>
                  <a:gd name="T83" fmla="*/ 0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6" h="601">
                    <a:moveTo>
                      <a:pt x="623" y="0"/>
                    </a:moveTo>
                    <a:lnTo>
                      <a:pt x="588" y="0"/>
                    </a:lnTo>
                    <a:lnTo>
                      <a:pt x="596" y="51"/>
                    </a:lnTo>
                    <a:lnTo>
                      <a:pt x="602" y="104"/>
                    </a:lnTo>
                    <a:lnTo>
                      <a:pt x="605" y="161"/>
                    </a:lnTo>
                    <a:lnTo>
                      <a:pt x="606" y="218"/>
                    </a:lnTo>
                    <a:lnTo>
                      <a:pt x="604" y="278"/>
                    </a:lnTo>
                    <a:lnTo>
                      <a:pt x="600" y="339"/>
                    </a:lnTo>
                    <a:lnTo>
                      <a:pt x="592" y="403"/>
                    </a:lnTo>
                    <a:lnTo>
                      <a:pt x="579" y="468"/>
                    </a:lnTo>
                    <a:lnTo>
                      <a:pt x="571" y="508"/>
                    </a:lnTo>
                    <a:lnTo>
                      <a:pt x="531" y="508"/>
                    </a:lnTo>
                    <a:lnTo>
                      <a:pt x="81" y="508"/>
                    </a:lnTo>
                    <a:lnTo>
                      <a:pt x="74" y="513"/>
                    </a:lnTo>
                    <a:lnTo>
                      <a:pt x="66" y="520"/>
                    </a:lnTo>
                    <a:lnTo>
                      <a:pt x="55" y="528"/>
                    </a:lnTo>
                    <a:lnTo>
                      <a:pt x="45" y="538"/>
                    </a:lnTo>
                    <a:lnTo>
                      <a:pt x="34" y="549"/>
                    </a:lnTo>
                    <a:lnTo>
                      <a:pt x="22" y="563"/>
                    </a:lnTo>
                    <a:lnTo>
                      <a:pt x="11" y="578"/>
                    </a:lnTo>
                    <a:lnTo>
                      <a:pt x="0" y="596"/>
                    </a:lnTo>
                    <a:lnTo>
                      <a:pt x="0" y="597"/>
                    </a:lnTo>
                    <a:lnTo>
                      <a:pt x="0" y="598"/>
                    </a:lnTo>
                    <a:lnTo>
                      <a:pt x="0" y="600"/>
                    </a:lnTo>
                    <a:lnTo>
                      <a:pt x="0" y="601"/>
                    </a:lnTo>
                    <a:lnTo>
                      <a:pt x="683" y="601"/>
                    </a:lnTo>
                    <a:lnTo>
                      <a:pt x="685" y="600"/>
                    </a:lnTo>
                    <a:lnTo>
                      <a:pt x="690" y="595"/>
                    </a:lnTo>
                    <a:lnTo>
                      <a:pt x="696" y="588"/>
                    </a:lnTo>
                    <a:lnTo>
                      <a:pt x="704" y="575"/>
                    </a:lnTo>
                    <a:lnTo>
                      <a:pt x="712" y="560"/>
                    </a:lnTo>
                    <a:lnTo>
                      <a:pt x="720" y="539"/>
                    </a:lnTo>
                    <a:lnTo>
                      <a:pt x="728" y="513"/>
                    </a:lnTo>
                    <a:lnTo>
                      <a:pt x="734" y="482"/>
                    </a:lnTo>
                    <a:lnTo>
                      <a:pt x="736" y="446"/>
                    </a:lnTo>
                    <a:lnTo>
                      <a:pt x="736" y="403"/>
                    </a:lnTo>
                    <a:lnTo>
                      <a:pt x="732" y="354"/>
                    </a:lnTo>
                    <a:lnTo>
                      <a:pt x="723" y="299"/>
                    </a:lnTo>
                    <a:lnTo>
                      <a:pt x="708" y="236"/>
                    </a:lnTo>
                    <a:lnTo>
                      <a:pt x="686" y="165"/>
                    </a:lnTo>
                    <a:lnTo>
                      <a:pt x="659" y="86"/>
                    </a:lnTo>
                    <a:lnTo>
                      <a:pt x="62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90" name="Rectangle 54"/>
              <p:cNvSpPr>
                <a:spLocks noChangeArrowheads="1"/>
              </p:cNvSpPr>
              <p:nvPr/>
            </p:nvSpPr>
            <p:spPr bwMode="auto">
              <a:xfrm>
                <a:off x="2073" y="3616"/>
                <a:ext cx="192" cy="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8191" name="Freeform 55"/>
              <p:cNvSpPr>
                <a:spLocks/>
              </p:cNvSpPr>
              <p:nvPr/>
            </p:nvSpPr>
            <p:spPr bwMode="auto">
              <a:xfrm>
                <a:off x="2089" y="3656"/>
                <a:ext cx="159" cy="95"/>
              </a:xfrm>
              <a:custGeom>
                <a:avLst/>
                <a:gdLst>
                  <a:gd name="T0" fmla="*/ 45 w 477"/>
                  <a:gd name="T1" fmla="*/ 20 h 285"/>
                  <a:gd name="T2" fmla="*/ 41 w 477"/>
                  <a:gd name="T3" fmla="*/ 17 h 285"/>
                  <a:gd name="T4" fmla="*/ 37 w 477"/>
                  <a:gd name="T5" fmla="*/ 15 h 285"/>
                  <a:gd name="T6" fmla="*/ 33 w 477"/>
                  <a:gd name="T7" fmla="*/ 14 h 285"/>
                  <a:gd name="T8" fmla="*/ 30 w 477"/>
                  <a:gd name="T9" fmla="*/ 0 h 285"/>
                  <a:gd name="T10" fmla="*/ 22 w 477"/>
                  <a:gd name="T11" fmla="*/ 13 h 285"/>
                  <a:gd name="T12" fmla="*/ 18 w 477"/>
                  <a:gd name="T13" fmla="*/ 14 h 285"/>
                  <a:gd name="T14" fmla="*/ 15 w 477"/>
                  <a:gd name="T15" fmla="*/ 16 h 285"/>
                  <a:gd name="T16" fmla="*/ 11 w 477"/>
                  <a:gd name="T17" fmla="*/ 17 h 285"/>
                  <a:gd name="T18" fmla="*/ 8 w 477"/>
                  <a:gd name="T19" fmla="*/ 20 h 285"/>
                  <a:gd name="T20" fmla="*/ 6 w 477"/>
                  <a:gd name="T21" fmla="*/ 22 h 285"/>
                  <a:gd name="T22" fmla="*/ 3 w 477"/>
                  <a:gd name="T23" fmla="*/ 25 h 285"/>
                  <a:gd name="T24" fmla="*/ 2 w 477"/>
                  <a:gd name="T25" fmla="*/ 28 h 285"/>
                  <a:gd name="T26" fmla="*/ 0 w 477"/>
                  <a:gd name="T27" fmla="*/ 32 h 285"/>
                  <a:gd name="T28" fmla="*/ 9 w 477"/>
                  <a:gd name="T29" fmla="*/ 31 h 285"/>
                  <a:gd name="T30" fmla="*/ 10 w 477"/>
                  <a:gd name="T31" fmla="*/ 30 h 285"/>
                  <a:gd name="T32" fmla="*/ 11 w 477"/>
                  <a:gd name="T33" fmla="*/ 28 h 285"/>
                  <a:gd name="T34" fmla="*/ 12 w 477"/>
                  <a:gd name="T35" fmla="*/ 27 h 285"/>
                  <a:gd name="T36" fmla="*/ 13 w 477"/>
                  <a:gd name="T37" fmla="*/ 26 h 285"/>
                  <a:gd name="T38" fmla="*/ 16 w 477"/>
                  <a:gd name="T39" fmla="*/ 24 h 285"/>
                  <a:gd name="T40" fmla="*/ 18 w 477"/>
                  <a:gd name="T41" fmla="*/ 23 h 285"/>
                  <a:gd name="T42" fmla="*/ 21 w 477"/>
                  <a:gd name="T43" fmla="*/ 22 h 285"/>
                  <a:gd name="T44" fmla="*/ 23 w 477"/>
                  <a:gd name="T45" fmla="*/ 21 h 285"/>
                  <a:gd name="T46" fmla="*/ 24 w 477"/>
                  <a:gd name="T47" fmla="*/ 21 h 285"/>
                  <a:gd name="T48" fmla="*/ 25 w 477"/>
                  <a:gd name="T49" fmla="*/ 21 h 285"/>
                  <a:gd name="T50" fmla="*/ 26 w 477"/>
                  <a:gd name="T51" fmla="*/ 21 h 285"/>
                  <a:gd name="T52" fmla="*/ 27 w 477"/>
                  <a:gd name="T53" fmla="*/ 21 h 285"/>
                  <a:gd name="T54" fmla="*/ 28 w 477"/>
                  <a:gd name="T55" fmla="*/ 21 h 285"/>
                  <a:gd name="T56" fmla="*/ 29 w 477"/>
                  <a:gd name="T57" fmla="*/ 21 h 285"/>
                  <a:gd name="T58" fmla="*/ 30 w 477"/>
                  <a:gd name="T59" fmla="*/ 21 h 285"/>
                  <a:gd name="T60" fmla="*/ 32 w 477"/>
                  <a:gd name="T61" fmla="*/ 22 h 285"/>
                  <a:gd name="T62" fmla="*/ 35 w 477"/>
                  <a:gd name="T63" fmla="*/ 23 h 285"/>
                  <a:gd name="T64" fmla="*/ 37 w 477"/>
                  <a:gd name="T65" fmla="*/ 24 h 285"/>
                  <a:gd name="T66" fmla="*/ 40 w 477"/>
                  <a:gd name="T67" fmla="*/ 26 h 285"/>
                  <a:gd name="T68" fmla="*/ 41 w 477"/>
                  <a:gd name="T69" fmla="*/ 27 h 285"/>
                  <a:gd name="T70" fmla="*/ 42 w 477"/>
                  <a:gd name="T71" fmla="*/ 28 h 285"/>
                  <a:gd name="T72" fmla="*/ 43 w 477"/>
                  <a:gd name="T73" fmla="*/ 30 h 285"/>
                  <a:gd name="T74" fmla="*/ 44 w 477"/>
                  <a:gd name="T75" fmla="*/ 31 h 285"/>
                  <a:gd name="T76" fmla="*/ 53 w 477"/>
                  <a:gd name="T77" fmla="*/ 32 h 285"/>
                  <a:gd name="T78" fmla="*/ 52 w 477"/>
                  <a:gd name="T79" fmla="*/ 29 h 285"/>
                  <a:gd name="T80" fmla="*/ 50 w 477"/>
                  <a:gd name="T81" fmla="*/ 26 h 285"/>
                  <a:gd name="T82" fmla="*/ 48 w 477"/>
                  <a:gd name="T83" fmla="*/ 24 h 285"/>
                  <a:gd name="T84" fmla="*/ 46 w 477"/>
                  <a:gd name="T85" fmla="*/ 21 h 2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7" h="285">
                    <a:moveTo>
                      <a:pt x="417" y="190"/>
                    </a:moveTo>
                    <a:lnTo>
                      <a:pt x="401" y="176"/>
                    </a:lnTo>
                    <a:lnTo>
                      <a:pt x="386" y="163"/>
                    </a:lnTo>
                    <a:lnTo>
                      <a:pt x="368" y="152"/>
                    </a:lnTo>
                    <a:lnTo>
                      <a:pt x="351" y="143"/>
                    </a:lnTo>
                    <a:lnTo>
                      <a:pt x="332" y="134"/>
                    </a:lnTo>
                    <a:lnTo>
                      <a:pt x="314" y="127"/>
                    </a:lnTo>
                    <a:lnTo>
                      <a:pt x="294" y="122"/>
                    </a:lnTo>
                    <a:lnTo>
                      <a:pt x="274" y="119"/>
                    </a:lnTo>
                    <a:lnTo>
                      <a:pt x="274" y="0"/>
                    </a:lnTo>
                    <a:lnTo>
                      <a:pt x="198" y="0"/>
                    </a:lnTo>
                    <a:lnTo>
                      <a:pt x="198" y="119"/>
                    </a:lnTo>
                    <a:lnTo>
                      <a:pt x="181" y="122"/>
                    </a:lnTo>
                    <a:lnTo>
                      <a:pt x="164" y="127"/>
                    </a:lnTo>
                    <a:lnTo>
                      <a:pt x="148" y="132"/>
                    </a:lnTo>
                    <a:lnTo>
                      <a:pt x="132" y="140"/>
                    </a:lnTo>
                    <a:lnTo>
                      <a:pt x="117" y="147"/>
                    </a:lnTo>
                    <a:lnTo>
                      <a:pt x="102" y="156"/>
                    </a:lnTo>
                    <a:lnTo>
                      <a:pt x="89" y="165"/>
                    </a:lnTo>
                    <a:lnTo>
                      <a:pt x="75" y="176"/>
                    </a:lnTo>
                    <a:lnTo>
                      <a:pt x="63" y="187"/>
                    </a:lnTo>
                    <a:lnTo>
                      <a:pt x="52" y="199"/>
                    </a:lnTo>
                    <a:lnTo>
                      <a:pt x="40" y="212"/>
                    </a:lnTo>
                    <a:lnTo>
                      <a:pt x="31" y="225"/>
                    </a:lnTo>
                    <a:lnTo>
                      <a:pt x="22" y="240"/>
                    </a:lnTo>
                    <a:lnTo>
                      <a:pt x="14" y="254"/>
                    </a:lnTo>
                    <a:lnTo>
                      <a:pt x="6" y="269"/>
                    </a:lnTo>
                    <a:lnTo>
                      <a:pt x="0" y="285"/>
                    </a:lnTo>
                    <a:lnTo>
                      <a:pt x="77" y="285"/>
                    </a:lnTo>
                    <a:lnTo>
                      <a:pt x="81" y="279"/>
                    </a:lnTo>
                    <a:lnTo>
                      <a:pt x="85" y="274"/>
                    </a:lnTo>
                    <a:lnTo>
                      <a:pt x="88" y="267"/>
                    </a:lnTo>
                    <a:lnTo>
                      <a:pt x="92" y="262"/>
                    </a:lnTo>
                    <a:lnTo>
                      <a:pt x="96" y="256"/>
                    </a:lnTo>
                    <a:lnTo>
                      <a:pt x="101" y="251"/>
                    </a:lnTo>
                    <a:lnTo>
                      <a:pt x="105" y="246"/>
                    </a:lnTo>
                    <a:lnTo>
                      <a:pt x="110" y="241"/>
                    </a:lnTo>
                    <a:lnTo>
                      <a:pt x="120" y="231"/>
                    </a:lnTo>
                    <a:lnTo>
                      <a:pt x="130" y="224"/>
                    </a:lnTo>
                    <a:lnTo>
                      <a:pt x="140" y="216"/>
                    </a:lnTo>
                    <a:lnTo>
                      <a:pt x="152" y="210"/>
                    </a:lnTo>
                    <a:lnTo>
                      <a:pt x="162" y="205"/>
                    </a:lnTo>
                    <a:lnTo>
                      <a:pt x="174" y="199"/>
                    </a:lnTo>
                    <a:lnTo>
                      <a:pt x="186" y="195"/>
                    </a:lnTo>
                    <a:lnTo>
                      <a:pt x="198" y="192"/>
                    </a:lnTo>
                    <a:lnTo>
                      <a:pt x="203" y="191"/>
                    </a:lnTo>
                    <a:lnTo>
                      <a:pt x="208" y="190"/>
                    </a:lnTo>
                    <a:lnTo>
                      <a:pt x="213" y="189"/>
                    </a:lnTo>
                    <a:lnTo>
                      <a:pt x="218" y="189"/>
                    </a:lnTo>
                    <a:lnTo>
                      <a:pt x="223" y="188"/>
                    </a:lnTo>
                    <a:lnTo>
                      <a:pt x="228" y="188"/>
                    </a:lnTo>
                    <a:lnTo>
                      <a:pt x="233" y="188"/>
                    </a:lnTo>
                    <a:lnTo>
                      <a:pt x="238" y="188"/>
                    </a:lnTo>
                    <a:lnTo>
                      <a:pt x="242" y="188"/>
                    </a:lnTo>
                    <a:lnTo>
                      <a:pt x="248" y="188"/>
                    </a:lnTo>
                    <a:lnTo>
                      <a:pt x="252" y="188"/>
                    </a:lnTo>
                    <a:lnTo>
                      <a:pt x="257" y="189"/>
                    </a:lnTo>
                    <a:lnTo>
                      <a:pt x="261" y="189"/>
                    </a:lnTo>
                    <a:lnTo>
                      <a:pt x="266" y="190"/>
                    </a:lnTo>
                    <a:lnTo>
                      <a:pt x="270" y="190"/>
                    </a:lnTo>
                    <a:lnTo>
                      <a:pt x="274" y="191"/>
                    </a:lnTo>
                    <a:lnTo>
                      <a:pt x="287" y="194"/>
                    </a:lnTo>
                    <a:lnTo>
                      <a:pt x="299" y="198"/>
                    </a:lnTo>
                    <a:lnTo>
                      <a:pt x="312" y="203"/>
                    </a:lnTo>
                    <a:lnTo>
                      <a:pt x="323" y="210"/>
                    </a:lnTo>
                    <a:lnTo>
                      <a:pt x="334" y="216"/>
                    </a:lnTo>
                    <a:lnTo>
                      <a:pt x="346" y="223"/>
                    </a:lnTo>
                    <a:lnTo>
                      <a:pt x="356" y="231"/>
                    </a:lnTo>
                    <a:lnTo>
                      <a:pt x="365" y="241"/>
                    </a:lnTo>
                    <a:lnTo>
                      <a:pt x="370" y="246"/>
                    </a:lnTo>
                    <a:lnTo>
                      <a:pt x="374" y="251"/>
                    </a:lnTo>
                    <a:lnTo>
                      <a:pt x="380" y="256"/>
                    </a:lnTo>
                    <a:lnTo>
                      <a:pt x="384" y="262"/>
                    </a:lnTo>
                    <a:lnTo>
                      <a:pt x="388" y="267"/>
                    </a:lnTo>
                    <a:lnTo>
                      <a:pt x="391" y="274"/>
                    </a:lnTo>
                    <a:lnTo>
                      <a:pt x="395" y="279"/>
                    </a:lnTo>
                    <a:lnTo>
                      <a:pt x="398" y="285"/>
                    </a:lnTo>
                    <a:lnTo>
                      <a:pt x="477" y="285"/>
                    </a:lnTo>
                    <a:lnTo>
                      <a:pt x="471" y="272"/>
                    </a:lnTo>
                    <a:lnTo>
                      <a:pt x="466" y="259"/>
                    </a:lnTo>
                    <a:lnTo>
                      <a:pt x="459" y="247"/>
                    </a:lnTo>
                    <a:lnTo>
                      <a:pt x="452" y="234"/>
                    </a:lnTo>
                    <a:lnTo>
                      <a:pt x="445" y="223"/>
                    </a:lnTo>
                    <a:lnTo>
                      <a:pt x="435" y="212"/>
                    </a:lnTo>
                    <a:lnTo>
                      <a:pt x="426" y="200"/>
                    </a:lnTo>
                    <a:lnTo>
                      <a:pt x="417" y="1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92" name="Freeform 56"/>
              <p:cNvSpPr>
                <a:spLocks/>
              </p:cNvSpPr>
              <p:nvPr/>
            </p:nvSpPr>
            <p:spPr bwMode="auto">
              <a:xfrm>
                <a:off x="1898" y="3425"/>
                <a:ext cx="109" cy="25"/>
              </a:xfrm>
              <a:custGeom>
                <a:avLst/>
                <a:gdLst>
                  <a:gd name="T0" fmla="*/ 0 w 329"/>
                  <a:gd name="T1" fmla="*/ 8 h 74"/>
                  <a:gd name="T2" fmla="*/ 36 w 329"/>
                  <a:gd name="T3" fmla="*/ 8 h 74"/>
                  <a:gd name="T4" fmla="*/ 36 w 329"/>
                  <a:gd name="T5" fmla="*/ 3 h 74"/>
                  <a:gd name="T6" fmla="*/ 0 w 329"/>
                  <a:gd name="T7" fmla="*/ 0 h 74"/>
                  <a:gd name="T8" fmla="*/ 0 w 329"/>
                  <a:gd name="T9" fmla="*/ 8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 h="74">
                    <a:moveTo>
                      <a:pt x="0" y="74"/>
                    </a:moveTo>
                    <a:lnTo>
                      <a:pt x="329" y="74"/>
                    </a:lnTo>
                    <a:lnTo>
                      <a:pt x="329" y="25"/>
                    </a:lnTo>
                    <a:lnTo>
                      <a:pt x="0" y="0"/>
                    </a:lnTo>
                    <a:lnTo>
                      <a:pt x="0" y="7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93" name="Freeform 57"/>
              <p:cNvSpPr>
                <a:spLocks/>
              </p:cNvSpPr>
              <p:nvPr/>
            </p:nvSpPr>
            <p:spPr bwMode="auto">
              <a:xfrm>
                <a:off x="1680" y="3219"/>
                <a:ext cx="210" cy="230"/>
              </a:xfrm>
              <a:custGeom>
                <a:avLst/>
                <a:gdLst>
                  <a:gd name="T0" fmla="*/ 65 w 631"/>
                  <a:gd name="T1" fmla="*/ 77 h 691"/>
                  <a:gd name="T2" fmla="*/ 6 w 631"/>
                  <a:gd name="T3" fmla="*/ 77 h 691"/>
                  <a:gd name="T4" fmla="*/ 6 w 631"/>
                  <a:gd name="T5" fmla="*/ 65 h 691"/>
                  <a:gd name="T6" fmla="*/ 21 w 631"/>
                  <a:gd name="T7" fmla="*/ 65 h 691"/>
                  <a:gd name="T8" fmla="*/ 21 w 631"/>
                  <a:gd name="T9" fmla="*/ 59 h 691"/>
                  <a:gd name="T10" fmla="*/ 15 w 631"/>
                  <a:gd name="T11" fmla="*/ 59 h 691"/>
                  <a:gd name="T12" fmla="*/ 0 w 631"/>
                  <a:gd name="T13" fmla="*/ 21 h 691"/>
                  <a:gd name="T14" fmla="*/ 54 w 631"/>
                  <a:gd name="T15" fmla="*/ 0 h 691"/>
                  <a:gd name="T16" fmla="*/ 70 w 631"/>
                  <a:gd name="T17" fmla="*/ 55 h 691"/>
                  <a:gd name="T18" fmla="*/ 56 w 631"/>
                  <a:gd name="T19" fmla="*/ 60 h 691"/>
                  <a:gd name="T20" fmla="*/ 56 w 631"/>
                  <a:gd name="T21" fmla="*/ 64 h 691"/>
                  <a:gd name="T22" fmla="*/ 66 w 631"/>
                  <a:gd name="T23" fmla="*/ 64 h 691"/>
                  <a:gd name="T24" fmla="*/ 66 w 631"/>
                  <a:gd name="T25" fmla="*/ 77 h 691"/>
                  <a:gd name="T26" fmla="*/ 65 w 631"/>
                  <a:gd name="T27" fmla="*/ 77 h 6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 h="691">
                    <a:moveTo>
                      <a:pt x="588" y="691"/>
                    </a:moveTo>
                    <a:lnTo>
                      <a:pt x="55" y="691"/>
                    </a:lnTo>
                    <a:lnTo>
                      <a:pt x="55" y="582"/>
                    </a:lnTo>
                    <a:lnTo>
                      <a:pt x="187" y="582"/>
                    </a:lnTo>
                    <a:lnTo>
                      <a:pt x="187" y="536"/>
                    </a:lnTo>
                    <a:lnTo>
                      <a:pt x="134" y="536"/>
                    </a:lnTo>
                    <a:lnTo>
                      <a:pt x="0" y="190"/>
                    </a:lnTo>
                    <a:lnTo>
                      <a:pt x="488" y="0"/>
                    </a:lnTo>
                    <a:lnTo>
                      <a:pt x="631" y="494"/>
                    </a:lnTo>
                    <a:lnTo>
                      <a:pt x="502" y="539"/>
                    </a:lnTo>
                    <a:lnTo>
                      <a:pt x="502" y="577"/>
                    </a:lnTo>
                    <a:lnTo>
                      <a:pt x="593" y="577"/>
                    </a:lnTo>
                    <a:lnTo>
                      <a:pt x="593" y="691"/>
                    </a:lnTo>
                    <a:lnTo>
                      <a:pt x="588" y="6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94" name="Freeform 58"/>
              <p:cNvSpPr>
                <a:spLocks/>
              </p:cNvSpPr>
              <p:nvPr/>
            </p:nvSpPr>
            <p:spPr bwMode="auto">
              <a:xfrm>
                <a:off x="1949" y="3393"/>
                <a:ext cx="42" cy="23"/>
              </a:xfrm>
              <a:custGeom>
                <a:avLst/>
                <a:gdLst>
                  <a:gd name="T0" fmla="*/ 14 w 126"/>
                  <a:gd name="T1" fmla="*/ 8 h 68"/>
                  <a:gd name="T2" fmla="*/ 0 w 126"/>
                  <a:gd name="T3" fmla="*/ 8 h 68"/>
                  <a:gd name="T4" fmla="*/ 0 w 126"/>
                  <a:gd name="T5" fmla="*/ 7 h 68"/>
                  <a:gd name="T6" fmla="*/ 1 w 126"/>
                  <a:gd name="T7" fmla="*/ 7 h 68"/>
                  <a:gd name="T8" fmla="*/ 3 w 126"/>
                  <a:gd name="T9" fmla="*/ 5 h 68"/>
                  <a:gd name="T10" fmla="*/ 4 w 126"/>
                  <a:gd name="T11" fmla="*/ 4 h 68"/>
                  <a:gd name="T12" fmla="*/ 6 w 126"/>
                  <a:gd name="T13" fmla="*/ 3 h 68"/>
                  <a:gd name="T14" fmla="*/ 8 w 126"/>
                  <a:gd name="T15" fmla="*/ 1 h 68"/>
                  <a:gd name="T16" fmla="*/ 10 w 126"/>
                  <a:gd name="T17" fmla="*/ 0 h 68"/>
                  <a:gd name="T18" fmla="*/ 11 w 126"/>
                  <a:gd name="T19" fmla="*/ 0 h 68"/>
                  <a:gd name="T20" fmla="*/ 14 w 126"/>
                  <a:gd name="T21" fmla="*/ 8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68">
                    <a:moveTo>
                      <a:pt x="126" y="68"/>
                    </a:moveTo>
                    <a:lnTo>
                      <a:pt x="0" y="68"/>
                    </a:lnTo>
                    <a:lnTo>
                      <a:pt x="3" y="65"/>
                    </a:lnTo>
                    <a:lnTo>
                      <a:pt x="12" y="58"/>
                    </a:lnTo>
                    <a:lnTo>
                      <a:pt x="24" y="48"/>
                    </a:lnTo>
                    <a:lnTo>
                      <a:pt x="39" y="35"/>
                    </a:lnTo>
                    <a:lnTo>
                      <a:pt x="55" y="24"/>
                    </a:lnTo>
                    <a:lnTo>
                      <a:pt x="72" y="12"/>
                    </a:lnTo>
                    <a:lnTo>
                      <a:pt x="87" y="4"/>
                    </a:lnTo>
                    <a:lnTo>
                      <a:pt x="100" y="0"/>
                    </a:lnTo>
                    <a:lnTo>
                      <a:pt x="126" y="6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95" name="Freeform 59"/>
              <p:cNvSpPr>
                <a:spLocks/>
              </p:cNvSpPr>
              <p:nvPr/>
            </p:nvSpPr>
            <p:spPr bwMode="auto">
              <a:xfrm>
                <a:off x="1696" y="3470"/>
                <a:ext cx="314" cy="281"/>
              </a:xfrm>
              <a:custGeom>
                <a:avLst/>
                <a:gdLst>
                  <a:gd name="T0" fmla="*/ 0 w 941"/>
                  <a:gd name="T1" fmla="*/ 0 h 843"/>
                  <a:gd name="T2" fmla="*/ 0 w 941"/>
                  <a:gd name="T3" fmla="*/ 9 h 843"/>
                  <a:gd name="T4" fmla="*/ 13 w 941"/>
                  <a:gd name="T5" fmla="*/ 9 h 843"/>
                  <a:gd name="T6" fmla="*/ 13 w 941"/>
                  <a:gd name="T7" fmla="*/ 31 h 843"/>
                  <a:gd name="T8" fmla="*/ 21 w 941"/>
                  <a:gd name="T9" fmla="*/ 31 h 843"/>
                  <a:gd name="T10" fmla="*/ 21 w 941"/>
                  <a:gd name="T11" fmla="*/ 9 h 843"/>
                  <a:gd name="T12" fmla="*/ 70 w 941"/>
                  <a:gd name="T13" fmla="*/ 9 h 843"/>
                  <a:gd name="T14" fmla="*/ 70 w 941"/>
                  <a:gd name="T15" fmla="*/ 78 h 843"/>
                  <a:gd name="T16" fmla="*/ 21 w 941"/>
                  <a:gd name="T17" fmla="*/ 78 h 843"/>
                  <a:gd name="T18" fmla="*/ 21 w 941"/>
                  <a:gd name="T19" fmla="*/ 31 h 843"/>
                  <a:gd name="T20" fmla="*/ 13 w 941"/>
                  <a:gd name="T21" fmla="*/ 31 h 843"/>
                  <a:gd name="T22" fmla="*/ 13 w 941"/>
                  <a:gd name="T23" fmla="*/ 94 h 843"/>
                  <a:gd name="T24" fmla="*/ 21 w 941"/>
                  <a:gd name="T25" fmla="*/ 94 h 843"/>
                  <a:gd name="T26" fmla="*/ 21 w 941"/>
                  <a:gd name="T27" fmla="*/ 86 h 843"/>
                  <a:gd name="T28" fmla="*/ 70 w 941"/>
                  <a:gd name="T29" fmla="*/ 86 h 843"/>
                  <a:gd name="T30" fmla="*/ 70 w 941"/>
                  <a:gd name="T31" fmla="*/ 94 h 843"/>
                  <a:gd name="T32" fmla="*/ 78 w 941"/>
                  <a:gd name="T33" fmla="*/ 94 h 843"/>
                  <a:gd name="T34" fmla="*/ 78 w 941"/>
                  <a:gd name="T35" fmla="*/ 9 h 843"/>
                  <a:gd name="T36" fmla="*/ 105 w 941"/>
                  <a:gd name="T37" fmla="*/ 9 h 843"/>
                  <a:gd name="T38" fmla="*/ 105 w 941"/>
                  <a:gd name="T39" fmla="*/ 0 h 843"/>
                  <a:gd name="T40" fmla="*/ 0 w 941"/>
                  <a:gd name="T41" fmla="*/ 0 h 8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1" h="843">
                    <a:moveTo>
                      <a:pt x="0" y="0"/>
                    </a:moveTo>
                    <a:lnTo>
                      <a:pt x="0" y="77"/>
                    </a:lnTo>
                    <a:lnTo>
                      <a:pt x="115" y="77"/>
                    </a:lnTo>
                    <a:lnTo>
                      <a:pt x="115" y="282"/>
                    </a:lnTo>
                    <a:lnTo>
                      <a:pt x="191" y="282"/>
                    </a:lnTo>
                    <a:lnTo>
                      <a:pt x="191" y="77"/>
                    </a:lnTo>
                    <a:lnTo>
                      <a:pt x="625" y="77"/>
                    </a:lnTo>
                    <a:lnTo>
                      <a:pt x="625" y="702"/>
                    </a:lnTo>
                    <a:lnTo>
                      <a:pt x="191" y="702"/>
                    </a:lnTo>
                    <a:lnTo>
                      <a:pt x="191" y="282"/>
                    </a:lnTo>
                    <a:lnTo>
                      <a:pt x="115" y="282"/>
                    </a:lnTo>
                    <a:lnTo>
                      <a:pt x="115" y="843"/>
                    </a:lnTo>
                    <a:lnTo>
                      <a:pt x="191" y="843"/>
                    </a:lnTo>
                    <a:lnTo>
                      <a:pt x="191" y="778"/>
                    </a:lnTo>
                    <a:lnTo>
                      <a:pt x="625" y="778"/>
                    </a:lnTo>
                    <a:lnTo>
                      <a:pt x="625" y="843"/>
                    </a:lnTo>
                    <a:lnTo>
                      <a:pt x="703" y="843"/>
                    </a:lnTo>
                    <a:lnTo>
                      <a:pt x="703" y="77"/>
                    </a:lnTo>
                    <a:lnTo>
                      <a:pt x="941" y="77"/>
                    </a:lnTo>
                    <a:lnTo>
                      <a:pt x="94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48139" name="Text Box 60"/>
            <p:cNvSpPr txBox="1">
              <a:spLocks noChangeArrowheads="1"/>
            </p:cNvSpPr>
            <p:nvPr/>
          </p:nvSpPr>
          <p:spPr bwMode="auto">
            <a:xfrm>
              <a:off x="1488" y="2400"/>
              <a:ext cx="1008"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2400">
                <a:latin typeface="Times New Roman" pitchFamily="18" charset="0"/>
                <a:cs typeface="Arial" charset="0"/>
              </a:endParaRPr>
            </a:p>
          </p:txBody>
        </p:sp>
        <p:pic>
          <p:nvPicPr>
            <p:cNvPr id="48140" name="Picture 61" descr="auscult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8" y="2544"/>
              <a:ext cx="515" cy="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Picture 62" descr="TPTSNC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6" y="2976"/>
              <a:ext cx="528"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42" name="Group 63"/>
            <p:cNvGrpSpPr>
              <a:grpSpLocks/>
            </p:cNvGrpSpPr>
            <p:nvPr/>
          </p:nvGrpSpPr>
          <p:grpSpPr bwMode="auto">
            <a:xfrm>
              <a:off x="2838" y="2646"/>
              <a:ext cx="276" cy="279"/>
              <a:chOff x="3126" y="2646"/>
              <a:chExt cx="276" cy="279"/>
            </a:xfrm>
          </p:grpSpPr>
          <p:sp>
            <p:nvSpPr>
              <p:cNvPr id="48183" name="Freeform 64"/>
              <p:cNvSpPr>
                <a:spLocks/>
              </p:cNvSpPr>
              <p:nvPr/>
            </p:nvSpPr>
            <p:spPr bwMode="auto">
              <a:xfrm>
                <a:off x="3169" y="2646"/>
                <a:ext cx="181" cy="179"/>
              </a:xfrm>
              <a:custGeom>
                <a:avLst/>
                <a:gdLst>
                  <a:gd name="T0" fmla="*/ 19 w 1452"/>
                  <a:gd name="T1" fmla="*/ 22 h 1428"/>
                  <a:gd name="T2" fmla="*/ 20 w 1452"/>
                  <a:gd name="T3" fmla="*/ 22 h 1428"/>
                  <a:gd name="T4" fmla="*/ 20 w 1452"/>
                  <a:gd name="T5" fmla="*/ 22 h 1428"/>
                  <a:gd name="T6" fmla="*/ 21 w 1452"/>
                  <a:gd name="T7" fmla="*/ 22 h 1428"/>
                  <a:gd name="T8" fmla="*/ 21 w 1452"/>
                  <a:gd name="T9" fmla="*/ 22 h 1428"/>
                  <a:gd name="T10" fmla="*/ 22 w 1452"/>
                  <a:gd name="T11" fmla="*/ 21 h 1428"/>
                  <a:gd name="T12" fmla="*/ 22 w 1452"/>
                  <a:gd name="T13" fmla="*/ 21 h 1428"/>
                  <a:gd name="T14" fmla="*/ 22 w 1452"/>
                  <a:gd name="T15" fmla="*/ 20 h 1428"/>
                  <a:gd name="T16" fmla="*/ 22 w 1452"/>
                  <a:gd name="T17" fmla="*/ 20 h 1428"/>
                  <a:gd name="T18" fmla="*/ 22 w 1452"/>
                  <a:gd name="T19" fmla="*/ 19 h 1428"/>
                  <a:gd name="T20" fmla="*/ 23 w 1452"/>
                  <a:gd name="T21" fmla="*/ 18 h 1428"/>
                  <a:gd name="T22" fmla="*/ 22 w 1452"/>
                  <a:gd name="T23" fmla="*/ 4 h 1428"/>
                  <a:gd name="T24" fmla="*/ 22 w 1452"/>
                  <a:gd name="T25" fmla="*/ 3 h 1428"/>
                  <a:gd name="T26" fmla="*/ 22 w 1452"/>
                  <a:gd name="T27" fmla="*/ 2 h 1428"/>
                  <a:gd name="T28" fmla="*/ 22 w 1452"/>
                  <a:gd name="T29" fmla="*/ 2 h 1428"/>
                  <a:gd name="T30" fmla="*/ 21 w 1452"/>
                  <a:gd name="T31" fmla="*/ 1 h 1428"/>
                  <a:gd name="T32" fmla="*/ 21 w 1452"/>
                  <a:gd name="T33" fmla="*/ 1 h 1428"/>
                  <a:gd name="T34" fmla="*/ 21 w 1452"/>
                  <a:gd name="T35" fmla="*/ 0 h 1428"/>
                  <a:gd name="T36" fmla="*/ 20 w 1452"/>
                  <a:gd name="T37" fmla="*/ 0 h 1428"/>
                  <a:gd name="T38" fmla="*/ 19 w 1452"/>
                  <a:gd name="T39" fmla="*/ 0 h 1428"/>
                  <a:gd name="T40" fmla="*/ 3 w 1452"/>
                  <a:gd name="T41" fmla="*/ 0 h 1428"/>
                  <a:gd name="T42" fmla="*/ 3 w 1452"/>
                  <a:gd name="T43" fmla="*/ 0 h 1428"/>
                  <a:gd name="T44" fmla="*/ 2 w 1452"/>
                  <a:gd name="T45" fmla="*/ 0 h 1428"/>
                  <a:gd name="T46" fmla="*/ 2 w 1452"/>
                  <a:gd name="T47" fmla="*/ 0 h 1428"/>
                  <a:gd name="T48" fmla="*/ 2 w 1452"/>
                  <a:gd name="T49" fmla="*/ 1 h 1428"/>
                  <a:gd name="T50" fmla="*/ 1 w 1452"/>
                  <a:gd name="T51" fmla="*/ 1 h 1428"/>
                  <a:gd name="T52" fmla="*/ 1 w 1452"/>
                  <a:gd name="T53" fmla="*/ 2 h 1428"/>
                  <a:gd name="T54" fmla="*/ 1 w 1452"/>
                  <a:gd name="T55" fmla="*/ 2 h 1428"/>
                  <a:gd name="T56" fmla="*/ 0 w 1452"/>
                  <a:gd name="T57" fmla="*/ 2 h 1428"/>
                  <a:gd name="T58" fmla="*/ 0 w 1452"/>
                  <a:gd name="T59" fmla="*/ 3 h 1428"/>
                  <a:gd name="T60" fmla="*/ 0 w 1452"/>
                  <a:gd name="T61" fmla="*/ 4 h 1428"/>
                  <a:gd name="T62" fmla="*/ 0 w 1452"/>
                  <a:gd name="T63" fmla="*/ 18 h 1428"/>
                  <a:gd name="T64" fmla="*/ 0 w 1452"/>
                  <a:gd name="T65" fmla="*/ 19 h 1428"/>
                  <a:gd name="T66" fmla="*/ 0 w 1452"/>
                  <a:gd name="T67" fmla="*/ 20 h 1428"/>
                  <a:gd name="T68" fmla="*/ 1 w 1452"/>
                  <a:gd name="T69" fmla="*/ 20 h 1428"/>
                  <a:gd name="T70" fmla="*/ 1 w 1452"/>
                  <a:gd name="T71" fmla="*/ 21 h 1428"/>
                  <a:gd name="T72" fmla="*/ 1 w 1452"/>
                  <a:gd name="T73" fmla="*/ 21 h 1428"/>
                  <a:gd name="T74" fmla="*/ 2 w 1452"/>
                  <a:gd name="T75" fmla="*/ 22 h 1428"/>
                  <a:gd name="T76" fmla="*/ 2 w 1452"/>
                  <a:gd name="T77" fmla="*/ 22 h 1428"/>
                  <a:gd name="T78" fmla="*/ 3 w 1452"/>
                  <a:gd name="T79" fmla="*/ 22 h 1428"/>
                  <a:gd name="T80" fmla="*/ 3 w 1452"/>
                  <a:gd name="T81" fmla="*/ 22 h 1428"/>
                  <a:gd name="T82" fmla="*/ 19 w 1452"/>
                  <a:gd name="T83" fmla="*/ 22 h 1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2" h="1428">
                    <a:moveTo>
                      <a:pt x="1226" y="1428"/>
                    </a:moveTo>
                    <a:lnTo>
                      <a:pt x="1238" y="1428"/>
                    </a:lnTo>
                    <a:lnTo>
                      <a:pt x="1263" y="1428"/>
                    </a:lnTo>
                    <a:lnTo>
                      <a:pt x="1276" y="1415"/>
                    </a:lnTo>
                    <a:lnTo>
                      <a:pt x="1288" y="1415"/>
                    </a:lnTo>
                    <a:lnTo>
                      <a:pt x="1314" y="1415"/>
                    </a:lnTo>
                    <a:lnTo>
                      <a:pt x="1326" y="1403"/>
                    </a:lnTo>
                    <a:lnTo>
                      <a:pt x="1339" y="1391"/>
                    </a:lnTo>
                    <a:lnTo>
                      <a:pt x="1351" y="1378"/>
                    </a:lnTo>
                    <a:lnTo>
                      <a:pt x="1364" y="1378"/>
                    </a:lnTo>
                    <a:lnTo>
                      <a:pt x="1376" y="1365"/>
                    </a:lnTo>
                    <a:lnTo>
                      <a:pt x="1388" y="1352"/>
                    </a:lnTo>
                    <a:lnTo>
                      <a:pt x="1401" y="1340"/>
                    </a:lnTo>
                    <a:lnTo>
                      <a:pt x="1401" y="1314"/>
                    </a:lnTo>
                    <a:lnTo>
                      <a:pt x="1413" y="1302"/>
                    </a:lnTo>
                    <a:lnTo>
                      <a:pt x="1426" y="1289"/>
                    </a:lnTo>
                    <a:lnTo>
                      <a:pt x="1426" y="1276"/>
                    </a:lnTo>
                    <a:lnTo>
                      <a:pt x="1438" y="1251"/>
                    </a:lnTo>
                    <a:lnTo>
                      <a:pt x="1438" y="1239"/>
                    </a:lnTo>
                    <a:lnTo>
                      <a:pt x="1438" y="1214"/>
                    </a:lnTo>
                    <a:lnTo>
                      <a:pt x="1438" y="1201"/>
                    </a:lnTo>
                    <a:lnTo>
                      <a:pt x="1452" y="1174"/>
                    </a:lnTo>
                    <a:lnTo>
                      <a:pt x="1452" y="252"/>
                    </a:lnTo>
                    <a:lnTo>
                      <a:pt x="1438" y="226"/>
                    </a:lnTo>
                    <a:lnTo>
                      <a:pt x="1438" y="201"/>
                    </a:lnTo>
                    <a:lnTo>
                      <a:pt x="1438" y="189"/>
                    </a:lnTo>
                    <a:lnTo>
                      <a:pt x="1426" y="163"/>
                    </a:lnTo>
                    <a:lnTo>
                      <a:pt x="1426" y="138"/>
                    </a:lnTo>
                    <a:lnTo>
                      <a:pt x="1413" y="126"/>
                    </a:lnTo>
                    <a:lnTo>
                      <a:pt x="1401" y="112"/>
                    </a:lnTo>
                    <a:lnTo>
                      <a:pt x="1388" y="88"/>
                    </a:lnTo>
                    <a:lnTo>
                      <a:pt x="1376" y="74"/>
                    </a:lnTo>
                    <a:lnTo>
                      <a:pt x="1364" y="62"/>
                    </a:lnTo>
                    <a:lnTo>
                      <a:pt x="1351" y="49"/>
                    </a:lnTo>
                    <a:lnTo>
                      <a:pt x="1339" y="37"/>
                    </a:lnTo>
                    <a:lnTo>
                      <a:pt x="1326" y="25"/>
                    </a:lnTo>
                    <a:lnTo>
                      <a:pt x="1302" y="12"/>
                    </a:lnTo>
                    <a:lnTo>
                      <a:pt x="1288" y="12"/>
                    </a:lnTo>
                    <a:lnTo>
                      <a:pt x="1263" y="0"/>
                    </a:lnTo>
                    <a:lnTo>
                      <a:pt x="1251" y="0"/>
                    </a:lnTo>
                    <a:lnTo>
                      <a:pt x="1226" y="0"/>
                    </a:lnTo>
                    <a:lnTo>
                      <a:pt x="225" y="0"/>
                    </a:lnTo>
                    <a:lnTo>
                      <a:pt x="200" y="0"/>
                    </a:lnTo>
                    <a:lnTo>
                      <a:pt x="187" y="0"/>
                    </a:lnTo>
                    <a:lnTo>
                      <a:pt x="175" y="12"/>
                    </a:lnTo>
                    <a:lnTo>
                      <a:pt x="150" y="12"/>
                    </a:lnTo>
                    <a:lnTo>
                      <a:pt x="138" y="12"/>
                    </a:lnTo>
                    <a:lnTo>
                      <a:pt x="125" y="25"/>
                    </a:lnTo>
                    <a:lnTo>
                      <a:pt x="113" y="37"/>
                    </a:lnTo>
                    <a:lnTo>
                      <a:pt x="101" y="49"/>
                    </a:lnTo>
                    <a:lnTo>
                      <a:pt x="87" y="49"/>
                    </a:lnTo>
                    <a:lnTo>
                      <a:pt x="75" y="62"/>
                    </a:lnTo>
                    <a:lnTo>
                      <a:pt x="62" y="74"/>
                    </a:lnTo>
                    <a:lnTo>
                      <a:pt x="50" y="100"/>
                    </a:lnTo>
                    <a:lnTo>
                      <a:pt x="37" y="112"/>
                    </a:lnTo>
                    <a:lnTo>
                      <a:pt x="37" y="126"/>
                    </a:lnTo>
                    <a:lnTo>
                      <a:pt x="25" y="138"/>
                    </a:lnTo>
                    <a:lnTo>
                      <a:pt x="13" y="151"/>
                    </a:lnTo>
                    <a:lnTo>
                      <a:pt x="13" y="177"/>
                    </a:lnTo>
                    <a:lnTo>
                      <a:pt x="13" y="189"/>
                    </a:lnTo>
                    <a:lnTo>
                      <a:pt x="0" y="214"/>
                    </a:lnTo>
                    <a:lnTo>
                      <a:pt x="0" y="226"/>
                    </a:lnTo>
                    <a:lnTo>
                      <a:pt x="0" y="252"/>
                    </a:lnTo>
                    <a:lnTo>
                      <a:pt x="0" y="1174"/>
                    </a:lnTo>
                    <a:lnTo>
                      <a:pt x="0" y="1201"/>
                    </a:lnTo>
                    <a:lnTo>
                      <a:pt x="0" y="1226"/>
                    </a:lnTo>
                    <a:lnTo>
                      <a:pt x="13" y="1239"/>
                    </a:lnTo>
                    <a:lnTo>
                      <a:pt x="13" y="1263"/>
                    </a:lnTo>
                    <a:lnTo>
                      <a:pt x="25" y="1289"/>
                    </a:lnTo>
                    <a:lnTo>
                      <a:pt x="37" y="1302"/>
                    </a:lnTo>
                    <a:lnTo>
                      <a:pt x="37" y="1326"/>
                    </a:lnTo>
                    <a:lnTo>
                      <a:pt x="50" y="1340"/>
                    </a:lnTo>
                    <a:lnTo>
                      <a:pt x="62" y="1352"/>
                    </a:lnTo>
                    <a:lnTo>
                      <a:pt x="75" y="1365"/>
                    </a:lnTo>
                    <a:lnTo>
                      <a:pt x="101" y="1378"/>
                    </a:lnTo>
                    <a:lnTo>
                      <a:pt x="113" y="1391"/>
                    </a:lnTo>
                    <a:lnTo>
                      <a:pt x="125" y="1403"/>
                    </a:lnTo>
                    <a:lnTo>
                      <a:pt x="150" y="1415"/>
                    </a:lnTo>
                    <a:lnTo>
                      <a:pt x="163" y="1415"/>
                    </a:lnTo>
                    <a:lnTo>
                      <a:pt x="187" y="1428"/>
                    </a:lnTo>
                    <a:lnTo>
                      <a:pt x="200" y="1428"/>
                    </a:lnTo>
                    <a:lnTo>
                      <a:pt x="225" y="1428"/>
                    </a:lnTo>
                    <a:lnTo>
                      <a:pt x="1226" y="14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84" name="Freeform 65"/>
              <p:cNvSpPr>
                <a:spLocks/>
              </p:cNvSpPr>
              <p:nvPr/>
            </p:nvSpPr>
            <p:spPr bwMode="auto">
              <a:xfrm>
                <a:off x="3126" y="2847"/>
                <a:ext cx="276" cy="46"/>
              </a:xfrm>
              <a:custGeom>
                <a:avLst/>
                <a:gdLst>
                  <a:gd name="T0" fmla="*/ 35 w 2202"/>
                  <a:gd name="T1" fmla="*/ 6 h 367"/>
                  <a:gd name="T2" fmla="*/ 27 w 2202"/>
                  <a:gd name="T3" fmla="*/ 0 h 367"/>
                  <a:gd name="T4" fmla="*/ 8 w 2202"/>
                  <a:gd name="T5" fmla="*/ 0 h 367"/>
                  <a:gd name="T6" fmla="*/ 0 w 2202"/>
                  <a:gd name="T7" fmla="*/ 6 h 367"/>
                  <a:gd name="T8" fmla="*/ 35 w 2202"/>
                  <a:gd name="T9" fmla="*/ 6 h 367"/>
                  <a:gd name="T10" fmla="*/ 35 w 2202"/>
                  <a:gd name="T11" fmla="*/ 6 h 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2" h="367">
                    <a:moveTo>
                      <a:pt x="2202" y="367"/>
                    </a:moveTo>
                    <a:lnTo>
                      <a:pt x="1714" y="0"/>
                    </a:lnTo>
                    <a:lnTo>
                      <a:pt x="476" y="0"/>
                    </a:lnTo>
                    <a:lnTo>
                      <a:pt x="0" y="367"/>
                    </a:lnTo>
                    <a:lnTo>
                      <a:pt x="2202" y="3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85" name="Freeform 66"/>
              <p:cNvSpPr>
                <a:spLocks/>
              </p:cNvSpPr>
              <p:nvPr/>
            </p:nvSpPr>
            <p:spPr bwMode="auto">
              <a:xfrm>
                <a:off x="3126" y="2906"/>
                <a:ext cx="276" cy="19"/>
              </a:xfrm>
              <a:custGeom>
                <a:avLst/>
                <a:gdLst>
                  <a:gd name="T0" fmla="*/ 35 w 2202"/>
                  <a:gd name="T1" fmla="*/ 2 h 151"/>
                  <a:gd name="T2" fmla="*/ 35 w 2202"/>
                  <a:gd name="T3" fmla="*/ 0 h 151"/>
                  <a:gd name="T4" fmla="*/ 0 w 2202"/>
                  <a:gd name="T5" fmla="*/ 0 h 151"/>
                  <a:gd name="T6" fmla="*/ 0 w 2202"/>
                  <a:gd name="T7" fmla="*/ 2 h 151"/>
                  <a:gd name="T8" fmla="*/ 35 w 2202"/>
                  <a:gd name="T9" fmla="*/ 2 h 151"/>
                  <a:gd name="T10" fmla="*/ 35 w 2202"/>
                  <a:gd name="T11" fmla="*/ 2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2" h="151">
                    <a:moveTo>
                      <a:pt x="2202" y="151"/>
                    </a:moveTo>
                    <a:lnTo>
                      <a:pt x="2202" y="0"/>
                    </a:lnTo>
                    <a:lnTo>
                      <a:pt x="0" y="0"/>
                    </a:lnTo>
                    <a:lnTo>
                      <a:pt x="0" y="151"/>
                    </a:lnTo>
                    <a:lnTo>
                      <a:pt x="2202" y="15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graphicFrame>
          <p:nvGraphicFramePr>
            <p:cNvPr id="48143" name="Object 67"/>
            <p:cNvGraphicFramePr>
              <a:graphicFrameLocks noChangeAspect="1"/>
            </p:cNvGraphicFramePr>
            <p:nvPr/>
          </p:nvGraphicFramePr>
          <p:xfrm>
            <a:off x="1776" y="3168"/>
            <a:ext cx="369" cy="504"/>
          </p:xfrm>
          <a:graphic>
            <a:graphicData uri="http://schemas.openxmlformats.org/presentationml/2006/ole">
              <mc:AlternateContent xmlns:mc="http://schemas.openxmlformats.org/markup-compatibility/2006">
                <mc:Choice xmlns:v="urn:schemas-microsoft-com:vml" Requires="v">
                  <p:oleObj spid="_x0000_s46147" name="Image" r:id="rId6" imgW="1200912" imgH="1639824" progId="Word.Picture.8">
                    <p:embed/>
                  </p:oleObj>
                </mc:Choice>
                <mc:Fallback>
                  <p:oleObj name="Image" r:id="rId6" imgW="1200912" imgH="1639824" progId="Word.Picture.8">
                    <p:embed/>
                    <p:pic>
                      <p:nvPicPr>
                        <p:cNvPr id="0"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6" y="3168"/>
                          <a:ext cx="369" cy="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44" name="Object 68"/>
            <p:cNvGraphicFramePr>
              <a:graphicFrameLocks noChangeAspect="1"/>
            </p:cNvGraphicFramePr>
            <p:nvPr/>
          </p:nvGraphicFramePr>
          <p:xfrm>
            <a:off x="2016" y="2544"/>
            <a:ext cx="461" cy="477"/>
          </p:xfrm>
          <a:graphic>
            <a:graphicData uri="http://schemas.openxmlformats.org/presentationml/2006/ole">
              <mc:AlternateContent xmlns:mc="http://schemas.openxmlformats.org/markup-compatibility/2006">
                <mc:Choice xmlns:v="urn:schemas-microsoft-com:vml" Requires="v">
                  <p:oleObj spid="_x0000_s46148" name="Image" r:id="rId8" imgW="1606296" imgH="1670304" progId="Word.Picture.8">
                    <p:embed/>
                  </p:oleObj>
                </mc:Choice>
                <mc:Fallback>
                  <p:oleObj name="Image" r:id="rId8" imgW="1606296" imgH="1670304" progId="Word.Picture.8">
                    <p:embed/>
                    <p:pic>
                      <p:nvPicPr>
                        <p:cNvPr id="0"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6" y="2544"/>
                          <a:ext cx="461" cy="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45" name="Freeform 69"/>
            <p:cNvSpPr>
              <a:spLocks/>
            </p:cNvSpPr>
            <p:nvPr/>
          </p:nvSpPr>
          <p:spPr bwMode="auto">
            <a:xfrm>
              <a:off x="432" y="2256"/>
              <a:ext cx="2832" cy="1872"/>
            </a:xfrm>
            <a:custGeom>
              <a:avLst/>
              <a:gdLst>
                <a:gd name="T0" fmla="*/ 2832 w 2832"/>
                <a:gd name="T1" fmla="*/ 144 h 1872"/>
                <a:gd name="T2" fmla="*/ 2832 w 2832"/>
                <a:gd name="T3" fmla="*/ 1872 h 1872"/>
                <a:gd name="T4" fmla="*/ 0 w 2832"/>
                <a:gd name="T5" fmla="*/ 1872 h 1872"/>
                <a:gd name="T6" fmla="*/ 0 w 2832"/>
                <a:gd name="T7" fmla="*/ 336 h 1872"/>
                <a:gd name="T8" fmla="*/ 912 w 2832"/>
                <a:gd name="T9" fmla="*/ 48 h 1872"/>
                <a:gd name="T10" fmla="*/ 912 w 2832"/>
                <a:gd name="T11" fmla="*/ 336 h 1872"/>
                <a:gd name="T12" fmla="*/ 1824 w 2832"/>
                <a:gd name="T13" fmla="*/ 48 h 1872"/>
                <a:gd name="T14" fmla="*/ 1824 w 2832"/>
                <a:gd name="T15" fmla="*/ 288 h 1872"/>
                <a:gd name="T16" fmla="*/ 2832 w 2832"/>
                <a:gd name="T17" fmla="*/ 0 h 1872"/>
                <a:gd name="T18" fmla="*/ 2832 w 2832"/>
                <a:gd name="T19" fmla="*/ 144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32" h="1872">
                  <a:moveTo>
                    <a:pt x="2832" y="144"/>
                  </a:moveTo>
                  <a:lnTo>
                    <a:pt x="2832" y="1872"/>
                  </a:lnTo>
                  <a:lnTo>
                    <a:pt x="0" y="1872"/>
                  </a:lnTo>
                  <a:lnTo>
                    <a:pt x="0" y="336"/>
                  </a:lnTo>
                  <a:lnTo>
                    <a:pt x="912" y="48"/>
                  </a:lnTo>
                  <a:lnTo>
                    <a:pt x="912" y="336"/>
                  </a:lnTo>
                  <a:lnTo>
                    <a:pt x="1824" y="48"/>
                  </a:lnTo>
                  <a:lnTo>
                    <a:pt x="1824" y="288"/>
                  </a:lnTo>
                  <a:lnTo>
                    <a:pt x="2832" y="0"/>
                  </a:lnTo>
                  <a:lnTo>
                    <a:pt x="2832" y="144"/>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48146" name="AutoShape 70"/>
            <p:cNvSpPr>
              <a:spLocks noChangeArrowheads="1"/>
            </p:cNvSpPr>
            <p:nvPr/>
          </p:nvSpPr>
          <p:spPr bwMode="auto">
            <a:xfrm>
              <a:off x="3648" y="2352"/>
              <a:ext cx="1920" cy="1344"/>
            </a:xfrm>
            <a:prstGeom prst="cube">
              <a:avLst>
                <a:gd name="adj" fmla="val 596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8147" name="Arc 71"/>
            <p:cNvSpPr>
              <a:spLocks/>
            </p:cNvSpPr>
            <p:nvPr/>
          </p:nvSpPr>
          <p:spPr bwMode="auto">
            <a:xfrm flipV="1">
              <a:off x="1056" y="2832"/>
              <a:ext cx="3264" cy="672"/>
            </a:xfrm>
            <a:custGeom>
              <a:avLst/>
              <a:gdLst>
                <a:gd name="T0" fmla="*/ 0 w 21600"/>
                <a:gd name="T1" fmla="*/ 0 h 21600"/>
                <a:gd name="T2" fmla="*/ 493 w 21600"/>
                <a:gd name="T3" fmla="*/ 21 h 21600"/>
                <a:gd name="T4" fmla="*/ 0 w 21600"/>
                <a:gd name="T5" fmla="*/ 2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76200">
              <a:solidFill>
                <a:srgbClr val="FF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8148" name="Line 72"/>
            <p:cNvSpPr>
              <a:spLocks noChangeShapeType="1"/>
            </p:cNvSpPr>
            <p:nvPr/>
          </p:nvSpPr>
          <p:spPr bwMode="auto">
            <a:xfrm>
              <a:off x="3504" y="2256"/>
              <a:ext cx="0" cy="1728"/>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48149" name="AutoShape 73"/>
            <p:cNvSpPr>
              <a:spLocks noChangeArrowheads="1"/>
            </p:cNvSpPr>
            <p:nvPr/>
          </p:nvSpPr>
          <p:spPr bwMode="auto">
            <a:xfrm>
              <a:off x="3072" y="2352"/>
              <a:ext cx="432" cy="384"/>
            </a:xfrm>
            <a:prstGeom prst="curvedLeftArrow">
              <a:avLst>
                <a:gd name="adj1" fmla="val 20000"/>
                <a:gd name="adj2" fmla="val 40000"/>
                <a:gd name="adj3" fmla="val 37500"/>
              </a:avLst>
            </a:prstGeom>
            <a:solidFill>
              <a:srgbClr val="FF99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grpSp>
          <p:nvGrpSpPr>
            <p:cNvPr id="48150" name="Group 74"/>
            <p:cNvGrpSpPr>
              <a:grpSpLocks/>
            </p:cNvGrpSpPr>
            <p:nvPr/>
          </p:nvGrpSpPr>
          <p:grpSpPr bwMode="auto">
            <a:xfrm>
              <a:off x="4658" y="2547"/>
              <a:ext cx="697" cy="909"/>
              <a:chOff x="4658" y="2547"/>
              <a:chExt cx="697" cy="909"/>
            </a:xfrm>
          </p:grpSpPr>
          <p:sp>
            <p:nvSpPr>
              <p:cNvPr id="48157" name="AutoShape 75"/>
              <p:cNvSpPr>
                <a:spLocks noChangeArrowheads="1"/>
              </p:cNvSpPr>
              <p:nvPr/>
            </p:nvSpPr>
            <p:spPr bwMode="auto">
              <a:xfrm>
                <a:off x="4800" y="3168"/>
                <a:ext cx="288" cy="288"/>
              </a:xfrm>
              <a:prstGeom prst="irregularSeal1">
                <a:avLst/>
              </a:prstGeom>
              <a:solidFill>
                <a:srgbClr val="FF33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8158" name="Freeform 76"/>
              <p:cNvSpPr>
                <a:spLocks/>
              </p:cNvSpPr>
              <p:nvPr/>
            </p:nvSpPr>
            <p:spPr bwMode="auto">
              <a:xfrm>
                <a:off x="4658" y="2547"/>
                <a:ext cx="697" cy="533"/>
              </a:xfrm>
              <a:custGeom>
                <a:avLst/>
                <a:gdLst>
                  <a:gd name="T0" fmla="*/ 44 w 2092"/>
                  <a:gd name="T1" fmla="*/ 7 h 1599"/>
                  <a:gd name="T2" fmla="*/ 48 w 2092"/>
                  <a:gd name="T3" fmla="*/ 1 h 1599"/>
                  <a:gd name="T4" fmla="*/ 54 w 2092"/>
                  <a:gd name="T5" fmla="*/ 0 h 1599"/>
                  <a:gd name="T6" fmla="*/ 60 w 2092"/>
                  <a:gd name="T7" fmla="*/ 1 h 1599"/>
                  <a:gd name="T8" fmla="*/ 110 w 2092"/>
                  <a:gd name="T9" fmla="*/ 66 h 1599"/>
                  <a:gd name="T10" fmla="*/ 117 w 2092"/>
                  <a:gd name="T11" fmla="*/ 65 h 1599"/>
                  <a:gd name="T12" fmla="*/ 125 w 2092"/>
                  <a:gd name="T13" fmla="*/ 65 h 1599"/>
                  <a:gd name="T14" fmla="*/ 130 w 2092"/>
                  <a:gd name="T15" fmla="*/ 69 h 1599"/>
                  <a:gd name="T16" fmla="*/ 134 w 2092"/>
                  <a:gd name="T17" fmla="*/ 74 h 1599"/>
                  <a:gd name="T18" fmla="*/ 137 w 2092"/>
                  <a:gd name="T19" fmla="*/ 77 h 1599"/>
                  <a:gd name="T20" fmla="*/ 137 w 2092"/>
                  <a:gd name="T21" fmla="*/ 84 h 1599"/>
                  <a:gd name="T22" fmla="*/ 135 w 2092"/>
                  <a:gd name="T23" fmla="*/ 94 h 1599"/>
                  <a:gd name="T24" fmla="*/ 167 w 2092"/>
                  <a:gd name="T25" fmla="*/ 99 h 1599"/>
                  <a:gd name="T26" fmla="*/ 173 w 2092"/>
                  <a:gd name="T27" fmla="*/ 103 h 1599"/>
                  <a:gd name="T28" fmla="*/ 179 w 2092"/>
                  <a:gd name="T29" fmla="*/ 109 h 1599"/>
                  <a:gd name="T30" fmla="*/ 183 w 2092"/>
                  <a:gd name="T31" fmla="*/ 116 h 1599"/>
                  <a:gd name="T32" fmla="*/ 188 w 2092"/>
                  <a:gd name="T33" fmla="*/ 123 h 1599"/>
                  <a:gd name="T34" fmla="*/ 196 w 2092"/>
                  <a:gd name="T35" fmla="*/ 128 h 1599"/>
                  <a:gd name="T36" fmla="*/ 205 w 2092"/>
                  <a:gd name="T37" fmla="*/ 132 h 1599"/>
                  <a:gd name="T38" fmla="*/ 213 w 2092"/>
                  <a:gd name="T39" fmla="*/ 137 h 1599"/>
                  <a:gd name="T40" fmla="*/ 221 w 2092"/>
                  <a:gd name="T41" fmla="*/ 147 h 1599"/>
                  <a:gd name="T42" fmla="*/ 230 w 2092"/>
                  <a:gd name="T43" fmla="*/ 164 h 1599"/>
                  <a:gd name="T44" fmla="*/ 45 w 2092"/>
                  <a:gd name="T45" fmla="*/ 178 h 1599"/>
                  <a:gd name="T46" fmla="*/ 41 w 2092"/>
                  <a:gd name="T47" fmla="*/ 168 h 1599"/>
                  <a:gd name="T48" fmla="*/ 34 w 2092"/>
                  <a:gd name="T49" fmla="*/ 160 h 1599"/>
                  <a:gd name="T50" fmla="*/ 6 w 2092"/>
                  <a:gd name="T51" fmla="*/ 95 h 1599"/>
                  <a:gd name="T52" fmla="*/ 12 w 2092"/>
                  <a:gd name="T53" fmla="*/ 98 h 1599"/>
                  <a:gd name="T54" fmla="*/ 14 w 2092"/>
                  <a:gd name="T55" fmla="*/ 93 h 1599"/>
                  <a:gd name="T56" fmla="*/ 9 w 2092"/>
                  <a:gd name="T57" fmla="*/ 83 h 1599"/>
                  <a:gd name="T58" fmla="*/ 12 w 2092"/>
                  <a:gd name="T59" fmla="*/ 72 h 1599"/>
                  <a:gd name="T60" fmla="*/ 18 w 2092"/>
                  <a:gd name="T61" fmla="*/ 63 h 1599"/>
                  <a:gd name="T62" fmla="*/ 19 w 2092"/>
                  <a:gd name="T63" fmla="*/ 59 h 1599"/>
                  <a:gd name="T64" fmla="*/ 14 w 2092"/>
                  <a:gd name="T65" fmla="*/ 56 h 1599"/>
                  <a:gd name="T66" fmla="*/ 9 w 2092"/>
                  <a:gd name="T67" fmla="*/ 53 h 1599"/>
                  <a:gd name="T68" fmla="*/ 4 w 2092"/>
                  <a:gd name="T69" fmla="*/ 49 h 1599"/>
                  <a:gd name="T70" fmla="*/ 0 w 2092"/>
                  <a:gd name="T71" fmla="*/ 44 h 1599"/>
                  <a:gd name="T72" fmla="*/ 1 w 2092"/>
                  <a:gd name="T73" fmla="*/ 41 h 1599"/>
                  <a:gd name="T74" fmla="*/ 5 w 2092"/>
                  <a:gd name="T75" fmla="*/ 43 h 1599"/>
                  <a:gd name="T76" fmla="*/ 10 w 2092"/>
                  <a:gd name="T77" fmla="*/ 47 h 1599"/>
                  <a:gd name="T78" fmla="*/ 16 w 2092"/>
                  <a:gd name="T79" fmla="*/ 51 h 1599"/>
                  <a:gd name="T80" fmla="*/ 22 w 2092"/>
                  <a:gd name="T81" fmla="*/ 54 h 1599"/>
                  <a:gd name="T82" fmla="*/ 34 w 2092"/>
                  <a:gd name="T83" fmla="*/ 45 h 1599"/>
                  <a:gd name="T84" fmla="*/ 39 w 2092"/>
                  <a:gd name="T85" fmla="*/ 43 h 1599"/>
                  <a:gd name="T86" fmla="*/ 45 w 2092"/>
                  <a:gd name="T87" fmla="*/ 40 h 1599"/>
                  <a:gd name="T88" fmla="*/ 51 w 2092"/>
                  <a:gd name="T89" fmla="*/ 39 h 1599"/>
                  <a:gd name="T90" fmla="*/ 58 w 2092"/>
                  <a:gd name="T91" fmla="*/ 41 h 1599"/>
                  <a:gd name="T92" fmla="*/ 64 w 2092"/>
                  <a:gd name="T93" fmla="*/ 44 h 1599"/>
                  <a:gd name="T94" fmla="*/ 68 w 2092"/>
                  <a:gd name="T95" fmla="*/ 47 h 15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92" h="1599">
                    <a:moveTo>
                      <a:pt x="390" y="114"/>
                    </a:moveTo>
                    <a:lnTo>
                      <a:pt x="389" y="94"/>
                    </a:lnTo>
                    <a:lnTo>
                      <a:pt x="390" y="75"/>
                    </a:lnTo>
                    <a:lnTo>
                      <a:pt x="395" y="59"/>
                    </a:lnTo>
                    <a:lnTo>
                      <a:pt x="400" y="45"/>
                    </a:lnTo>
                    <a:lnTo>
                      <a:pt x="408" y="33"/>
                    </a:lnTo>
                    <a:lnTo>
                      <a:pt x="420" y="22"/>
                    </a:lnTo>
                    <a:lnTo>
                      <a:pt x="435" y="13"/>
                    </a:lnTo>
                    <a:lnTo>
                      <a:pt x="454" y="7"/>
                    </a:lnTo>
                    <a:lnTo>
                      <a:pt x="465" y="3"/>
                    </a:lnTo>
                    <a:lnTo>
                      <a:pt x="477" y="0"/>
                    </a:lnTo>
                    <a:lnTo>
                      <a:pt x="490" y="0"/>
                    </a:lnTo>
                    <a:lnTo>
                      <a:pt x="501" y="1"/>
                    </a:lnTo>
                    <a:lnTo>
                      <a:pt x="514" y="4"/>
                    </a:lnTo>
                    <a:lnTo>
                      <a:pt x="526" y="8"/>
                    </a:lnTo>
                    <a:lnTo>
                      <a:pt x="537" y="13"/>
                    </a:lnTo>
                    <a:lnTo>
                      <a:pt x="547" y="19"/>
                    </a:lnTo>
                    <a:lnTo>
                      <a:pt x="955" y="584"/>
                    </a:lnTo>
                    <a:lnTo>
                      <a:pt x="970" y="589"/>
                    </a:lnTo>
                    <a:lnTo>
                      <a:pt x="986" y="591"/>
                    </a:lnTo>
                    <a:lnTo>
                      <a:pt x="1003" y="592"/>
                    </a:lnTo>
                    <a:lnTo>
                      <a:pt x="1021" y="591"/>
                    </a:lnTo>
                    <a:lnTo>
                      <a:pt x="1039" y="590"/>
                    </a:lnTo>
                    <a:lnTo>
                      <a:pt x="1057" y="588"/>
                    </a:lnTo>
                    <a:lnTo>
                      <a:pt x="1074" y="586"/>
                    </a:lnTo>
                    <a:lnTo>
                      <a:pt x="1092" y="584"/>
                    </a:lnTo>
                    <a:lnTo>
                      <a:pt x="1108" y="584"/>
                    </a:lnTo>
                    <a:lnTo>
                      <a:pt x="1124" y="585"/>
                    </a:lnTo>
                    <a:lnTo>
                      <a:pt x="1139" y="588"/>
                    </a:lnTo>
                    <a:lnTo>
                      <a:pt x="1153" y="594"/>
                    </a:lnTo>
                    <a:lnTo>
                      <a:pt x="1165" y="604"/>
                    </a:lnTo>
                    <a:lnTo>
                      <a:pt x="1175" y="617"/>
                    </a:lnTo>
                    <a:lnTo>
                      <a:pt x="1183" y="634"/>
                    </a:lnTo>
                    <a:lnTo>
                      <a:pt x="1189" y="656"/>
                    </a:lnTo>
                    <a:lnTo>
                      <a:pt x="1197" y="663"/>
                    </a:lnTo>
                    <a:lnTo>
                      <a:pt x="1204" y="668"/>
                    </a:lnTo>
                    <a:lnTo>
                      <a:pt x="1212" y="673"/>
                    </a:lnTo>
                    <a:lnTo>
                      <a:pt x="1219" y="679"/>
                    </a:lnTo>
                    <a:lnTo>
                      <a:pt x="1226" y="685"/>
                    </a:lnTo>
                    <a:lnTo>
                      <a:pt x="1231" y="691"/>
                    </a:lnTo>
                    <a:lnTo>
                      <a:pt x="1235" y="699"/>
                    </a:lnTo>
                    <a:lnTo>
                      <a:pt x="1238" y="709"/>
                    </a:lnTo>
                    <a:lnTo>
                      <a:pt x="1238" y="733"/>
                    </a:lnTo>
                    <a:lnTo>
                      <a:pt x="1237" y="757"/>
                    </a:lnTo>
                    <a:lnTo>
                      <a:pt x="1234" y="780"/>
                    </a:lnTo>
                    <a:lnTo>
                      <a:pt x="1230" y="802"/>
                    </a:lnTo>
                    <a:lnTo>
                      <a:pt x="1225" y="825"/>
                    </a:lnTo>
                    <a:lnTo>
                      <a:pt x="1215" y="845"/>
                    </a:lnTo>
                    <a:lnTo>
                      <a:pt x="1204" y="864"/>
                    </a:lnTo>
                    <a:lnTo>
                      <a:pt x="1189" y="881"/>
                    </a:lnTo>
                    <a:lnTo>
                      <a:pt x="1487" y="881"/>
                    </a:lnTo>
                    <a:lnTo>
                      <a:pt x="1503" y="888"/>
                    </a:lnTo>
                    <a:lnTo>
                      <a:pt x="1519" y="895"/>
                    </a:lnTo>
                    <a:lnTo>
                      <a:pt x="1534" y="905"/>
                    </a:lnTo>
                    <a:lnTo>
                      <a:pt x="1548" y="916"/>
                    </a:lnTo>
                    <a:lnTo>
                      <a:pt x="1562" y="927"/>
                    </a:lnTo>
                    <a:lnTo>
                      <a:pt x="1576" y="939"/>
                    </a:lnTo>
                    <a:lnTo>
                      <a:pt x="1588" y="953"/>
                    </a:lnTo>
                    <a:lnTo>
                      <a:pt x="1601" y="967"/>
                    </a:lnTo>
                    <a:lnTo>
                      <a:pt x="1611" y="982"/>
                    </a:lnTo>
                    <a:lnTo>
                      <a:pt x="1623" y="997"/>
                    </a:lnTo>
                    <a:lnTo>
                      <a:pt x="1633" y="1012"/>
                    </a:lnTo>
                    <a:lnTo>
                      <a:pt x="1642" y="1028"/>
                    </a:lnTo>
                    <a:lnTo>
                      <a:pt x="1651" y="1043"/>
                    </a:lnTo>
                    <a:lnTo>
                      <a:pt x="1659" y="1059"/>
                    </a:lnTo>
                    <a:lnTo>
                      <a:pt x="1667" y="1074"/>
                    </a:lnTo>
                    <a:lnTo>
                      <a:pt x="1673" y="1089"/>
                    </a:lnTo>
                    <a:lnTo>
                      <a:pt x="1689" y="1105"/>
                    </a:lnTo>
                    <a:lnTo>
                      <a:pt x="1707" y="1119"/>
                    </a:lnTo>
                    <a:lnTo>
                      <a:pt x="1726" y="1131"/>
                    </a:lnTo>
                    <a:lnTo>
                      <a:pt x="1744" y="1142"/>
                    </a:lnTo>
                    <a:lnTo>
                      <a:pt x="1763" y="1153"/>
                    </a:lnTo>
                    <a:lnTo>
                      <a:pt x="1783" y="1162"/>
                    </a:lnTo>
                    <a:lnTo>
                      <a:pt x="1803" y="1171"/>
                    </a:lnTo>
                    <a:lnTo>
                      <a:pt x="1823" y="1180"/>
                    </a:lnTo>
                    <a:lnTo>
                      <a:pt x="1843" y="1190"/>
                    </a:lnTo>
                    <a:lnTo>
                      <a:pt x="1862" y="1201"/>
                    </a:lnTo>
                    <a:lnTo>
                      <a:pt x="1882" y="1211"/>
                    </a:lnTo>
                    <a:lnTo>
                      <a:pt x="1900" y="1223"/>
                    </a:lnTo>
                    <a:lnTo>
                      <a:pt x="1918" y="1237"/>
                    </a:lnTo>
                    <a:lnTo>
                      <a:pt x="1935" y="1252"/>
                    </a:lnTo>
                    <a:lnTo>
                      <a:pt x="1951" y="1270"/>
                    </a:lnTo>
                    <a:lnTo>
                      <a:pt x="1966" y="1289"/>
                    </a:lnTo>
                    <a:lnTo>
                      <a:pt x="1994" y="1320"/>
                    </a:lnTo>
                    <a:lnTo>
                      <a:pt x="2017" y="1356"/>
                    </a:lnTo>
                    <a:lnTo>
                      <a:pt x="2038" y="1394"/>
                    </a:lnTo>
                    <a:lnTo>
                      <a:pt x="2055" y="1435"/>
                    </a:lnTo>
                    <a:lnTo>
                      <a:pt x="2067" y="1476"/>
                    </a:lnTo>
                    <a:lnTo>
                      <a:pt x="2078" y="1518"/>
                    </a:lnTo>
                    <a:lnTo>
                      <a:pt x="2087" y="1559"/>
                    </a:lnTo>
                    <a:lnTo>
                      <a:pt x="2092" y="1599"/>
                    </a:lnTo>
                    <a:lnTo>
                      <a:pt x="401" y="1599"/>
                    </a:lnTo>
                    <a:lnTo>
                      <a:pt x="398" y="1578"/>
                    </a:lnTo>
                    <a:lnTo>
                      <a:pt x="391" y="1556"/>
                    </a:lnTo>
                    <a:lnTo>
                      <a:pt x="383" y="1535"/>
                    </a:lnTo>
                    <a:lnTo>
                      <a:pt x="370" y="1515"/>
                    </a:lnTo>
                    <a:lnTo>
                      <a:pt x="357" y="1495"/>
                    </a:lnTo>
                    <a:lnTo>
                      <a:pt x="341" y="1477"/>
                    </a:lnTo>
                    <a:lnTo>
                      <a:pt x="326" y="1460"/>
                    </a:lnTo>
                    <a:lnTo>
                      <a:pt x="310" y="1444"/>
                    </a:lnTo>
                    <a:lnTo>
                      <a:pt x="25" y="1447"/>
                    </a:lnTo>
                    <a:lnTo>
                      <a:pt x="22" y="852"/>
                    </a:lnTo>
                    <a:lnTo>
                      <a:pt x="38" y="853"/>
                    </a:lnTo>
                    <a:lnTo>
                      <a:pt x="52" y="856"/>
                    </a:lnTo>
                    <a:lnTo>
                      <a:pt x="66" y="861"/>
                    </a:lnTo>
                    <a:lnTo>
                      <a:pt x="78" y="868"/>
                    </a:lnTo>
                    <a:lnTo>
                      <a:pt x="91" y="874"/>
                    </a:lnTo>
                    <a:lnTo>
                      <a:pt x="105" y="879"/>
                    </a:lnTo>
                    <a:lnTo>
                      <a:pt x="119" y="883"/>
                    </a:lnTo>
                    <a:lnTo>
                      <a:pt x="135" y="884"/>
                    </a:lnTo>
                    <a:lnTo>
                      <a:pt x="136" y="857"/>
                    </a:lnTo>
                    <a:lnTo>
                      <a:pt x="130" y="833"/>
                    </a:lnTo>
                    <a:lnTo>
                      <a:pt x="118" y="811"/>
                    </a:lnTo>
                    <a:lnTo>
                      <a:pt x="105" y="789"/>
                    </a:lnTo>
                    <a:lnTo>
                      <a:pt x="93" y="766"/>
                    </a:lnTo>
                    <a:lnTo>
                      <a:pt x="85" y="743"/>
                    </a:lnTo>
                    <a:lnTo>
                      <a:pt x="83" y="717"/>
                    </a:lnTo>
                    <a:lnTo>
                      <a:pt x="90" y="688"/>
                    </a:lnTo>
                    <a:lnTo>
                      <a:pt x="95" y="666"/>
                    </a:lnTo>
                    <a:lnTo>
                      <a:pt x="104" y="644"/>
                    </a:lnTo>
                    <a:lnTo>
                      <a:pt x="115" y="623"/>
                    </a:lnTo>
                    <a:lnTo>
                      <a:pt x="127" y="604"/>
                    </a:lnTo>
                    <a:lnTo>
                      <a:pt x="142" y="585"/>
                    </a:lnTo>
                    <a:lnTo>
                      <a:pt x="160" y="569"/>
                    </a:lnTo>
                    <a:lnTo>
                      <a:pt x="178" y="554"/>
                    </a:lnTo>
                    <a:lnTo>
                      <a:pt x="198" y="542"/>
                    </a:lnTo>
                    <a:lnTo>
                      <a:pt x="185" y="537"/>
                    </a:lnTo>
                    <a:lnTo>
                      <a:pt x="172" y="531"/>
                    </a:lnTo>
                    <a:lnTo>
                      <a:pt x="161" y="525"/>
                    </a:lnTo>
                    <a:lnTo>
                      <a:pt x="148" y="518"/>
                    </a:lnTo>
                    <a:lnTo>
                      <a:pt x="136" y="511"/>
                    </a:lnTo>
                    <a:lnTo>
                      <a:pt x="124" y="505"/>
                    </a:lnTo>
                    <a:lnTo>
                      <a:pt x="113" y="496"/>
                    </a:lnTo>
                    <a:lnTo>
                      <a:pt x="101" y="489"/>
                    </a:lnTo>
                    <a:lnTo>
                      <a:pt x="89" y="480"/>
                    </a:lnTo>
                    <a:lnTo>
                      <a:pt x="77" y="473"/>
                    </a:lnTo>
                    <a:lnTo>
                      <a:pt x="66" y="464"/>
                    </a:lnTo>
                    <a:lnTo>
                      <a:pt x="55" y="455"/>
                    </a:lnTo>
                    <a:lnTo>
                      <a:pt x="43" y="447"/>
                    </a:lnTo>
                    <a:lnTo>
                      <a:pt x="32" y="438"/>
                    </a:lnTo>
                    <a:lnTo>
                      <a:pt x="21" y="431"/>
                    </a:lnTo>
                    <a:lnTo>
                      <a:pt x="10" y="422"/>
                    </a:lnTo>
                    <a:lnTo>
                      <a:pt x="4" y="411"/>
                    </a:lnTo>
                    <a:lnTo>
                      <a:pt x="0" y="399"/>
                    </a:lnTo>
                    <a:lnTo>
                      <a:pt x="0" y="386"/>
                    </a:lnTo>
                    <a:lnTo>
                      <a:pt x="5" y="373"/>
                    </a:lnTo>
                    <a:lnTo>
                      <a:pt x="7" y="371"/>
                    </a:lnTo>
                    <a:lnTo>
                      <a:pt x="10" y="371"/>
                    </a:lnTo>
                    <a:lnTo>
                      <a:pt x="12" y="371"/>
                    </a:lnTo>
                    <a:lnTo>
                      <a:pt x="15" y="371"/>
                    </a:lnTo>
                    <a:lnTo>
                      <a:pt x="28" y="381"/>
                    </a:lnTo>
                    <a:lnTo>
                      <a:pt x="41" y="390"/>
                    </a:lnTo>
                    <a:lnTo>
                      <a:pt x="54" y="399"/>
                    </a:lnTo>
                    <a:lnTo>
                      <a:pt x="68" y="408"/>
                    </a:lnTo>
                    <a:lnTo>
                      <a:pt x="80" y="417"/>
                    </a:lnTo>
                    <a:lnTo>
                      <a:pt x="94" y="426"/>
                    </a:lnTo>
                    <a:lnTo>
                      <a:pt x="107" y="433"/>
                    </a:lnTo>
                    <a:lnTo>
                      <a:pt x="121" y="442"/>
                    </a:lnTo>
                    <a:lnTo>
                      <a:pt x="134" y="449"/>
                    </a:lnTo>
                    <a:lnTo>
                      <a:pt x="148" y="458"/>
                    </a:lnTo>
                    <a:lnTo>
                      <a:pt x="162" y="465"/>
                    </a:lnTo>
                    <a:lnTo>
                      <a:pt x="174" y="473"/>
                    </a:lnTo>
                    <a:lnTo>
                      <a:pt x="188" y="480"/>
                    </a:lnTo>
                    <a:lnTo>
                      <a:pt x="202" y="487"/>
                    </a:lnTo>
                    <a:lnTo>
                      <a:pt x="216" y="495"/>
                    </a:lnTo>
                    <a:lnTo>
                      <a:pt x="230" y="502"/>
                    </a:lnTo>
                    <a:lnTo>
                      <a:pt x="289" y="412"/>
                    </a:lnTo>
                    <a:lnTo>
                      <a:pt x="302" y="407"/>
                    </a:lnTo>
                    <a:lnTo>
                      <a:pt x="315" y="402"/>
                    </a:lnTo>
                    <a:lnTo>
                      <a:pt x="328" y="396"/>
                    </a:lnTo>
                    <a:lnTo>
                      <a:pt x="341" y="390"/>
                    </a:lnTo>
                    <a:lnTo>
                      <a:pt x="354" y="384"/>
                    </a:lnTo>
                    <a:lnTo>
                      <a:pt x="368" y="378"/>
                    </a:lnTo>
                    <a:lnTo>
                      <a:pt x="381" y="372"/>
                    </a:lnTo>
                    <a:lnTo>
                      <a:pt x="393" y="367"/>
                    </a:lnTo>
                    <a:lnTo>
                      <a:pt x="407" y="362"/>
                    </a:lnTo>
                    <a:lnTo>
                      <a:pt x="421" y="357"/>
                    </a:lnTo>
                    <a:lnTo>
                      <a:pt x="435" y="354"/>
                    </a:lnTo>
                    <a:lnTo>
                      <a:pt x="449" y="353"/>
                    </a:lnTo>
                    <a:lnTo>
                      <a:pt x="463" y="352"/>
                    </a:lnTo>
                    <a:lnTo>
                      <a:pt x="478" y="353"/>
                    </a:lnTo>
                    <a:lnTo>
                      <a:pt x="493" y="356"/>
                    </a:lnTo>
                    <a:lnTo>
                      <a:pt x="508" y="360"/>
                    </a:lnTo>
                    <a:lnTo>
                      <a:pt x="521" y="367"/>
                    </a:lnTo>
                    <a:lnTo>
                      <a:pt x="534" y="374"/>
                    </a:lnTo>
                    <a:lnTo>
                      <a:pt x="547" y="382"/>
                    </a:lnTo>
                    <a:lnTo>
                      <a:pt x="561" y="389"/>
                    </a:lnTo>
                    <a:lnTo>
                      <a:pt x="574" y="398"/>
                    </a:lnTo>
                    <a:lnTo>
                      <a:pt x="586" y="406"/>
                    </a:lnTo>
                    <a:lnTo>
                      <a:pt x="599" y="416"/>
                    </a:lnTo>
                    <a:lnTo>
                      <a:pt x="610" y="427"/>
                    </a:lnTo>
                    <a:lnTo>
                      <a:pt x="614" y="424"/>
                    </a:lnTo>
                    <a:lnTo>
                      <a:pt x="39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59" name="Freeform 77"/>
              <p:cNvSpPr>
                <a:spLocks/>
              </p:cNvSpPr>
              <p:nvPr/>
            </p:nvSpPr>
            <p:spPr bwMode="auto">
              <a:xfrm>
                <a:off x="4795" y="2556"/>
                <a:ext cx="44" cy="31"/>
              </a:xfrm>
              <a:custGeom>
                <a:avLst/>
                <a:gdLst>
                  <a:gd name="T0" fmla="*/ 15 w 132"/>
                  <a:gd name="T1" fmla="*/ 2 h 95"/>
                  <a:gd name="T2" fmla="*/ 14 w 132"/>
                  <a:gd name="T3" fmla="*/ 3 h 95"/>
                  <a:gd name="T4" fmla="*/ 13 w 132"/>
                  <a:gd name="T5" fmla="*/ 3 h 95"/>
                  <a:gd name="T6" fmla="*/ 13 w 132"/>
                  <a:gd name="T7" fmla="*/ 2 h 95"/>
                  <a:gd name="T8" fmla="*/ 12 w 132"/>
                  <a:gd name="T9" fmla="*/ 2 h 95"/>
                  <a:gd name="T10" fmla="*/ 11 w 132"/>
                  <a:gd name="T11" fmla="*/ 1 h 95"/>
                  <a:gd name="T12" fmla="*/ 11 w 132"/>
                  <a:gd name="T13" fmla="*/ 1 h 95"/>
                  <a:gd name="T14" fmla="*/ 10 w 132"/>
                  <a:gd name="T15" fmla="*/ 0 h 95"/>
                  <a:gd name="T16" fmla="*/ 9 w 132"/>
                  <a:gd name="T17" fmla="*/ 0 h 95"/>
                  <a:gd name="T18" fmla="*/ 8 w 132"/>
                  <a:gd name="T19" fmla="*/ 0 h 95"/>
                  <a:gd name="T20" fmla="*/ 7 w 132"/>
                  <a:gd name="T21" fmla="*/ 1 h 95"/>
                  <a:gd name="T22" fmla="*/ 6 w 132"/>
                  <a:gd name="T23" fmla="*/ 1 h 95"/>
                  <a:gd name="T24" fmla="*/ 5 w 132"/>
                  <a:gd name="T25" fmla="*/ 1 h 95"/>
                  <a:gd name="T26" fmla="*/ 4 w 132"/>
                  <a:gd name="T27" fmla="*/ 2 h 95"/>
                  <a:gd name="T28" fmla="*/ 4 w 132"/>
                  <a:gd name="T29" fmla="*/ 3 h 95"/>
                  <a:gd name="T30" fmla="*/ 3 w 132"/>
                  <a:gd name="T31" fmla="*/ 3 h 95"/>
                  <a:gd name="T32" fmla="*/ 3 w 132"/>
                  <a:gd name="T33" fmla="*/ 4 h 95"/>
                  <a:gd name="T34" fmla="*/ 3 w 132"/>
                  <a:gd name="T35" fmla="*/ 5 h 95"/>
                  <a:gd name="T36" fmla="*/ 4 w 132"/>
                  <a:gd name="T37" fmla="*/ 6 h 95"/>
                  <a:gd name="T38" fmla="*/ 4 w 132"/>
                  <a:gd name="T39" fmla="*/ 7 h 95"/>
                  <a:gd name="T40" fmla="*/ 5 w 132"/>
                  <a:gd name="T41" fmla="*/ 8 h 95"/>
                  <a:gd name="T42" fmla="*/ 1 w 132"/>
                  <a:gd name="T43" fmla="*/ 10 h 95"/>
                  <a:gd name="T44" fmla="*/ 0 w 132"/>
                  <a:gd name="T45" fmla="*/ 9 h 95"/>
                  <a:gd name="T46" fmla="*/ 0 w 132"/>
                  <a:gd name="T47" fmla="*/ 8 h 95"/>
                  <a:gd name="T48" fmla="*/ 0 w 132"/>
                  <a:gd name="T49" fmla="*/ 6 h 95"/>
                  <a:gd name="T50" fmla="*/ 1 w 132"/>
                  <a:gd name="T51" fmla="*/ 5 h 95"/>
                  <a:gd name="T52" fmla="*/ 1 w 132"/>
                  <a:gd name="T53" fmla="*/ 4 h 95"/>
                  <a:gd name="T54" fmla="*/ 2 w 132"/>
                  <a:gd name="T55" fmla="*/ 3 h 95"/>
                  <a:gd name="T56" fmla="*/ 3 w 132"/>
                  <a:gd name="T57" fmla="*/ 2 h 95"/>
                  <a:gd name="T58" fmla="*/ 4 w 132"/>
                  <a:gd name="T59" fmla="*/ 2 h 95"/>
                  <a:gd name="T60" fmla="*/ 4 w 132"/>
                  <a:gd name="T61" fmla="*/ 1 h 95"/>
                  <a:gd name="T62" fmla="*/ 5 w 132"/>
                  <a:gd name="T63" fmla="*/ 1 h 95"/>
                  <a:gd name="T64" fmla="*/ 6 w 132"/>
                  <a:gd name="T65" fmla="*/ 0 h 95"/>
                  <a:gd name="T66" fmla="*/ 7 w 132"/>
                  <a:gd name="T67" fmla="*/ 0 h 95"/>
                  <a:gd name="T68" fmla="*/ 8 w 132"/>
                  <a:gd name="T69" fmla="*/ 0 h 95"/>
                  <a:gd name="T70" fmla="*/ 9 w 132"/>
                  <a:gd name="T71" fmla="*/ 0 h 95"/>
                  <a:gd name="T72" fmla="*/ 11 w 132"/>
                  <a:gd name="T73" fmla="*/ 0 h 95"/>
                  <a:gd name="T74" fmla="*/ 11 w 132"/>
                  <a:gd name="T75" fmla="*/ 0 h 95"/>
                  <a:gd name="T76" fmla="*/ 12 w 132"/>
                  <a:gd name="T77" fmla="*/ 1 h 95"/>
                  <a:gd name="T78" fmla="*/ 13 w 132"/>
                  <a:gd name="T79" fmla="*/ 1 h 95"/>
                  <a:gd name="T80" fmla="*/ 14 w 132"/>
                  <a:gd name="T81" fmla="*/ 2 h 95"/>
                  <a:gd name="T82" fmla="*/ 15 w 132"/>
                  <a:gd name="T83" fmla="*/ 2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2" h="95">
                    <a:moveTo>
                      <a:pt x="132" y="22"/>
                    </a:moveTo>
                    <a:lnTo>
                      <a:pt x="126" y="25"/>
                    </a:lnTo>
                    <a:lnTo>
                      <a:pt x="119" y="25"/>
                    </a:lnTo>
                    <a:lnTo>
                      <a:pt x="114" y="22"/>
                    </a:lnTo>
                    <a:lnTo>
                      <a:pt x="109" y="17"/>
                    </a:lnTo>
                    <a:lnTo>
                      <a:pt x="103" y="12"/>
                    </a:lnTo>
                    <a:lnTo>
                      <a:pt x="98" y="8"/>
                    </a:lnTo>
                    <a:lnTo>
                      <a:pt x="91" y="3"/>
                    </a:lnTo>
                    <a:lnTo>
                      <a:pt x="84" y="2"/>
                    </a:lnTo>
                    <a:lnTo>
                      <a:pt x="74" y="3"/>
                    </a:lnTo>
                    <a:lnTo>
                      <a:pt x="66" y="6"/>
                    </a:lnTo>
                    <a:lnTo>
                      <a:pt x="56" y="9"/>
                    </a:lnTo>
                    <a:lnTo>
                      <a:pt x="49" y="13"/>
                    </a:lnTo>
                    <a:lnTo>
                      <a:pt x="40" y="17"/>
                    </a:lnTo>
                    <a:lnTo>
                      <a:pt x="34" y="24"/>
                    </a:lnTo>
                    <a:lnTo>
                      <a:pt x="27" y="31"/>
                    </a:lnTo>
                    <a:lnTo>
                      <a:pt x="23" y="40"/>
                    </a:lnTo>
                    <a:lnTo>
                      <a:pt x="27" y="48"/>
                    </a:lnTo>
                    <a:lnTo>
                      <a:pt x="32" y="55"/>
                    </a:lnTo>
                    <a:lnTo>
                      <a:pt x="37" y="61"/>
                    </a:lnTo>
                    <a:lnTo>
                      <a:pt x="42" y="69"/>
                    </a:lnTo>
                    <a:lnTo>
                      <a:pt x="10" y="95"/>
                    </a:lnTo>
                    <a:lnTo>
                      <a:pt x="3" y="82"/>
                    </a:lnTo>
                    <a:lnTo>
                      <a:pt x="0" y="69"/>
                    </a:lnTo>
                    <a:lnTo>
                      <a:pt x="1" y="56"/>
                    </a:lnTo>
                    <a:lnTo>
                      <a:pt x="7" y="42"/>
                    </a:lnTo>
                    <a:lnTo>
                      <a:pt x="12" y="33"/>
                    </a:lnTo>
                    <a:lnTo>
                      <a:pt x="18" y="26"/>
                    </a:lnTo>
                    <a:lnTo>
                      <a:pt x="24" y="19"/>
                    </a:lnTo>
                    <a:lnTo>
                      <a:pt x="32" y="14"/>
                    </a:lnTo>
                    <a:lnTo>
                      <a:pt x="40" y="9"/>
                    </a:lnTo>
                    <a:lnTo>
                      <a:pt x="49" y="6"/>
                    </a:lnTo>
                    <a:lnTo>
                      <a:pt x="57" y="2"/>
                    </a:lnTo>
                    <a:lnTo>
                      <a:pt x="66" y="0"/>
                    </a:lnTo>
                    <a:lnTo>
                      <a:pt x="75" y="0"/>
                    </a:lnTo>
                    <a:lnTo>
                      <a:pt x="85" y="0"/>
                    </a:lnTo>
                    <a:lnTo>
                      <a:pt x="95" y="0"/>
                    </a:lnTo>
                    <a:lnTo>
                      <a:pt x="103" y="2"/>
                    </a:lnTo>
                    <a:lnTo>
                      <a:pt x="112" y="6"/>
                    </a:lnTo>
                    <a:lnTo>
                      <a:pt x="119" y="10"/>
                    </a:lnTo>
                    <a:lnTo>
                      <a:pt x="127" y="15"/>
                    </a:lnTo>
                    <a:lnTo>
                      <a:pt x="13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60" name="Freeform 78"/>
              <p:cNvSpPr>
                <a:spLocks/>
              </p:cNvSpPr>
              <p:nvPr/>
            </p:nvSpPr>
            <p:spPr bwMode="auto">
              <a:xfrm>
                <a:off x="4810" y="2563"/>
                <a:ext cx="84" cy="105"/>
              </a:xfrm>
              <a:custGeom>
                <a:avLst/>
                <a:gdLst>
                  <a:gd name="T0" fmla="*/ 10 w 253"/>
                  <a:gd name="T1" fmla="*/ 7 h 314"/>
                  <a:gd name="T2" fmla="*/ 21 w 253"/>
                  <a:gd name="T3" fmla="*/ 22 h 314"/>
                  <a:gd name="T4" fmla="*/ 20 w 253"/>
                  <a:gd name="T5" fmla="*/ 24 h 314"/>
                  <a:gd name="T6" fmla="*/ 21 w 253"/>
                  <a:gd name="T7" fmla="*/ 25 h 314"/>
                  <a:gd name="T8" fmla="*/ 21 w 253"/>
                  <a:gd name="T9" fmla="*/ 25 h 314"/>
                  <a:gd name="T10" fmla="*/ 21 w 253"/>
                  <a:gd name="T11" fmla="*/ 26 h 314"/>
                  <a:gd name="T12" fmla="*/ 22 w 253"/>
                  <a:gd name="T13" fmla="*/ 27 h 314"/>
                  <a:gd name="T14" fmla="*/ 23 w 253"/>
                  <a:gd name="T15" fmla="*/ 27 h 314"/>
                  <a:gd name="T16" fmla="*/ 23 w 253"/>
                  <a:gd name="T17" fmla="*/ 28 h 314"/>
                  <a:gd name="T18" fmla="*/ 24 w 253"/>
                  <a:gd name="T19" fmla="*/ 29 h 314"/>
                  <a:gd name="T20" fmla="*/ 25 w 253"/>
                  <a:gd name="T21" fmla="*/ 29 h 314"/>
                  <a:gd name="T22" fmla="*/ 25 w 253"/>
                  <a:gd name="T23" fmla="*/ 29 h 314"/>
                  <a:gd name="T24" fmla="*/ 26 w 253"/>
                  <a:gd name="T25" fmla="*/ 30 h 314"/>
                  <a:gd name="T26" fmla="*/ 26 w 253"/>
                  <a:gd name="T27" fmla="*/ 30 h 314"/>
                  <a:gd name="T28" fmla="*/ 27 w 253"/>
                  <a:gd name="T29" fmla="*/ 31 h 314"/>
                  <a:gd name="T30" fmla="*/ 27 w 253"/>
                  <a:gd name="T31" fmla="*/ 31 h 314"/>
                  <a:gd name="T32" fmla="*/ 28 w 253"/>
                  <a:gd name="T33" fmla="*/ 32 h 314"/>
                  <a:gd name="T34" fmla="*/ 28 w 253"/>
                  <a:gd name="T35" fmla="*/ 32 h 314"/>
                  <a:gd name="T36" fmla="*/ 28 w 253"/>
                  <a:gd name="T37" fmla="*/ 33 h 314"/>
                  <a:gd name="T38" fmla="*/ 27 w 253"/>
                  <a:gd name="T39" fmla="*/ 34 h 314"/>
                  <a:gd name="T40" fmla="*/ 27 w 253"/>
                  <a:gd name="T41" fmla="*/ 34 h 314"/>
                  <a:gd name="T42" fmla="*/ 26 w 253"/>
                  <a:gd name="T43" fmla="*/ 35 h 314"/>
                  <a:gd name="T44" fmla="*/ 25 w 253"/>
                  <a:gd name="T45" fmla="*/ 35 h 314"/>
                  <a:gd name="T46" fmla="*/ 25 w 253"/>
                  <a:gd name="T47" fmla="*/ 35 h 314"/>
                  <a:gd name="T48" fmla="*/ 24 w 253"/>
                  <a:gd name="T49" fmla="*/ 35 h 314"/>
                  <a:gd name="T50" fmla="*/ 24 w 253"/>
                  <a:gd name="T51" fmla="*/ 35 h 314"/>
                  <a:gd name="T52" fmla="*/ 23 w 253"/>
                  <a:gd name="T53" fmla="*/ 34 h 314"/>
                  <a:gd name="T54" fmla="*/ 23 w 253"/>
                  <a:gd name="T55" fmla="*/ 34 h 314"/>
                  <a:gd name="T56" fmla="*/ 22 w 253"/>
                  <a:gd name="T57" fmla="*/ 33 h 314"/>
                  <a:gd name="T58" fmla="*/ 22 w 253"/>
                  <a:gd name="T59" fmla="*/ 33 h 314"/>
                  <a:gd name="T60" fmla="*/ 22 w 253"/>
                  <a:gd name="T61" fmla="*/ 31 h 314"/>
                  <a:gd name="T62" fmla="*/ 22 w 253"/>
                  <a:gd name="T63" fmla="*/ 30 h 314"/>
                  <a:gd name="T64" fmla="*/ 21 w 253"/>
                  <a:gd name="T65" fmla="*/ 29 h 314"/>
                  <a:gd name="T66" fmla="*/ 21 w 253"/>
                  <a:gd name="T67" fmla="*/ 27 h 314"/>
                  <a:gd name="T68" fmla="*/ 15 w 253"/>
                  <a:gd name="T69" fmla="*/ 23 h 314"/>
                  <a:gd name="T70" fmla="*/ 13 w 253"/>
                  <a:gd name="T71" fmla="*/ 20 h 314"/>
                  <a:gd name="T72" fmla="*/ 11 w 253"/>
                  <a:gd name="T73" fmla="*/ 18 h 314"/>
                  <a:gd name="T74" fmla="*/ 9 w 253"/>
                  <a:gd name="T75" fmla="*/ 15 h 314"/>
                  <a:gd name="T76" fmla="*/ 8 w 253"/>
                  <a:gd name="T77" fmla="*/ 12 h 314"/>
                  <a:gd name="T78" fmla="*/ 6 w 253"/>
                  <a:gd name="T79" fmla="*/ 10 h 314"/>
                  <a:gd name="T80" fmla="*/ 4 w 253"/>
                  <a:gd name="T81" fmla="*/ 7 h 314"/>
                  <a:gd name="T82" fmla="*/ 2 w 253"/>
                  <a:gd name="T83" fmla="*/ 5 h 314"/>
                  <a:gd name="T84" fmla="*/ 0 w 253"/>
                  <a:gd name="T85" fmla="*/ 3 h 314"/>
                  <a:gd name="T86" fmla="*/ 0 w 253"/>
                  <a:gd name="T87" fmla="*/ 1 h 314"/>
                  <a:gd name="T88" fmla="*/ 1 w 253"/>
                  <a:gd name="T89" fmla="*/ 1 h 314"/>
                  <a:gd name="T90" fmla="*/ 2 w 253"/>
                  <a:gd name="T91" fmla="*/ 0 h 314"/>
                  <a:gd name="T92" fmla="*/ 3 w 253"/>
                  <a:gd name="T93" fmla="*/ 0 h 314"/>
                  <a:gd name="T94" fmla="*/ 4 w 253"/>
                  <a:gd name="T95" fmla="*/ 0 h 314"/>
                  <a:gd name="T96" fmla="*/ 5 w 253"/>
                  <a:gd name="T97" fmla="*/ 1 h 314"/>
                  <a:gd name="T98" fmla="*/ 6 w 253"/>
                  <a:gd name="T99" fmla="*/ 2 h 314"/>
                  <a:gd name="T100" fmla="*/ 7 w 253"/>
                  <a:gd name="T101" fmla="*/ 3 h 314"/>
                  <a:gd name="T102" fmla="*/ 8 w 253"/>
                  <a:gd name="T103" fmla="*/ 4 h 314"/>
                  <a:gd name="T104" fmla="*/ 9 w 253"/>
                  <a:gd name="T105" fmla="*/ 5 h 314"/>
                  <a:gd name="T106" fmla="*/ 10 w 253"/>
                  <a:gd name="T107" fmla="*/ 6 h 314"/>
                  <a:gd name="T108" fmla="*/ 10 w 253"/>
                  <a:gd name="T109" fmla="*/ 7 h 3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3" h="314">
                    <a:moveTo>
                      <a:pt x="93" y="66"/>
                    </a:moveTo>
                    <a:lnTo>
                      <a:pt x="186" y="201"/>
                    </a:lnTo>
                    <a:lnTo>
                      <a:pt x="185" y="211"/>
                    </a:lnTo>
                    <a:lnTo>
                      <a:pt x="186" y="220"/>
                    </a:lnTo>
                    <a:lnTo>
                      <a:pt x="190" y="226"/>
                    </a:lnTo>
                    <a:lnTo>
                      <a:pt x="194" y="232"/>
                    </a:lnTo>
                    <a:lnTo>
                      <a:pt x="200" y="238"/>
                    </a:lnTo>
                    <a:lnTo>
                      <a:pt x="206" y="244"/>
                    </a:lnTo>
                    <a:lnTo>
                      <a:pt x="212" y="251"/>
                    </a:lnTo>
                    <a:lnTo>
                      <a:pt x="218" y="257"/>
                    </a:lnTo>
                    <a:lnTo>
                      <a:pt x="225" y="259"/>
                    </a:lnTo>
                    <a:lnTo>
                      <a:pt x="230" y="262"/>
                    </a:lnTo>
                    <a:lnTo>
                      <a:pt x="234" y="265"/>
                    </a:lnTo>
                    <a:lnTo>
                      <a:pt x="239" y="270"/>
                    </a:lnTo>
                    <a:lnTo>
                      <a:pt x="243" y="274"/>
                    </a:lnTo>
                    <a:lnTo>
                      <a:pt x="246" y="278"/>
                    </a:lnTo>
                    <a:lnTo>
                      <a:pt x="249" y="284"/>
                    </a:lnTo>
                    <a:lnTo>
                      <a:pt x="253" y="289"/>
                    </a:lnTo>
                    <a:lnTo>
                      <a:pt x="252" y="296"/>
                    </a:lnTo>
                    <a:lnTo>
                      <a:pt x="247" y="303"/>
                    </a:lnTo>
                    <a:lnTo>
                      <a:pt x="241" y="308"/>
                    </a:lnTo>
                    <a:lnTo>
                      <a:pt x="234" y="312"/>
                    </a:lnTo>
                    <a:lnTo>
                      <a:pt x="228" y="314"/>
                    </a:lnTo>
                    <a:lnTo>
                      <a:pt x="223" y="314"/>
                    </a:lnTo>
                    <a:lnTo>
                      <a:pt x="217" y="312"/>
                    </a:lnTo>
                    <a:lnTo>
                      <a:pt x="213" y="310"/>
                    </a:lnTo>
                    <a:lnTo>
                      <a:pt x="209" y="308"/>
                    </a:lnTo>
                    <a:lnTo>
                      <a:pt x="206" y="304"/>
                    </a:lnTo>
                    <a:lnTo>
                      <a:pt x="203" y="300"/>
                    </a:lnTo>
                    <a:lnTo>
                      <a:pt x="202" y="294"/>
                    </a:lnTo>
                    <a:lnTo>
                      <a:pt x="201" y="280"/>
                    </a:lnTo>
                    <a:lnTo>
                      <a:pt x="196" y="269"/>
                    </a:lnTo>
                    <a:lnTo>
                      <a:pt x="190" y="258"/>
                    </a:lnTo>
                    <a:lnTo>
                      <a:pt x="189" y="244"/>
                    </a:lnTo>
                    <a:lnTo>
                      <a:pt x="135" y="206"/>
                    </a:lnTo>
                    <a:lnTo>
                      <a:pt x="119" y="182"/>
                    </a:lnTo>
                    <a:lnTo>
                      <a:pt x="102" y="159"/>
                    </a:lnTo>
                    <a:lnTo>
                      <a:pt x="85" y="135"/>
                    </a:lnTo>
                    <a:lnTo>
                      <a:pt x="68" y="112"/>
                    </a:lnTo>
                    <a:lnTo>
                      <a:pt x="51" y="88"/>
                    </a:lnTo>
                    <a:lnTo>
                      <a:pt x="34" y="66"/>
                    </a:lnTo>
                    <a:lnTo>
                      <a:pt x="18" y="43"/>
                    </a:lnTo>
                    <a:lnTo>
                      <a:pt x="0" y="23"/>
                    </a:lnTo>
                    <a:lnTo>
                      <a:pt x="3" y="13"/>
                    </a:lnTo>
                    <a:lnTo>
                      <a:pt x="9" y="8"/>
                    </a:lnTo>
                    <a:lnTo>
                      <a:pt x="19" y="4"/>
                    </a:lnTo>
                    <a:lnTo>
                      <a:pt x="27" y="0"/>
                    </a:lnTo>
                    <a:lnTo>
                      <a:pt x="39" y="3"/>
                    </a:lnTo>
                    <a:lnTo>
                      <a:pt x="49" y="8"/>
                    </a:lnTo>
                    <a:lnTo>
                      <a:pt x="57" y="17"/>
                    </a:lnTo>
                    <a:lnTo>
                      <a:pt x="66" y="25"/>
                    </a:lnTo>
                    <a:lnTo>
                      <a:pt x="72" y="36"/>
                    </a:lnTo>
                    <a:lnTo>
                      <a:pt x="80" y="47"/>
                    </a:lnTo>
                    <a:lnTo>
                      <a:pt x="86" y="56"/>
                    </a:lnTo>
                    <a:lnTo>
                      <a:pt x="93"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61" name="Freeform 79"/>
              <p:cNvSpPr>
                <a:spLocks/>
              </p:cNvSpPr>
              <p:nvPr/>
            </p:nvSpPr>
            <p:spPr bwMode="auto">
              <a:xfrm>
                <a:off x="4819" y="2571"/>
                <a:ext cx="37" cy="50"/>
              </a:xfrm>
              <a:custGeom>
                <a:avLst/>
                <a:gdLst>
                  <a:gd name="T0" fmla="*/ 13 w 109"/>
                  <a:gd name="T1" fmla="*/ 16 h 152"/>
                  <a:gd name="T2" fmla="*/ 12 w 109"/>
                  <a:gd name="T3" fmla="*/ 16 h 152"/>
                  <a:gd name="T4" fmla="*/ 12 w 109"/>
                  <a:gd name="T5" fmla="*/ 16 h 152"/>
                  <a:gd name="T6" fmla="*/ 11 w 109"/>
                  <a:gd name="T7" fmla="*/ 16 h 152"/>
                  <a:gd name="T8" fmla="*/ 11 w 109"/>
                  <a:gd name="T9" fmla="*/ 15 h 152"/>
                  <a:gd name="T10" fmla="*/ 0 w 109"/>
                  <a:gd name="T11" fmla="*/ 1 h 152"/>
                  <a:gd name="T12" fmla="*/ 0 w 109"/>
                  <a:gd name="T13" fmla="*/ 0 h 152"/>
                  <a:gd name="T14" fmla="*/ 2 w 109"/>
                  <a:gd name="T15" fmla="*/ 2 h 152"/>
                  <a:gd name="T16" fmla="*/ 4 w 109"/>
                  <a:gd name="T17" fmla="*/ 4 h 152"/>
                  <a:gd name="T18" fmla="*/ 5 w 109"/>
                  <a:gd name="T19" fmla="*/ 6 h 152"/>
                  <a:gd name="T20" fmla="*/ 7 w 109"/>
                  <a:gd name="T21" fmla="*/ 8 h 152"/>
                  <a:gd name="T22" fmla="*/ 8 w 109"/>
                  <a:gd name="T23" fmla="*/ 10 h 152"/>
                  <a:gd name="T24" fmla="*/ 10 w 109"/>
                  <a:gd name="T25" fmla="*/ 12 h 152"/>
                  <a:gd name="T26" fmla="*/ 12 w 109"/>
                  <a:gd name="T27" fmla="*/ 14 h 152"/>
                  <a:gd name="T28" fmla="*/ 13 w 109"/>
                  <a:gd name="T29" fmla="*/ 16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 h="152">
                    <a:moveTo>
                      <a:pt x="109" y="148"/>
                    </a:moveTo>
                    <a:lnTo>
                      <a:pt x="104" y="152"/>
                    </a:lnTo>
                    <a:lnTo>
                      <a:pt x="100" y="150"/>
                    </a:lnTo>
                    <a:lnTo>
                      <a:pt x="95" y="145"/>
                    </a:lnTo>
                    <a:lnTo>
                      <a:pt x="91" y="141"/>
                    </a:lnTo>
                    <a:lnTo>
                      <a:pt x="0" y="11"/>
                    </a:lnTo>
                    <a:lnTo>
                      <a:pt x="4" y="0"/>
                    </a:lnTo>
                    <a:lnTo>
                      <a:pt x="18" y="17"/>
                    </a:lnTo>
                    <a:lnTo>
                      <a:pt x="32" y="35"/>
                    </a:lnTo>
                    <a:lnTo>
                      <a:pt x="47" y="53"/>
                    </a:lnTo>
                    <a:lnTo>
                      <a:pt x="61" y="72"/>
                    </a:lnTo>
                    <a:lnTo>
                      <a:pt x="74" y="90"/>
                    </a:lnTo>
                    <a:lnTo>
                      <a:pt x="87" y="109"/>
                    </a:lnTo>
                    <a:lnTo>
                      <a:pt x="99" y="128"/>
                    </a:lnTo>
                    <a:lnTo>
                      <a:pt x="109"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62" name="Freeform 80"/>
              <p:cNvSpPr>
                <a:spLocks/>
              </p:cNvSpPr>
              <p:nvPr/>
            </p:nvSpPr>
            <p:spPr bwMode="auto">
              <a:xfrm>
                <a:off x="4880" y="2655"/>
                <a:ext cx="7" cy="10"/>
              </a:xfrm>
              <a:custGeom>
                <a:avLst/>
                <a:gdLst>
                  <a:gd name="T0" fmla="*/ 2 w 22"/>
                  <a:gd name="T1" fmla="*/ 3 h 29"/>
                  <a:gd name="T2" fmla="*/ 1 w 22"/>
                  <a:gd name="T3" fmla="*/ 3 h 29"/>
                  <a:gd name="T4" fmla="*/ 1 w 22"/>
                  <a:gd name="T5" fmla="*/ 3 h 29"/>
                  <a:gd name="T6" fmla="*/ 0 w 22"/>
                  <a:gd name="T7" fmla="*/ 2 h 29"/>
                  <a:gd name="T8" fmla="*/ 0 w 22"/>
                  <a:gd name="T9" fmla="*/ 1 h 29"/>
                  <a:gd name="T10" fmla="*/ 0 w 22"/>
                  <a:gd name="T11" fmla="*/ 0 h 29"/>
                  <a:gd name="T12" fmla="*/ 1 w 22"/>
                  <a:gd name="T13" fmla="*/ 0 h 29"/>
                  <a:gd name="T14" fmla="*/ 2 w 22"/>
                  <a:gd name="T15" fmla="*/ 1 h 29"/>
                  <a:gd name="T16" fmla="*/ 2 w 22"/>
                  <a:gd name="T17" fmla="*/ 2 h 29"/>
                  <a:gd name="T18" fmla="*/ 2 w 22"/>
                  <a:gd name="T19" fmla="*/ 3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29">
                    <a:moveTo>
                      <a:pt x="21" y="23"/>
                    </a:moveTo>
                    <a:lnTo>
                      <a:pt x="13" y="29"/>
                    </a:lnTo>
                    <a:lnTo>
                      <a:pt x="7" y="23"/>
                    </a:lnTo>
                    <a:lnTo>
                      <a:pt x="3" y="14"/>
                    </a:lnTo>
                    <a:lnTo>
                      <a:pt x="0" y="7"/>
                    </a:lnTo>
                    <a:lnTo>
                      <a:pt x="2" y="0"/>
                    </a:lnTo>
                    <a:lnTo>
                      <a:pt x="10" y="3"/>
                    </a:lnTo>
                    <a:lnTo>
                      <a:pt x="17" y="9"/>
                    </a:lnTo>
                    <a:lnTo>
                      <a:pt x="22" y="15"/>
                    </a:lnTo>
                    <a:lnTo>
                      <a:pt x="2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63" name="Freeform 81"/>
              <p:cNvSpPr>
                <a:spLocks/>
              </p:cNvSpPr>
              <p:nvPr/>
            </p:nvSpPr>
            <p:spPr bwMode="auto">
              <a:xfrm>
                <a:off x="4891" y="2666"/>
                <a:ext cx="15" cy="17"/>
              </a:xfrm>
              <a:custGeom>
                <a:avLst/>
                <a:gdLst>
                  <a:gd name="T0" fmla="*/ 2 w 45"/>
                  <a:gd name="T1" fmla="*/ 6 h 50"/>
                  <a:gd name="T2" fmla="*/ 0 w 45"/>
                  <a:gd name="T3" fmla="*/ 3 h 50"/>
                  <a:gd name="T4" fmla="*/ 3 w 45"/>
                  <a:gd name="T5" fmla="*/ 0 h 50"/>
                  <a:gd name="T6" fmla="*/ 5 w 45"/>
                  <a:gd name="T7" fmla="*/ 3 h 50"/>
                  <a:gd name="T8" fmla="*/ 2 w 45"/>
                  <a:gd name="T9" fmla="*/ 6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0">
                    <a:moveTo>
                      <a:pt x="21" y="50"/>
                    </a:moveTo>
                    <a:lnTo>
                      <a:pt x="0" y="25"/>
                    </a:lnTo>
                    <a:lnTo>
                      <a:pt x="27" y="0"/>
                    </a:lnTo>
                    <a:lnTo>
                      <a:pt x="45" y="27"/>
                    </a:lnTo>
                    <a:lnTo>
                      <a:pt x="21"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64" name="Freeform 82"/>
              <p:cNvSpPr>
                <a:spLocks/>
              </p:cNvSpPr>
              <p:nvPr/>
            </p:nvSpPr>
            <p:spPr bwMode="auto">
              <a:xfrm>
                <a:off x="4699" y="2677"/>
                <a:ext cx="320" cy="271"/>
              </a:xfrm>
              <a:custGeom>
                <a:avLst/>
                <a:gdLst>
                  <a:gd name="T0" fmla="*/ 66 w 960"/>
                  <a:gd name="T1" fmla="*/ 15 h 814"/>
                  <a:gd name="T2" fmla="*/ 77 w 960"/>
                  <a:gd name="T3" fmla="*/ 22 h 814"/>
                  <a:gd name="T4" fmla="*/ 87 w 960"/>
                  <a:gd name="T5" fmla="*/ 27 h 814"/>
                  <a:gd name="T6" fmla="*/ 97 w 960"/>
                  <a:gd name="T7" fmla="*/ 33 h 814"/>
                  <a:gd name="T8" fmla="*/ 101 w 960"/>
                  <a:gd name="T9" fmla="*/ 39 h 814"/>
                  <a:gd name="T10" fmla="*/ 96 w 960"/>
                  <a:gd name="T11" fmla="*/ 42 h 814"/>
                  <a:gd name="T12" fmla="*/ 93 w 960"/>
                  <a:gd name="T13" fmla="*/ 49 h 814"/>
                  <a:gd name="T14" fmla="*/ 81 w 960"/>
                  <a:gd name="T15" fmla="*/ 44 h 814"/>
                  <a:gd name="T16" fmla="*/ 65 w 960"/>
                  <a:gd name="T17" fmla="*/ 37 h 814"/>
                  <a:gd name="T18" fmla="*/ 48 w 960"/>
                  <a:gd name="T19" fmla="*/ 30 h 814"/>
                  <a:gd name="T20" fmla="*/ 31 w 960"/>
                  <a:gd name="T21" fmla="*/ 22 h 814"/>
                  <a:gd name="T22" fmla="*/ 25 w 960"/>
                  <a:gd name="T23" fmla="*/ 20 h 814"/>
                  <a:gd name="T24" fmla="*/ 24 w 960"/>
                  <a:gd name="T25" fmla="*/ 26 h 814"/>
                  <a:gd name="T26" fmla="*/ 25 w 960"/>
                  <a:gd name="T27" fmla="*/ 28 h 814"/>
                  <a:gd name="T28" fmla="*/ 34 w 960"/>
                  <a:gd name="T29" fmla="*/ 30 h 814"/>
                  <a:gd name="T30" fmla="*/ 51 w 960"/>
                  <a:gd name="T31" fmla="*/ 37 h 814"/>
                  <a:gd name="T32" fmla="*/ 69 w 960"/>
                  <a:gd name="T33" fmla="*/ 41 h 814"/>
                  <a:gd name="T34" fmla="*/ 82 w 960"/>
                  <a:gd name="T35" fmla="*/ 49 h 814"/>
                  <a:gd name="T36" fmla="*/ 96 w 960"/>
                  <a:gd name="T37" fmla="*/ 54 h 814"/>
                  <a:gd name="T38" fmla="*/ 102 w 960"/>
                  <a:gd name="T39" fmla="*/ 59 h 814"/>
                  <a:gd name="T40" fmla="*/ 94 w 960"/>
                  <a:gd name="T41" fmla="*/ 64 h 814"/>
                  <a:gd name="T42" fmla="*/ 91 w 960"/>
                  <a:gd name="T43" fmla="*/ 65 h 814"/>
                  <a:gd name="T44" fmla="*/ 84 w 960"/>
                  <a:gd name="T45" fmla="*/ 66 h 814"/>
                  <a:gd name="T46" fmla="*/ 75 w 960"/>
                  <a:gd name="T47" fmla="*/ 63 h 814"/>
                  <a:gd name="T48" fmla="*/ 66 w 960"/>
                  <a:gd name="T49" fmla="*/ 60 h 814"/>
                  <a:gd name="T50" fmla="*/ 57 w 960"/>
                  <a:gd name="T51" fmla="*/ 59 h 814"/>
                  <a:gd name="T52" fmla="*/ 49 w 960"/>
                  <a:gd name="T53" fmla="*/ 57 h 814"/>
                  <a:gd name="T54" fmla="*/ 42 w 960"/>
                  <a:gd name="T55" fmla="*/ 55 h 814"/>
                  <a:gd name="T56" fmla="*/ 31 w 960"/>
                  <a:gd name="T57" fmla="*/ 52 h 814"/>
                  <a:gd name="T58" fmla="*/ 21 w 960"/>
                  <a:gd name="T59" fmla="*/ 48 h 814"/>
                  <a:gd name="T60" fmla="*/ 18 w 960"/>
                  <a:gd name="T61" fmla="*/ 52 h 814"/>
                  <a:gd name="T62" fmla="*/ 22 w 960"/>
                  <a:gd name="T63" fmla="*/ 55 h 814"/>
                  <a:gd name="T64" fmla="*/ 32 w 960"/>
                  <a:gd name="T65" fmla="*/ 57 h 814"/>
                  <a:gd name="T66" fmla="*/ 44 w 960"/>
                  <a:gd name="T67" fmla="*/ 62 h 814"/>
                  <a:gd name="T68" fmla="*/ 57 w 960"/>
                  <a:gd name="T69" fmla="*/ 64 h 814"/>
                  <a:gd name="T70" fmla="*/ 72 w 960"/>
                  <a:gd name="T71" fmla="*/ 66 h 814"/>
                  <a:gd name="T72" fmla="*/ 85 w 960"/>
                  <a:gd name="T73" fmla="*/ 72 h 814"/>
                  <a:gd name="T74" fmla="*/ 96 w 960"/>
                  <a:gd name="T75" fmla="*/ 77 h 814"/>
                  <a:gd name="T76" fmla="*/ 86 w 960"/>
                  <a:gd name="T77" fmla="*/ 77 h 814"/>
                  <a:gd name="T78" fmla="*/ 78 w 960"/>
                  <a:gd name="T79" fmla="*/ 77 h 814"/>
                  <a:gd name="T80" fmla="*/ 68 w 960"/>
                  <a:gd name="T81" fmla="*/ 77 h 814"/>
                  <a:gd name="T82" fmla="*/ 54 w 960"/>
                  <a:gd name="T83" fmla="*/ 78 h 814"/>
                  <a:gd name="T84" fmla="*/ 45 w 960"/>
                  <a:gd name="T85" fmla="*/ 76 h 814"/>
                  <a:gd name="T86" fmla="*/ 35 w 960"/>
                  <a:gd name="T87" fmla="*/ 73 h 814"/>
                  <a:gd name="T88" fmla="*/ 23 w 960"/>
                  <a:gd name="T89" fmla="*/ 73 h 814"/>
                  <a:gd name="T90" fmla="*/ 15 w 960"/>
                  <a:gd name="T91" fmla="*/ 77 h 814"/>
                  <a:gd name="T92" fmla="*/ 27 w 960"/>
                  <a:gd name="T93" fmla="*/ 77 h 814"/>
                  <a:gd name="T94" fmla="*/ 39 w 960"/>
                  <a:gd name="T95" fmla="*/ 82 h 814"/>
                  <a:gd name="T96" fmla="*/ 52 w 960"/>
                  <a:gd name="T97" fmla="*/ 86 h 814"/>
                  <a:gd name="T98" fmla="*/ 63 w 960"/>
                  <a:gd name="T99" fmla="*/ 86 h 814"/>
                  <a:gd name="T100" fmla="*/ 66 w 960"/>
                  <a:gd name="T101" fmla="*/ 88 h 814"/>
                  <a:gd name="T102" fmla="*/ 55 w 960"/>
                  <a:gd name="T103" fmla="*/ 90 h 814"/>
                  <a:gd name="T104" fmla="*/ 41 w 960"/>
                  <a:gd name="T105" fmla="*/ 88 h 814"/>
                  <a:gd name="T106" fmla="*/ 28 w 960"/>
                  <a:gd name="T107" fmla="*/ 85 h 814"/>
                  <a:gd name="T108" fmla="*/ 17 w 960"/>
                  <a:gd name="T109" fmla="*/ 82 h 814"/>
                  <a:gd name="T110" fmla="*/ 8 w 960"/>
                  <a:gd name="T111" fmla="*/ 74 h 814"/>
                  <a:gd name="T112" fmla="*/ 4 w 960"/>
                  <a:gd name="T113" fmla="*/ 65 h 814"/>
                  <a:gd name="T114" fmla="*/ 4 w 960"/>
                  <a:gd name="T115" fmla="*/ 47 h 814"/>
                  <a:gd name="T116" fmla="*/ 3 w 960"/>
                  <a:gd name="T117" fmla="*/ 26 h 814"/>
                  <a:gd name="T118" fmla="*/ 17 w 960"/>
                  <a:gd name="T119" fmla="*/ 10 h 814"/>
                  <a:gd name="T120" fmla="*/ 29 w 960"/>
                  <a:gd name="T121" fmla="*/ 1 h 814"/>
                  <a:gd name="T122" fmla="*/ 39 w 960"/>
                  <a:gd name="T123" fmla="*/ 0 h 8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60" h="814">
                    <a:moveTo>
                      <a:pt x="513" y="101"/>
                    </a:moveTo>
                    <a:lnTo>
                      <a:pt x="527" y="106"/>
                    </a:lnTo>
                    <a:lnTo>
                      <a:pt x="542" y="112"/>
                    </a:lnTo>
                    <a:lnTo>
                      <a:pt x="556" y="118"/>
                    </a:lnTo>
                    <a:lnTo>
                      <a:pt x="570" y="124"/>
                    </a:lnTo>
                    <a:lnTo>
                      <a:pt x="585" y="132"/>
                    </a:lnTo>
                    <a:lnTo>
                      <a:pt x="598" y="138"/>
                    </a:lnTo>
                    <a:lnTo>
                      <a:pt x="612" y="146"/>
                    </a:lnTo>
                    <a:lnTo>
                      <a:pt x="625" y="153"/>
                    </a:lnTo>
                    <a:lnTo>
                      <a:pt x="639" y="160"/>
                    </a:lnTo>
                    <a:lnTo>
                      <a:pt x="653" y="169"/>
                    </a:lnTo>
                    <a:lnTo>
                      <a:pt x="666" y="178"/>
                    </a:lnTo>
                    <a:lnTo>
                      <a:pt x="680" y="186"/>
                    </a:lnTo>
                    <a:lnTo>
                      <a:pt x="692" y="195"/>
                    </a:lnTo>
                    <a:lnTo>
                      <a:pt x="705" y="203"/>
                    </a:lnTo>
                    <a:lnTo>
                      <a:pt x="718" y="213"/>
                    </a:lnTo>
                    <a:lnTo>
                      <a:pt x="731" y="222"/>
                    </a:lnTo>
                    <a:lnTo>
                      <a:pt x="744" y="227"/>
                    </a:lnTo>
                    <a:lnTo>
                      <a:pt x="758" y="232"/>
                    </a:lnTo>
                    <a:lnTo>
                      <a:pt x="770" y="237"/>
                    </a:lnTo>
                    <a:lnTo>
                      <a:pt x="784" y="244"/>
                    </a:lnTo>
                    <a:lnTo>
                      <a:pt x="797" y="250"/>
                    </a:lnTo>
                    <a:lnTo>
                      <a:pt x="811" y="257"/>
                    </a:lnTo>
                    <a:lnTo>
                      <a:pt x="824" y="264"/>
                    </a:lnTo>
                    <a:lnTo>
                      <a:pt x="836" y="272"/>
                    </a:lnTo>
                    <a:lnTo>
                      <a:pt x="848" y="280"/>
                    </a:lnTo>
                    <a:lnTo>
                      <a:pt x="860" y="290"/>
                    </a:lnTo>
                    <a:lnTo>
                      <a:pt x="871" y="299"/>
                    </a:lnTo>
                    <a:lnTo>
                      <a:pt x="882" y="310"/>
                    </a:lnTo>
                    <a:lnTo>
                      <a:pt x="891" y="321"/>
                    </a:lnTo>
                    <a:lnTo>
                      <a:pt x="901" y="332"/>
                    </a:lnTo>
                    <a:lnTo>
                      <a:pt x="909" y="345"/>
                    </a:lnTo>
                    <a:lnTo>
                      <a:pt x="917" y="359"/>
                    </a:lnTo>
                    <a:lnTo>
                      <a:pt x="913" y="356"/>
                    </a:lnTo>
                    <a:lnTo>
                      <a:pt x="907" y="354"/>
                    </a:lnTo>
                    <a:lnTo>
                      <a:pt x="901" y="353"/>
                    </a:lnTo>
                    <a:lnTo>
                      <a:pt x="895" y="354"/>
                    </a:lnTo>
                    <a:lnTo>
                      <a:pt x="890" y="355"/>
                    </a:lnTo>
                    <a:lnTo>
                      <a:pt x="885" y="357"/>
                    </a:lnTo>
                    <a:lnTo>
                      <a:pt x="879" y="360"/>
                    </a:lnTo>
                    <a:lnTo>
                      <a:pt x="875" y="364"/>
                    </a:lnTo>
                    <a:lnTo>
                      <a:pt x="864" y="378"/>
                    </a:lnTo>
                    <a:lnTo>
                      <a:pt x="856" y="394"/>
                    </a:lnTo>
                    <a:lnTo>
                      <a:pt x="852" y="412"/>
                    </a:lnTo>
                    <a:lnTo>
                      <a:pt x="853" y="431"/>
                    </a:lnTo>
                    <a:lnTo>
                      <a:pt x="883" y="449"/>
                    </a:lnTo>
                    <a:lnTo>
                      <a:pt x="867" y="447"/>
                    </a:lnTo>
                    <a:lnTo>
                      <a:pt x="852" y="443"/>
                    </a:lnTo>
                    <a:lnTo>
                      <a:pt x="836" y="439"/>
                    </a:lnTo>
                    <a:lnTo>
                      <a:pt x="820" y="435"/>
                    </a:lnTo>
                    <a:lnTo>
                      <a:pt x="804" y="430"/>
                    </a:lnTo>
                    <a:lnTo>
                      <a:pt x="788" y="423"/>
                    </a:lnTo>
                    <a:lnTo>
                      <a:pt x="772" y="417"/>
                    </a:lnTo>
                    <a:lnTo>
                      <a:pt x="756" y="409"/>
                    </a:lnTo>
                    <a:lnTo>
                      <a:pt x="741" y="402"/>
                    </a:lnTo>
                    <a:lnTo>
                      <a:pt x="725" y="394"/>
                    </a:lnTo>
                    <a:lnTo>
                      <a:pt x="710" y="385"/>
                    </a:lnTo>
                    <a:lnTo>
                      <a:pt x="695" y="376"/>
                    </a:lnTo>
                    <a:lnTo>
                      <a:pt x="680" y="367"/>
                    </a:lnTo>
                    <a:lnTo>
                      <a:pt x="666" y="357"/>
                    </a:lnTo>
                    <a:lnTo>
                      <a:pt x="652" y="347"/>
                    </a:lnTo>
                    <a:lnTo>
                      <a:pt x="638" y="338"/>
                    </a:lnTo>
                    <a:lnTo>
                      <a:pt x="582" y="335"/>
                    </a:lnTo>
                    <a:lnTo>
                      <a:pt x="561" y="325"/>
                    </a:lnTo>
                    <a:lnTo>
                      <a:pt x="539" y="316"/>
                    </a:lnTo>
                    <a:lnTo>
                      <a:pt x="517" y="308"/>
                    </a:lnTo>
                    <a:lnTo>
                      <a:pt x="495" y="299"/>
                    </a:lnTo>
                    <a:lnTo>
                      <a:pt x="474" y="291"/>
                    </a:lnTo>
                    <a:lnTo>
                      <a:pt x="451" y="282"/>
                    </a:lnTo>
                    <a:lnTo>
                      <a:pt x="430" y="273"/>
                    </a:lnTo>
                    <a:lnTo>
                      <a:pt x="407" y="264"/>
                    </a:lnTo>
                    <a:lnTo>
                      <a:pt x="386" y="254"/>
                    </a:lnTo>
                    <a:lnTo>
                      <a:pt x="365" y="246"/>
                    </a:lnTo>
                    <a:lnTo>
                      <a:pt x="344" y="235"/>
                    </a:lnTo>
                    <a:lnTo>
                      <a:pt x="323" y="225"/>
                    </a:lnTo>
                    <a:lnTo>
                      <a:pt x="303" y="214"/>
                    </a:lnTo>
                    <a:lnTo>
                      <a:pt x="283" y="202"/>
                    </a:lnTo>
                    <a:lnTo>
                      <a:pt x="264" y="189"/>
                    </a:lnTo>
                    <a:lnTo>
                      <a:pt x="245" y="175"/>
                    </a:lnTo>
                    <a:lnTo>
                      <a:pt x="242" y="169"/>
                    </a:lnTo>
                    <a:lnTo>
                      <a:pt x="236" y="164"/>
                    </a:lnTo>
                    <a:lnTo>
                      <a:pt x="230" y="162"/>
                    </a:lnTo>
                    <a:lnTo>
                      <a:pt x="224" y="167"/>
                    </a:lnTo>
                    <a:lnTo>
                      <a:pt x="225" y="182"/>
                    </a:lnTo>
                    <a:lnTo>
                      <a:pt x="231" y="196"/>
                    </a:lnTo>
                    <a:lnTo>
                      <a:pt x="236" y="211"/>
                    </a:lnTo>
                    <a:lnTo>
                      <a:pt x="234" y="226"/>
                    </a:lnTo>
                    <a:lnTo>
                      <a:pt x="229" y="229"/>
                    </a:lnTo>
                    <a:lnTo>
                      <a:pt x="224" y="231"/>
                    </a:lnTo>
                    <a:lnTo>
                      <a:pt x="218" y="232"/>
                    </a:lnTo>
                    <a:lnTo>
                      <a:pt x="213" y="234"/>
                    </a:lnTo>
                    <a:lnTo>
                      <a:pt x="209" y="236"/>
                    </a:lnTo>
                    <a:lnTo>
                      <a:pt x="203" y="240"/>
                    </a:lnTo>
                    <a:lnTo>
                      <a:pt x="200" y="244"/>
                    </a:lnTo>
                    <a:lnTo>
                      <a:pt x="197" y="249"/>
                    </a:lnTo>
                    <a:lnTo>
                      <a:pt x="205" y="251"/>
                    </a:lnTo>
                    <a:lnTo>
                      <a:pt x="214" y="252"/>
                    </a:lnTo>
                    <a:lnTo>
                      <a:pt x="224" y="252"/>
                    </a:lnTo>
                    <a:lnTo>
                      <a:pt x="233" y="251"/>
                    </a:lnTo>
                    <a:lnTo>
                      <a:pt x="242" y="250"/>
                    </a:lnTo>
                    <a:lnTo>
                      <a:pt x="251" y="249"/>
                    </a:lnTo>
                    <a:lnTo>
                      <a:pt x="260" y="248"/>
                    </a:lnTo>
                    <a:lnTo>
                      <a:pt x="268" y="247"/>
                    </a:lnTo>
                    <a:lnTo>
                      <a:pt x="290" y="257"/>
                    </a:lnTo>
                    <a:lnTo>
                      <a:pt x="310" y="267"/>
                    </a:lnTo>
                    <a:lnTo>
                      <a:pt x="331" y="278"/>
                    </a:lnTo>
                    <a:lnTo>
                      <a:pt x="353" y="288"/>
                    </a:lnTo>
                    <a:lnTo>
                      <a:pt x="374" y="298"/>
                    </a:lnTo>
                    <a:lnTo>
                      <a:pt x="396" y="308"/>
                    </a:lnTo>
                    <a:lnTo>
                      <a:pt x="417" y="317"/>
                    </a:lnTo>
                    <a:lnTo>
                      <a:pt x="438" y="327"/>
                    </a:lnTo>
                    <a:lnTo>
                      <a:pt x="460" y="336"/>
                    </a:lnTo>
                    <a:lnTo>
                      <a:pt x="482" y="343"/>
                    </a:lnTo>
                    <a:lnTo>
                      <a:pt x="503" y="351"/>
                    </a:lnTo>
                    <a:lnTo>
                      <a:pt x="526" y="357"/>
                    </a:lnTo>
                    <a:lnTo>
                      <a:pt x="549" y="362"/>
                    </a:lnTo>
                    <a:lnTo>
                      <a:pt x="572" y="367"/>
                    </a:lnTo>
                    <a:lnTo>
                      <a:pt x="595" y="370"/>
                    </a:lnTo>
                    <a:lnTo>
                      <a:pt x="619" y="372"/>
                    </a:lnTo>
                    <a:lnTo>
                      <a:pt x="635" y="384"/>
                    </a:lnTo>
                    <a:lnTo>
                      <a:pt x="652" y="394"/>
                    </a:lnTo>
                    <a:lnTo>
                      <a:pt x="668" y="404"/>
                    </a:lnTo>
                    <a:lnTo>
                      <a:pt x="685" y="415"/>
                    </a:lnTo>
                    <a:lnTo>
                      <a:pt x="702" y="423"/>
                    </a:lnTo>
                    <a:lnTo>
                      <a:pt x="720" y="433"/>
                    </a:lnTo>
                    <a:lnTo>
                      <a:pt x="737" y="441"/>
                    </a:lnTo>
                    <a:lnTo>
                      <a:pt x="756" y="449"/>
                    </a:lnTo>
                    <a:lnTo>
                      <a:pt x="774" y="456"/>
                    </a:lnTo>
                    <a:lnTo>
                      <a:pt x="792" y="464"/>
                    </a:lnTo>
                    <a:lnTo>
                      <a:pt x="810" y="470"/>
                    </a:lnTo>
                    <a:lnTo>
                      <a:pt x="828" y="477"/>
                    </a:lnTo>
                    <a:lnTo>
                      <a:pt x="847" y="483"/>
                    </a:lnTo>
                    <a:lnTo>
                      <a:pt x="866" y="488"/>
                    </a:lnTo>
                    <a:lnTo>
                      <a:pt x="885" y="494"/>
                    </a:lnTo>
                    <a:lnTo>
                      <a:pt x="904" y="499"/>
                    </a:lnTo>
                    <a:lnTo>
                      <a:pt x="960" y="560"/>
                    </a:lnTo>
                    <a:lnTo>
                      <a:pt x="949" y="558"/>
                    </a:lnTo>
                    <a:lnTo>
                      <a:pt x="937" y="550"/>
                    </a:lnTo>
                    <a:lnTo>
                      <a:pt x="926" y="541"/>
                    </a:lnTo>
                    <a:lnTo>
                      <a:pt x="915" y="531"/>
                    </a:lnTo>
                    <a:lnTo>
                      <a:pt x="904" y="525"/>
                    </a:lnTo>
                    <a:lnTo>
                      <a:pt x="892" y="524"/>
                    </a:lnTo>
                    <a:lnTo>
                      <a:pt x="882" y="530"/>
                    </a:lnTo>
                    <a:lnTo>
                      <a:pt x="870" y="547"/>
                    </a:lnTo>
                    <a:lnTo>
                      <a:pt x="861" y="557"/>
                    </a:lnTo>
                    <a:lnTo>
                      <a:pt x="853" y="566"/>
                    </a:lnTo>
                    <a:lnTo>
                      <a:pt x="846" y="577"/>
                    </a:lnTo>
                    <a:lnTo>
                      <a:pt x="843" y="590"/>
                    </a:lnTo>
                    <a:lnTo>
                      <a:pt x="842" y="587"/>
                    </a:lnTo>
                    <a:lnTo>
                      <a:pt x="841" y="583"/>
                    </a:lnTo>
                    <a:lnTo>
                      <a:pt x="838" y="582"/>
                    </a:lnTo>
                    <a:lnTo>
                      <a:pt x="835" y="581"/>
                    </a:lnTo>
                    <a:lnTo>
                      <a:pt x="826" y="580"/>
                    </a:lnTo>
                    <a:lnTo>
                      <a:pt x="820" y="585"/>
                    </a:lnTo>
                    <a:lnTo>
                      <a:pt x="815" y="593"/>
                    </a:lnTo>
                    <a:lnTo>
                      <a:pt x="809" y="598"/>
                    </a:lnTo>
                    <a:lnTo>
                      <a:pt x="797" y="599"/>
                    </a:lnTo>
                    <a:lnTo>
                      <a:pt x="785" y="598"/>
                    </a:lnTo>
                    <a:lnTo>
                      <a:pt x="774" y="597"/>
                    </a:lnTo>
                    <a:lnTo>
                      <a:pt x="763" y="596"/>
                    </a:lnTo>
                    <a:lnTo>
                      <a:pt x="752" y="594"/>
                    </a:lnTo>
                    <a:lnTo>
                      <a:pt x="742" y="591"/>
                    </a:lnTo>
                    <a:lnTo>
                      <a:pt x="731" y="588"/>
                    </a:lnTo>
                    <a:lnTo>
                      <a:pt x="720" y="584"/>
                    </a:lnTo>
                    <a:lnTo>
                      <a:pt x="710" y="580"/>
                    </a:lnTo>
                    <a:lnTo>
                      <a:pt x="699" y="576"/>
                    </a:lnTo>
                    <a:lnTo>
                      <a:pt x="688" y="573"/>
                    </a:lnTo>
                    <a:lnTo>
                      <a:pt x="679" y="568"/>
                    </a:lnTo>
                    <a:lnTo>
                      <a:pt x="668" y="564"/>
                    </a:lnTo>
                    <a:lnTo>
                      <a:pt x="657" y="561"/>
                    </a:lnTo>
                    <a:lnTo>
                      <a:pt x="647" y="558"/>
                    </a:lnTo>
                    <a:lnTo>
                      <a:pt x="636" y="554"/>
                    </a:lnTo>
                    <a:lnTo>
                      <a:pt x="624" y="542"/>
                    </a:lnTo>
                    <a:lnTo>
                      <a:pt x="611" y="537"/>
                    </a:lnTo>
                    <a:lnTo>
                      <a:pt x="597" y="537"/>
                    </a:lnTo>
                    <a:lnTo>
                      <a:pt x="584" y="540"/>
                    </a:lnTo>
                    <a:lnTo>
                      <a:pt x="571" y="542"/>
                    </a:lnTo>
                    <a:lnTo>
                      <a:pt x="558" y="542"/>
                    </a:lnTo>
                    <a:lnTo>
                      <a:pt x="547" y="536"/>
                    </a:lnTo>
                    <a:lnTo>
                      <a:pt x="538" y="524"/>
                    </a:lnTo>
                    <a:lnTo>
                      <a:pt x="526" y="528"/>
                    </a:lnTo>
                    <a:lnTo>
                      <a:pt x="514" y="531"/>
                    </a:lnTo>
                    <a:lnTo>
                      <a:pt x="501" y="531"/>
                    </a:lnTo>
                    <a:lnTo>
                      <a:pt x="490" y="531"/>
                    </a:lnTo>
                    <a:lnTo>
                      <a:pt x="478" y="528"/>
                    </a:lnTo>
                    <a:lnTo>
                      <a:pt x="467" y="525"/>
                    </a:lnTo>
                    <a:lnTo>
                      <a:pt x="456" y="518"/>
                    </a:lnTo>
                    <a:lnTo>
                      <a:pt x="447" y="511"/>
                    </a:lnTo>
                    <a:lnTo>
                      <a:pt x="437" y="513"/>
                    </a:lnTo>
                    <a:lnTo>
                      <a:pt x="429" y="514"/>
                    </a:lnTo>
                    <a:lnTo>
                      <a:pt x="420" y="512"/>
                    </a:lnTo>
                    <a:lnTo>
                      <a:pt x="412" y="510"/>
                    </a:lnTo>
                    <a:lnTo>
                      <a:pt x="404" y="506"/>
                    </a:lnTo>
                    <a:lnTo>
                      <a:pt x="396" y="502"/>
                    </a:lnTo>
                    <a:lnTo>
                      <a:pt x="388" y="499"/>
                    </a:lnTo>
                    <a:lnTo>
                      <a:pt x="379" y="497"/>
                    </a:lnTo>
                    <a:lnTo>
                      <a:pt x="366" y="494"/>
                    </a:lnTo>
                    <a:lnTo>
                      <a:pt x="352" y="489"/>
                    </a:lnTo>
                    <a:lnTo>
                      <a:pt x="338" y="485"/>
                    </a:lnTo>
                    <a:lnTo>
                      <a:pt x="324" y="482"/>
                    </a:lnTo>
                    <a:lnTo>
                      <a:pt x="310" y="478"/>
                    </a:lnTo>
                    <a:lnTo>
                      <a:pt x="296" y="473"/>
                    </a:lnTo>
                    <a:lnTo>
                      <a:pt x="282" y="469"/>
                    </a:lnTo>
                    <a:lnTo>
                      <a:pt x="269" y="464"/>
                    </a:lnTo>
                    <a:lnTo>
                      <a:pt x="256" y="459"/>
                    </a:lnTo>
                    <a:lnTo>
                      <a:pt x="242" y="454"/>
                    </a:lnTo>
                    <a:lnTo>
                      <a:pt x="228" y="449"/>
                    </a:lnTo>
                    <a:lnTo>
                      <a:pt x="215" y="443"/>
                    </a:lnTo>
                    <a:lnTo>
                      <a:pt x="201" y="438"/>
                    </a:lnTo>
                    <a:lnTo>
                      <a:pt x="188" y="433"/>
                    </a:lnTo>
                    <a:lnTo>
                      <a:pt x="174" y="426"/>
                    </a:lnTo>
                    <a:lnTo>
                      <a:pt x="162" y="420"/>
                    </a:lnTo>
                    <a:lnTo>
                      <a:pt x="156" y="430"/>
                    </a:lnTo>
                    <a:lnTo>
                      <a:pt x="158" y="439"/>
                    </a:lnTo>
                    <a:lnTo>
                      <a:pt x="164" y="450"/>
                    </a:lnTo>
                    <a:lnTo>
                      <a:pt x="167" y="459"/>
                    </a:lnTo>
                    <a:lnTo>
                      <a:pt x="162" y="468"/>
                    </a:lnTo>
                    <a:lnTo>
                      <a:pt x="156" y="478"/>
                    </a:lnTo>
                    <a:lnTo>
                      <a:pt x="154" y="488"/>
                    </a:lnTo>
                    <a:lnTo>
                      <a:pt x="157" y="497"/>
                    </a:lnTo>
                    <a:lnTo>
                      <a:pt x="168" y="496"/>
                    </a:lnTo>
                    <a:lnTo>
                      <a:pt x="180" y="496"/>
                    </a:lnTo>
                    <a:lnTo>
                      <a:pt x="190" y="497"/>
                    </a:lnTo>
                    <a:lnTo>
                      <a:pt x="201" y="499"/>
                    </a:lnTo>
                    <a:lnTo>
                      <a:pt x="213" y="501"/>
                    </a:lnTo>
                    <a:lnTo>
                      <a:pt x="224" y="502"/>
                    </a:lnTo>
                    <a:lnTo>
                      <a:pt x="234" y="502"/>
                    </a:lnTo>
                    <a:lnTo>
                      <a:pt x="245" y="499"/>
                    </a:lnTo>
                    <a:lnTo>
                      <a:pt x="260" y="505"/>
                    </a:lnTo>
                    <a:lnTo>
                      <a:pt x="275" y="512"/>
                    </a:lnTo>
                    <a:lnTo>
                      <a:pt x="290" y="517"/>
                    </a:lnTo>
                    <a:lnTo>
                      <a:pt x="305" y="524"/>
                    </a:lnTo>
                    <a:lnTo>
                      <a:pt x="321" y="530"/>
                    </a:lnTo>
                    <a:lnTo>
                      <a:pt x="336" y="535"/>
                    </a:lnTo>
                    <a:lnTo>
                      <a:pt x="351" y="542"/>
                    </a:lnTo>
                    <a:lnTo>
                      <a:pt x="367" y="547"/>
                    </a:lnTo>
                    <a:lnTo>
                      <a:pt x="382" y="552"/>
                    </a:lnTo>
                    <a:lnTo>
                      <a:pt x="398" y="557"/>
                    </a:lnTo>
                    <a:lnTo>
                      <a:pt x="413" y="562"/>
                    </a:lnTo>
                    <a:lnTo>
                      <a:pt x="429" y="566"/>
                    </a:lnTo>
                    <a:lnTo>
                      <a:pt x="445" y="569"/>
                    </a:lnTo>
                    <a:lnTo>
                      <a:pt x="461" y="574"/>
                    </a:lnTo>
                    <a:lnTo>
                      <a:pt x="478" y="577"/>
                    </a:lnTo>
                    <a:lnTo>
                      <a:pt x="494" y="579"/>
                    </a:lnTo>
                    <a:lnTo>
                      <a:pt x="514" y="577"/>
                    </a:lnTo>
                    <a:lnTo>
                      <a:pt x="533" y="576"/>
                    </a:lnTo>
                    <a:lnTo>
                      <a:pt x="553" y="577"/>
                    </a:lnTo>
                    <a:lnTo>
                      <a:pt x="572" y="579"/>
                    </a:lnTo>
                    <a:lnTo>
                      <a:pt x="591" y="582"/>
                    </a:lnTo>
                    <a:lnTo>
                      <a:pt x="609" y="587"/>
                    </a:lnTo>
                    <a:lnTo>
                      <a:pt x="627" y="592"/>
                    </a:lnTo>
                    <a:lnTo>
                      <a:pt x="645" y="598"/>
                    </a:lnTo>
                    <a:lnTo>
                      <a:pt x="663" y="605"/>
                    </a:lnTo>
                    <a:lnTo>
                      <a:pt x="681" y="612"/>
                    </a:lnTo>
                    <a:lnTo>
                      <a:pt x="698" y="619"/>
                    </a:lnTo>
                    <a:lnTo>
                      <a:pt x="716" y="626"/>
                    </a:lnTo>
                    <a:lnTo>
                      <a:pt x="733" y="632"/>
                    </a:lnTo>
                    <a:lnTo>
                      <a:pt x="751" y="640"/>
                    </a:lnTo>
                    <a:lnTo>
                      <a:pt x="768" y="645"/>
                    </a:lnTo>
                    <a:lnTo>
                      <a:pt x="787" y="651"/>
                    </a:lnTo>
                    <a:lnTo>
                      <a:pt x="909" y="685"/>
                    </a:lnTo>
                    <a:lnTo>
                      <a:pt x="900" y="689"/>
                    </a:lnTo>
                    <a:lnTo>
                      <a:pt x="890" y="692"/>
                    </a:lnTo>
                    <a:lnTo>
                      <a:pt x="881" y="693"/>
                    </a:lnTo>
                    <a:lnTo>
                      <a:pt x="871" y="694"/>
                    </a:lnTo>
                    <a:lnTo>
                      <a:pt x="860" y="695"/>
                    </a:lnTo>
                    <a:lnTo>
                      <a:pt x="851" y="696"/>
                    </a:lnTo>
                    <a:lnTo>
                      <a:pt x="840" y="698"/>
                    </a:lnTo>
                    <a:lnTo>
                      <a:pt x="829" y="699"/>
                    </a:lnTo>
                    <a:lnTo>
                      <a:pt x="803" y="674"/>
                    </a:lnTo>
                    <a:lnTo>
                      <a:pt x="793" y="682"/>
                    </a:lnTo>
                    <a:lnTo>
                      <a:pt x="783" y="688"/>
                    </a:lnTo>
                    <a:lnTo>
                      <a:pt x="773" y="692"/>
                    </a:lnTo>
                    <a:lnTo>
                      <a:pt x="763" y="694"/>
                    </a:lnTo>
                    <a:lnTo>
                      <a:pt x="752" y="695"/>
                    </a:lnTo>
                    <a:lnTo>
                      <a:pt x="742" y="696"/>
                    </a:lnTo>
                    <a:lnTo>
                      <a:pt x="731" y="695"/>
                    </a:lnTo>
                    <a:lnTo>
                      <a:pt x="720" y="694"/>
                    </a:lnTo>
                    <a:lnTo>
                      <a:pt x="709" y="693"/>
                    </a:lnTo>
                    <a:lnTo>
                      <a:pt x="698" y="691"/>
                    </a:lnTo>
                    <a:lnTo>
                      <a:pt x="686" y="690"/>
                    </a:lnTo>
                    <a:lnTo>
                      <a:pt x="675" y="689"/>
                    </a:lnTo>
                    <a:lnTo>
                      <a:pt x="664" y="689"/>
                    </a:lnTo>
                    <a:lnTo>
                      <a:pt x="653" y="689"/>
                    </a:lnTo>
                    <a:lnTo>
                      <a:pt x="641" y="690"/>
                    </a:lnTo>
                    <a:lnTo>
                      <a:pt x="631" y="693"/>
                    </a:lnTo>
                    <a:lnTo>
                      <a:pt x="615" y="698"/>
                    </a:lnTo>
                    <a:lnTo>
                      <a:pt x="597" y="701"/>
                    </a:lnTo>
                    <a:lnTo>
                      <a:pt x="579" y="704"/>
                    </a:lnTo>
                    <a:lnTo>
                      <a:pt x="561" y="707"/>
                    </a:lnTo>
                    <a:lnTo>
                      <a:pt x="542" y="708"/>
                    </a:lnTo>
                    <a:lnTo>
                      <a:pt x="524" y="708"/>
                    </a:lnTo>
                    <a:lnTo>
                      <a:pt x="504" y="707"/>
                    </a:lnTo>
                    <a:lnTo>
                      <a:pt x="486" y="704"/>
                    </a:lnTo>
                    <a:lnTo>
                      <a:pt x="477" y="695"/>
                    </a:lnTo>
                    <a:lnTo>
                      <a:pt x="466" y="690"/>
                    </a:lnTo>
                    <a:lnTo>
                      <a:pt x="454" y="688"/>
                    </a:lnTo>
                    <a:lnTo>
                      <a:pt x="441" y="687"/>
                    </a:lnTo>
                    <a:lnTo>
                      <a:pt x="429" y="688"/>
                    </a:lnTo>
                    <a:lnTo>
                      <a:pt x="416" y="688"/>
                    </a:lnTo>
                    <a:lnTo>
                      <a:pt x="403" y="687"/>
                    </a:lnTo>
                    <a:lnTo>
                      <a:pt x="391" y="685"/>
                    </a:lnTo>
                    <a:lnTo>
                      <a:pt x="378" y="677"/>
                    </a:lnTo>
                    <a:lnTo>
                      <a:pt x="366" y="672"/>
                    </a:lnTo>
                    <a:lnTo>
                      <a:pt x="353" y="668"/>
                    </a:lnTo>
                    <a:lnTo>
                      <a:pt x="339" y="663"/>
                    </a:lnTo>
                    <a:lnTo>
                      <a:pt x="325" y="660"/>
                    </a:lnTo>
                    <a:lnTo>
                      <a:pt x="311" y="658"/>
                    </a:lnTo>
                    <a:lnTo>
                      <a:pt x="296" y="657"/>
                    </a:lnTo>
                    <a:lnTo>
                      <a:pt x="282" y="656"/>
                    </a:lnTo>
                    <a:lnTo>
                      <a:pt x="267" y="656"/>
                    </a:lnTo>
                    <a:lnTo>
                      <a:pt x="252" y="656"/>
                    </a:lnTo>
                    <a:lnTo>
                      <a:pt x="237" y="656"/>
                    </a:lnTo>
                    <a:lnTo>
                      <a:pt x="224" y="657"/>
                    </a:lnTo>
                    <a:lnTo>
                      <a:pt x="209" y="657"/>
                    </a:lnTo>
                    <a:lnTo>
                      <a:pt x="194" y="658"/>
                    </a:lnTo>
                    <a:lnTo>
                      <a:pt x="179" y="659"/>
                    </a:lnTo>
                    <a:lnTo>
                      <a:pt x="165" y="659"/>
                    </a:lnTo>
                    <a:lnTo>
                      <a:pt x="155" y="668"/>
                    </a:lnTo>
                    <a:lnTo>
                      <a:pt x="146" y="673"/>
                    </a:lnTo>
                    <a:lnTo>
                      <a:pt x="139" y="680"/>
                    </a:lnTo>
                    <a:lnTo>
                      <a:pt x="139" y="693"/>
                    </a:lnTo>
                    <a:lnTo>
                      <a:pt x="153" y="696"/>
                    </a:lnTo>
                    <a:lnTo>
                      <a:pt x="168" y="699"/>
                    </a:lnTo>
                    <a:lnTo>
                      <a:pt x="183" y="700"/>
                    </a:lnTo>
                    <a:lnTo>
                      <a:pt x="198" y="700"/>
                    </a:lnTo>
                    <a:lnTo>
                      <a:pt x="213" y="699"/>
                    </a:lnTo>
                    <a:lnTo>
                      <a:pt x="228" y="698"/>
                    </a:lnTo>
                    <a:lnTo>
                      <a:pt x="243" y="698"/>
                    </a:lnTo>
                    <a:lnTo>
                      <a:pt x="258" y="696"/>
                    </a:lnTo>
                    <a:lnTo>
                      <a:pt x="274" y="703"/>
                    </a:lnTo>
                    <a:lnTo>
                      <a:pt x="290" y="710"/>
                    </a:lnTo>
                    <a:lnTo>
                      <a:pt x="306" y="717"/>
                    </a:lnTo>
                    <a:lnTo>
                      <a:pt x="322" y="723"/>
                    </a:lnTo>
                    <a:lnTo>
                      <a:pt x="338" y="729"/>
                    </a:lnTo>
                    <a:lnTo>
                      <a:pt x="355" y="735"/>
                    </a:lnTo>
                    <a:lnTo>
                      <a:pt x="371" y="740"/>
                    </a:lnTo>
                    <a:lnTo>
                      <a:pt x="388" y="746"/>
                    </a:lnTo>
                    <a:lnTo>
                      <a:pt x="404" y="751"/>
                    </a:lnTo>
                    <a:lnTo>
                      <a:pt x="421" y="756"/>
                    </a:lnTo>
                    <a:lnTo>
                      <a:pt x="437" y="762"/>
                    </a:lnTo>
                    <a:lnTo>
                      <a:pt x="454" y="767"/>
                    </a:lnTo>
                    <a:lnTo>
                      <a:pt x="470" y="771"/>
                    </a:lnTo>
                    <a:lnTo>
                      <a:pt x="487" y="777"/>
                    </a:lnTo>
                    <a:lnTo>
                      <a:pt x="503" y="781"/>
                    </a:lnTo>
                    <a:lnTo>
                      <a:pt x="521" y="786"/>
                    </a:lnTo>
                    <a:lnTo>
                      <a:pt x="533" y="786"/>
                    </a:lnTo>
                    <a:lnTo>
                      <a:pt x="546" y="784"/>
                    </a:lnTo>
                    <a:lnTo>
                      <a:pt x="558" y="780"/>
                    </a:lnTo>
                    <a:lnTo>
                      <a:pt x="571" y="776"/>
                    </a:lnTo>
                    <a:lnTo>
                      <a:pt x="584" y="771"/>
                    </a:lnTo>
                    <a:lnTo>
                      <a:pt x="595" y="769"/>
                    </a:lnTo>
                    <a:lnTo>
                      <a:pt x="607" y="768"/>
                    </a:lnTo>
                    <a:lnTo>
                      <a:pt x="619" y="770"/>
                    </a:lnTo>
                    <a:lnTo>
                      <a:pt x="611" y="782"/>
                    </a:lnTo>
                    <a:lnTo>
                      <a:pt x="602" y="789"/>
                    </a:lnTo>
                    <a:lnTo>
                      <a:pt x="591" y="796"/>
                    </a:lnTo>
                    <a:lnTo>
                      <a:pt x="579" y="800"/>
                    </a:lnTo>
                    <a:lnTo>
                      <a:pt x="568" y="803"/>
                    </a:lnTo>
                    <a:lnTo>
                      <a:pt x="555" y="806"/>
                    </a:lnTo>
                    <a:lnTo>
                      <a:pt x="543" y="809"/>
                    </a:lnTo>
                    <a:lnTo>
                      <a:pt x="531" y="811"/>
                    </a:lnTo>
                    <a:lnTo>
                      <a:pt x="513" y="813"/>
                    </a:lnTo>
                    <a:lnTo>
                      <a:pt x="495" y="814"/>
                    </a:lnTo>
                    <a:lnTo>
                      <a:pt x="477" y="813"/>
                    </a:lnTo>
                    <a:lnTo>
                      <a:pt x="459" y="812"/>
                    </a:lnTo>
                    <a:lnTo>
                      <a:pt x="441" y="809"/>
                    </a:lnTo>
                    <a:lnTo>
                      <a:pt x="424" y="805"/>
                    </a:lnTo>
                    <a:lnTo>
                      <a:pt x="407" y="801"/>
                    </a:lnTo>
                    <a:lnTo>
                      <a:pt x="390" y="797"/>
                    </a:lnTo>
                    <a:lnTo>
                      <a:pt x="373" y="792"/>
                    </a:lnTo>
                    <a:lnTo>
                      <a:pt x="356" y="787"/>
                    </a:lnTo>
                    <a:lnTo>
                      <a:pt x="339" y="782"/>
                    </a:lnTo>
                    <a:lnTo>
                      <a:pt x="322" y="778"/>
                    </a:lnTo>
                    <a:lnTo>
                      <a:pt x="305" y="773"/>
                    </a:lnTo>
                    <a:lnTo>
                      <a:pt x="287" y="769"/>
                    </a:lnTo>
                    <a:lnTo>
                      <a:pt x="268" y="767"/>
                    </a:lnTo>
                    <a:lnTo>
                      <a:pt x="250" y="765"/>
                    </a:lnTo>
                    <a:lnTo>
                      <a:pt x="234" y="767"/>
                    </a:lnTo>
                    <a:lnTo>
                      <a:pt x="218" y="766"/>
                    </a:lnTo>
                    <a:lnTo>
                      <a:pt x="204" y="763"/>
                    </a:lnTo>
                    <a:lnTo>
                      <a:pt x="190" y="758"/>
                    </a:lnTo>
                    <a:lnTo>
                      <a:pt x="178" y="752"/>
                    </a:lnTo>
                    <a:lnTo>
                      <a:pt x="166" y="745"/>
                    </a:lnTo>
                    <a:lnTo>
                      <a:pt x="154" y="736"/>
                    </a:lnTo>
                    <a:lnTo>
                      <a:pt x="143" y="727"/>
                    </a:lnTo>
                    <a:lnTo>
                      <a:pt x="133" y="718"/>
                    </a:lnTo>
                    <a:lnTo>
                      <a:pt x="121" y="707"/>
                    </a:lnTo>
                    <a:lnTo>
                      <a:pt x="110" y="698"/>
                    </a:lnTo>
                    <a:lnTo>
                      <a:pt x="100" y="687"/>
                    </a:lnTo>
                    <a:lnTo>
                      <a:pt x="88" y="678"/>
                    </a:lnTo>
                    <a:lnTo>
                      <a:pt x="76" y="670"/>
                    </a:lnTo>
                    <a:lnTo>
                      <a:pt x="64" y="662"/>
                    </a:lnTo>
                    <a:lnTo>
                      <a:pt x="52" y="656"/>
                    </a:lnTo>
                    <a:lnTo>
                      <a:pt x="42" y="643"/>
                    </a:lnTo>
                    <a:lnTo>
                      <a:pt x="37" y="629"/>
                    </a:lnTo>
                    <a:lnTo>
                      <a:pt x="34" y="614"/>
                    </a:lnTo>
                    <a:lnTo>
                      <a:pt x="36" y="599"/>
                    </a:lnTo>
                    <a:lnTo>
                      <a:pt x="39" y="584"/>
                    </a:lnTo>
                    <a:lnTo>
                      <a:pt x="42" y="568"/>
                    </a:lnTo>
                    <a:lnTo>
                      <a:pt x="46" y="553"/>
                    </a:lnTo>
                    <a:lnTo>
                      <a:pt x="48" y="540"/>
                    </a:lnTo>
                    <a:lnTo>
                      <a:pt x="54" y="510"/>
                    </a:lnTo>
                    <a:lnTo>
                      <a:pt x="53" y="478"/>
                    </a:lnTo>
                    <a:lnTo>
                      <a:pt x="46" y="448"/>
                    </a:lnTo>
                    <a:lnTo>
                      <a:pt x="38" y="425"/>
                    </a:lnTo>
                    <a:lnTo>
                      <a:pt x="0" y="347"/>
                    </a:lnTo>
                    <a:lnTo>
                      <a:pt x="3" y="328"/>
                    </a:lnTo>
                    <a:lnTo>
                      <a:pt x="7" y="308"/>
                    </a:lnTo>
                    <a:lnTo>
                      <a:pt x="9" y="288"/>
                    </a:lnTo>
                    <a:lnTo>
                      <a:pt x="13" y="267"/>
                    </a:lnTo>
                    <a:lnTo>
                      <a:pt x="18" y="248"/>
                    </a:lnTo>
                    <a:lnTo>
                      <a:pt x="28" y="231"/>
                    </a:lnTo>
                    <a:lnTo>
                      <a:pt x="42" y="217"/>
                    </a:lnTo>
                    <a:lnTo>
                      <a:pt x="61" y="205"/>
                    </a:lnTo>
                    <a:lnTo>
                      <a:pt x="91" y="193"/>
                    </a:lnTo>
                    <a:lnTo>
                      <a:pt x="112" y="172"/>
                    </a:lnTo>
                    <a:lnTo>
                      <a:pt x="127" y="148"/>
                    </a:lnTo>
                    <a:lnTo>
                      <a:pt x="139" y="121"/>
                    </a:lnTo>
                    <a:lnTo>
                      <a:pt x="151" y="93"/>
                    </a:lnTo>
                    <a:lnTo>
                      <a:pt x="164" y="68"/>
                    </a:lnTo>
                    <a:lnTo>
                      <a:pt x="182" y="45"/>
                    </a:lnTo>
                    <a:lnTo>
                      <a:pt x="208" y="29"/>
                    </a:lnTo>
                    <a:lnTo>
                      <a:pt x="219" y="25"/>
                    </a:lnTo>
                    <a:lnTo>
                      <a:pt x="231" y="21"/>
                    </a:lnTo>
                    <a:lnTo>
                      <a:pt x="244" y="16"/>
                    </a:lnTo>
                    <a:lnTo>
                      <a:pt x="258" y="13"/>
                    </a:lnTo>
                    <a:lnTo>
                      <a:pt x="271" y="9"/>
                    </a:lnTo>
                    <a:lnTo>
                      <a:pt x="284" y="6"/>
                    </a:lnTo>
                    <a:lnTo>
                      <a:pt x="298" y="4"/>
                    </a:lnTo>
                    <a:lnTo>
                      <a:pt x="312" y="1"/>
                    </a:lnTo>
                    <a:lnTo>
                      <a:pt x="326" y="0"/>
                    </a:lnTo>
                    <a:lnTo>
                      <a:pt x="340" y="0"/>
                    </a:lnTo>
                    <a:lnTo>
                      <a:pt x="354" y="0"/>
                    </a:lnTo>
                    <a:lnTo>
                      <a:pt x="367" y="2"/>
                    </a:lnTo>
                    <a:lnTo>
                      <a:pt x="379" y="5"/>
                    </a:lnTo>
                    <a:lnTo>
                      <a:pt x="391" y="9"/>
                    </a:lnTo>
                    <a:lnTo>
                      <a:pt x="404" y="14"/>
                    </a:lnTo>
                    <a:lnTo>
                      <a:pt x="415" y="22"/>
                    </a:lnTo>
                    <a:lnTo>
                      <a:pt x="513"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65" name="Freeform 83"/>
              <p:cNvSpPr>
                <a:spLocks/>
              </p:cNvSpPr>
              <p:nvPr/>
            </p:nvSpPr>
            <p:spPr bwMode="auto">
              <a:xfrm>
                <a:off x="4892" y="2680"/>
                <a:ext cx="37" cy="29"/>
              </a:xfrm>
              <a:custGeom>
                <a:avLst/>
                <a:gdLst>
                  <a:gd name="T0" fmla="*/ 12 w 112"/>
                  <a:gd name="T1" fmla="*/ 3 h 87"/>
                  <a:gd name="T2" fmla="*/ 11 w 112"/>
                  <a:gd name="T3" fmla="*/ 3 h 87"/>
                  <a:gd name="T4" fmla="*/ 10 w 112"/>
                  <a:gd name="T5" fmla="*/ 4 h 87"/>
                  <a:gd name="T6" fmla="*/ 9 w 112"/>
                  <a:gd name="T7" fmla="*/ 5 h 87"/>
                  <a:gd name="T8" fmla="*/ 7 w 112"/>
                  <a:gd name="T9" fmla="*/ 6 h 87"/>
                  <a:gd name="T10" fmla="*/ 6 w 112"/>
                  <a:gd name="T11" fmla="*/ 6 h 87"/>
                  <a:gd name="T12" fmla="*/ 5 w 112"/>
                  <a:gd name="T13" fmla="*/ 7 h 87"/>
                  <a:gd name="T14" fmla="*/ 4 w 112"/>
                  <a:gd name="T15" fmla="*/ 8 h 87"/>
                  <a:gd name="T16" fmla="*/ 3 w 112"/>
                  <a:gd name="T17" fmla="*/ 10 h 87"/>
                  <a:gd name="T18" fmla="*/ 0 w 112"/>
                  <a:gd name="T19" fmla="*/ 8 h 87"/>
                  <a:gd name="T20" fmla="*/ 1 w 112"/>
                  <a:gd name="T21" fmla="*/ 7 h 87"/>
                  <a:gd name="T22" fmla="*/ 2 w 112"/>
                  <a:gd name="T23" fmla="*/ 5 h 87"/>
                  <a:gd name="T24" fmla="*/ 3 w 112"/>
                  <a:gd name="T25" fmla="*/ 4 h 87"/>
                  <a:gd name="T26" fmla="*/ 5 w 112"/>
                  <a:gd name="T27" fmla="*/ 3 h 87"/>
                  <a:gd name="T28" fmla="*/ 6 w 112"/>
                  <a:gd name="T29" fmla="*/ 2 h 87"/>
                  <a:gd name="T30" fmla="*/ 7 w 112"/>
                  <a:gd name="T31" fmla="*/ 1 h 87"/>
                  <a:gd name="T32" fmla="*/ 9 w 112"/>
                  <a:gd name="T33" fmla="*/ 0 h 87"/>
                  <a:gd name="T34" fmla="*/ 11 w 112"/>
                  <a:gd name="T35" fmla="*/ 0 h 87"/>
                  <a:gd name="T36" fmla="*/ 12 w 112"/>
                  <a:gd name="T37" fmla="*/ 3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2" h="87">
                    <a:moveTo>
                      <a:pt x="112" y="24"/>
                    </a:moveTo>
                    <a:lnTo>
                      <a:pt x="102" y="31"/>
                    </a:lnTo>
                    <a:lnTo>
                      <a:pt x="90" y="37"/>
                    </a:lnTo>
                    <a:lnTo>
                      <a:pt x="78" y="44"/>
                    </a:lnTo>
                    <a:lnTo>
                      <a:pt x="66" y="50"/>
                    </a:lnTo>
                    <a:lnTo>
                      <a:pt x="56" y="57"/>
                    </a:lnTo>
                    <a:lnTo>
                      <a:pt x="45" y="66"/>
                    </a:lnTo>
                    <a:lnTo>
                      <a:pt x="36" y="76"/>
                    </a:lnTo>
                    <a:lnTo>
                      <a:pt x="27" y="87"/>
                    </a:lnTo>
                    <a:lnTo>
                      <a:pt x="0" y="71"/>
                    </a:lnTo>
                    <a:lnTo>
                      <a:pt x="8" y="59"/>
                    </a:lnTo>
                    <a:lnTo>
                      <a:pt x="16" y="47"/>
                    </a:lnTo>
                    <a:lnTo>
                      <a:pt x="28" y="36"/>
                    </a:lnTo>
                    <a:lnTo>
                      <a:pt x="41" y="26"/>
                    </a:lnTo>
                    <a:lnTo>
                      <a:pt x="54" y="18"/>
                    </a:lnTo>
                    <a:lnTo>
                      <a:pt x="68" y="10"/>
                    </a:lnTo>
                    <a:lnTo>
                      <a:pt x="83" y="4"/>
                    </a:lnTo>
                    <a:lnTo>
                      <a:pt x="96" y="0"/>
                    </a:lnTo>
                    <a:lnTo>
                      <a:pt x="1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66" name="Freeform 84"/>
              <p:cNvSpPr>
                <a:spLocks/>
              </p:cNvSpPr>
              <p:nvPr/>
            </p:nvSpPr>
            <p:spPr bwMode="auto">
              <a:xfrm>
                <a:off x="4919" y="2703"/>
                <a:ext cx="34" cy="39"/>
              </a:xfrm>
              <a:custGeom>
                <a:avLst/>
                <a:gdLst>
                  <a:gd name="T0" fmla="*/ 11 w 104"/>
                  <a:gd name="T1" fmla="*/ 13 h 117"/>
                  <a:gd name="T2" fmla="*/ 9 w 104"/>
                  <a:gd name="T3" fmla="*/ 13 h 117"/>
                  <a:gd name="T4" fmla="*/ 8 w 104"/>
                  <a:gd name="T5" fmla="*/ 12 h 117"/>
                  <a:gd name="T6" fmla="*/ 6 w 104"/>
                  <a:gd name="T7" fmla="*/ 11 h 117"/>
                  <a:gd name="T8" fmla="*/ 5 w 104"/>
                  <a:gd name="T9" fmla="*/ 9 h 117"/>
                  <a:gd name="T10" fmla="*/ 4 w 104"/>
                  <a:gd name="T11" fmla="*/ 7 h 117"/>
                  <a:gd name="T12" fmla="*/ 2 w 104"/>
                  <a:gd name="T13" fmla="*/ 5 h 117"/>
                  <a:gd name="T14" fmla="*/ 1 w 104"/>
                  <a:gd name="T15" fmla="*/ 4 h 117"/>
                  <a:gd name="T16" fmla="*/ 0 w 104"/>
                  <a:gd name="T17" fmla="*/ 2 h 117"/>
                  <a:gd name="T18" fmla="*/ 2 w 104"/>
                  <a:gd name="T19" fmla="*/ 0 h 117"/>
                  <a:gd name="T20" fmla="*/ 11 w 104"/>
                  <a:gd name="T21" fmla="*/ 13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117">
                    <a:moveTo>
                      <a:pt x="104" y="117"/>
                    </a:moveTo>
                    <a:lnTo>
                      <a:pt x="86" y="115"/>
                    </a:lnTo>
                    <a:lnTo>
                      <a:pt x="71" y="108"/>
                    </a:lnTo>
                    <a:lnTo>
                      <a:pt x="57" y="98"/>
                    </a:lnTo>
                    <a:lnTo>
                      <a:pt x="44" y="83"/>
                    </a:lnTo>
                    <a:lnTo>
                      <a:pt x="33" y="67"/>
                    </a:lnTo>
                    <a:lnTo>
                      <a:pt x="22" y="49"/>
                    </a:lnTo>
                    <a:lnTo>
                      <a:pt x="11" y="32"/>
                    </a:lnTo>
                    <a:lnTo>
                      <a:pt x="0" y="16"/>
                    </a:lnTo>
                    <a:lnTo>
                      <a:pt x="19" y="0"/>
                    </a:lnTo>
                    <a:lnTo>
                      <a:pt x="104"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67" name="Freeform 85"/>
              <p:cNvSpPr>
                <a:spLocks/>
              </p:cNvSpPr>
              <p:nvPr/>
            </p:nvSpPr>
            <p:spPr bwMode="auto">
              <a:xfrm>
                <a:off x="4830" y="2712"/>
                <a:ext cx="17" cy="33"/>
              </a:xfrm>
              <a:custGeom>
                <a:avLst/>
                <a:gdLst>
                  <a:gd name="T0" fmla="*/ 6 w 51"/>
                  <a:gd name="T1" fmla="*/ 0 h 99"/>
                  <a:gd name="T2" fmla="*/ 5 w 51"/>
                  <a:gd name="T3" fmla="*/ 1 h 99"/>
                  <a:gd name="T4" fmla="*/ 5 w 51"/>
                  <a:gd name="T5" fmla="*/ 2 h 99"/>
                  <a:gd name="T6" fmla="*/ 4 w 51"/>
                  <a:gd name="T7" fmla="*/ 4 h 99"/>
                  <a:gd name="T8" fmla="*/ 3 w 51"/>
                  <a:gd name="T9" fmla="*/ 5 h 99"/>
                  <a:gd name="T10" fmla="*/ 3 w 51"/>
                  <a:gd name="T11" fmla="*/ 6 h 99"/>
                  <a:gd name="T12" fmla="*/ 3 w 51"/>
                  <a:gd name="T13" fmla="*/ 8 h 99"/>
                  <a:gd name="T14" fmla="*/ 2 w 51"/>
                  <a:gd name="T15" fmla="*/ 9 h 99"/>
                  <a:gd name="T16" fmla="*/ 3 w 51"/>
                  <a:gd name="T17" fmla="*/ 11 h 99"/>
                  <a:gd name="T18" fmla="*/ 2 w 51"/>
                  <a:gd name="T19" fmla="*/ 11 h 99"/>
                  <a:gd name="T20" fmla="*/ 2 w 51"/>
                  <a:gd name="T21" fmla="*/ 11 h 99"/>
                  <a:gd name="T22" fmla="*/ 1 w 51"/>
                  <a:gd name="T23" fmla="*/ 11 h 99"/>
                  <a:gd name="T24" fmla="*/ 1 w 51"/>
                  <a:gd name="T25" fmla="*/ 11 h 99"/>
                  <a:gd name="T26" fmla="*/ 1 w 51"/>
                  <a:gd name="T27" fmla="*/ 10 h 99"/>
                  <a:gd name="T28" fmla="*/ 0 w 51"/>
                  <a:gd name="T29" fmla="*/ 8 h 99"/>
                  <a:gd name="T30" fmla="*/ 0 w 51"/>
                  <a:gd name="T31" fmla="*/ 7 h 99"/>
                  <a:gd name="T32" fmla="*/ 1 w 51"/>
                  <a:gd name="T33" fmla="*/ 5 h 99"/>
                  <a:gd name="T34" fmla="*/ 1 w 51"/>
                  <a:gd name="T35" fmla="*/ 5 h 99"/>
                  <a:gd name="T36" fmla="*/ 1 w 51"/>
                  <a:gd name="T37" fmla="*/ 4 h 99"/>
                  <a:gd name="T38" fmla="*/ 2 w 51"/>
                  <a:gd name="T39" fmla="*/ 3 h 99"/>
                  <a:gd name="T40" fmla="*/ 2 w 51"/>
                  <a:gd name="T41" fmla="*/ 2 h 99"/>
                  <a:gd name="T42" fmla="*/ 3 w 51"/>
                  <a:gd name="T43" fmla="*/ 1 h 99"/>
                  <a:gd name="T44" fmla="*/ 4 w 51"/>
                  <a:gd name="T45" fmla="*/ 0 h 99"/>
                  <a:gd name="T46" fmla="*/ 5 w 51"/>
                  <a:gd name="T47" fmla="*/ 0 h 99"/>
                  <a:gd name="T48" fmla="*/ 6 w 51"/>
                  <a:gd name="T49" fmla="*/ 0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1" h="99">
                    <a:moveTo>
                      <a:pt x="51" y="0"/>
                    </a:moveTo>
                    <a:lnTo>
                      <a:pt x="47" y="12"/>
                    </a:lnTo>
                    <a:lnTo>
                      <a:pt x="43" y="22"/>
                    </a:lnTo>
                    <a:lnTo>
                      <a:pt x="38" y="34"/>
                    </a:lnTo>
                    <a:lnTo>
                      <a:pt x="31" y="46"/>
                    </a:lnTo>
                    <a:lnTo>
                      <a:pt x="27" y="58"/>
                    </a:lnTo>
                    <a:lnTo>
                      <a:pt x="23" y="69"/>
                    </a:lnTo>
                    <a:lnTo>
                      <a:pt x="22" y="82"/>
                    </a:lnTo>
                    <a:lnTo>
                      <a:pt x="24" y="95"/>
                    </a:lnTo>
                    <a:lnTo>
                      <a:pt x="21" y="98"/>
                    </a:lnTo>
                    <a:lnTo>
                      <a:pt x="18" y="98"/>
                    </a:lnTo>
                    <a:lnTo>
                      <a:pt x="13" y="99"/>
                    </a:lnTo>
                    <a:lnTo>
                      <a:pt x="10" y="99"/>
                    </a:lnTo>
                    <a:lnTo>
                      <a:pt x="5" y="88"/>
                    </a:lnTo>
                    <a:lnTo>
                      <a:pt x="0" y="75"/>
                    </a:lnTo>
                    <a:lnTo>
                      <a:pt x="0" y="61"/>
                    </a:lnTo>
                    <a:lnTo>
                      <a:pt x="5" y="48"/>
                    </a:lnTo>
                    <a:lnTo>
                      <a:pt x="8" y="41"/>
                    </a:lnTo>
                    <a:lnTo>
                      <a:pt x="12" y="32"/>
                    </a:lnTo>
                    <a:lnTo>
                      <a:pt x="16" y="24"/>
                    </a:lnTo>
                    <a:lnTo>
                      <a:pt x="22" y="16"/>
                    </a:lnTo>
                    <a:lnTo>
                      <a:pt x="27" y="9"/>
                    </a:lnTo>
                    <a:lnTo>
                      <a:pt x="35" y="3"/>
                    </a:lnTo>
                    <a:lnTo>
                      <a:pt x="42"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68" name="Freeform 86"/>
              <p:cNvSpPr>
                <a:spLocks/>
              </p:cNvSpPr>
              <p:nvPr/>
            </p:nvSpPr>
            <p:spPr bwMode="auto">
              <a:xfrm>
                <a:off x="4819" y="2714"/>
                <a:ext cx="14" cy="28"/>
              </a:xfrm>
              <a:custGeom>
                <a:avLst/>
                <a:gdLst>
                  <a:gd name="T0" fmla="*/ 5 w 40"/>
                  <a:gd name="T1" fmla="*/ 2 h 83"/>
                  <a:gd name="T2" fmla="*/ 4 w 40"/>
                  <a:gd name="T3" fmla="*/ 3 h 83"/>
                  <a:gd name="T4" fmla="*/ 3 w 40"/>
                  <a:gd name="T5" fmla="*/ 5 h 83"/>
                  <a:gd name="T6" fmla="*/ 2 w 40"/>
                  <a:gd name="T7" fmla="*/ 7 h 83"/>
                  <a:gd name="T8" fmla="*/ 2 w 40"/>
                  <a:gd name="T9" fmla="*/ 9 h 83"/>
                  <a:gd name="T10" fmla="*/ 1 w 40"/>
                  <a:gd name="T11" fmla="*/ 9 h 83"/>
                  <a:gd name="T12" fmla="*/ 1 w 40"/>
                  <a:gd name="T13" fmla="*/ 9 h 83"/>
                  <a:gd name="T14" fmla="*/ 1 w 40"/>
                  <a:gd name="T15" fmla="*/ 8 h 83"/>
                  <a:gd name="T16" fmla="*/ 0 w 40"/>
                  <a:gd name="T17" fmla="*/ 8 h 83"/>
                  <a:gd name="T18" fmla="*/ 0 w 40"/>
                  <a:gd name="T19" fmla="*/ 6 h 83"/>
                  <a:gd name="T20" fmla="*/ 1 w 40"/>
                  <a:gd name="T21" fmla="*/ 3 h 83"/>
                  <a:gd name="T22" fmla="*/ 2 w 40"/>
                  <a:gd name="T23" fmla="*/ 2 h 83"/>
                  <a:gd name="T24" fmla="*/ 3 w 40"/>
                  <a:gd name="T25" fmla="*/ 0 h 83"/>
                  <a:gd name="T26" fmla="*/ 4 w 40"/>
                  <a:gd name="T27" fmla="*/ 0 h 83"/>
                  <a:gd name="T28" fmla="*/ 5 w 40"/>
                  <a:gd name="T29" fmla="*/ 0 h 83"/>
                  <a:gd name="T30" fmla="*/ 5 w 40"/>
                  <a:gd name="T31" fmla="*/ 1 h 83"/>
                  <a:gd name="T32" fmla="*/ 5 w 40"/>
                  <a:gd name="T33" fmla="*/ 2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83">
                    <a:moveTo>
                      <a:pt x="38" y="15"/>
                    </a:moveTo>
                    <a:lnTo>
                      <a:pt x="30" y="30"/>
                    </a:lnTo>
                    <a:lnTo>
                      <a:pt x="23" y="45"/>
                    </a:lnTo>
                    <a:lnTo>
                      <a:pt x="17" y="61"/>
                    </a:lnTo>
                    <a:lnTo>
                      <a:pt x="18" y="79"/>
                    </a:lnTo>
                    <a:lnTo>
                      <a:pt x="12" y="83"/>
                    </a:lnTo>
                    <a:lnTo>
                      <a:pt x="8" y="79"/>
                    </a:lnTo>
                    <a:lnTo>
                      <a:pt x="5" y="74"/>
                    </a:lnTo>
                    <a:lnTo>
                      <a:pt x="0" y="69"/>
                    </a:lnTo>
                    <a:lnTo>
                      <a:pt x="4" y="50"/>
                    </a:lnTo>
                    <a:lnTo>
                      <a:pt x="8" y="31"/>
                    </a:lnTo>
                    <a:lnTo>
                      <a:pt x="14" y="15"/>
                    </a:lnTo>
                    <a:lnTo>
                      <a:pt x="25" y="0"/>
                    </a:lnTo>
                    <a:lnTo>
                      <a:pt x="32" y="2"/>
                    </a:lnTo>
                    <a:lnTo>
                      <a:pt x="38" y="4"/>
                    </a:lnTo>
                    <a:lnTo>
                      <a:pt x="40" y="8"/>
                    </a:lnTo>
                    <a:lnTo>
                      <a:pt x="3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69" name="Freeform 87"/>
              <p:cNvSpPr>
                <a:spLocks/>
              </p:cNvSpPr>
              <p:nvPr/>
            </p:nvSpPr>
            <p:spPr bwMode="auto">
              <a:xfrm>
                <a:off x="4986" y="2753"/>
                <a:ext cx="77" cy="60"/>
              </a:xfrm>
              <a:custGeom>
                <a:avLst/>
                <a:gdLst>
                  <a:gd name="T0" fmla="*/ 19 w 231"/>
                  <a:gd name="T1" fmla="*/ 3 h 180"/>
                  <a:gd name="T2" fmla="*/ 19 w 231"/>
                  <a:gd name="T3" fmla="*/ 3 h 180"/>
                  <a:gd name="T4" fmla="*/ 18 w 231"/>
                  <a:gd name="T5" fmla="*/ 3 h 180"/>
                  <a:gd name="T6" fmla="*/ 17 w 231"/>
                  <a:gd name="T7" fmla="*/ 3 h 180"/>
                  <a:gd name="T8" fmla="*/ 17 w 231"/>
                  <a:gd name="T9" fmla="*/ 4 h 180"/>
                  <a:gd name="T10" fmla="*/ 17 w 231"/>
                  <a:gd name="T11" fmla="*/ 5 h 180"/>
                  <a:gd name="T12" fmla="*/ 18 w 231"/>
                  <a:gd name="T13" fmla="*/ 5 h 180"/>
                  <a:gd name="T14" fmla="*/ 19 w 231"/>
                  <a:gd name="T15" fmla="*/ 6 h 180"/>
                  <a:gd name="T16" fmla="*/ 20 w 231"/>
                  <a:gd name="T17" fmla="*/ 6 h 180"/>
                  <a:gd name="T18" fmla="*/ 21 w 231"/>
                  <a:gd name="T19" fmla="*/ 7 h 180"/>
                  <a:gd name="T20" fmla="*/ 22 w 231"/>
                  <a:gd name="T21" fmla="*/ 7 h 180"/>
                  <a:gd name="T22" fmla="*/ 23 w 231"/>
                  <a:gd name="T23" fmla="*/ 8 h 180"/>
                  <a:gd name="T24" fmla="*/ 23 w 231"/>
                  <a:gd name="T25" fmla="*/ 8 h 180"/>
                  <a:gd name="T26" fmla="*/ 25 w 231"/>
                  <a:gd name="T27" fmla="*/ 10 h 180"/>
                  <a:gd name="T28" fmla="*/ 26 w 231"/>
                  <a:gd name="T29" fmla="*/ 13 h 180"/>
                  <a:gd name="T30" fmla="*/ 26 w 231"/>
                  <a:gd name="T31" fmla="*/ 15 h 180"/>
                  <a:gd name="T32" fmla="*/ 25 w 231"/>
                  <a:gd name="T33" fmla="*/ 18 h 180"/>
                  <a:gd name="T34" fmla="*/ 25 w 231"/>
                  <a:gd name="T35" fmla="*/ 16 h 180"/>
                  <a:gd name="T36" fmla="*/ 24 w 231"/>
                  <a:gd name="T37" fmla="*/ 14 h 180"/>
                  <a:gd name="T38" fmla="*/ 23 w 231"/>
                  <a:gd name="T39" fmla="*/ 13 h 180"/>
                  <a:gd name="T40" fmla="*/ 22 w 231"/>
                  <a:gd name="T41" fmla="*/ 12 h 180"/>
                  <a:gd name="T42" fmla="*/ 22 w 231"/>
                  <a:gd name="T43" fmla="*/ 13 h 180"/>
                  <a:gd name="T44" fmla="*/ 21 w 231"/>
                  <a:gd name="T45" fmla="*/ 13 h 180"/>
                  <a:gd name="T46" fmla="*/ 21 w 231"/>
                  <a:gd name="T47" fmla="*/ 14 h 180"/>
                  <a:gd name="T48" fmla="*/ 22 w 231"/>
                  <a:gd name="T49" fmla="*/ 14 h 180"/>
                  <a:gd name="T50" fmla="*/ 22 w 231"/>
                  <a:gd name="T51" fmla="*/ 15 h 180"/>
                  <a:gd name="T52" fmla="*/ 23 w 231"/>
                  <a:gd name="T53" fmla="*/ 16 h 180"/>
                  <a:gd name="T54" fmla="*/ 23 w 231"/>
                  <a:gd name="T55" fmla="*/ 17 h 180"/>
                  <a:gd name="T56" fmla="*/ 23 w 231"/>
                  <a:gd name="T57" fmla="*/ 18 h 180"/>
                  <a:gd name="T58" fmla="*/ 23 w 231"/>
                  <a:gd name="T59" fmla="*/ 20 h 180"/>
                  <a:gd name="T60" fmla="*/ 23 w 231"/>
                  <a:gd name="T61" fmla="*/ 19 h 180"/>
                  <a:gd name="T62" fmla="*/ 22 w 231"/>
                  <a:gd name="T63" fmla="*/ 18 h 180"/>
                  <a:gd name="T64" fmla="*/ 22 w 231"/>
                  <a:gd name="T65" fmla="*/ 17 h 180"/>
                  <a:gd name="T66" fmla="*/ 21 w 231"/>
                  <a:gd name="T67" fmla="*/ 16 h 180"/>
                  <a:gd name="T68" fmla="*/ 20 w 231"/>
                  <a:gd name="T69" fmla="*/ 15 h 180"/>
                  <a:gd name="T70" fmla="*/ 20 w 231"/>
                  <a:gd name="T71" fmla="*/ 14 h 180"/>
                  <a:gd name="T72" fmla="*/ 19 w 231"/>
                  <a:gd name="T73" fmla="*/ 13 h 180"/>
                  <a:gd name="T74" fmla="*/ 18 w 231"/>
                  <a:gd name="T75" fmla="*/ 12 h 180"/>
                  <a:gd name="T76" fmla="*/ 19 w 231"/>
                  <a:gd name="T77" fmla="*/ 12 h 180"/>
                  <a:gd name="T78" fmla="*/ 19 w 231"/>
                  <a:gd name="T79" fmla="*/ 12 h 180"/>
                  <a:gd name="T80" fmla="*/ 20 w 231"/>
                  <a:gd name="T81" fmla="*/ 11 h 180"/>
                  <a:gd name="T82" fmla="*/ 20 w 231"/>
                  <a:gd name="T83" fmla="*/ 11 h 180"/>
                  <a:gd name="T84" fmla="*/ 18 w 231"/>
                  <a:gd name="T85" fmla="*/ 10 h 180"/>
                  <a:gd name="T86" fmla="*/ 16 w 231"/>
                  <a:gd name="T87" fmla="*/ 9 h 180"/>
                  <a:gd name="T88" fmla="*/ 14 w 231"/>
                  <a:gd name="T89" fmla="*/ 9 h 180"/>
                  <a:gd name="T90" fmla="*/ 12 w 231"/>
                  <a:gd name="T91" fmla="*/ 8 h 180"/>
                  <a:gd name="T92" fmla="*/ 10 w 231"/>
                  <a:gd name="T93" fmla="*/ 7 h 180"/>
                  <a:gd name="T94" fmla="*/ 8 w 231"/>
                  <a:gd name="T95" fmla="*/ 6 h 180"/>
                  <a:gd name="T96" fmla="*/ 6 w 231"/>
                  <a:gd name="T97" fmla="*/ 5 h 180"/>
                  <a:gd name="T98" fmla="*/ 5 w 231"/>
                  <a:gd name="T99" fmla="*/ 3 h 180"/>
                  <a:gd name="T100" fmla="*/ 3 w 231"/>
                  <a:gd name="T101" fmla="*/ 5 h 180"/>
                  <a:gd name="T102" fmla="*/ 3 w 231"/>
                  <a:gd name="T103" fmla="*/ 4 h 180"/>
                  <a:gd name="T104" fmla="*/ 2 w 231"/>
                  <a:gd name="T105" fmla="*/ 3 h 180"/>
                  <a:gd name="T106" fmla="*/ 1 w 231"/>
                  <a:gd name="T107" fmla="*/ 2 h 180"/>
                  <a:gd name="T108" fmla="*/ 0 w 231"/>
                  <a:gd name="T109" fmla="*/ 0 h 180"/>
                  <a:gd name="T110" fmla="*/ 16 w 231"/>
                  <a:gd name="T111" fmla="*/ 0 h 180"/>
                  <a:gd name="T112" fmla="*/ 17 w 231"/>
                  <a:gd name="T113" fmla="*/ 0 h 180"/>
                  <a:gd name="T114" fmla="*/ 18 w 231"/>
                  <a:gd name="T115" fmla="*/ 1 h 180"/>
                  <a:gd name="T116" fmla="*/ 19 w 231"/>
                  <a:gd name="T117" fmla="*/ 2 h 180"/>
                  <a:gd name="T118" fmla="*/ 19 w 231"/>
                  <a:gd name="T119" fmla="*/ 3 h 1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1" h="180">
                    <a:moveTo>
                      <a:pt x="173" y="24"/>
                    </a:moveTo>
                    <a:lnTo>
                      <a:pt x="170" y="24"/>
                    </a:lnTo>
                    <a:lnTo>
                      <a:pt x="163" y="23"/>
                    </a:lnTo>
                    <a:lnTo>
                      <a:pt x="154" y="25"/>
                    </a:lnTo>
                    <a:lnTo>
                      <a:pt x="151" y="34"/>
                    </a:lnTo>
                    <a:lnTo>
                      <a:pt x="156" y="41"/>
                    </a:lnTo>
                    <a:lnTo>
                      <a:pt x="163" y="48"/>
                    </a:lnTo>
                    <a:lnTo>
                      <a:pt x="170" y="52"/>
                    </a:lnTo>
                    <a:lnTo>
                      <a:pt x="179" y="56"/>
                    </a:lnTo>
                    <a:lnTo>
                      <a:pt x="187" y="60"/>
                    </a:lnTo>
                    <a:lnTo>
                      <a:pt x="195" y="64"/>
                    </a:lnTo>
                    <a:lnTo>
                      <a:pt x="203" y="69"/>
                    </a:lnTo>
                    <a:lnTo>
                      <a:pt x="210" y="74"/>
                    </a:lnTo>
                    <a:lnTo>
                      <a:pt x="226" y="92"/>
                    </a:lnTo>
                    <a:lnTo>
                      <a:pt x="231" y="113"/>
                    </a:lnTo>
                    <a:lnTo>
                      <a:pt x="231" y="135"/>
                    </a:lnTo>
                    <a:lnTo>
                      <a:pt x="227" y="158"/>
                    </a:lnTo>
                    <a:lnTo>
                      <a:pt x="226" y="142"/>
                    </a:lnTo>
                    <a:lnTo>
                      <a:pt x="219" y="128"/>
                    </a:lnTo>
                    <a:lnTo>
                      <a:pt x="210" y="116"/>
                    </a:lnTo>
                    <a:lnTo>
                      <a:pt x="200" y="107"/>
                    </a:lnTo>
                    <a:lnTo>
                      <a:pt x="194" y="113"/>
                    </a:lnTo>
                    <a:lnTo>
                      <a:pt x="191" y="118"/>
                    </a:lnTo>
                    <a:lnTo>
                      <a:pt x="193" y="125"/>
                    </a:lnTo>
                    <a:lnTo>
                      <a:pt x="196" y="130"/>
                    </a:lnTo>
                    <a:lnTo>
                      <a:pt x="201" y="136"/>
                    </a:lnTo>
                    <a:lnTo>
                      <a:pt x="205" y="144"/>
                    </a:lnTo>
                    <a:lnTo>
                      <a:pt x="209" y="150"/>
                    </a:lnTo>
                    <a:lnTo>
                      <a:pt x="210" y="158"/>
                    </a:lnTo>
                    <a:lnTo>
                      <a:pt x="210" y="180"/>
                    </a:lnTo>
                    <a:lnTo>
                      <a:pt x="206" y="170"/>
                    </a:lnTo>
                    <a:lnTo>
                      <a:pt x="202" y="160"/>
                    </a:lnTo>
                    <a:lnTo>
                      <a:pt x="197" y="150"/>
                    </a:lnTo>
                    <a:lnTo>
                      <a:pt x="190" y="142"/>
                    </a:lnTo>
                    <a:lnTo>
                      <a:pt x="183" y="133"/>
                    </a:lnTo>
                    <a:lnTo>
                      <a:pt x="177" y="126"/>
                    </a:lnTo>
                    <a:lnTo>
                      <a:pt x="169" y="118"/>
                    </a:lnTo>
                    <a:lnTo>
                      <a:pt x="163" y="112"/>
                    </a:lnTo>
                    <a:lnTo>
                      <a:pt x="168" y="110"/>
                    </a:lnTo>
                    <a:lnTo>
                      <a:pt x="173" y="107"/>
                    </a:lnTo>
                    <a:lnTo>
                      <a:pt x="177" y="102"/>
                    </a:lnTo>
                    <a:lnTo>
                      <a:pt x="178" y="97"/>
                    </a:lnTo>
                    <a:lnTo>
                      <a:pt x="161" y="88"/>
                    </a:lnTo>
                    <a:lnTo>
                      <a:pt x="142" y="82"/>
                    </a:lnTo>
                    <a:lnTo>
                      <a:pt x="123" y="77"/>
                    </a:lnTo>
                    <a:lnTo>
                      <a:pt x="105" y="70"/>
                    </a:lnTo>
                    <a:lnTo>
                      <a:pt x="87" y="63"/>
                    </a:lnTo>
                    <a:lnTo>
                      <a:pt x="70" y="53"/>
                    </a:lnTo>
                    <a:lnTo>
                      <a:pt x="55" y="41"/>
                    </a:lnTo>
                    <a:lnTo>
                      <a:pt x="43" y="24"/>
                    </a:lnTo>
                    <a:lnTo>
                      <a:pt x="31" y="48"/>
                    </a:lnTo>
                    <a:lnTo>
                      <a:pt x="25" y="36"/>
                    </a:lnTo>
                    <a:lnTo>
                      <a:pt x="17" y="25"/>
                    </a:lnTo>
                    <a:lnTo>
                      <a:pt x="9" y="14"/>
                    </a:lnTo>
                    <a:lnTo>
                      <a:pt x="0" y="3"/>
                    </a:lnTo>
                    <a:lnTo>
                      <a:pt x="143" y="0"/>
                    </a:lnTo>
                    <a:lnTo>
                      <a:pt x="153" y="3"/>
                    </a:lnTo>
                    <a:lnTo>
                      <a:pt x="162" y="8"/>
                    </a:lnTo>
                    <a:lnTo>
                      <a:pt x="168" y="15"/>
                    </a:lnTo>
                    <a:lnTo>
                      <a:pt x="17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70" name="Freeform 88"/>
              <p:cNvSpPr>
                <a:spLocks/>
              </p:cNvSpPr>
              <p:nvPr/>
            </p:nvSpPr>
            <p:spPr bwMode="auto">
              <a:xfrm>
                <a:off x="4914" y="2755"/>
                <a:ext cx="24" cy="27"/>
              </a:xfrm>
              <a:custGeom>
                <a:avLst/>
                <a:gdLst>
                  <a:gd name="T0" fmla="*/ 8 w 72"/>
                  <a:gd name="T1" fmla="*/ 3 h 82"/>
                  <a:gd name="T2" fmla="*/ 7 w 72"/>
                  <a:gd name="T3" fmla="*/ 4 h 82"/>
                  <a:gd name="T4" fmla="*/ 6 w 72"/>
                  <a:gd name="T5" fmla="*/ 5 h 82"/>
                  <a:gd name="T6" fmla="*/ 6 w 72"/>
                  <a:gd name="T7" fmla="*/ 6 h 82"/>
                  <a:gd name="T8" fmla="*/ 5 w 72"/>
                  <a:gd name="T9" fmla="*/ 7 h 82"/>
                  <a:gd name="T10" fmla="*/ 3 w 72"/>
                  <a:gd name="T11" fmla="*/ 8 h 82"/>
                  <a:gd name="T12" fmla="*/ 2 w 72"/>
                  <a:gd name="T13" fmla="*/ 8 h 82"/>
                  <a:gd name="T14" fmla="*/ 1 w 72"/>
                  <a:gd name="T15" fmla="*/ 9 h 82"/>
                  <a:gd name="T16" fmla="*/ 0 w 72"/>
                  <a:gd name="T17" fmla="*/ 9 h 82"/>
                  <a:gd name="T18" fmla="*/ 0 w 72"/>
                  <a:gd name="T19" fmla="*/ 8 h 82"/>
                  <a:gd name="T20" fmla="*/ 1 w 72"/>
                  <a:gd name="T21" fmla="*/ 7 h 82"/>
                  <a:gd name="T22" fmla="*/ 1 w 72"/>
                  <a:gd name="T23" fmla="*/ 6 h 82"/>
                  <a:gd name="T24" fmla="*/ 2 w 72"/>
                  <a:gd name="T25" fmla="*/ 5 h 82"/>
                  <a:gd name="T26" fmla="*/ 3 w 72"/>
                  <a:gd name="T27" fmla="*/ 4 h 82"/>
                  <a:gd name="T28" fmla="*/ 4 w 72"/>
                  <a:gd name="T29" fmla="*/ 3 h 82"/>
                  <a:gd name="T30" fmla="*/ 5 w 72"/>
                  <a:gd name="T31" fmla="*/ 2 h 82"/>
                  <a:gd name="T32" fmla="*/ 5 w 72"/>
                  <a:gd name="T33" fmla="*/ 1 h 82"/>
                  <a:gd name="T34" fmla="*/ 6 w 72"/>
                  <a:gd name="T35" fmla="*/ 0 h 82"/>
                  <a:gd name="T36" fmla="*/ 6 w 72"/>
                  <a:gd name="T37" fmla="*/ 0 h 82"/>
                  <a:gd name="T38" fmla="*/ 7 w 72"/>
                  <a:gd name="T39" fmla="*/ 0 h 82"/>
                  <a:gd name="T40" fmla="*/ 7 w 72"/>
                  <a:gd name="T41" fmla="*/ 0 h 82"/>
                  <a:gd name="T42" fmla="*/ 8 w 72"/>
                  <a:gd name="T43" fmla="*/ 1 h 82"/>
                  <a:gd name="T44" fmla="*/ 8 w 72"/>
                  <a:gd name="T45" fmla="*/ 2 h 82"/>
                  <a:gd name="T46" fmla="*/ 8 w 72"/>
                  <a:gd name="T47" fmla="*/ 2 h 82"/>
                  <a:gd name="T48" fmla="*/ 8 w 72"/>
                  <a:gd name="T49" fmla="*/ 3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 h="82">
                    <a:moveTo>
                      <a:pt x="71" y="27"/>
                    </a:moveTo>
                    <a:lnTo>
                      <a:pt x="66" y="37"/>
                    </a:lnTo>
                    <a:lnTo>
                      <a:pt x="58" y="47"/>
                    </a:lnTo>
                    <a:lnTo>
                      <a:pt x="50" y="56"/>
                    </a:lnTo>
                    <a:lnTo>
                      <a:pt x="41" y="63"/>
                    </a:lnTo>
                    <a:lnTo>
                      <a:pt x="30" y="71"/>
                    </a:lnTo>
                    <a:lnTo>
                      <a:pt x="21" y="76"/>
                    </a:lnTo>
                    <a:lnTo>
                      <a:pt x="10" y="80"/>
                    </a:lnTo>
                    <a:lnTo>
                      <a:pt x="0" y="82"/>
                    </a:lnTo>
                    <a:lnTo>
                      <a:pt x="2" y="73"/>
                    </a:lnTo>
                    <a:lnTo>
                      <a:pt x="6" y="64"/>
                    </a:lnTo>
                    <a:lnTo>
                      <a:pt x="12" y="56"/>
                    </a:lnTo>
                    <a:lnTo>
                      <a:pt x="20" y="47"/>
                    </a:lnTo>
                    <a:lnTo>
                      <a:pt x="28" y="39"/>
                    </a:lnTo>
                    <a:lnTo>
                      <a:pt x="36" y="29"/>
                    </a:lnTo>
                    <a:lnTo>
                      <a:pt x="41" y="19"/>
                    </a:lnTo>
                    <a:lnTo>
                      <a:pt x="44" y="9"/>
                    </a:lnTo>
                    <a:lnTo>
                      <a:pt x="50" y="2"/>
                    </a:lnTo>
                    <a:lnTo>
                      <a:pt x="55" y="0"/>
                    </a:lnTo>
                    <a:lnTo>
                      <a:pt x="60" y="1"/>
                    </a:lnTo>
                    <a:lnTo>
                      <a:pt x="66" y="4"/>
                    </a:lnTo>
                    <a:lnTo>
                      <a:pt x="69" y="9"/>
                    </a:lnTo>
                    <a:lnTo>
                      <a:pt x="72" y="15"/>
                    </a:lnTo>
                    <a:lnTo>
                      <a:pt x="72" y="21"/>
                    </a:lnTo>
                    <a:lnTo>
                      <a:pt x="7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71" name="Freeform 89"/>
              <p:cNvSpPr>
                <a:spLocks/>
              </p:cNvSpPr>
              <p:nvPr/>
            </p:nvSpPr>
            <p:spPr bwMode="auto">
              <a:xfrm>
                <a:off x="4832" y="2802"/>
                <a:ext cx="12" cy="24"/>
              </a:xfrm>
              <a:custGeom>
                <a:avLst/>
                <a:gdLst>
                  <a:gd name="T0" fmla="*/ 4 w 36"/>
                  <a:gd name="T1" fmla="*/ 1 h 72"/>
                  <a:gd name="T2" fmla="*/ 4 w 36"/>
                  <a:gd name="T3" fmla="*/ 2 h 72"/>
                  <a:gd name="T4" fmla="*/ 3 w 36"/>
                  <a:gd name="T5" fmla="*/ 2 h 72"/>
                  <a:gd name="T6" fmla="*/ 3 w 36"/>
                  <a:gd name="T7" fmla="*/ 3 h 72"/>
                  <a:gd name="T8" fmla="*/ 2 w 36"/>
                  <a:gd name="T9" fmla="*/ 4 h 72"/>
                  <a:gd name="T10" fmla="*/ 2 w 36"/>
                  <a:gd name="T11" fmla="*/ 5 h 72"/>
                  <a:gd name="T12" fmla="*/ 2 w 36"/>
                  <a:gd name="T13" fmla="*/ 6 h 72"/>
                  <a:gd name="T14" fmla="*/ 3 w 36"/>
                  <a:gd name="T15" fmla="*/ 7 h 72"/>
                  <a:gd name="T16" fmla="*/ 3 w 36"/>
                  <a:gd name="T17" fmla="*/ 7 h 72"/>
                  <a:gd name="T18" fmla="*/ 3 w 36"/>
                  <a:gd name="T19" fmla="*/ 8 h 72"/>
                  <a:gd name="T20" fmla="*/ 2 w 36"/>
                  <a:gd name="T21" fmla="*/ 8 h 72"/>
                  <a:gd name="T22" fmla="*/ 2 w 36"/>
                  <a:gd name="T23" fmla="*/ 8 h 72"/>
                  <a:gd name="T24" fmla="*/ 1 w 36"/>
                  <a:gd name="T25" fmla="*/ 8 h 72"/>
                  <a:gd name="T26" fmla="*/ 0 w 36"/>
                  <a:gd name="T27" fmla="*/ 7 h 72"/>
                  <a:gd name="T28" fmla="*/ 0 w 36"/>
                  <a:gd name="T29" fmla="*/ 5 h 72"/>
                  <a:gd name="T30" fmla="*/ 1 w 36"/>
                  <a:gd name="T31" fmla="*/ 4 h 72"/>
                  <a:gd name="T32" fmla="*/ 1 w 36"/>
                  <a:gd name="T33" fmla="*/ 2 h 72"/>
                  <a:gd name="T34" fmla="*/ 2 w 36"/>
                  <a:gd name="T35" fmla="*/ 1 h 72"/>
                  <a:gd name="T36" fmla="*/ 3 w 36"/>
                  <a:gd name="T37" fmla="*/ 0 h 72"/>
                  <a:gd name="T38" fmla="*/ 3 w 36"/>
                  <a:gd name="T39" fmla="*/ 0 h 72"/>
                  <a:gd name="T40" fmla="*/ 4 w 36"/>
                  <a:gd name="T41" fmla="*/ 1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72">
                    <a:moveTo>
                      <a:pt x="36" y="7"/>
                    </a:moveTo>
                    <a:lnTo>
                      <a:pt x="34" y="14"/>
                    </a:lnTo>
                    <a:lnTo>
                      <a:pt x="31" y="21"/>
                    </a:lnTo>
                    <a:lnTo>
                      <a:pt x="26" y="30"/>
                    </a:lnTo>
                    <a:lnTo>
                      <a:pt x="22" y="37"/>
                    </a:lnTo>
                    <a:lnTo>
                      <a:pt x="20" y="45"/>
                    </a:lnTo>
                    <a:lnTo>
                      <a:pt x="20" y="51"/>
                    </a:lnTo>
                    <a:lnTo>
                      <a:pt x="23" y="59"/>
                    </a:lnTo>
                    <a:lnTo>
                      <a:pt x="31" y="65"/>
                    </a:lnTo>
                    <a:lnTo>
                      <a:pt x="26" y="71"/>
                    </a:lnTo>
                    <a:lnTo>
                      <a:pt x="21" y="72"/>
                    </a:lnTo>
                    <a:lnTo>
                      <a:pt x="16" y="72"/>
                    </a:lnTo>
                    <a:lnTo>
                      <a:pt x="9" y="72"/>
                    </a:lnTo>
                    <a:lnTo>
                      <a:pt x="0" y="60"/>
                    </a:lnTo>
                    <a:lnTo>
                      <a:pt x="0" y="46"/>
                    </a:lnTo>
                    <a:lnTo>
                      <a:pt x="5" y="33"/>
                    </a:lnTo>
                    <a:lnTo>
                      <a:pt x="13" y="20"/>
                    </a:lnTo>
                    <a:lnTo>
                      <a:pt x="18" y="13"/>
                    </a:lnTo>
                    <a:lnTo>
                      <a:pt x="23" y="4"/>
                    </a:lnTo>
                    <a:lnTo>
                      <a:pt x="29" y="0"/>
                    </a:lnTo>
                    <a:lnTo>
                      <a:pt x="3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72" name="Freeform 90"/>
              <p:cNvSpPr>
                <a:spLocks/>
              </p:cNvSpPr>
              <p:nvPr/>
            </p:nvSpPr>
            <p:spPr bwMode="auto">
              <a:xfrm>
                <a:off x="4991" y="2803"/>
                <a:ext cx="40" cy="30"/>
              </a:xfrm>
              <a:custGeom>
                <a:avLst/>
                <a:gdLst>
                  <a:gd name="T0" fmla="*/ 13 w 120"/>
                  <a:gd name="T1" fmla="*/ 6 h 90"/>
                  <a:gd name="T2" fmla="*/ 13 w 120"/>
                  <a:gd name="T3" fmla="*/ 7 h 90"/>
                  <a:gd name="T4" fmla="*/ 13 w 120"/>
                  <a:gd name="T5" fmla="*/ 8 h 90"/>
                  <a:gd name="T6" fmla="*/ 12 w 120"/>
                  <a:gd name="T7" fmla="*/ 9 h 90"/>
                  <a:gd name="T8" fmla="*/ 11 w 120"/>
                  <a:gd name="T9" fmla="*/ 10 h 90"/>
                  <a:gd name="T10" fmla="*/ 0 w 120"/>
                  <a:gd name="T11" fmla="*/ 5 h 90"/>
                  <a:gd name="T12" fmla="*/ 0 w 120"/>
                  <a:gd name="T13" fmla="*/ 3 h 90"/>
                  <a:gd name="T14" fmla="*/ 1 w 120"/>
                  <a:gd name="T15" fmla="*/ 2 h 90"/>
                  <a:gd name="T16" fmla="*/ 1 w 120"/>
                  <a:gd name="T17" fmla="*/ 1 h 90"/>
                  <a:gd name="T18" fmla="*/ 3 w 120"/>
                  <a:gd name="T19" fmla="*/ 0 h 90"/>
                  <a:gd name="T20" fmla="*/ 4 w 120"/>
                  <a:gd name="T21" fmla="*/ 1 h 90"/>
                  <a:gd name="T22" fmla="*/ 5 w 120"/>
                  <a:gd name="T23" fmla="*/ 1 h 90"/>
                  <a:gd name="T24" fmla="*/ 7 w 120"/>
                  <a:gd name="T25" fmla="*/ 2 h 90"/>
                  <a:gd name="T26" fmla="*/ 8 w 120"/>
                  <a:gd name="T27" fmla="*/ 2 h 90"/>
                  <a:gd name="T28" fmla="*/ 10 w 120"/>
                  <a:gd name="T29" fmla="*/ 3 h 90"/>
                  <a:gd name="T30" fmla="*/ 11 w 120"/>
                  <a:gd name="T31" fmla="*/ 4 h 90"/>
                  <a:gd name="T32" fmla="*/ 12 w 120"/>
                  <a:gd name="T33" fmla="*/ 5 h 90"/>
                  <a:gd name="T34" fmla="*/ 13 w 120"/>
                  <a:gd name="T35" fmla="*/ 6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90">
                    <a:moveTo>
                      <a:pt x="120" y="54"/>
                    </a:moveTo>
                    <a:lnTo>
                      <a:pt x="120" y="64"/>
                    </a:lnTo>
                    <a:lnTo>
                      <a:pt x="118" y="75"/>
                    </a:lnTo>
                    <a:lnTo>
                      <a:pt x="112" y="84"/>
                    </a:lnTo>
                    <a:lnTo>
                      <a:pt x="103" y="90"/>
                    </a:lnTo>
                    <a:lnTo>
                      <a:pt x="0" y="41"/>
                    </a:lnTo>
                    <a:lnTo>
                      <a:pt x="2" y="30"/>
                    </a:lnTo>
                    <a:lnTo>
                      <a:pt x="7" y="17"/>
                    </a:lnTo>
                    <a:lnTo>
                      <a:pt x="13" y="7"/>
                    </a:lnTo>
                    <a:lnTo>
                      <a:pt x="24" y="0"/>
                    </a:lnTo>
                    <a:lnTo>
                      <a:pt x="36" y="6"/>
                    </a:lnTo>
                    <a:lnTo>
                      <a:pt x="49" y="10"/>
                    </a:lnTo>
                    <a:lnTo>
                      <a:pt x="62" y="15"/>
                    </a:lnTo>
                    <a:lnTo>
                      <a:pt x="74" y="21"/>
                    </a:lnTo>
                    <a:lnTo>
                      <a:pt x="87" y="27"/>
                    </a:lnTo>
                    <a:lnTo>
                      <a:pt x="98" y="34"/>
                    </a:lnTo>
                    <a:lnTo>
                      <a:pt x="109" y="43"/>
                    </a:lnTo>
                    <a:lnTo>
                      <a:pt x="120"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73" name="Freeform 91"/>
              <p:cNvSpPr>
                <a:spLocks/>
              </p:cNvSpPr>
              <p:nvPr/>
            </p:nvSpPr>
            <p:spPr bwMode="auto">
              <a:xfrm>
                <a:off x="4846" y="2807"/>
                <a:ext cx="25" cy="38"/>
              </a:xfrm>
              <a:custGeom>
                <a:avLst/>
                <a:gdLst>
                  <a:gd name="T0" fmla="*/ 8 w 75"/>
                  <a:gd name="T1" fmla="*/ 4 h 113"/>
                  <a:gd name="T2" fmla="*/ 7 w 75"/>
                  <a:gd name="T3" fmla="*/ 5 h 113"/>
                  <a:gd name="T4" fmla="*/ 6 w 75"/>
                  <a:gd name="T5" fmla="*/ 6 h 113"/>
                  <a:gd name="T6" fmla="*/ 5 w 75"/>
                  <a:gd name="T7" fmla="*/ 7 h 113"/>
                  <a:gd name="T8" fmla="*/ 4 w 75"/>
                  <a:gd name="T9" fmla="*/ 8 h 113"/>
                  <a:gd name="T10" fmla="*/ 3 w 75"/>
                  <a:gd name="T11" fmla="*/ 9 h 113"/>
                  <a:gd name="T12" fmla="*/ 3 w 75"/>
                  <a:gd name="T13" fmla="*/ 10 h 113"/>
                  <a:gd name="T14" fmla="*/ 2 w 75"/>
                  <a:gd name="T15" fmla="*/ 12 h 113"/>
                  <a:gd name="T16" fmla="*/ 2 w 75"/>
                  <a:gd name="T17" fmla="*/ 13 h 113"/>
                  <a:gd name="T18" fmla="*/ 1 w 75"/>
                  <a:gd name="T19" fmla="*/ 13 h 113"/>
                  <a:gd name="T20" fmla="*/ 1 w 75"/>
                  <a:gd name="T21" fmla="*/ 12 h 113"/>
                  <a:gd name="T22" fmla="*/ 1 w 75"/>
                  <a:gd name="T23" fmla="*/ 12 h 113"/>
                  <a:gd name="T24" fmla="*/ 0 w 75"/>
                  <a:gd name="T25" fmla="*/ 11 h 113"/>
                  <a:gd name="T26" fmla="*/ 1 w 75"/>
                  <a:gd name="T27" fmla="*/ 10 h 113"/>
                  <a:gd name="T28" fmla="*/ 2 w 75"/>
                  <a:gd name="T29" fmla="*/ 8 h 113"/>
                  <a:gd name="T30" fmla="*/ 2 w 75"/>
                  <a:gd name="T31" fmla="*/ 7 h 113"/>
                  <a:gd name="T32" fmla="*/ 3 w 75"/>
                  <a:gd name="T33" fmla="*/ 5 h 113"/>
                  <a:gd name="T34" fmla="*/ 4 w 75"/>
                  <a:gd name="T35" fmla="*/ 4 h 113"/>
                  <a:gd name="T36" fmla="*/ 5 w 75"/>
                  <a:gd name="T37" fmla="*/ 3 h 113"/>
                  <a:gd name="T38" fmla="*/ 5 w 75"/>
                  <a:gd name="T39" fmla="*/ 1 h 113"/>
                  <a:gd name="T40" fmla="*/ 6 w 75"/>
                  <a:gd name="T41" fmla="*/ 0 h 113"/>
                  <a:gd name="T42" fmla="*/ 8 w 75"/>
                  <a:gd name="T43" fmla="*/ 1 h 113"/>
                  <a:gd name="T44" fmla="*/ 8 w 75"/>
                  <a:gd name="T45" fmla="*/ 1 h 113"/>
                  <a:gd name="T46" fmla="*/ 8 w 75"/>
                  <a:gd name="T47" fmla="*/ 3 h 113"/>
                  <a:gd name="T48" fmla="*/ 8 w 75"/>
                  <a:gd name="T49" fmla="*/ 4 h 1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5" h="113">
                    <a:moveTo>
                      <a:pt x="73" y="36"/>
                    </a:moveTo>
                    <a:lnTo>
                      <a:pt x="66" y="46"/>
                    </a:lnTo>
                    <a:lnTo>
                      <a:pt x="57" y="56"/>
                    </a:lnTo>
                    <a:lnTo>
                      <a:pt x="48" y="64"/>
                    </a:lnTo>
                    <a:lnTo>
                      <a:pt x="40" y="73"/>
                    </a:lnTo>
                    <a:lnTo>
                      <a:pt x="31" y="82"/>
                    </a:lnTo>
                    <a:lnTo>
                      <a:pt x="25" y="92"/>
                    </a:lnTo>
                    <a:lnTo>
                      <a:pt x="21" y="103"/>
                    </a:lnTo>
                    <a:lnTo>
                      <a:pt x="17" y="113"/>
                    </a:lnTo>
                    <a:lnTo>
                      <a:pt x="11" y="112"/>
                    </a:lnTo>
                    <a:lnTo>
                      <a:pt x="8" y="108"/>
                    </a:lnTo>
                    <a:lnTo>
                      <a:pt x="5" y="103"/>
                    </a:lnTo>
                    <a:lnTo>
                      <a:pt x="0" y="97"/>
                    </a:lnTo>
                    <a:lnTo>
                      <a:pt x="8" y="86"/>
                    </a:lnTo>
                    <a:lnTo>
                      <a:pt x="14" y="74"/>
                    </a:lnTo>
                    <a:lnTo>
                      <a:pt x="21" y="61"/>
                    </a:lnTo>
                    <a:lnTo>
                      <a:pt x="27" y="48"/>
                    </a:lnTo>
                    <a:lnTo>
                      <a:pt x="34" y="35"/>
                    </a:lnTo>
                    <a:lnTo>
                      <a:pt x="41" y="23"/>
                    </a:lnTo>
                    <a:lnTo>
                      <a:pt x="48" y="11"/>
                    </a:lnTo>
                    <a:lnTo>
                      <a:pt x="57" y="0"/>
                    </a:lnTo>
                    <a:lnTo>
                      <a:pt x="70" y="5"/>
                    </a:lnTo>
                    <a:lnTo>
                      <a:pt x="75" y="13"/>
                    </a:lnTo>
                    <a:lnTo>
                      <a:pt x="75" y="23"/>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74" name="Freeform 92"/>
              <p:cNvSpPr>
                <a:spLocks/>
              </p:cNvSpPr>
              <p:nvPr/>
            </p:nvSpPr>
            <p:spPr bwMode="auto">
              <a:xfrm>
                <a:off x="4880" y="2812"/>
                <a:ext cx="12" cy="31"/>
              </a:xfrm>
              <a:custGeom>
                <a:avLst/>
                <a:gdLst>
                  <a:gd name="T0" fmla="*/ 4 w 35"/>
                  <a:gd name="T1" fmla="*/ 3 h 93"/>
                  <a:gd name="T2" fmla="*/ 4 w 35"/>
                  <a:gd name="T3" fmla="*/ 5 h 93"/>
                  <a:gd name="T4" fmla="*/ 3 w 35"/>
                  <a:gd name="T5" fmla="*/ 7 h 93"/>
                  <a:gd name="T6" fmla="*/ 2 w 35"/>
                  <a:gd name="T7" fmla="*/ 9 h 93"/>
                  <a:gd name="T8" fmla="*/ 1 w 35"/>
                  <a:gd name="T9" fmla="*/ 10 h 93"/>
                  <a:gd name="T10" fmla="*/ 0 w 35"/>
                  <a:gd name="T11" fmla="*/ 8 h 93"/>
                  <a:gd name="T12" fmla="*/ 0 w 35"/>
                  <a:gd name="T13" fmla="*/ 6 h 93"/>
                  <a:gd name="T14" fmla="*/ 1 w 35"/>
                  <a:gd name="T15" fmla="*/ 3 h 93"/>
                  <a:gd name="T16" fmla="*/ 0 w 35"/>
                  <a:gd name="T17" fmla="*/ 1 h 93"/>
                  <a:gd name="T18" fmla="*/ 1 w 35"/>
                  <a:gd name="T19" fmla="*/ 0 h 93"/>
                  <a:gd name="T20" fmla="*/ 1 w 35"/>
                  <a:gd name="T21" fmla="*/ 0 h 93"/>
                  <a:gd name="T22" fmla="*/ 2 w 35"/>
                  <a:gd name="T23" fmla="*/ 0 h 93"/>
                  <a:gd name="T24" fmla="*/ 3 w 35"/>
                  <a:gd name="T25" fmla="*/ 0 h 93"/>
                  <a:gd name="T26" fmla="*/ 3 w 35"/>
                  <a:gd name="T27" fmla="*/ 1 h 93"/>
                  <a:gd name="T28" fmla="*/ 4 w 35"/>
                  <a:gd name="T29" fmla="*/ 1 h 93"/>
                  <a:gd name="T30" fmla="*/ 4 w 35"/>
                  <a:gd name="T31" fmla="*/ 2 h 93"/>
                  <a:gd name="T32" fmla="*/ 4 w 35"/>
                  <a:gd name="T33" fmla="*/ 3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 h="93">
                    <a:moveTo>
                      <a:pt x="35" y="27"/>
                    </a:moveTo>
                    <a:lnTo>
                      <a:pt x="32" y="45"/>
                    </a:lnTo>
                    <a:lnTo>
                      <a:pt x="28" y="64"/>
                    </a:lnTo>
                    <a:lnTo>
                      <a:pt x="19" y="80"/>
                    </a:lnTo>
                    <a:lnTo>
                      <a:pt x="6" y="93"/>
                    </a:lnTo>
                    <a:lnTo>
                      <a:pt x="0" y="74"/>
                    </a:lnTo>
                    <a:lnTo>
                      <a:pt x="2" y="52"/>
                    </a:lnTo>
                    <a:lnTo>
                      <a:pt x="5" y="30"/>
                    </a:lnTo>
                    <a:lnTo>
                      <a:pt x="1" y="10"/>
                    </a:lnTo>
                    <a:lnTo>
                      <a:pt x="5" y="3"/>
                    </a:lnTo>
                    <a:lnTo>
                      <a:pt x="11" y="0"/>
                    </a:lnTo>
                    <a:lnTo>
                      <a:pt x="16" y="0"/>
                    </a:lnTo>
                    <a:lnTo>
                      <a:pt x="22" y="2"/>
                    </a:lnTo>
                    <a:lnTo>
                      <a:pt x="28" y="6"/>
                    </a:lnTo>
                    <a:lnTo>
                      <a:pt x="32" y="13"/>
                    </a:lnTo>
                    <a:lnTo>
                      <a:pt x="35" y="19"/>
                    </a:lnTo>
                    <a:lnTo>
                      <a:pt x="3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75" name="Freeform 93"/>
              <p:cNvSpPr>
                <a:spLocks/>
              </p:cNvSpPr>
              <p:nvPr/>
            </p:nvSpPr>
            <p:spPr bwMode="auto">
              <a:xfrm>
                <a:off x="5010" y="2838"/>
                <a:ext cx="47" cy="58"/>
              </a:xfrm>
              <a:custGeom>
                <a:avLst/>
                <a:gdLst>
                  <a:gd name="T0" fmla="*/ 16 w 141"/>
                  <a:gd name="T1" fmla="*/ 18 h 172"/>
                  <a:gd name="T2" fmla="*/ 14 w 141"/>
                  <a:gd name="T3" fmla="*/ 20 h 172"/>
                  <a:gd name="T4" fmla="*/ 12 w 141"/>
                  <a:gd name="T5" fmla="*/ 18 h 172"/>
                  <a:gd name="T6" fmla="*/ 11 w 141"/>
                  <a:gd name="T7" fmla="*/ 16 h 172"/>
                  <a:gd name="T8" fmla="*/ 9 w 141"/>
                  <a:gd name="T9" fmla="*/ 13 h 172"/>
                  <a:gd name="T10" fmla="*/ 7 w 141"/>
                  <a:gd name="T11" fmla="*/ 11 h 172"/>
                  <a:gd name="T12" fmla="*/ 6 w 141"/>
                  <a:gd name="T13" fmla="*/ 8 h 172"/>
                  <a:gd name="T14" fmla="*/ 4 w 141"/>
                  <a:gd name="T15" fmla="*/ 6 h 172"/>
                  <a:gd name="T16" fmla="*/ 2 w 141"/>
                  <a:gd name="T17" fmla="*/ 3 h 172"/>
                  <a:gd name="T18" fmla="*/ 0 w 141"/>
                  <a:gd name="T19" fmla="*/ 1 h 172"/>
                  <a:gd name="T20" fmla="*/ 1 w 141"/>
                  <a:gd name="T21" fmla="*/ 1 h 172"/>
                  <a:gd name="T22" fmla="*/ 1 w 141"/>
                  <a:gd name="T23" fmla="*/ 0 h 172"/>
                  <a:gd name="T24" fmla="*/ 2 w 141"/>
                  <a:gd name="T25" fmla="*/ 0 h 172"/>
                  <a:gd name="T26" fmla="*/ 2 w 141"/>
                  <a:gd name="T27" fmla="*/ 0 h 172"/>
                  <a:gd name="T28" fmla="*/ 3 w 141"/>
                  <a:gd name="T29" fmla="*/ 0 h 172"/>
                  <a:gd name="T30" fmla="*/ 3 w 141"/>
                  <a:gd name="T31" fmla="*/ 0 h 172"/>
                  <a:gd name="T32" fmla="*/ 4 w 141"/>
                  <a:gd name="T33" fmla="*/ 0 h 172"/>
                  <a:gd name="T34" fmla="*/ 4 w 141"/>
                  <a:gd name="T35" fmla="*/ 0 h 172"/>
                  <a:gd name="T36" fmla="*/ 16 w 141"/>
                  <a:gd name="T37" fmla="*/ 18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1" h="172">
                    <a:moveTo>
                      <a:pt x="141" y="156"/>
                    </a:moveTo>
                    <a:lnTo>
                      <a:pt x="123" y="172"/>
                    </a:lnTo>
                    <a:lnTo>
                      <a:pt x="109" y="157"/>
                    </a:lnTo>
                    <a:lnTo>
                      <a:pt x="95" y="139"/>
                    </a:lnTo>
                    <a:lnTo>
                      <a:pt x="80" y="117"/>
                    </a:lnTo>
                    <a:lnTo>
                      <a:pt x="65" y="95"/>
                    </a:lnTo>
                    <a:lnTo>
                      <a:pt x="50" y="73"/>
                    </a:lnTo>
                    <a:lnTo>
                      <a:pt x="34" y="49"/>
                    </a:lnTo>
                    <a:lnTo>
                      <a:pt x="17" y="28"/>
                    </a:lnTo>
                    <a:lnTo>
                      <a:pt x="0" y="7"/>
                    </a:lnTo>
                    <a:lnTo>
                      <a:pt x="5" y="5"/>
                    </a:lnTo>
                    <a:lnTo>
                      <a:pt x="11" y="3"/>
                    </a:lnTo>
                    <a:lnTo>
                      <a:pt x="16" y="1"/>
                    </a:lnTo>
                    <a:lnTo>
                      <a:pt x="20" y="0"/>
                    </a:lnTo>
                    <a:lnTo>
                      <a:pt x="25" y="0"/>
                    </a:lnTo>
                    <a:lnTo>
                      <a:pt x="30" y="0"/>
                    </a:lnTo>
                    <a:lnTo>
                      <a:pt x="35" y="1"/>
                    </a:lnTo>
                    <a:lnTo>
                      <a:pt x="39" y="4"/>
                    </a:lnTo>
                    <a:lnTo>
                      <a:pt x="141"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76" name="Freeform 94"/>
              <p:cNvSpPr>
                <a:spLocks/>
              </p:cNvSpPr>
              <p:nvPr/>
            </p:nvSpPr>
            <p:spPr bwMode="auto">
              <a:xfrm>
                <a:off x="4703" y="2849"/>
                <a:ext cx="635" cy="215"/>
              </a:xfrm>
              <a:custGeom>
                <a:avLst/>
                <a:gdLst>
                  <a:gd name="T0" fmla="*/ 138 w 1903"/>
                  <a:gd name="T1" fmla="*/ 37 h 643"/>
                  <a:gd name="T2" fmla="*/ 135 w 1903"/>
                  <a:gd name="T3" fmla="*/ 35 h 643"/>
                  <a:gd name="T4" fmla="*/ 131 w 1903"/>
                  <a:gd name="T5" fmla="*/ 35 h 643"/>
                  <a:gd name="T6" fmla="*/ 128 w 1903"/>
                  <a:gd name="T7" fmla="*/ 26 h 643"/>
                  <a:gd name="T8" fmla="*/ 127 w 1903"/>
                  <a:gd name="T9" fmla="*/ 19 h 643"/>
                  <a:gd name="T10" fmla="*/ 125 w 1903"/>
                  <a:gd name="T11" fmla="*/ 14 h 643"/>
                  <a:gd name="T12" fmla="*/ 117 w 1903"/>
                  <a:gd name="T13" fmla="*/ 0 h 643"/>
                  <a:gd name="T14" fmla="*/ 153 w 1903"/>
                  <a:gd name="T15" fmla="*/ 3 h 643"/>
                  <a:gd name="T16" fmla="*/ 160 w 1903"/>
                  <a:gd name="T17" fmla="*/ 11 h 643"/>
                  <a:gd name="T18" fmla="*/ 167 w 1903"/>
                  <a:gd name="T19" fmla="*/ 23 h 643"/>
                  <a:gd name="T20" fmla="*/ 181 w 1903"/>
                  <a:gd name="T21" fmla="*/ 31 h 643"/>
                  <a:gd name="T22" fmla="*/ 197 w 1903"/>
                  <a:gd name="T23" fmla="*/ 44 h 643"/>
                  <a:gd name="T24" fmla="*/ 209 w 1903"/>
                  <a:gd name="T25" fmla="*/ 61 h 643"/>
                  <a:gd name="T26" fmla="*/ 32 w 1903"/>
                  <a:gd name="T27" fmla="*/ 68 h 643"/>
                  <a:gd name="T28" fmla="*/ 22 w 1903"/>
                  <a:gd name="T29" fmla="*/ 55 h 643"/>
                  <a:gd name="T30" fmla="*/ 9 w 1903"/>
                  <a:gd name="T31" fmla="*/ 45 h 643"/>
                  <a:gd name="T32" fmla="*/ 2 w 1903"/>
                  <a:gd name="T33" fmla="*/ 31 h 643"/>
                  <a:gd name="T34" fmla="*/ 1 w 1903"/>
                  <a:gd name="T35" fmla="*/ 19 h 643"/>
                  <a:gd name="T36" fmla="*/ 8 w 1903"/>
                  <a:gd name="T37" fmla="*/ 25 h 643"/>
                  <a:gd name="T38" fmla="*/ 10 w 1903"/>
                  <a:gd name="T39" fmla="*/ 28 h 643"/>
                  <a:gd name="T40" fmla="*/ 14 w 1903"/>
                  <a:gd name="T41" fmla="*/ 32 h 643"/>
                  <a:gd name="T42" fmla="*/ 21 w 1903"/>
                  <a:gd name="T43" fmla="*/ 34 h 643"/>
                  <a:gd name="T44" fmla="*/ 29 w 1903"/>
                  <a:gd name="T45" fmla="*/ 36 h 643"/>
                  <a:gd name="T46" fmla="*/ 37 w 1903"/>
                  <a:gd name="T47" fmla="*/ 39 h 643"/>
                  <a:gd name="T48" fmla="*/ 45 w 1903"/>
                  <a:gd name="T49" fmla="*/ 41 h 643"/>
                  <a:gd name="T50" fmla="*/ 57 w 1903"/>
                  <a:gd name="T51" fmla="*/ 42 h 643"/>
                  <a:gd name="T52" fmla="*/ 62 w 1903"/>
                  <a:gd name="T53" fmla="*/ 41 h 643"/>
                  <a:gd name="T54" fmla="*/ 66 w 1903"/>
                  <a:gd name="T55" fmla="*/ 39 h 643"/>
                  <a:gd name="T56" fmla="*/ 71 w 1903"/>
                  <a:gd name="T57" fmla="*/ 37 h 643"/>
                  <a:gd name="T58" fmla="*/ 78 w 1903"/>
                  <a:gd name="T59" fmla="*/ 36 h 643"/>
                  <a:gd name="T60" fmla="*/ 85 w 1903"/>
                  <a:gd name="T61" fmla="*/ 33 h 643"/>
                  <a:gd name="T62" fmla="*/ 93 w 1903"/>
                  <a:gd name="T63" fmla="*/ 29 h 643"/>
                  <a:gd name="T64" fmla="*/ 99 w 1903"/>
                  <a:gd name="T65" fmla="*/ 24 h 643"/>
                  <a:gd name="T66" fmla="*/ 103 w 1903"/>
                  <a:gd name="T67" fmla="*/ 18 h 643"/>
                  <a:gd name="T68" fmla="*/ 105 w 1903"/>
                  <a:gd name="T69" fmla="*/ 18 h 643"/>
                  <a:gd name="T70" fmla="*/ 109 w 1903"/>
                  <a:gd name="T71" fmla="*/ 24 h 643"/>
                  <a:gd name="T72" fmla="*/ 114 w 1903"/>
                  <a:gd name="T73" fmla="*/ 26 h 643"/>
                  <a:gd name="T74" fmla="*/ 117 w 1903"/>
                  <a:gd name="T75" fmla="*/ 30 h 643"/>
                  <a:gd name="T76" fmla="*/ 124 w 1903"/>
                  <a:gd name="T77" fmla="*/ 33 h 643"/>
                  <a:gd name="T78" fmla="*/ 127 w 1903"/>
                  <a:gd name="T79" fmla="*/ 37 h 643"/>
                  <a:gd name="T80" fmla="*/ 129 w 1903"/>
                  <a:gd name="T81" fmla="*/ 41 h 643"/>
                  <a:gd name="T82" fmla="*/ 131 w 1903"/>
                  <a:gd name="T83" fmla="*/ 41 h 643"/>
                  <a:gd name="T84" fmla="*/ 134 w 1903"/>
                  <a:gd name="T85" fmla="*/ 40 h 643"/>
                  <a:gd name="T86" fmla="*/ 132 w 1903"/>
                  <a:gd name="T87" fmla="*/ 42 h 643"/>
                  <a:gd name="T88" fmla="*/ 136 w 1903"/>
                  <a:gd name="T89" fmla="*/ 42 h 643"/>
                  <a:gd name="T90" fmla="*/ 140 w 1903"/>
                  <a:gd name="T91" fmla="*/ 39 h 643"/>
                  <a:gd name="T92" fmla="*/ 143 w 1903"/>
                  <a:gd name="T93" fmla="*/ 41 h 643"/>
                  <a:gd name="T94" fmla="*/ 147 w 1903"/>
                  <a:gd name="T95" fmla="*/ 43 h 643"/>
                  <a:gd name="T96" fmla="*/ 144 w 1903"/>
                  <a:gd name="T97" fmla="*/ 47 h 643"/>
                  <a:gd name="T98" fmla="*/ 140 w 1903"/>
                  <a:gd name="T99" fmla="*/ 47 h 643"/>
                  <a:gd name="T100" fmla="*/ 139 w 1903"/>
                  <a:gd name="T101" fmla="*/ 42 h 643"/>
                  <a:gd name="T102" fmla="*/ 139 w 1903"/>
                  <a:gd name="T103" fmla="*/ 49 h 643"/>
                  <a:gd name="T104" fmla="*/ 142 w 1903"/>
                  <a:gd name="T105" fmla="*/ 50 h 643"/>
                  <a:gd name="T106" fmla="*/ 146 w 1903"/>
                  <a:gd name="T107" fmla="*/ 48 h 643"/>
                  <a:gd name="T108" fmla="*/ 149 w 1903"/>
                  <a:gd name="T109" fmla="*/ 44 h 643"/>
                  <a:gd name="T110" fmla="*/ 145 w 1903"/>
                  <a:gd name="T111" fmla="*/ 39 h 643"/>
                  <a:gd name="T112" fmla="*/ 144 w 1903"/>
                  <a:gd name="T113" fmla="*/ 37 h 643"/>
                  <a:gd name="T114" fmla="*/ 147 w 1903"/>
                  <a:gd name="T115" fmla="*/ 36 h 643"/>
                  <a:gd name="T116" fmla="*/ 150 w 1903"/>
                  <a:gd name="T117" fmla="*/ 35 h 643"/>
                  <a:gd name="T118" fmla="*/ 162 w 1903"/>
                  <a:gd name="T119" fmla="*/ 33 h 643"/>
                  <a:gd name="T120" fmla="*/ 133 w 1903"/>
                  <a:gd name="T121" fmla="*/ 31 h 643"/>
                  <a:gd name="T122" fmla="*/ 134 w 1903"/>
                  <a:gd name="T123" fmla="*/ 33 h 6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3" h="643">
                    <a:moveTo>
                      <a:pt x="1270" y="299"/>
                    </a:moveTo>
                    <a:lnTo>
                      <a:pt x="1265" y="307"/>
                    </a:lnTo>
                    <a:lnTo>
                      <a:pt x="1258" y="313"/>
                    </a:lnTo>
                    <a:lnTo>
                      <a:pt x="1251" y="320"/>
                    </a:lnTo>
                    <a:lnTo>
                      <a:pt x="1244" y="328"/>
                    </a:lnTo>
                    <a:lnTo>
                      <a:pt x="1239" y="320"/>
                    </a:lnTo>
                    <a:lnTo>
                      <a:pt x="1234" y="315"/>
                    </a:lnTo>
                    <a:lnTo>
                      <a:pt x="1228" y="312"/>
                    </a:lnTo>
                    <a:lnTo>
                      <a:pt x="1220" y="312"/>
                    </a:lnTo>
                    <a:lnTo>
                      <a:pt x="1213" y="313"/>
                    </a:lnTo>
                    <a:lnTo>
                      <a:pt x="1204" y="315"/>
                    </a:lnTo>
                    <a:lnTo>
                      <a:pt x="1198" y="318"/>
                    </a:lnTo>
                    <a:lnTo>
                      <a:pt x="1191" y="321"/>
                    </a:lnTo>
                    <a:lnTo>
                      <a:pt x="1175" y="335"/>
                    </a:lnTo>
                    <a:lnTo>
                      <a:pt x="1175" y="317"/>
                    </a:lnTo>
                    <a:lnTo>
                      <a:pt x="1171" y="299"/>
                    </a:lnTo>
                    <a:lnTo>
                      <a:pt x="1164" y="281"/>
                    </a:lnTo>
                    <a:lnTo>
                      <a:pt x="1158" y="264"/>
                    </a:lnTo>
                    <a:lnTo>
                      <a:pt x="1153" y="247"/>
                    </a:lnTo>
                    <a:lnTo>
                      <a:pt x="1150" y="229"/>
                    </a:lnTo>
                    <a:lnTo>
                      <a:pt x="1150" y="212"/>
                    </a:lnTo>
                    <a:lnTo>
                      <a:pt x="1154" y="194"/>
                    </a:lnTo>
                    <a:lnTo>
                      <a:pt x="1150" y="188"/>
                    </a:lnTo>
                    <a:lnTo>
                      <a:pt x="1145" y="181"/>
                    </a:lnTo>
                    <a:lnTo>
                      <a:pt x="1143" y="174"/>
                    </a:lnTo>
                    <a:lnTo>
                      <a:pt x="1145" y="168"/>
                    </a:lnTo>
                    <a:lnTo>
                      <a:pt x="1139" y="157"/>
                    </a:lnTo>
                    <a:lnTo>
                      <a:pt x="1135" y="146"/>
                    </a:lnTo>
                    <a:lnTo>
                      <a:pt x="1131" y="135"/>
                    </a:lnTo>
                    <a:lnTo>
                      <a:pt x="1128" y="124"/>
                    </a:lnTo>
                    <a:lnTo>
                      <a:pt x="1126" y="113"/>
                    </a:lnTo>
                    <a:lnTo>
                      <a:pt x="1122" y="103"/>
                    </a:lnTo>
                    <a:lnTo>
                      <a:pt x="1117" y="92"/>
                    </a:lnTo>
                    <a:lnTo>
                      <a:pt x="1111" y="81"/>
                    </a:lnTo>
                    <a:lnTo>
                      <a:pt x="1052" y="3"/>
                    </a:lnTo>
                    <a:lnTo>
                      <a:pt x="1320" y="0"/>
                    </a:lnTo>
                    <a:lnTo>
                      <a:pt x="1334" y="3"/>
                    </a:lnTo>
                    <a:lnTo>
                      <a:pt x="1348" y="10"/>
                    </a:lnTo>
                    <a:lnTo>
                      <a:pt x="1362" y="16"/>
                    </a:lnTo>
                    <a:lnTo>
                      <a:pt x="1376" y="26"/>
                    </a:lnTo>
                    <a:lnTo>
                      <a:pt x="1389" y="35"/>
                    </a:lnTo>
                    <a:lnTo>
                      <a:pt x="1401" y="48"/>
                    </a:lnTo>
                    <a:lnTo>
                      <a:pt x="1411" y="62"/>
                    </a:lnTo>
                    <a:lnTo>
                      <a:pt x="1422" y="77"/>
                    </a:lnTo>
                    <a:lnTo>
                      <a:pt x="1435" y="97"/>
                    </a:lnTo>
                    <a:lnTo>
                      <a:pt x="1447" y="120"/>
                    </a:lnTo>
                    <a:lnTo>
                      <a:pt x="1457" y="141"/>
                    </a:lnTo>
                    <a:lnTo>
                      <a:pt x="1469" y="162"/>
                    </a:lnTo>
                    <a:lnTo>
                      <a:pt x="1482" y="184"/>
                    </a:lnTo>
                    <a:lnTo>
                      <a:pt x="1497" y="203"/>
                    </a:lnTo>
                    <a:lnTo>
                      <a:pt x="1515" y="220"/>
                    </a:lnTo>
                    <a:lnTo>
                      <a:pt x="1536" y="235"/>
                    </a:lnTo>
                    <a:lnTo>
                      <a:pt x="1566" y="249"/>
                    </a:lnTo>
                    <a:lnTo>
                      <a:pt x="1597" y="265"/>
                    </a:lnTo>
                    <a:lnTo>
                      <a:pt x="1627" y="282"/>
                    </a:lnTo>
                    <a:lnTo>
                      <a:pt x="1658" y="301"/>
                    </a:lnTo>
                    <a:lnTo>
                      <a:pt x="1688" y="323"/>
                    </a:lnTo>
                    <a:lnTo>
                      <a:pt x="1718" y="345"/>
                    </a:lnTo>
                    <a:lnTo>
                      <a:pt x="1746" y="370"/>
                    </a:lnTo>
                    <a:lnTo>
                      <a:pt x="1772" y="395"/>
                    </a:lnTo>
                    <a:lnTo>
                      <a:pt x="1798" y="422"/>
                    </a:lnTo>
                    <a:lnTo>
                      <a:pt x="1821" y="451"/>
                    </a:lnTo>
                    <a:lnTo>
                      <a:pt x="1843" y="480"/>
                    </a:lnTo>
                    <a:lnTo>
                      <a:pt x="1861" y="510"/>
                    </a:lnTo>
                    <a:lnTo>
                      <a:pt x="1876" y="543"/>
                    </a:lnTo>
                    <a:lnTo>
                      <a:pt x="1889" y="575"/>
                    </a:lnTo>
                    <a:lnTo>
                      <a:pt x="1897" y="609"/>
                    </a:lnTo>
                    <a:lnTo>
                      <a:pt x="1903" y="643"/>
                    </a:lnTo>
                    <a:lnTo>
                      <a:pt x="295" y="638"/>
                    </a:lnTo>
                    <a:lnTo>
                      <a:pt x="287" y="607"/>
                    </a:lnTo>
                    <a:lnTo>
                      <a:pt x="275" y="580"/>
                    </a:lnTo>
                    <a:lnTo>
                      <a:pt x="259" y="555"/>
                    </a:lnTo>
                    <a:lnTo>
                      <a:pt x="240" y="533"/>
                    </a:lnTo>
                    <a:lnTo>
                      <a:pt x="219" y="513"/>
                    </a:lnTo>
                    <a:lnTo>
                      <a:pt x="197" y="493"/>
                    </a:lnTo>
                    <a:lnTo>
                      <a:pt x="173" y="476"/>
                    </a:lnTo>
                    <a:lnTo>
                      <a:pt x="149" y="458"/>
                    </a:lnTo>
                    <a:lnTo>
                      <a:pt x="125" y="441"/>
                    </a:lnTo>
                    <a:lnTo>
                      <a:pt x="102" y="423"/>
                    </a:lnTo>
                    <a:lnTo>
                      <a:pt x="80" y="404"/>
                    </a:lnTo>
                    <a:lnTo>
                      <a:pt x="60" y="382"/>
                    </a:lnTo>
                    <a:lnTo>
                      <a:pt x="44" y="360"/>
                    </a:lnTo>
                    <a:lnTo>
                      <a:pt x="30" y="334"/>
                    </a:lnTo>
                    <a:lnTo>
                      <a:pt x="20" y="307"/>
                    </a:lnTo>
                    <a:lnTo>
                      <a:pt x="16" y="275"/>
                    </a:lnTo>
                    <a:lnTo>
                      <a:pt x="13" y="247"/>
                    </a:lnTo>
                    <a:lnTo>
                      <a:pt x="9" y="212"/>
                    </a:lnTo>
                    <a:lnTo>
                      <a:pt x="4" y="179"/>
                    </a:lnTo>
                    <a:lnTo>
                      <a:pt x="0" y="166"/>
                    </a:lnTo>
                    <a:lnTo>
                      <a:pt x="10" y="172"/>
                    </a:lnTo>
                    <a:lnTo>
                      <a:pt x="21" y="181"/>
                    </a:lnTo>
                    <a:lnTo>
                      <a:pt x="35" y="192"/>
                    </a:lnTo>
                    <a:lnTo>
                      <a:pt x="49" y="204"/>
                    </a:lnTo>
                    <a:lnTo>
                      <a:pt x="62" y="215"/>
                    </a:lnTo>
                    <a:lnTo>
                      <a:pt x="73" y="224"/>
                    </a:lnTo>
                    <a:lnTo>
                      <a:pt x="80" y="231"/>
                    </a:lnTo>
                    <a:lnTo>
                      <a:pt x="82" y="233"/>
                    </a:lnTo>
                    <a:lnTo>
                      <a:pt x="86" y="241"/>
                    </a:lnTo>
                    <a:lnTo>
                      <a:pt x="89" y="249"/>
                    </a:lnTo>
                    <a:lnTo>
                      <a:pt x="94" y="255"/>
                    </a:lnTo>
                    <a:lnTo>
                      <a:pt x="99" y="261"/>
                    </a:lnTo>
                    <a:lnTo>
                      <a:pt x="106" y="266"/>
                    </a:lnTo>
                    <a:lnTo>
                      <a:pt x="113" y="272"/>
                    </a:lnTo>
                    <a:lnTo>
                      <a:pt x="121" y="279"/>
                    </a:lnTo>
                    <a:lnTo>
                      <a:pt x="129" y="286"/>
                    </a:lnTo>
                    <a:lnTo>
                      <a:pt x="139" y="296"/>
                    </a:lnTo>
                    <a:lnTo>
                      <a:pt x="151" y="301"/>
                    </a:lnTo>
                    <a:lnTo>
                      <a:pt x="164" y="305"/>
                    </a:lnTo>
                    <a:lnTo>
                      <a:pt x="176" y="308"/>
                    </a:lnTo>
                    <a:lnTo>
                      <a:pt x="191" y="309"/>
                    </a:lnTo>
                    <a:lnTo>
                      <a:pt x="205" y="310"/>
                    </a:lnTo>
                    <a:lnTo>
                      <a:pt x="220" y="311"/>
                    </a:lnTo>
                    <a:lnTo>
                      <a:pt x="235" y="313"/>
                    </a:lnTo>
                    <a:lnTo>
                      <a:pt x="250" y="318"/>
                    </a:lnTo>
                    <a:lnTo>
                      <a:pt x="265" y="324"/>
                    </a:lnTo>
                    <a:lnTo>
                      <a:pt x="280" y="329"/>
                    </a:lnTo>
                    <a:lnTo>
                      <a:pt x="294" y="334"/>
                    </a:lnTo>
                    <a:lnTo>
                      <a:pt x="308" y="340"/>
                    </a:lnTo>
                    <a:lnTo>
                      <a:pt x="322" y="345"/>
                    </a:lnTo>
                    <a:lnTo>
                      <a:pt x="334" y="349"/>
                    </a:lnTo>
                    <a:lnTo>
                      <a:pt x="348" y="355"/>
                    </a:lnTo>
                    <a:lnTo>
                      <a:pt x="362" y="359"/>
                    </a:lnTo>
                    <a:lnTo>
                      <a:pt x="376" y="363"/>
                    </a:lnTo>
                    <a:lnTo>
                      <a:pt x="390" y="366"/>
                    </a:lnTo>
                    <a:lnTo>
                      <a:pt x="404" y="370"/>
                    </a:lnTo>
                    <a:lnTo>
                      <a:pt x="419" y="373"/>
                    </a:lnTo>
                    <a:lnTo>
                      <a:pt x="434" y="375"/>
                    </a:lnTo>
                    <a:lnTo>
                      <a:pt x="450" y="376"/>
                    </a:lnTo>
                    <a:lnTo>
                      <a:pt x="466" y="377"/>
                    </a:lnTo>
                    <a:lnTo>
                      <a:pt x="511" y="378"/>
                    </a:lnTo>
                    <a:lnTo>
                      <a:pt x="520" y="378"/>
                    </a:lnTo>
                    <a:lnTo>
                      <a:pt x="530" y="376"/>
                    </a:lnTo>
                    <a:lnTo>
                      <a:pt x="541" y="374"/>
                    </a:lnTo>
                    <a:lnTo>
                      <a:pt x="549" y="371"/>
                    </a:lnTo>
                    <a:lnTo>
                      <a:pt x="558" y="367"/>
                    </a:lnTo>
                    <a:lnTo>
                      <a:pt x="564" y="364"/>
                    </a:lnTo>
                    <a:lnTo>
                      <a:pt x="568" y="362"/>
                    </a:lnTo>
                    <a:lnTo>
                      <a:pt x="569" y="361"/>
                    </a:lnTo>
                    <a:lnTo>
                      <a:pt x="578" y="358"/>
                    </a:lnTo>
                    <a:lnTo>
                      <a:pt x="589" y="354"/>
                    </a:lnTo>
                    <a:lnTo>
                      <a:pt x="600" y="349"/>
                    </a:lnTo>
                    <a:lnTo>
                      <a:pt x="611" y="344"/>
                    </a:lnTo>
                    <a:lnTo>
                      <a:pt x="622" y="340"/>
                    </a:lnTo>
                    <a:lnTo>
                      <a:pt x="630" y="336"/>
                    </a:lnTo>
                    <a:lnTo>
                      <a:pt x="636" y="334"/>
                    </a:lnTo>
                    <a:lnTo>
                      <a:pt x="638" y="333"/>
                    </a:lnTo>
                    <a:lnTo>
                      <a:pt x="653" y="331"/>
                    </a:lnTo>
                    <a:lnTo>
                      <a:pt x="668" y="328"/>
                    </a:lnTo>
                    <a:lnTo>
                      <a:pt x="683" y="325"/>
                    </a:lnTo>
                    <a:lnTo>
                      <a:pt x="697" y="320"/>
                    </a:lnTo>
                    <a:lnTo>
                      <a:pt x="712" y="317"/>
                    </a:lnTo>
                    <a:lnTo>
                      <a:pt x="725" y="313"/>
                    </a:lnTo>
                    <a:lnTo>
                      <a:pt x="739" y="308"/>
                    </a:lnTo>
                    <a:lnTo>
                      <a:pt x="753" y="303"/>
                    </a:lnTo>
                    <a:lnTo>
                      <a:pt x="767" y="298"/>
                    </a:lnTo>
                    <a:lnTo>
                      <a:pt x="781" y="292"/>
                    </a:lnTo>
                    <a:lnTo>
                      <a:pt x="795" y="285"/>
                    </a:lnTo>
                    <a:lnTo>
                      <a:pt x="809" y="279"/>
                    </a:lnTo>
                    <a:lnTo>
                      <a:pt x="822" y="271"/>
                    </a:lnTo>
                    <a:lnTo>
                      <a:pt x="835" y="264"/>
                    </a:lnTo>
                    <a:lnTo>
                      <a:pt x="848" y="256"/>
                    </a:lnTo>
                    <a:lnTo>
                      <a:pt x="862" y="248"/>
                    </a:lnTo>
                    <a:lnTo>
                      <a:pt x="871" y="236"/>
                    </a:lnTo>
                    <a:lnTo>
                      <a:pt x="881" y="225"/>
                    </a:lnTo>
                    <a:lnTo>
                      <a:pt x="892" y="215"/>
                    </a:lnTo>
                    <a:lnTo>
                      <a:pt x="903" y="205"/>
                    </a:lnTo>
                    <a:lnTo>
                      <a:pt x="911" y="196"/>
                    </a:lnTo>
                    <a:lnTo>
                      <a:pt x="919" y="185"/>
                    </a:lnTo>
                    <a:lnTo>
                      <a:pt x="923" y="174"/>
                    </a:lnTo>
                    <a:lnTo>
                      <a:pt x="923" y="160"/>
                    </a:lnTo>
                    <a:lnTo>
                      <a:pt x="925" y="160"/>
                    </a:lnTo>
                    <a:lnTo>
                      <a:pt x="927" y="159"/>
                    </a:lnTo>
                    <a:lnTo>
                      <a:pt x="928" y="157"/>
                    </a:lnTo>
                    <a:lnTo>
                      <a:pt x="931" y="155"/>
                    </a:lnTo>
                    <a:lnTo>
                      <a:pt x="940" y="161"/>
                    </a:lnTo>
                    <a:lnTo>
                      <a:pt x="949" y="170"/>
                    </a:lnTo>
                    <a:lnTo>
                      <a:pt x="956" y="182"/>
                    </a:lnTo>
                    <a:lnTo>
                      <a:pt x="965" y="193"/>
                    </a:lnTo>
                    <a:lnTo>
                      <a:pt x="972" y="205"/>
                    </a:lnTo>
                    <a:lnTo>
                      <a:pt x="983" y="213"/>
                    </a:lnTo>
                    <a:lnTo>
                      <a:pt x="994" y="216"/>
                    </a:lnTo>
                    <a:lnTo>
                      <a:pt x="1009" y="214"/>
                    </a:lnTo>
                    <a:lnTo>
                      <a:pt x="1014" y="221"/>
                    </a:lnTo>
                    <a:lnTo>
                      <a:pt x="1020" y="228"/>
                    </a:lnTo>
                    <a:lnTo>
                      <a:pt x="1026" y="235"/>
                    </a:lnTo>
                    <a:lnTo>
                      <a:pt x="1031" y="241"/>
                    </a:lnTo>
                    <a:lnTo>
                      <a:pt x="1036" y="248"/>
                    </a:lnTo>
                    <a:lnTo>
                      <a:pt x="1043" y="254"/>
                    </a:lnTo>
                    <a:lnTo>
                      <a:pt x="1048" y="261"/>
                    </a:lnTo>
                    <a:lnTo>
                      <a:pt x="1054" y="266"/>
                    </a:lnTo>
                    <a:lnTo>
                      <a:pt x="1067" y="265"/>
                    </a:lnTo>
                    <a:lnTo>
                      <a:pt x="1079" y="268"/>
                    </a:lnTo>
                    <a:lnTo>
                      <a:pt x="1091" y="275"/>
                    </a:lnTo>
                    <a:lnTo>
                      <a:pt x="1100" y="283"/>
                    </a:lnTo>
                    <a:lnTo>
                      <a:pt x="1111" y="294"/>
                    </a:lnTo>
                    <a:lnTo>
                      <a:pt x="1122" y="303"/>
                    </a:lnTo>
                    <a:lnTo>
                      <a:pt x="1132" y="312"/>
                    </a:lnTo>
                    <a:lnTo>
                      <a:pt x="1143" y="319"/>
                    </a:lnTo>
                    <a:lnTo>
                      <a:pt x="1141" y="326"/>
                    </a:lnTo>
                    <a:lnTo>
                      <a:pt x="1144" y="332"/>
                    </a:lnTo>
                    <a:lnTo>
                      <a:pt x="1148" y="336"/>
                    </a:lnTo>
                    <a:lnTo>
                      <a:pt x="1154" y="335"/>
                    </a:lnTo>
                    <a:lnTo>
                      <a:pt x="1156" y="347"/>
                    </a:lnTo>
                    <a:lnTo>
                      <a:pt x="1157" y="358"/>
                    </a:lnTo>
                    <a:lnTo>
                      <a:pt x="1157" y="368"/>
                    </a:lnTo>
                    <a:lnTo>
                      <a:pt x="1159" y="378"/>
                    </a:lnTo>
                    <a:lnTo>
                      <a:pt x="1166" y="377"/>
                    </a:lnTo>
                    <a:lnTo>
                      <a:pt x="1172" y="375"/>
                    </a:lnTo>
                    <a:lnTo>
                      <a:pt x="1177" y="371"/>
                    </a:lnTo>
                    <a:lnTo>
                      <a:pt x="1182" y="365"/>
                    </a:lnTo>
                    <a:lnTo>
                      <a:pt x="1187" y="361"/>
                    </a:lnTo>
                    <a:lnTo>
                      <a:pt x="1192" y="356"/>
                    </a:lnTo>
                    <a:lnTo>
                      <a:pt x="1198" y="352"/>
                    </a:lnTo>
                    <a:lnTo>
                      <a:pt x="1204" y="351"/>
                    </a:lnTo>
                    <a:lnTo>
                      <a:pt x="1203" y="356"/>
                    </a:lnTo>
                    <a:lnTo>
                      <a:pt x="1200" y="360"/>
                    </a:lnTo>
                    <a:lnTo>
                      <a:pt x="1194" y="363"/>
                    </a:lnTo>
                    <a:lnTo>
                      <a:pt x="1190" y="366"/>
                    </a:lnTo>
                    <a:lnTo>
                      <a:pt x="1187" y="370"/>
                    </a:lnTo>
                    <a:lnTo>
                      <a:pt x="1185" y="374"/>
                    </a:lnTo>
                    <a:lnTo>
                      <a:pt x="1188" y="378"/>
                    </a:lnTo>
                    <a:lnTo>
                      <a:pt x="1194" y="382"/>
                    </a:lnTo>
                    <a:lnTo>
                      <a:pt x="1204" y="381"/>
                    </a:lnTo>
                    <a:lnTo>
                      <a:pt x="1214" y="379"/>
                    </a:lnTo>
                    <a:lnTo>
                      <a:pt x="1222" y="376"/>
                    </a:lnTo>
                    <a:lnTo>
                      <a:pt x="1231" y="372"/>
                    </a:lnTo>
                    <a:lnTo>
                      <a:pt x="1238" y="367"/>
                    </a:lnTo>
                    <a:lnTo>
                      <a:pt x="1246" y="361"/>
                    </a:lnTo>
                    <a:lnTo>
                      <a:pt x="1252" y="354"/>
                    </a:lnTo>
                    <a:lnTo>
                      <a:pt x="1257" y="346"/>
                    </a:lnTo>
                    <a:lnTo>
                      <a:pt x="1260" y="355"/>
                    </a:lnTo>
                    <a:lnTo>
                      <a:pt x="1263" y="361"/>
                    </a:lnTo>
                    <a:lnTo>
                      <a:pt x="1269" y="366"/>
                    </a:lnTo>
                    <a:lnTo>
                      <a:pt x="1276" y="370"/>
                    </a:lnTo>
                    <a:lnTo>
                      <a:pt x="1283" y="372"/>
                    </a:lnTo>
                    <a:lnTo>
                      <a:pt x="1292" y="373"/>
                    </a:lnTo>
                    <a:lnTo>
                      <a:pt x="1300" y="374"/>
                    </a:lnTo>
                    <a:lnTo>
                      <a:pt x="1309" y="374"/>
                    </a:lnTo>
                    <a:lnTo>
                      <a:pt x="1316" y="378"/>
                    </a:lnTo>
                    <a:lnTo>
                      <a:pt x="1319" y="384"/>
                    </a:lnTo>
                    <a:lnTo>
                      <a:pt x="1319" y="393"/>
                    </a:lnTo>
                    <a:lnTo>
                      <a:pt x="1314" y="406"/>
                    </a:lnTo>
                    <a:lnTo>
                      <a:pt x="1310" y="411"/>
                    </a:lnTo>
                    <a:lnTo>
                      <a:pt x="1305" y="417"/>
                    </a:lnTo>
                    <a:lnTo>
                      <a:pt x="1299" y="422"/>
                    </a:lnTo>
                    <a:lnTo>
                      <a:pt x="1293" y="426"/>
                    </a:lnTo>
                    <a:lnTo>
                      <a:pt x="1285" y="429"/>
                    </a:lnTo>
                    <a:lnTo>
                      <a:pt x="1277" y="429"/>
                    </a:lnTo>
                    <a:lnTo>
                      <a:pt x="1267" y="427"/>
                    </a:lnTo>
                    <a:lnTo>
                      <a:pt x="1257" y="421"/>
                    </a:lnTo>
                    <a:lnTo>
                      <a:pt x="1271" y="387"/>
                    </a:lnTo>
                    <a:lnTo>
                      <a:pt x="1267" y="382"/>
                    </a:lnTo>
                    <a:lnTo>
                      <a:pt x="1263" y="379"/>
                    </a:lnTo>
                    <a:lnTo>
                      <a:pt x="1257" y="378"/>
                    </a:lnTo>
                    <a:lnTo>
                      <a:pt x="1252" y="378"/>
                    </a:lnTo>
                    <a:lnTo>
                      <a:pt x="1241" y="389"/>
                    </a:lnTo>
                    <a:lnTo>
                      <a:pt x="1238" y="402"/>
                    </a:lnTo>
                    <a:lnTo>
                      <a:pt x="1239" y="414"/>
                    </a:lnTo>
                    <a:lnTo>
                      <a:pt x="1241" y="431"/>
                    </a:lnTo>
                    <a:lnTo>
                      <a:pt x="1246" y="437"/>
                    </a:lnTo>
                    <a:lnTo>
                      <a:pt x="1251" y="442"/>
                    </a:lnTo>
                    <a:lnTo>
                      <a:pt x="1256" y="445"/>
                    </a:lnTo>
                    <a:lnTo>
                      <a:pt x="1264" y="449"/>
                    </a:lnTo>
                    <a:lnTo>
                      <a:pt x="1270" y="450"/>
                    </a:lnTo>
                    <a:lnTo>
                      <a:pt x="1278" y="450"/>
                    </a:lnTo>
                    <a:lnTo>
                      <a:pt x="1284" y="450"/>
                    </a:lnTo>
                    <a:lnTo>
                      <a:pt x="1292" y="447"/>
                    </a:lnTo>
                    <a:lnTo>
                      <a:pt x="1300" y="443"/>
                    </a:lnTo>
                    <a:lnTo>
                      <a:pt x="1309" y="438"/>
                    </a:lnTo>
                    <a:lnTo>
                      <a:pt x="1316" y="431"/>
                    </a:lnTo>
                    <a:lnTo>
                      <a:pt x="1324" y="425"/>
                    </a:lnTo>
                    <a:lnTo>
                      <a:pt x="1329" y="418"/>
                    </a:lnTo>
                    <a:lnTo>
                      <a:pt x="1334" y="410"/>
                    </a:lnTo>
                    <a:lnTo>
                      <a:pt x="1338" y="402"/>
                    </a:lnTo>
                    <a:lnTo>
                      <a:pt x="1340" y="392"/>
                    </a:lnTo>
                    <a:lnTo>
                      <a:pt x="1338" y="378"/>
                    </a:lnTo>
                    <a:lnTo>
                      <a:pt x="1331" y="367"/>
                    </a:lnTo>
                    <a:lnTo>
                      <a:pt x="1322" y="358"/>
                    </a:lnTo>
                    <a:lnTo>
                      <a:pt x="1311" y="351"/>
                    </a:lnTo>
                    <a:lnTo>
                      <a:pt x="1303" y="350"/>
                    </a:lnTo>
                    <a:lnTo>
                      <a:pt x="1296" y="350"/>
                    </a:lnTo>
                    <a:lnTo>
                      <a:pt x="1291" y="348"/>
                    </a:lnTo>
                    <a:lnTo>
                      <a:pt x="1287" y="341"/>
                    </a:lnTo>
                    <a:lnTo>
                      <a:pt x="1288" y="333"/>
                    </a:lnTo>
                    <a:lnTo>
                      <a:pt x="1292" y="328"/>
                    </a:lnTo>
                    <a:lnTo>
                      <a:pt x="1296" y="324"/>
                    </a:lnTo>
                    <a:lnTo>
                      <a:pt x="1302" y="319"/>
                    </a:lnTo>
                    <a:lnTo>
                      <a:pt x="1309" y="318"/>
                    </a:lnTo>
                    <a:lnTo>
                      <a:pt x="1315" y="318"/>
                    </a:lnTo>
                    <a:lnTo>
                      <a:pt x="1322" y="320"/>
                    </a:lnTo>
                    <a:lnTo>
                      <a:pt x="1327" y="323"/>
                    </a:lnTo>
                    <a:lnTo>
                      <a:pt x="1332" y="325"/>
                    </a:lnTo>
                    <a:lnTo>
                      <a:pt x="1338" y="324"/>
                    </a:lnTo>
                    <a:lnTo>
                      <a:pt x="1342" y="321"/>
                    </a:lnTo>
                    <a:lnTo>
                      <a:pt x="1345" y="314"/>
                    </a:lnTo>
                    <a:lnTo>
                      <a:pt x="1343" y="310"/>
                    </a:lnTo>
                    <a:lnTo>
                      <a:pt x="1340" y="305"/>
                    </a:lnTo>
                    <a:lnTo>
                      <a:pt x="1335" y="302"/>
                    </a:lnTo>
                    <a:lnTo>
                      <a:pt x="1331" y="299"/>
                    </a:lnTo>
                    <a:lnTo>
                      <a:pt x="1451" y="299"/>
                    </a:lnTo>
                    <a:lnTo>
                      <a:pt x="1457" y="296"/>
                    </a:lnTo>
                    <a:lnTo>
                      <a:pt x="1463" y="289"/>
                    </a:lnTo>
                    <a:lnTo>
                      <a:pt x="1465" y="283"/>
                    </a:lnTo>
                    <a:lnTo>
                      <a:pt x="1463" y="277"/>
                    </a:lnTo>
                    <a:lnTo>
                      <a:pt x="1194" y="277"/>
                    </a:lnTo>
                    <a:lnTo>
                      <a:pt x="1192" y="282"/>
                    </a:lnTo>
                    <a:lnTo>
                      <a:pt x="1192" y="286"/>
                    </a:lnTo>
                    <a:lnTo>
                      <a:pt x="1193" y="291"/>
                    </a:lnTo>
                    <a:lnTo>
                      <a:pt x="1197" y="294"/>
                    </a:lnTo>
                    <a:lnTo>
                      <a:pt x="1201" y="296"/>
                    </a:lnTo>
                    <a:lnTo>
                      <a:pt x="1206" y="298"/>
                    </a:lnTo>
                    <a:lnTo>
                      <a:pt x="1211" y="299"/>
                    </a:lnTo>
                    <a:lnTo>
                      <a:pt x="1217" y="299"/>
                    </a:lnTo>
                    <a:lnTo>
                      <a:pt x="1270" y="299"/>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77" name="Freeform 95"/>
              <p:cNvSpPr>
                <a:spLocks/>
              </p:cNvSpPr>
              <p:nvPr/>
            </p:nvSpPr>
            <p:spPr bwMode="auto">
              <a:xfrm>
                <a:off x="4990" y="2862"/>
                <a:ext cx="39" cy="29"/>
              </a:xfrm>
              <a:custGeom>
                <a:avLst/>
                <a:gdLst>
                  <a:gd name="T0" fmla="*/ 13 w 117"/>
                  <a:gd name="T1" fmla="*/ 7 h 89"/>
                  <a:gd name="T2" fmla="*/ 13 w 117"/>
                  <a:gd name="T3" fmla="*/ 8 h 89"/>
                  <a:gd name="T4" fmla="*/ 12 w 117"/>
                  <a:gd name="T5" fmla="*/ 9 h 89"/>
                  <a:gd name="T6" fmla="*/ 12 w 117"/>
                  <a:gd name="T7" fmla="*/ 9 h 89"/>
                  <a:gd name="T8" fmla="*/ 11 w 117"/>
                  <a:gd name="T9" fmla="*/ 9 h 89"/>
                  <a:gd name="T10" fmla="*/ 9 w 117"/>
                  <a:gd name="T11" fmla="*/ 9 h 89"/>
                  <a:gd name="T12" fmla="*/ 8 w 117"/>
                  <a:gd name="T13" fmla="*/ 9 h 89"/>
                  <a:gd name="T14" fmla="*/ 7 w 117"/>
                  <a:gd name="T15" fmla="*/ 9 h 89"/>
                  <a:gd name="T16" fmla="*/ 7 w 117"/>
                  <a:gd name="T17" fmla="*/ 9 h 89"/>
                  <a:gd name="T18" fmla="*/ 6 w 117"/>
                  <a:gd name="T19" fmla="*/ 9 h 89"/>
                  <a:gd name="T20" fmla="*/ 5 w 117"/>
                  <a:gd name="T21" fmla="*/ 8 h 89"/>
                  <a:gd name="T22" fmla="*/ 4 w 117"/>
                  <a:gd name="T23" fmla="*/ 8 h 89"/>
                  <a:gd name="T24" fmla="*/ 3 w 117"/>
                  <a:gd name="T25" fmla="*/ 7 h 89"/>
                  <a:gd name="T26" fmla="*/ 2 w 117"/>
                  <a:gd name="T27" fmla="*/ 7 h 89"/>
                  <a:gd name="T28" fmla="*/ 1 w 117"/>
                  <a:gd name="T29" fmla="*/ 7 h 89"/>
                  <a:gd name="T30" fmla="*/ 0 w 117"/>
                  <a:gd name="T31" fmla="*/ 6 h 89"/>
                  <a:gd name="T32" fmla="*/ 0 w 117"/>
                  <a:gd name="T33" fmla="*/ 5 h 89"/>
                  <a:gd name="T34" fmla="*/ 0 w 117"/>
                  <a:gd name="T35" fmla="*/ 4 h 89"/>
                  <a:gd name="T36" fmla="*/ 1 w 117"/>
                  <a:gd name="T37" fmla="*/ 2 h 89"/>
                  <a:gd name="T38" fmla="*/ 2 w 117"/>
                  <a:gd name="T39" fmla="*/ 1 h 89"/>
                  <a:gd name="T40" fmla="*/ 3 w 117"/>
                  <a:gd name="T41" fmla="*/ 0 h 89"/>
                  <a:gd name="T42" fmla="*/ 4 w 117"/>
                  <a:gd name="T43" fmla="*/ 1 h 89"/>
                  <a:gd name="T44" fmla="*/ 6 w 117"/>
                  <a:gd name="T45" fmla="*/ 1 h 89"/>
                  <a:gd name="T46" fmla="*/ 7 w 117"/>
                  <a:gd name="T47" fmla="*/ 2 h 89"/>
                  <a:gd name="T48" fmla="*/ 9 w 117"/>
                  <a:gd name="T49" fmla="*/ 3 h 89"/>
                  <a:gd name="T50" fmla="*/ 10 w 117"/>
                  <a:gd name="T51" fmla="*/ 4 h 89"/>
                  <a:gd name="T52" fmla="*/ 11 w 117"/>
                  <a:gd name="T53" fmla="*/ 5 h 89"/>
                  <a:gd name="T54" fmla="*/ 12 w 117"/>
                  <a:gd name="T55" fmla="*/ 6 h 89"/>
                  <a:gd name="T56" fmla="*/ 13 w 117"/>
                  <a:gd name="T57" fmla="*/ 7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7" h="89">
                    <a:moveTo>
                      <a:pt x="117" y="70"/>
                    </a:moveTo>
                    <a:lnTo>
                      <a:pt x="115" y="79"/>
                    </a:lnTo>
                    <a:lnTo>
                      <a:pt x="111" y="86"/>
                    </a:lnTo>
                    <a:lnTo>
                      <a:pt x="104" y="89"/>
                    </a:lnTo>
                    <a:lnTo>
                      <a:pt x="95" y="89"/>
                    </a:lnTo>
                    <a:lnTo>
                      <a:pt x="84" y="88"/>
                    </a:lnTo>
                    <a:lnTo>
                      <a:pt x="75" y="86"/>
                    </a:lnTo>
                    <a:lnTo>
                      <a:pt x="66" y="85"/>
                    </a:lnTo>
                    <a:lnTo>
                      <a:pt x="59" y="84"/>
                    </a:lnTo>
                    <a:lnTo>
                      <a:pt x="50" y="82"/>
                    </a:lnTo>
                    <a:lnTo>
                      <a:pt x="42" y="78"/>
                    </a:lnTo>
                    <a:lnTo>
                      <a:pt x="33" y="76"/>
                    </a:lnTo>
                    <a:lnTo>
                      <a:pt x="25" y="72"/>
                    </a:lnTo>
                    <a:lnTo>
                      <a:pt x="17" y="68"/>
                    </a:lnTo>
                    <a:lnTo>
                      <a:pt x="10" y="62"/>
                    </a:lnTo>
                    <a:lnTo>
                      <a:pt x="4" y="55"/>
                    </a:lnTo>
                    <a:lnTo>
                      <a:pt x="0" y="46"/>
                    </a:lnTo>
                    <a:lnTo>
                      <a:pt x="4" y="34"/>
                    </a:lnTo>
                    <a:lnTo>
                      <a:pt x="9" y="21"/>
                    </a:lnTo>
                    <a:lnTo>
                      <a:pt x="14" y="9"/>
                    </a:lnTo>
                    <a:lnTo>
                      <a:pt x="23" y="0"/>
                    </a:lnTo>
                    <a:lnTo>
                      <a:pt x="36" y="7"/>
                    </a:lnTo>
                    <a:lnTo>
                      <a:pt x="50" y="13"/>
                    </a:lnTo>
                    <a:lnTo>
                      <a:pt x="63" y="20"/>
                    </a:lnTo>
                    <a:lnTo>
                      <a:pt x="77" y="27"/>
                    </a:lnTo>
                    <a:lnTo>
                      <a:pt x="89" y="36"/>
                    </a:lnTo>
                    <a:lnTo>
                      <a:pt x="100" y="45"/>
                    </a:lnTo>
                    <a:lnTo>
                      <a:pt x="110" y="56"/>
                    </a:lnTo>
                    <a:lnTo>
                      <a:pt x="117"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78" name="Freeform 96"/>
              <p:cNvSpPr>
                <a:spLocks/>
              </p:cNvSpPr>
              <p:nvPr/>
            </p:nvSpPr>
            <p:spPr bwMode="auto">
              <a:xfrm>
                <a:off x="4851" y="2871"/>
                <a:ext cx="16" cy="32"/>
              </a:xfrm>
              <a:custGeom>
                <a:avLst/>
                <a:gdLst>
                  <a:gd name="T0" fmla="*/ 4 w 47"/>
                  <a:gd name="T1" fmla="*/ 2 h 94"/>
                  <a:gd name="T2" fmla="*/ 4 w 47"/>
                  <a:gd name="T3" fmla="*/ 2 h 94"/>
                  <a:gd name="T4" fmla="*/ 4 w 47"/>
                  <a:gd name="T5" fmla="*/ 1 h 94"/>
                  <a:gd name="T6" fmla="*/ 4 w 47"/>
                  <a:gd name="T7" fmla="*/ 1 h 94"/>
                  <a:gd name="T8" fmla="*/ 5 w 47"/>
                  <a:gd name="T9" fmla="*/ 0 h 94"/>
                  <a:gd name="T10" fmla="*/ 5 w 47"/>
                  <a:gd name="T11" fmla="*/ 3 h 94"/>
                  <a:gd name="T12" fmla="*/ 5 w 47"/>
                  <a:gd name="T13" fmla="*/ 5 h 94"/>
                  <a:gd name="T14" fmla="*/ 5 w 47"/>
                  <a:gd name="T15" fmla="*/ 8 h 94"/>
                  <a:gd name="T16" fmla="*/ 4 w 47"/>
                  <a:gd name="T17" fmla="*/ 10 h 94"/>
                  <a:gd name="T18" fmla="*/ 3 w 47"/>
                  <a:gd name="T19" fmla="*/ 11 h 94"/>
                  <a:gd name="T20" fmla="*/ 3 w 47"/>
                  <a:gd name="T21" fmla="*/ 11 h 94"/>
                  <a:gd name="T22" fmla="*/ 3 w 47"/>
                  <a:gd name="T23" fmla="*/ 11 h 94"/>
                  <a:gd name="T24" fmla="*/ 2 w 47"/>
                  <a:gd name="T25" fmla="*/ 11 h 94"/>
                  <a:gd name="T26" fmla="*/ 1 w 47"/>
                  <a:gd name="T27" fmla="*/ 9 h 94"/>
                  <a:gd name="T28" fmla="*/ 1 w 47"/>
                  <a:gd name="T29" fmla="*/ 6 h 94"/>
                  <a:gd name="T30" fmla="*/ 1 w 47"/>
                  <a:gd name="T31" fmla="*/ 4 h 94"/>
                  <a:gd name="T32" fmla="*/ 0 w 47"/>
                  <a:gd name="T33" fmla="*/ 2 h 94"/>
                  <a:gd name="T34" fmla="*/ 0 w 47"/>
                  <a:gd name="T35" fmla="*/ 1 h 94"/>
                  <a:gd name="T36" fmla="*/ 0 w 47"/>
                  <a:gd name="T37" fmla="*/ 0 h 94"/>
                  <a:gd name="T38" fmla="*/ 1 w 47"/>
                  <a:gd name="T39" fmla="*/ 0 h 94"/>
                  <a:gd name="T40" fmla="*/ 1 w 47"/>
                  <a:gd name="T41" fmla="*/ 0 h 94"/>
                  <a:gd name="T42" fmla="*/ 2 w 47"/>
                  <a:gd name="T43" fmla="*/ 1 h 94"/>
                  <a:gd name="T44" fmla="*/ 2 w 47"/>
                  <a:gd name="T45" fmla="*/ 1 h 94"/>
                  <a:gd name="T46" fmla="*/ 3 w 47"/>
                  <a:gd name="T47" fmla="*/ 2 h 94"/>
                  <a:gd name="T48" fmla="*/ 4 w 47"/>
                  <a:gd name="T49" fmla="*/ 2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94">
                    <a:moveTo>
                      <a:pt x="33" y="21"/>
                    </a:moveTo>
                    <a:lnTo>
                      <a:pt x="33" y="15"/>
                    </a:lnTo>
                    <a:lnTo>
                      <a:pt x="34" y="9"/>
                    </a:lnTo>
                    <a:lnTo>
                      <a:pt x="36" y="6"/>
                    </a:lnTo>
                    <a:lnTo>
                      <a:pt x="42" y="4"/>
                    </a:lnTo>
                    <a:lnTo>
                      <a:pt x="47" y="25"/>
                    </a:lnTo>
                    <a:lnTo>
                      <a:pt x="47" y="46"/>
                    </a:lnTo>
                    <a:lnTo>
                      <a:pt x="42" y="68"/>
                    </a:lnTo>
                    <a:lnTo>
                      <a:pt x="33" y="87"/>
                    </a:lnTo>
                    <a:lnTo>
                      <a:pt x="30" y="91"/>
                    </a:lnTo>
                    <a:lnTo>
                      <a:pt x="27" y="93"/>
                    </a:lnTo>
                    <a:lnTo>
                      <a:pt x="24" y="94"/>
                    </a:lnTo>
                    <a:lnTo>
                      <a:pt x="20" y="94"/>
                    </a:lnTo>
                    <a:lnTo>
                      <a:pt x="12" y="75"/>
                    </a:lnTo>
                    <a:lnTo>
                      <a:pt x="9" y="55"/>
                    </a:lnTo>
                    <a:lnTo>
                      <a:pt x="7" y="33"/>
                    </a:lnTo>
                    <a:lnTo>
                      <a:pt x="0" y="15"/>
                    </a:lnTo>
                    <a:lnTo>
                      <a:pt x="0" y="9"/>
                    </a:lnTo>
                    <a:lnTo>
                      <a:pt x="2" y="4"/>
                    </a:lnTo>
                    <a:lnTo>
                      <a:pt x="5" y="0"/>
                    </a:lnTo>
                    <a:lnTo>
                      <a:pt x="10" y="1"/>
                    </a:lnTo>
                    <a:lnTo>
                      <a:pt x="14" y="8"/>
                    </a:lnTo>
                    <a:lnTo>
                      <a:pt x="20" y="12"/>
                    </a:lnTo>
                    <a:lnTo>
                      <a:pt x="26" y="15"/>
                    </a:lnTo>
                    <a:lnTo>
                      <a:pt x="3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79" name="Freeform 97"/>
              <p:cNvSpPr>
                <a:spLocks/>
              </p:cNvSpPr>
              <p:nvPr/>
            </p:nvSpPr>
            <p:spPr bwMode="auto">
              <a:xfrm>
                <a:off x="4831" y="2881"/>
                <a:ext cx="9" cy="18"/>
              </a:xfrm>
              <a:custGeom>
                <a:avLst/>
                <a:gdLst>
                  <a:gd name="T0" fmla="*/ 3 w 26"/>
                  <a:gd name="T1" fmla="*/ 4 h 54"/>
                  <a:gd name="T2" fmla="*/ 3 w 26"/>
                  <a:gd name="T3" fmla="*/ 5 h 54"/>
                  <a:gd name="T4" fmla="*/ 2 w 26"/>
                  <a:gd name="T5" fmla="*/ 5 h 54"/>
                  <a:gd name="T6" fmla="*/ 1 w 26"/>
                  <a:gd name="T7" fmla="*/ 5 h 54"/>
                  <a:gd name="T8" fmla="*/ 0 w 26"/>
                  <a:gd name="T9" fmla="*/ 6 h 54"/>
                  <a:gd name="T10" fmla="*/ 0 w 26"/>
                  <a:gd name="T11" fmla="*/ 5 h 54"/>
                  <a:gd name="T12" fmla="*/ 0 w 26"/>
                  <a:gd name="T13" fmla="*/ 3 h 54"/>
                  <a:gd name="T14" fmla="*/ 0 w 26"/>
                  <a:gd name="T15" fmla="*/ 1 h 54"/>
                  <a:gd name="T16" fmla="*/ 1 w 26"/>
                  <a:gd name="T17" fmla="*/ 0 h 54"/>
                  <a:gd name="T18" fmla="*/ 2 w 26"/>
                  <a:gd name="T19" fmla="*/ 1 h 54"/>
                  <a:gd name="T20" fmla="*/ 3 w 26"/>
                  <a:gd name="T21" fmla="*/ 2 h 54"/>
                  <a:gd name="T22" fmla="*/ 3 w 26"/>
                  <a:gd name="T23" fmla="*/ 3 h 54"/>
                  <a:gd name="T24" fmla="*/ 3 w 26"/>
                  <a:gd name="T25" fmla="*/ 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54">
                    <a:moveTo>
                      <a:pt x="26" y="40"/>
                    </a:moveTo>
                    <a:lnTo>
                      <a:pt x="23" y="49"/>
                    </a:lnTo>
                    <a:lnTo>
                      <a:pt x="17" y="49"/>
                    </a:lnTo>
                    <a:lnTo>
                      <a:pt x="9" y="49"/>
                    </a:lnTo>
                    <a:lnTo>
                      <a:pt x="2" y="54"/>
                    </a:lnTo>
                    <a:lnTo>
                      <a:pt x="0" y="41"/>
                    </a:lnTo>
                    <a:lnTo>
                      <a:pt x="0" y="26"/>
                    </a:lnTo>
                    <a:lnTo>
                      <a:pt x="3" y="11"/>
                    </a:lnTo>
                    <a:lnTo>
                      <a:pt x="9" y="0"/>
                    </a:lnTo>
                    <a:lnTo>
                      <a:pt x="19" y="6"/>
                    </a:lnTo>
                    <a:lnTo>
                      <a:pt x="23" y="15"/>
                    </a:lnTo>
                    <a:lnTo>
                      <a:pt x="24" y="28"/>
                    </a:lnTo>
                    <a:lnTo>
                      <a:pt x="26"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80" name="Freeform 98"/>
              <p:cNvSpPr>
                <a:spLocks/>
              </p:cNvSpPr>
              <p:nvPr/>
            </p:nvSpPr>
            <p:spPr bwMode="auto">
              <a:xfrm>
                <a:off x="5049" y="2897"/>
                <a:ext cx="26" cy="18"/>
              </a:xfrm>
              <a:custGeom>
                <a:avLst/>
                <a:gdLst>
                  <a:gd name="T0" fmla="*/ 9 w 79"/>
                  <a:gd name="T1" fmla="*/ 2 h 54"/>
                  <a:gd name="T2" fmla="*/ 8 w 79"/>
                  <a:gd name="T3" fmla="*/ 3 h 54"/>
                  <a:gd name="T4" fmla="*/ 7 w 79"/>
                  <a:gd name="T5" fmla="*/ 3 h 54"/>
                  <a:gd name="T6" fmla="*/ 6 w 79"/>
                  <a:gd name="T7" fmla="*/ 3 h 54"/>
                  <a:gd name="T8" fmla="*/ 5 w 79"/>
                  <a:gd name="T9" fmla="*/ 4 h 54"/>
                  <a:gd name="T10" fmla="*/ 4 w 79"/>
                  <a:gd name="T11" fmla="*/ 5 h 54"/>
                  <a:gd name="T12" fmla="*/ 3 w 79"/>
                  <a:gd name="T13" fmla="*/ 5 h 54"/>
                  <a:gd name="T14" fmla="*/ 2 w 79"/>
                  <a:gd name="T15" fmla="*/ 5 h 54"/>
                  <a:gd name="T16" fmla="*/ 1 w 79"/>
                  <a:gd name="T17" fmla="*/ 6 h 54"/>
                  <a:gd name="T18" fmla="*/ 0 w 79"/>
                  <a:gd name="T19" fmla="*/ 4 h 54"/>
                  <a:gd name="T20" fmla="*/ 1 w 79"/>
                  <a:gd name="T21" fmla="*/ 3 h 54"/>
                  <a:gd name="T22" fmla="*/ 2 w 79"/>
                  <a:gd name="T23" fmla="*/ 3 h 54"/>
                  <a:gd name="T24" fmla="*/ 3 w 79"/>
                  <a:gd name="T25" fmla="*/ 2 h 54"/>
                  <a:gd name="T26" fmla="*/ 4 w 79"/>
                  <a:gd name="T27" fmla="*/ 1 h 54"/>
                  <a:gd name="T28" fmla="*/ 5 w 79"/>
                  <a:gd name="T29" fmla="*/ 1 h 54"/>
                  <a:gd name="T30" fmla="*/ 6 w 79"/>
                  <a:gd name="T31" fmla="*/ 0 h 54"/>
                  <a:gd name="T32" fmla="*/ 7 w 79"/>
                  <a:gd name="T33" fmla="*/ 0 h 54"/>
                  <a:gd name="T34" fmla="*/ 7 w 79"/>
                  <a:gd name="T35" fmla="*/ 0 h 54"/>
                  <a:gd name="T36" fmla="*/ 9 w 79"/>
                  <a:gd name="T37" fmla="*/ 2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9" h="54">
                    <a:moveTo>
                      <a:pt x="79" y="20"/>
                    </a:moveTo>
                    <a:lnTo>
                      <a:pt x="71" y="23"/>
                    </a:lnTo>
                    <a:lnTo>
                      <a:pt x="62" y="27"/>
                    </a:lnTo>
                    <a:lnTo>
                      <a:pt x="54" y="31"/>
                    </a:lnTo>
                    <a:lnTo>
                      <a:pt x="46" y="35"/>
                    </a:lnTo>
                    <a:lnTo>
                      <a:pt x="38" y="41"/>
                    </a:lnTo>
                    <a:lnTo>
                      <a:pt x="30" y="45"/>
                    </a:lnTo>
                    <a:lnTo>
                      <a:pt x="22" y="49"/>
                    </a:lnTo>
                    <a:lnTo>
                      <a:pt x="13" y="54"/>
                    </a:lnTo>
                    <a:lnTo>
                      <a:pt x="0" y="39"/>
                    </a:lnTo>
                    <a:lnTo>
                      <a:pt x="8" y="30"/>
                    </a:lnTo>
                    <a:lnTo>
                      <a:pt x="16" y="23"/>
                    </a:lnTo>
                    <a:lnTo>
                      <a:pt x="27" y="16"/>
                    </a:lnTo>
                    <a:lnTo>
                      <a:pt x="38" y="11"/>
                    </a:lnTo>
                    <a:lnTo>
                      <a:pt x="47" y="7"/>
                    </a:lnTo>
                    <a:lnTo>
                      <a:pt x="55" y="3"/>
                    </a:lnTo>
                    <a:lnTo>
                      <a:pt x="60" y="1"/>
                    </a:lnTo>
                    <a:lnTo>
                      <a:pt x="62" y="0"/>
                    </a:lnTo>
                    <a:lnTo>
                      <a:pt x="79"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81" name="Freeform 99"/>
              <p:cNvSpPr>
                <a:spLocks/>
              </p:cNvSpPr>
              <p:nvPr/>
            </p:nvSpPr>
            <p:spPr bwMode="auto">
              <a:xfrm>
                <a:off x="5057" y="2913"/>
                <a:ext cx="28" cy="34"/>
              </a:xfrm>
              <a:custGeom>
                <a:avLst/>
                <a:gdLst>
                  <a:gd name="T0" fmla="*/ 7 w 85"/>
                  <a:gd name="T1" fmla="*/ 2 h 102"/>
                  <a:gd name="T2" fmla="*/ 7 w 85"/>
                  <a:gd name="T3" fmla="*/ 3 h 102"/>
                  <a:gd name="T4" fmla="*/ 7 w 85"/>
                  <a:gd name="T5" fmla="*/ 4 h 102"/>
                  <a:gd name="T6" fmla="*/ 7 w 85"/>
                  <a:gd name="T7" fmla="*/ 5 h 102"/>
                  <a:gd name="T8" fmla="*/ 8 w 85"/>
                  <a:gd name="T9" fmla="*/ 7 h 102"/>
                  <a:gd name="T10" fmla="*/ 8 w 85"/>
                  <a:gd name="T11" fmla="*/ 8 h 102"/>
                  <a:gd name="T12" fmla="*/ 9 w 85"/>
                  <a:gd name="T13" fmla="*/ 9 h 102"/>
                  <a:gd name="T14" fmla="*/ 9 w 85"/>
                  <a:gd name="T15" fmla="*/ 10 h 102"/>
                  <a:gd name="T16" fmla="*/ 9 w 85"/>
                  <a:gd name="T17" fmla="*/ 11 h 102"/>
                  <a:gd name="T18" fmla="*/ 9 w 85"/>
                  <a:gd name="T19" fmla="*/ 11 h 102"/>
                  <a:gd name="T20" fmla="*/ 8 w 85"/>
                  <a:gd name="T21" fmla="*/ 10 h 102"/>
                  <a:gd name="T22" fmla="*/ 7 w 85"/>
                  <a:gd name="T23" fmla="*/ 9 h 102"/>
                  <a:gd name="T24" fmla="*/ 6 w 85"/>
                  <a:gd name="T25" fmla="*/ 8 h 102"/>
                  <a:gd name="T26" fmla="*/ 5 w 85"/>
                  <a:gd name="T27" fmla="*/ 7 h 102"/>
                  <a:gd name="T28" fmla="*/ 4 w 85"/>
                  <a:gd name="T29" fmla="*/ 6 h 102"/>
                  <a:gd name="T30" fmla="*/ 3 w 85"/>
                  <a:gd name="T31" fmla="*/ 5 h 102"/>
                  <a:gd name="T32" fmla="*/ 2 w 85"/>
                  <a:gd name="T33" fmla="*/ 5 h 102"/>
                  <a:gd name="T34" fmla="*/ 1 w 85"/>
                  <a:gd name="T35" fmla="*/ 5 h 102"/>
                  <a:gd name="T36" fmla="*/ 0 w 85"/>
                  <a:gd name="T37" fmla="*/ 4 h 102"/>
                  <a:gd name="T38" fmla="*/ 6 w 85"/>
                  <a:gd name="T39" fmla="*/ 0 h 102"/>
                  <a:gd name="T40" fmla="*/ 7 w 85"/>
                  <a:gd name="T41" fmla="*/ 1 h 102"/>
                  <a:gd name="T42" fmla="*/ 7 w 85"/>
                  <a:gd name="T43" fmla="*/ 1 h 102"/>
                  <a:gd name="T44" fmla="*/ 7 w 85"/>
                  <a:gd name="T45" fmla="*/ 2 h 102"/>
                  <a:gd name="T46" fmla="*/ 7 w 85"/>
                  <a:gd name="T47" fmla="*/ 2 h 1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5" h="102">
                    <a:moveTo>
                      <a:pt x="61" y="22"/>
                    </a:moveTo>
                    <a:lnTo>
                      <a:pt x="60" y="29"/>
                    </a:lnTo>
                    <a:lnTo>
                      <a:pt x="62" y="39"/>
                    </a:lnTo>
                    <a:lnTo>
                      <a:pt x="65" y="48"/>
                    </a:lnTo>
                    <a:lnTo>
                      <a:pt x="70" y="59"/>
                    </a:lnTo>
                    <a:lnTo>
                      <a:pt x="76" y="70"/>
                    </a:lnTo>
                    <a:lnTo>
                      <a:pt x="80" y="79"/>
                    </a:lnTo>
                    <a:lnTo>
                      <a:pt x="84" y="90"/>
                    </a:lnTo>
                    <a:lnTo>
                      <a:pt x="85" y="99"/>
                    </a:lnTo>
                    <a:lnTo>
                      <a:pt x="83" y="102"/>
                    </a:lnTo>
                    <a:lnTo>
                      <a:pt x="75" y="94"/>
                    </a:lnTo>
                    <a:lnTo>
                      <a:pt x="66" y="85"/>
                    </a:lnTo>
                    <a:lnTo>
                      <a:pt x="58" y="75"/>
                    </a:lnTo>
                    <a:lnTo>
                      <a:pt x="49" y="64"/>
                    </a:lnTo>
                    <a:lnTo>
                      <a:pt x="39" y="56"/>
                    </a:lnTo>
                    <a:lnTo>
                      <a:pt x="30" y="49"/>
                    </a:lnTo>
                    <a:lnTo>
                      <a:pt x="19" y="46"/>
                    </a:lnTo>
                    <a:lnTo>
                      <a:pt x="7" y="48"/>
                    </a:lnTo>
                    <a:lnTo>
                      <a:pt x="0" y="37"/>
                    </a:lnTo>
                    <a:lnTo>
                      <a:pt x="55" y="0"/>
                    </a:lnTo>
                    <a:lnTo>
                      <a:pt x="61" y="5"/>
                    </a:lnTo>
                    <a:lnTo>
                      <a:pt x="65" y="9"/>
                    </a:lnTo>
                    <a:lnTo>
                      <a:pt x="66" y="15"/>
                    </a:lnTo>
                    <a:lnTo>
                      <a:pt x="6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8182" name="Freeform 100"/>
              <p:cNvSpPr>
                <a:spLocks/>
              </p:cNvSpPr>
              <p:nvPr/>
            </p:nvSpPr>
            <p:spPr bwMode="auto">
              <a:xfrm>
                <a:off x="4973" y="2943"/>
                <a:ext cx="98" cy="6"/>
              </a:xfrm>
              <a:custGeom>
                <a:avLst/>
                <a:gdLst>
                  <a:gd name="T0" fmla="*/ 0 w 296"/>
                  <a:gd name="T1" fmla="*/ 2 h 19"/>
                  <a:gd name="T2" fmla="*/ 1 w 296"/>
                  <a:gd name="T3" fmla="*/ 1 h 19"/>
                  <a:gd name="T4" fmla="*/ 2 w 296"/>
                  <a:gd name="T5" fmla="*/ 1 h 19"/>
                  <a:gd name="T6" fmla="*/ 3 w 296"/>
                  <a:gd name="T7" fmla="*/ 1 h 19"/>
                  <a:gd name="T8" fmla="*/ 3 w 296"/>
                  <a:gd name="T9" fmla="*/ 0 h 19"/>
                  <a:gd name="T10" fmla="*/ 30 w 296"/>
                  <a:gd name="T11" fmla="*/ 0 h 19"/>
                  <a:gd name="T12" fmla="*/ 32 w 296"/>
                  <a:gd name="T13" fmla="*/ 2 h 19"/>
                  <a:gd name="T14" fmla="*/ 0 w 296"/>
                  <a:gd name="T15" fmla="*/ 2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6" h="19">
                    <a:moveTo>
                      <a:pt x="0" y="19"/>
                    </a:moveTo>
                    <a:lnTo>
                      <a:pt x="10" y="14"/>
                    </a:lnTo>
                    <a:lnTo>
                      <a:pt x="18" y="9"/>
                    </a:lnTo>
                    <a:lnTo>
                      <a:pt x="24" y="5"/>
                    </a:lnTo>
                    <a:lnTo>
                      <a:pt x="29" y="0"/>
                    </a:lnTo>
                    <a:lnTo>
                      <a:pt x="274" y="0"/>
                    </a:lnTo>
                    <a:lnTo>
                      <a:pt x="296"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grpSp>
          <p:nvGrpSpPr>
            <p:cNvPr id="48151" name="Group 101"/>
            <p:cNvGrpSpPr>
              <a:grpSpLocks/>
            </p:cNvGrpSpPr>
            <p:nvPr/>
          </p:nvGrpSpPr>
          <p:grpSpPr bwMode="auto">
            <a:xfrm>
              <a:off x="2160" y="3552"/>
              <a:ext cx="474" cy="474"/>
              <a:chOff x="2547" y="3315"/>
              <a:chExt cx="474" cy="474"/>
            </a:xfrm>
          </p:grpSpPr>
          <p:sp>
            <p:nvSpPr>
              <p:cNvPr id="48152" name="Freeform 102"/>
              <p:cNvSpPr>
                <a:spLocks/>
              </p:cNvSpPr>
              <p:nvPr/>
            </p:nvSpPr>
            <p:spPr bwMode="auto">
              <a:xfrm>
                <a:off x="2547" y="3315"/>
                <a:ext cx="474" cy="474"/>
              </a:xfrm>
              <a:custGeom>
                <a:avLst/>
                <a:gdLst>
                  <a:gd name="T0" fmla="*/ 24 w 9496"/>
                  <a:gd name="T1" fmla="*/ 24 h 9496"/>
                  <a:gd name="T2" fmla="*/ 24 w 9496"/>
                  <a:gd name="T3" fmla="*/ 0 h 9496"/>
                  <a:gd name="T4" fmla="*/ 0 w 9496"/>
                  <a:gd name="T5" fmla="*/ 0 h 9496"/>
                  <a:gd name="T6" fmla="*/ 0 w 9496"/>
                  <a:gd name="T7" fmla="*/ 24 h 9496"/>
                  <a:gd name="T8" fmla="*/ 24 w 9496"/>
                  <a:gd name="T9" fmla="*/ 24 h 9496"/>
                  <a:gd name="T10" fmla="*/ 24 w 9496"/>
                  <a:gd name="T11" fmla="*/ 24 h 9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96" h="9496">
                    <a:moveTo>
                      <a:pt x="9496" y="9496"/>
                    </a:moveTo>
                    <a:lnTo>
                      <a:pt x="9496" y="0"/>
                    </a:lnTo>
                    <a:lnTo>
                      <a:pt x="0" y="0"/>
                    </a:lnTo>
                    <a:lnTo>
                      <a:pt x="0" y="9496"/>
                    </a:lnTo>
                    <a:lnTo>
                      <a:pt x="9496" y="9496"/>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48153" name="Freeform 103"/>
              <p:cNvSpPr>
                <a:spLocks/>
              </p:cNvSpPr>
              <p:nvPr/>
            </p:nvSpPr>
            <p:spPr bwMode="auto">
              <a:xfrm>
                <a:off x="2685" y="3467"/>
                <a:ext cx="281" cy="281"/>
              </a:xfrm>
              <a:custGeom>
                <a:avLst/>
                <a:gdLst>
                  <a:gd name="T0" fmla="*/ 11 w 5615"/>
                  <a:gd name="T1" fmla="*/ 13 h 5614"/>
                  <a:gd name="T2" fmla="*/ 11 w 5615"/>
                  <a:gd name="T3" fmla="*/ 13 h 5614"/>
                  <a:gd name="T4" fmla="*/ 10 w 5615"/>
                  <a:gd name="T5" fmla="*/ 13 h 5614"/>
                  <a:gd name="T6" fmla="*/ 9 w 5615"/>
                  <a:gd name="T7" fmla="*/ 14 h 5614"/>
                  <a:gd name="T8" fmla="*/ 8 w 5615"/>
                  <a:gd name="T9" fmla="*/ 13 h 5614"/>
                  <a:gd name="T10" fmla="*/ 8 w 5615"/>
                  <a:gd name="T11" fmla="*/ 14 h 5614"/>
                  <a:gd name="T12" fmla="*/ 7 w 5615"/>
                  <a:gd name="T13" fmla="*/ 14 h 5614"/>
                  <a:gd name="T14" fmla="*/ 6 w 5615"/>
                  <a:gd name="T15" fmla="*/ 14 h 5614"/>
                  <a:gd name="T16" fmla="*/ 5 w 5615"/>
                  <a:gd name="T17" fmla="*/ 14 h 5614"/>
                  <a:gd name="T18" fmla="*/ 4 w 5615"/>
                  <a:gd name="T19" fmla="*/ 13 h 5614"/>
                  <a:gd name="T20" fmla="*/ 4 w 5615"/>
                  <a:gd name="T21" fmla="*/ 13 h 5614"/>
                  <a:gd name="T22" fmla="*/ 4 w 5615"/>
                  <a:gd name="T23" fmla="*/ 13 h 5614"/>
                  <a:gd name="T24" fmla="*/ 3 w 5615"/>
                  <a:gd name="T25" fmla="*/ 12 h 5614"/>
                  <a:gd name="T26" fmla="*/ 2 w 5615"/>
                  <a:gd name="T27" fmla="*/ 12 h 5614"/>
                  <a:gd name="T28" fmla="*/ 3 w 5615"/>
                  <a:gd name="T29" fmla="*/ 11 h 5614"/>
                  <a:gd name="T30" fmla="*/ 1 w 5615"/>
                  <a:gd name="T31" fmla="*/ 11 h 5614"/>
                  <a:gd name="T32" fmla="*/ 1 w 5615"/>
                  <a:gd name="T33" fmla="*/ 11 h 5614"/>
                  <a:gd name="T34" fmla="*/ 1 w 5615"/>
                  <a:gd name="T35" fmla="*/ 10 h 5614"/>
                  <a:gd name="T36" fmla="*/ 0 w 5615"/>
                  <a:gd name="T37" fmla="*/ 9 h 5614"/>
                  <a:gd name="T38" fmla="*/ 1 w 5615"/>
                  <a:gd name="T39" fmla="*/ 8 h 5614"/>
                  <a:gd name="T40" fmla="*/ 0 w 5615"/>
                  <a:gd name="T41" fmla="*/ 8 h 5614"/>
                  <a:gd name="T42" fmla="*/ 0 w 5615"/>
                  <a:gd name="T43" fmla="*/ 7 h 5614"/>
                  <a:gd name="T44" fmla="*/ 0 w 5615"/>
                  <a:gd name="T45" fmla="*/ 6 h 5614"/>
                  <a:gd name="T46" fmla="*/ 0 w 5615"/>
                  <a:gd name="T47" fmla="*/ 5 h 5614"/>
                  <a:gd name="T48" fmla="*/ 1 w 5615"/>
                  <a:gd name="T49" fmla="*/ 4 h 5614"/>
                  <a:gd name="T50" fmla="*/ 1 w 5615"/>
                  <a:gd name="T51" fmla="*/ 4 h 5614"/>
                  <a:gd name="T52" fmla="*/ 1 w 5615"/>
                  <a:gd name="T53" fmla="*/ 4 h 5614"/>
                  <a:gd name="T54" fmla="*/ 2 w 5615"/>
                  <a:gd name="T55" fmla="*/ 3 h 5614"/>
                  <a:gd name="T56" fmla="*/ 2 w 5615"/>
                  <a:gd name="T57" fmla="*/ 2 h 5614"/>
                  <a:gd name="T58" fmla="*/ 3 w 5615"/>
                  <a:gd name="T59" fmla="*/ 3 h 5614"/>
                  <a:gd name="T60" fmla="*/ 3 w 5615"/>
                  <a:gd name="T61" fmla="*/ 1 h 5614"/>
                  <a:gd name="T62" fmla="*/ 4 w 5615"/>
                  <a:gd name="T63" fmla="*/ 1 h 5614"/>
                  <a:gd name="T64" fmla="*/ 5 w 5615"/>
                  <a:gd name="T65" fmla="*/ 1 h 5614"/>
                  <a:gd name="T66" fmla="*/ 5 w 5615"/>
                  <a:gd name="T67" fmla="*/ 0 h 5614"/>
                  <a:gd name="T68" fmla="*/ 5 w 5615"/>
                  <a:gd name="T69" fmla="*/ 1 h 5614"/>
                  <a:gd name="T70" fmla="*/ 6 w 5615"/>
                  <a:gd name="T71" fmla="*/ 0 h 5614"/>
                  <a:gd name="T72" fmla="*/ 7 w 5615"/>
                  <a:gd name="T73" fmla="*/ 0 h 5614"/>
                  <a:gd name="T74" fmla="*/ 8 w 5615"/>
                  <a:gd name="T75" fmla="*/ 1 h 5614"/>
                  <a:gd name="T76" fmla="*/ 8 w 5615"/>
                  <a:gd name="T77" fmla="*/ 0 h 5614"/>
                  <a:gd name="T78" fmla="*/ 9 w 5615"/>
                  <a:gd name="T79" fmla="*/ 0 h 5614"/>
                  <a:gd name="T80" fmla="*/ 10 w 5615"/>
                  <a:gd name="T81" fmla="*/ 1 h 5614"/>
                  <a:gd name="T82" fmla="*/ 10 w 5615"/>
                  <a:gd name="T83" fmla="*/ 1 h 5614"/>
                  <a:gd name="T84" fmla="*/ 10 w 5615"/>
                  <a:gd name="T85" fmla="*/ 2 h 5614"/>
                  <a:gd name="T86" fmla="*/ 11 w 5615"/>
                  <a:gd name="T87" fmla="*/ 2 h 5614"/>
                  <a:gd name="T88" fmla="*/ 12 w 5615"/>
                  <a:gd name="T89" fmla="*/ 2 h 5614"/>
                  <a:gd name="T90" fmla="*/ 12 w 5615"/>
                  <a:gd name="T91" fmla="*/ 3 h 5614"/>
                  <a:gd name="T92" fmla="*/ 13 w 5615"/>
                  <a:gd name="T93" fmla="*/ 3 h 5614"/>
                  <a:gd name="T94" fmla="*/ 13 w 5615"/>
                  <a:gd name="T95" fmla="*/ 4 h 5614"/>
                  <a:gd name="T96" fmla="*/ 14 w 5615"/>
                  <a:gd name="T97" fmla="*/ 4 h 5614"/>
                  <a:gd name="T98" fmla="*/ 14 w 5615"/>
                  <a:gd name="T99" fmla="*/ 5 h 5614"/>
                  <a:gd name="T100" fmla="*/ 13 w 5615"/>
                  <a:gd name="T101" fmla="*/ 5 h 5614"/>
                  <a:gd name="T102" fmla="*/ 14 w 5615"/>
                  <a:gd name="T103" fmla="*/ 6 h 5614"/>
                  <a:gd name="T104" fmla="*/ 14 w 5615"/>
                  <a:gd name="T105" fmla="*/ 7 h 5614"/>
                  <a:gd name="T106" fmla="*/ 14 w 5615"/>
                  <a:gd name="T107" fmla="*/ 8 h 5614"/>
                  <a:gd name="T108" fmla="*/ 14 w 5615"/>
                  <a:gd name="T109" fmla="*/ 8 h 5614"/>
                  <a:gd name="T110" fmla="*/ 14 w 5615"/>
                  <a:gd name="T111" fmla="*/ 9 h 5614"/>
                  <a:gd name="T112" fmla="*/ 13 w 5615"/>
                  <a:gd name="T113" fmla="*/ 10 h 5614"/>
                  <a:gd name="T114" fmla="*/ 13 w 5615"/>
                  <a:gd name="T115" fmla="*/ 10 h 5614"/>
                  <a:gd name="T116" fmla="*/ 12 w 5615"/>
                  <a:gd name="T117" fmla="*/ 11 h 5614"/>
                  <a:gd name="T118" fmla="*/ 12 w 5615"/>
                  <a:gd name="T119" fmla="*/ 12 h 5614"/>
                  <a:gd name="T120" fmla="*/ 12 w 5615"/>
                  <a:gd name="T121" fmla="*/ 12 h 5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615" h="5614">
                    <a:moveTo>
                      <a:pt x="4366" y="4822"/>
                    </a:moveTo>
                    <a:lnTo>
                      <a:pt x="4443" y="4990"/>
                    </a:lnTo>
                    <a:lnTo>
                      <a:pt x="4449" y="5002"/>
                    </a:lnTo>
                    <a:lnTo>
                      <a:pt x="4454" y="5033"/>
                    </a:lnTo>
                    <a:lnTo>
                      <a:pt x="4451" y="5053"/>
                    </a:lnTo>
                    <a:lnTo>
                      <a:pt x="4443" y="5076"/>
                    </a:lnTo>
                    <a:lnTo>
                      <a:pt x="4425" y="5100"/>
                    </a:lnTo>
                    <a:lnTo>
                      <a:pt x="4395" y="5122"/>
                    </a:lnTo>
                    <a:lnTo>
                      <a:pt x="4301" y="5186"/>
                    </a:lnTo>
                    <a:lnTo>
                      <a:pt x="4290" y="5189"/>
                    </a:lnTo>
                    <a:lnTo>
                      <a:pt x="4260" y="5194"/>
                    </a:lnTo>
                    <a:lnTo>
                      <a:pt x="4223" y="5189"/>
                    </a:lnTo>
                    <a:lnTo>
                      <a:pt x="4204" y="5180"/>
                    </a:lnTo>
                    <a:lnTo>
                      <a:pt x="4183" y="5164"/>
                    </a:lnTo>
                    <a:lnTo>
                      <a:pt x="4100" y="5069"/>
                    </a:lnTo>
                    <a:lnTo>
                      <a:pt x="4057" y="5015"/>
                    </a:lnTo>
                    <a:lnTo>
                      <a:pt x="3790" y="5158"/>
                    </a:lnTo>
                    <a:lnTo>
                      <a:pt x="3822" y="5339"/>
                    </a:lnTo>
                    <a:lnTo>
                      <a:pt x="3825" y="5352"/>
                    </a:lnTo>
                    <a:lnTo>
                      <a:pt x="3821" y="5383"/>
                    </a:lnTo>
                    <a:lnTo>
                      <a:pt x="3814" y="5402"/>
                    </a:lnTo>
                    <a:lnTo>
                      <a:pt x="3798" y="5421"/>
                    </a:lnTo>
                    <a:lnTo>
                      <a:pt x="3774" y="5439"/>
                    </a:lnTo>
                    <a:lnTo>
                      <a:pt x="3739" y="5456"/>
                    </a:lnTo>
                    <a:lnTo>
                      <a:pt x="3632" y="5490"/>
                    </a:lnTo>
                    <a:lnTo>
                      <a:pt x="3591" y="5490"/>
                    </a:lnTo>
                    <a:lnTo>
                      <a:pt x="3556" y="5475"/>
                    </a:lnTo>
                    <a:lnTo>
                      <a:pt x="3524" y="5439"/>
                    </a:lnTo>
                    <a:lnTo>
                      <a:pt x="3438" y="5265"/>
                    </a:lnTo>
                    <a:lnTo>
                      <a:pt x="3148" y="5335"/>
                    </a:lnTo>
                    <a:lnTo>
                      <a:pt x="3131" y="5516"/>
                    </a:lnTo>
                    <a:lnTo>
                      <a:pt x="3130" y="5529"/>
                    </a:lnTo>
                    <a:lnTo>
                      <a:pt x="3126" y="5542"/>
                    </a:lnTo>
                    <a:lnTo>
                      <a:pt x="3119" y="5559"/>
                    </a:lnTo>
                    <a:lnTo>
                      <a:pt x="3107" y="5576"/>
                    </a:lnTo>
                    <a:lnTo>
                      <a:pt x="3086" y="5590"/>
                    </a:lnTo>
                    <a:lnTo>
                      <a:pt x="3058" y="5601"/>
                    </a:lnTo>
                    <a:lnTo>
                      <a:pt x="3020" y="5607"/>
                    </a:lnTo>
                    <a:lnTo>
                      <a:pt x="2906" y="5614"/>
                    </a:lnTo>
                    <a:lnTo>
                      <a:pt x="2868" y="5602"/>
                    </a:lnTo>
                    <a:lnTo>
                      <a:pt x="2838" y="5579"/>
                    </a:lnTo>
                    <a:lnTo>
                      <a:pt x="2818" y="5537"/>
                    </a:lnTo>
                    <a:lnTo>
                      <a:pt x="2779" y="5345"/>
                    </a:lnTo>
                    <a:lnTo>
                      <a:pt x="2485" y="5339"/>
                    </a:lnTo>
                    <a:lnTo>
                      <a:pt x="2422" y="5505"/>
                    </a:lnTo>
                    <a:lnTo>
                      <a:pt x="2417" y="5518"/>
                    </a:lnTo>
                    <a:lnTo>
                      <a:pt x="2399" y="5546"/>
                    </a:lnTo>
                    <a:lnTo>
                      <a:pt x="2383" y="5558"/>
                    </a:lnTo>
                    <a:lnTo>
                      <a:pt x="2360" y="5567"/>
                    </a:lnTo>
                    <a:lnTo>
                      <a:pt x="2331" y="5571"/>
                    </a:lnTo>
                    <a:lnTo>
                      <a:pt x="2293" y="5569"/>
                    </a:lnTo>
                    <a:lnTo>
                      <a:pt x="2181" y="5543"/>
                    </a:lnTo>
                    <a:lnTo>
                      <a:pt x="2171" y="5539"/>
                    </a:lnTo>
                    <a:lnTo>
                      <a:pt x="2148" y="5523"/>
                    </a:lnTo>
                    <a:lnTo>
                      <a:pt x="2123" y="5493"/>
                    </a:lnTo>
                    <a:lnTo>
                      <a:pt x="2116" y="5472"/>
                    </a:lnTo>
                    <a:lnTo>
                      <a:pt x="2112" y="5445"/>
                    </a:lnTo>
                    <a:lnTo>
                      <a:pt x="2129" y="5253"/>
                    </a:lnTo>
                    <a:lnTo>
                      <a:pt x="1839" y="5168"/>
                    </a:lnTo>
                    <a:lnTo>
                      <a:pt x="1735" y="5316"/>
                    </a:lnTo>
                    <a:lnTo>
                      <a:pt x="1728" y="5327"/>
                    </a:lnTo>
                    <a:lnTo>
                      <a:pt x="1702" y="5348"/>
                    </a:lnTo>
                    <a:lnTo>
                      <a:pt x="1683" y="5356"/>
                    </a:lnTo>
                    <a:lnTo>
                      <a:pt x="1659" y="5359"/>
                    </a:lnTo>
                    <a:lnTo>
                      <a:pt x="1628" y="5354"/>
                    </a:lnTo>
                    <a:lnTo>
                      <a:pt x="1593" y="5341"/>
                    </a:lnTo>
                    <a:lnTo>
                      <a:pt x="1495" y="5287"/>
                    </a:lnTo>
                    <a:lnTo>
                      <a:pt x="1485" y="5280"/>
                    </a:lnTo>
                    <a:lnTo>
                      <a:pt x="1465" y="5258"/>
                    </a:lnTo>
                    <a:lnTo>
                      <a:pt x="1457" y="5242"/>
                    </a:lnTo>
                    <a:lnTo>
                      <a:pt x="1451" y="5224"/>
                    </a:lnTo>
                    <a:lnTo>
                      <a:pt x="1449" y="5200"/>
                    </a:lnTo>
                    <a:lnTo>
                      <a:pt x="1453" y="5176"/>
                    </a:lnTo>
                    <a:lnTo>
                      <a:pt x="1516" y="4993"/>
                    </a:lnTo>
                    <a:lnTo>
                      <a:pt x="1263" y="4834"/>
                    </a:lnTo>
                    <a:lnTo>
                      <a:pt x="1120" y="4951"/>
                    </a:lnTo>
                    <a:lnTo>
                      <a:pt x="1111" y="4960"/>
                    </a:lnTo>
                    <a:lnTo>
                      <a:pt x="1081" y="4973"/>
                    </a:lnTo>
                    <a:lnTo>
                      <a:pt x="1062" y="4976"/>
                    </a:lnTo>
                    <a:lnTo>
                      <a:pt x="1037" y="4972"/>
                    </a:lnTo>
                    <a:lnTo>
                      <a:pt x="1010" y="4961"/>
                    </a:lnTo>
                    <a:lnTo>
                      <a:pt x="978" y="4939"/>
                    </a:lnTo>
                    <a:lnTo>
                      <a:pt x="896" y="4864"/>
                    </a:lnTo>
                    <a:lnTo>
                      <a:pt x="888" y="4853"/>
                    </a:lnTo>
                    <a:lnTo>
                      <a:pt x="875" y="4827"/>
                    </a:lnTo>
                    <a:lnTo>
                      <a:pt x="872" y="4809"/>
                    </a:lnTo>
                    <a:lnTo>
                      <a:pt x="870" y="4789"/>
                    </a:lnTo>
                    <a:lnTo>
                      <a:pt x="874" y="4768"/>
                    </a:lnTo>
                    <a:lnTo>
                      <a:pt x="884" y="4747"/>
                    </a:lnTo>
                    <a:lnTo>
                      <a:pt x="995" y="4584"/>
                    </a:lnTo>
                    <a:lnTo>
                      <a:pt x="788" y="4365"/>
                    </a:lnTo>
                    <a:lnTo>
                      <a:pt x="623" y="4442"/>
                    </a:lnTo>
                    <a:lnTo>
                      <a:pt x="611" y="4448"/>
                    </a:lnTo>
                    <a:lnTo>
                      <a:pt x="580" y="4453"/>
                    </a:lnTo>
                    <a:lnTo>
                      <a:pt x="558" y="4450"/>
                    </a:lnTo>
                    <a:lnTo>
                      <a:pt x="536" y="4441"/>
                    </a:lnTo>
                    <a:lnTo>
                      <a:pt x="512" y="4420"/>
                    </a:lnTo>
                    <a:lnTo>
                      <a:pt x="487" y="4392"/>
                    </a:lnTo>
                    <a:lnTo>
                      <a:pt x="427" y="4296"/>
                    </a:lnTo>
                    <a:lnTo>
                      <a:pt x="422" y="4285"/>
                    </a:lnTo>
                    <a:lnTo>
                      <a:pt x="417" y="4258"/>
                    </a:lnTo>
                    <a:lnTo>
                      <a:pt x="421" y="4221"/>
                    </a:lnTo>
                    <a:lnTo>
                      <a:pt x="430" y="4201"/>
                    </a:lnTo>
                    <a:lnTo>
                      <a:pt x="446" y="4182"/>
                    </a:lnTo>
                    <a:lnTo>
                      <a:pt x="595" y="4052"/>
                    </a:lnTo>
                    <a:lnTo>
                      <a:pt x="453" y="3790"/>
                    </a:lnTo>
                    <a:lnTo>
                      <a:pt x="272" y="3821"/>
                    </a:lnTo>
                    <a:lnTo>
                      <a:pt x="258" y="3824"/>
                    </a:lnTo>
                    <a:lnTo>
                      <a:pt x="227" y="3820"/>
                    </a:lnTo>
                    <a:lnTo>
                      <a:pt x="208" y="3812"/>
                    </a:lnTo>
                    <a:lnTo>
                      <a:pt x="188" y="3797"/>
                    </a:lnTo>
                    <a:lnTo>
                      <a:pt x="170" y="3772"/>
                    </a:lnTo>
                    <a:lnTo>
                      <a:pt x="155" y="3739"/>
                    </a:lnTo>
                    <a:lnTo>
                      <a:pt x="119" y="3631"/>
                    </a:lnTo>
                    <a:lnTo>
                      <a:pt x="122" y="3589"/>
                    </a:lnTo>
                    <a:lnTo>
                      <a:pt x="136" y="3554"/>
                    </a:lnTo>
                    <a:lnTo>
                      <a:pt x="150" y="3539"/>
                    </a:lnTo>
                    <a:lnTo>
                      <a:pt x="171" y="3523"/>
                    </a:lnTo>
                    <a:lnTo>
                      <a:pt x="348" y="3438"/>
                    </a:lnTo>
                    <a:lnTo>
                      <a:pt x="278" y="3147"/>
                    </a:lnTo>
                    <a:lnTo>
                      <a:pt x="98" y="3129"/>
                    </a:lnTo>
                    <a:lnTo>
                      <a:pt x="84" y="3127"/>
                    </a:lnTo>
                    <a:lnTo>
                      <a:pt x="54" y="3118"/>
                    </a:lnTo>
                    <a:lnTo>
                      <a:pt x="37" y="3104"/>
                    </a:lnTo>
                    <a:lnTo>
                      <a:pt x="21" y="3084"/>
                    </a:lnTo>
                    <a:lnTo>
                      <a:pt x="11" y="3058"/>
                    </a:lnTo>
                    <a:lnTo>
                      <a:pt x="6" y="3020"/>
                    </a:lnTo>
                    <a:lnTo>
                      <a:pt x="0" y="2906"/>
                    </a:lnTo>
                    <a:lnTo>
                      <a:pt x="11" y="2867"/>
                    </a:lnTo>
                    <a:lnTo>
                      <a:pt x="33" y="2838"/>
                    </a:lnTo>
                    <a:lnTo>
                      <a:pt x="51" y="2826"/>
                    </a:lnTo>
                    <a:lnTo>
                      <a:pt x="75" y="2818"/>
                    </a:lnTo>
                    <a:lnTo>
                      <a:pt x="265" y="2779"/>
                    </a:lnTo>
                    <a:lnTo>
                      <a:pt x="276" y="2482"/>
                    </a:lnTo>
                    <a:lnTo>
                      <a:pt x="104" y="2416"/>
                    </a:lnTo>
                    <a:lnTo>
                      <a:pt x="92" y="2411"/>
                    </a:lnTo>
                    <a:lnTo>
                      <a:pt x="66" y="2392"/>
                    </a:lnTo>
                    <a:lnTo>
                      <a:pt x="54" y="2375"/>
                    </a:lnTo>
                    <a:lnTo>
                      <a:pt x="44" y="2352"/>
                    </a:lnTo>
                    <a:lnTo>
                      <a:pt x="40" y="2321"/>
                    </a:lnTo>
                    <a:lnTo>
                      <a:pt x="44" y="2285"/>
                    </a:lnTo>
                    <a:lnTo>
                      <a:pt x="69" y="2174"/>
                    </a:lnTo>
                    <a:lnTo>
                      <a:pt x="74" y="2163"/>
                    </a:lnTo>
                    <a:lnTo>
                      <a:pt x="91" y="2140"/>
                    </a:lnTo>
                    <a:lnTo>
                      <a:pt x="119" y="2117"/>
                    </a:lnTo>
                    <a:lnTo>
                      <a:pt x="140" y="2110"/>
                    </a:lnTo>
                    <a:lnTo>
                      <a:pt x="165" y="2108"/>
                    </a:lnTo>
                    <a:lnTo>
                      <a:pt x="361" y="2124"/>
                    </a:lnTo>
                    <a:lnTo>
                      <a:pt x="446" y="1836"/>
                    </a:lnTo>
                    <a:lnTo>
                      <a:pt x="298" y="1731"/>
                    </a:lnTo>
                    <a:lnTo>
                      <a:pt x="287" y="1722"/>
                    </a:lnTo>
                    <a:lnTo>
                      <a:pt x="265" y="1698"/>
                    </a:lnTo>
                    <a:lnTo>
                      <a:pt x="258" y="1678"/>
                    </a:lnTo>
                    <a:lnTo>
                      <a:pt x="255" y="1653"/>
                    </a:lnTo>
                    <a:lnTo>
                      <a:pt x="258" y="1623"/>
                    </a:lnTo>
                    <a:lnTo>
                      <a:pt x="272" y="1588"/>
                    </a:lnTo>
                    <a:lnTo>
                      <a:pt x="322" y="1487"/>
                    </a:lnTo>
                    <a:lnTo>
                      <a:pt x="331" y="1478"/>
                    </a:lnTo>
                    <a:lnTo>
                      <a:pt x="353" y="1459"/>
                    </a:lnTo>
                    <a:lnTo>
                      <a:pt x="368" y="1451"/>
                    </a:lnTo>
                    <a:lnTo>
                      <a:pt x="388" y="1445"/>
                    </a:lnTo>
                    <a:lnTo>
                      <a:pt x="411" y="1443"/>
                    </a:lnTo>
                    <a:lnTo>
                      <a:pt x="436" y="1447"/>
                    </a:lnTo>
                    <a:lnTo>
                      <a:pt x="619" y="1513"/>
                    </a:lnTo>
                    <a:lnTo>
                      <a:pt x="776" y="1257"/>
                    </a:lnTo>
                    <a:lnTo>
                      <a:pt x="661" y="1117"/>
                    </a:lnTo>
                    <a:lnTo>
                      <a:pt x="653" y="1106"/>
                    </a:lnTo>
                    <a:lnTo>
                      <a:pt x="640" y="1077"/>
                    </a:lnTo>
                    <a:lnTo>
                      <a:pt x="637" y="1055"/>
                    </a:lnTo>
                    <a:lnTo>
                      <a:pt x="641" y="1031"/>
                    </a:lnTo>
                    <a:lnTo>
                      <a:pt x="652" y="1003"/>
                    </a:lnTo>
                    <a:lnTo>
                      <a:pt x="673" y="975"/>
                    </a:lnTo>
                    <a:lnTo>
                      <a:pt x="751" y="891"/>
                    </a:lnTo>
                    <a:lnTo>
                      <a:pt x="760" y="884"/>
                    </a:lnTo>
                    <a:lnTo>
                      <a:pt x="786" y="873"/>
                    </a:lnTo>
                    <a:lnTo>
                      <a:pt x="802" y="868"/>
                    </a:lnTo>
                    <a:lnTo>
                      <a:pt x="823" y="868"/>
                    </a:lnTo>
                    <a:lnTo>
                      <a:pt x="844" y="872"/>
                    </a:lnTo>
                    <a:lnTo>
                      <a:pt x="868" y="883"/>
                    </a:lnTo>
                    <a:lnTo>
                      <a:pt x="1028" y="990"/>
                    </a:lnTo>
                    <a:lnTo>
                      <a:pt x="1247" y="788"/>
                    </a:lnTo>
                    <a:lnTo>
                      <a:pt x="1172" y="619"/>
                    </a:lnTo>
                    <a:lnTo>
                      <a:pt x="1165" y="607"/>
                    </a:lnTo>
                    <a:lnTo>
                      <a:pt x="1159" y="575"/>
                    </a:lnTo>
                    <a:lnTo>
                      <a:pt x="1161" y="555"/>
                    </a:lnTo>
                    <a:lnTo>
                      <a:pt x="1172" y="532"/>
                    </a:lnTo>
                    <a:lnTo>
                      <a:pt x="1190" y="509"/>
                    </a:lnTo>
                    <a:lnTo>
                      <a:pt x="1219" y="487"/>
                    </a:lnTo>
                    <a:lnTo>
                      <a:pt x="1314" y="427"/>
                    </a:lnTo>
                    <a:lnTo>
                      <a:pt x="1325" y="422"/>
                    </a:lnTo>
                    <a:lnTo>
                      <a:pt x="1354" y="416"/>
                    </a:lnTo>
                    <a:lnTo>
                      <a:pt x="1391" y="420"/>
                    </a:lnTo>
                    <a:lnTo>
                      <a:pt x="1412" y="429"/>
                    </a:lnTo>
                    <a:lnTo>
                      <a:pt x="1431" y="446"/>
                    </a:lnTo>
                    <a:lnTo>
                      <a:pt x="1557" y="595"/>
                    </a:lnTo>
                    <a:lnTo>
                      <a:pt x="1820" y="452"/>
                    </a:lnTo>
                    <a:lnTo>
                      <a:pt x="1793" y="271"/>
                    </a:lnTo>
                    <a:lnTo>
                      <a:pt x="1790" y="258"/>
                    </a:lnTo>
                    <a:lnTo>
                      <a:pt x="1794" y="225"/>
                    </a:lnTo>
                    <a:lnTo>
                      <a:pt x="1801" y="206"/>
                    </a:lnTo>
                    <a:lnTo>
                      <a:pt x="1815" y="188"/>
                    </a:lnTo>
                    <a:lnTo>
                      <a:pt x="1840" y="169"/>
                    </a:lnTo>
                    <a:lnTo>
                      <a:pt x="1874" y="154"/>
                    </a:lnTo>
                    <a:lnTo>
                      <a:pt x="1982" y="119"/>
                    </a:lnTo>
                    <a:lnTo>
                      <a:pt x="2023" y="119"/>
                    </a:lnTo>
                    <a:lnTo>
                      <a:pt x="2040" y="124"/>
                    </a:lnTo>
                    <a:lnTo>
                      <a:pt x="2058" y="134"/>
                    </a:lnTo>
                    <a:lnTo>
                      <a:pt x="2075" y="148"/>
                    </a:lnTo>
                    <a:lnTo>
                      <a:pt x="2089" y="170"/>
                    </a:lnTo>
                    <a:lnTo>
                      <a:pt x="2145" y="283"/>
                    </a:lnTo>
                    <a:lnTo>
                      <a:pt x="2174" y="347"/>
                    </a:lnTo>
                    <a:lnTo>
                      <a:pt x="2466" y="277"/>
                    </a:lnTo>
                    <a:lnTo>
                      <a:pt x="2482" y="94"/>
                    </a:lnTo>
                    <a:lnTo>
                      <a:pt x="2483" y="81"/>
                    </a:lnTo>
                    <a:lnTo>
                      <a:pt x="2496" y="50"/>
                    </a:lnTo>
                    <a:lnTo>
                      <a:pt x="2509" y="33"/>
                    </a:lnTo>
                    <a:lnTo>
                      <a:pt x="2528" y="19"/>
                    </a:lnTo>
                    <a:lnTo>
                      <a:pt x="2557" y="7"/>
                    </a:lnTo>
                    <a:lnTo>
                      <a:pt x="2593" y="2"/>
                    </a:lnTo>
                    <a:lnTo>
                      <a:pt x="2704" y="0"/>
                    </a:lnTo>
                    <a:lnTo>
                      <a:pt x="2716" y="1"/>
                    </a:lnTo>
                    <a:lnTo>
                      <a:pt x="2743" y="9"/>
                    </a:lnTo>
                    <a:lnTo>
                      <a:pt x="2758" y="19"/>
                    </a:lnTo>
                    <a:lnTo>
                      <a:pt x="2772" y="32"/>
                    </a:lnTo>
                    <a:lnTo>
                      <a:pt x="2784" y="50"/>
                    </a:lnTo>
                    <a:lnTo>
                      <a:pt x="2794" y="75"/>
                    </a:lnTo>
                    <a:lnTo>
                      <a:pt x="2831" y="265"/>
                    </a:lnTo>
                    <a:lnTo>
                      <a:pt x="3129" y="274"/>
                    </a:lnTo>
                    <a:lnTo>
                      <a:pt x="3191" y="103"/>
                    </a:lnTo>
                    <a:lnTo>
                      <a:pt x="3196" y="90"/>
                    </a:lnTo>
                    <a:lnTo>
                      <a:pt x="3215" y="64"/>
                    </a:lnTo>
                    <a:lnTo>
                      <a:pt x="3231" y="50"/>
                    </a:lnTo>
                    <a:lnTo>
                      <a:pt x="3254" y="42"/>
                    </a:lnTo>
                    <a:lnTo>
                      <a:pt x="3285" y="38"/>
                    </a:lnTo>
                    <a:lnTo>
                      <a:pt x="3321" y="43"/>
                    </a:lnTo>
                    <a:lnTo>
                      <a:pt x="3432" y="66"/>
                    </a:lnTo>
                    <a:lnTo>
                      <a:pt x="3443" y="70"/>
                    </a:lnTo>
                    <a:lnTo>
                      <a:pt x="3468" y="87"/>
                    </a:lnTo>
                    <a:lnTo>
                      <a:pt x="3491" y="118"/>
                    </a:lnTo>
                    <a:lnTo>
                      <a:pt x="3499" y="139"/>
                    </a:lnTo>
                    <a:lnTo>
                      <a:pt x="3502" y="164"/>
                    </a:lnTo>
                    <a:lnTo>
                      <a:pt x="3486" y="357"/>
                    </a:lnTo>
                    <a:lnTo>
                      <a:pt x="3774" y="446"/>
                    </a:lnTo>
                    <a:lnTo>
                      <a:pt x="3880" y="298"/>
                    </a:lnTo>
                    <a:lnTo>
                      <a:pt x="3887" y="286"/>
                    </a:lnTo>
                    <a:lnTo>
                      <a:pt x="3912" y="264"/>
                    </a:lnTo>
                    <a:lnTo>
                      <a:pt x="3933" y="256"/>
                    </a:lnTo>
                    <a:lnTo>
                      <a:pt x="3956" y="253"/>
                    </a:lnTo>
                    <a:lnTo>
                      <a:pt x="3986" y="257"/>
                    </a:lnTo>
                    <a:lnTo>
                      <a:pt x="4021" y="271"/>
                    </a:lnTo>
                    <a:lnTo>
                      <a:pt x="4120" y="322"/>
                    </a:lnTo>
                    <a:lnTo>
                      <a:pt x="4130" y="329"/>
                    </a:lnTo>
                    <a:lnTo>
                      <a:pt x="4149" y="350"/>
                    </a:lnTo>
                    <a:lnTo>
                      <a:pt x="4158" y="367"/>
                    </a:lnTo>
                    <a:lnTo>
                      <a:pt x="4164" y="386"/>
                    </a:lnTo>
                    <a:lnTo>
                      <a:pt x="4166" y="407"/>
                    </a:lnTo>
                    <a:lnTo>
                      <a:pt x="4161" y="433"/>
                    </a:lnTo>
                    <a:lnTo>
                      <a:pt x="4097" y="617"/>
                    </a:lnTo>
                    <a:lnTo>
                      <a:pt x="4351" y="775"/>
                    </a:lnTo>
                    <a:lnTo>
                      <a:pt x="4493" y="661"/>
                    </a:lnTo>
                    <a:lnTo>
                      <a:pt x="4504" y="651"/>
                    </a:lnTo>
                    <a:lnTo>
                      <a:pt x="4516" y="643"/>
                    </a:lnTo>
                    <a:lnTo>
                      <a:pt x="4533" y="637"/>
                    </a:lnTo>
                    <a:lnTo>
                      <a:pt x="4553" y="634"/>
                    </a:lnTo>
                    <a:lnTo>
                      <a:pt x="4577" y="637"/>
                    </a:lnTo>
                    <a:lnTo>
                      <a:pt x="4606" y="648"/>
                    </a:lnTo>
                    <a:lnTo>
                      <a:pt x="4636" y="671"/>
                    </a:lnTo>
                    <a:lnTo>
                      <a:pt x="4718" y="746"/>
                    </a:lnTo>
                    <a:lnTo>
                      <a:pt x="4725" y="756"/>
                    </a:lnTo>
                    <a:lnTo>
                      <a:pt x="4738" y="783"/>
                    </a:lnTo>
                    <a:lnTo>
                      <a:pt x="4744" y="801"/>
                    </a:lnTo>
                    <a:lnTo>
                      <a:pt x="4746" y="820"/>
                    </a:lnTo>
                    <a:lnTo>
                      <a:pt x="4742" y="844"/>
                    </a:lnTo>
                    <a:lnTo>
                      <a:pt x="4731" y="867"/>
                    </a:lnTo>
                    <a:lnTo>
                      <a:pt x="4620" y="1025"/>
                    </a:lnTo>
                    <a:lnTo>
                      <a:pt x="4826" y="1240"/>
                    </a:lnTo>
                    <a:lnTo>
                      <a:pt x="4990" y="1167"/>
                    </a:lnTo>
                    <a:lnTo>
                      <a:pt x="5002" y="1161"/>
                    </a:lnTo>
                    <a:lnTo>
                      <a:pt x="5035" y="1155"/>
                    </a:lnTo>
                    <a:lnTo>
                      <a:pt x="5055" y="1158"/>
                    </a:lnTo>
                    <a:lnTo>
                      <a:pt x="5079" y="1167"/>
                    </a:lnTo>
                    <a:lnTo>
                      <a:pt x="5103" y="1185"/>
                    </a:lnTo>
                    <a:lnTo>
                      <a:pt x="5126" y="1215"/>
                    </a:lnTo>
                    <a:lnTo>
                      <a:pt x="5186" y="1310"/>
                    </a:lnTo>
                    <a:lnTo>
                      <a:pt x="5192" y="1321"/>
                    </a:lnTo>
                    <a:lnTo>
                      <a:pt x="5198" y="1349"/>
                    </a:lnTo>
                    <a:lnTo>
                      <a:pt x="5194" y="1387"/>
                    </a:lnTo>
                    <a:lnTo>
                      <a:pt x="5185" y="1406"/>
                    </a:lnTo>
                    <a:lnTo>
                      <a:pt x="5168" y="1427"/>
                    </a:lnTo>
                    <a:lnTo>
                      <a:pt x="5019" y="1555"/>
                    </a:lnTo>
                    <a:lnTo>
                      <a:pt x="5162" y="1817"/>
                    </a:lnTo>
                    <a:lnTo>
                      <a:pt x="5339" y="1788"/>
                    </a:lnTo>
                    <a:lnTo>
                      <a:pt x="5353" y="1786"/>
                    </a:lnTo>
                    <a:lnTo>
                      <a:pt x="5387" y="1787"/>
                    </a:lnTo>
                    <a:lnTo>
                      <a:pt x="5406" y="1795"/>
                    </a:lnTo>
                    <a:lnTo>
                      <a:pt x="5425" y="1811"/>
                    </a:lnTo>
                    <a:lnTo>
                      <a:pt x="5444" y="1835"/>
                    </a:lnTo>
                    <a:lnTo>
                      <a:pt x="5458" y="1870"/>
                    </a:lnTo>
                    <a:lnTo>
                      <a:pt x="5491" y="1979"/>
                    </a:lnTo>
                    <a:lnTo>
                      <a:pt x="5491" y="2019"/>
                    </a:lnTo>
                    <a:lnTo>
                      <a:pt x="5486" y="2037"/>
                    </a:lnTo>
                    <a:lnTo>
                      <a:pt x="5478" y="2055"/>
                    </a:lnTo>
                    <a:lnTo>
                      <a:pt x="5464" y="2070"/>
                    </a:lnTo>
                    <a:lnTo>
                      <a:pt x="5444" y="2086"/>
                    </a:lnTo>
                    <a:lnTo>
                      <a:pt x="5329" y="2140"/>
                    </a:lnTo>
                    <a:lnTo>
                      <a:pt x="5266" y="2168"/>
                    </a:lnTo>
                    <a:lnTo>
                      <a:pt x="5335" y="2460"/>
                    </a:lnTo>
                    <a:lnTo>
                      <a:pt x="5516" y="2479"/>
                    </a:lnTo>
                    <a:lnTo>
                      <a:pt x="5529" y="2480"/>
                    </a:lnTo>
                    <a:lnTo>
                      <a:pt x="5561" y="2491"/>
                    </a:lnTo>
                    <a:lnTo>
                      <a:pt x="5577" y="2503"/>
                    </a:lnTo>
                    <a:lnTo>
                      <a:pt x="5591" y="2522"/>
                    </a:lnTo>
                    <a:lnTo>
                      <a:pt x="5603" y="2550"/>
                    </a:lnTo>
                    <a:lnTo>
                      <a:pt x="5608" y="2587"/>
                    </a:lnTo>
                    <a:lnTo>
                      <a:pt x="5615" y="2700"/>
                    </a:lnTo>
                    <a:lnTo>
                      <a:pt x="5614" y="2712"/>
                    </a:lnTo>
                    <a:lnTo>
                      <a:pt x="5603" y="2740"/>
                    </a:lnTo>
                    <a:lnTo>
                      <a:pt x="5580" y="2771"/>
                    </a:lnTo>
                    <a:lnTo>
                      <a:pt x="5562" y="2783"/>
                    </a:lnTo>
                    <a:lnTo>
                      <a:pt x="5537" y="2791"/>
                    </a:lnTo>
                    <a:lnTo>
                      <a:pt x="5414" y="2815"/>
                    </a:lnTo>
                    <a:lnTo>
                      <a:pt x="5345" y="2827"/>
                    </a:lnTo>
                    <a:lnTo>
                      <a:pt x="5339" y="3129"/>
                    </a:lnTo>
                    <a:lnTo>
                      <a:pt x="5510" y="3191"/>
                    </a:lnTo>
                    <a:lnTo>
                      <a:pt x="5522" y="3196"/>
                    </a:lnTo>
                    <a:lnTo>
                      <a:pt x="5548" y="3214"/>
                    </a:lnTo>
                    <a:lnTo>
                      <a:pt x="5561" y="3230"/>
                    </a:lnTo>
                    <a:lnTo>
                      <a:pt x="5570" y="3254"/>
                    </a:lnTo>
                    <a:lnTo>
                      <a:pt x="5573" y="3283"/>
                    </a:lnTo>
                    <a:lnTo>
                      <a:pt x="5570" y="3321"/>
                    </a:lnTo>
                    <a:lnTo>
                      <a:pt x="5545" y="3432"/>
                    </a:lnTo>
                    <a:lnTo>
                      <a:pt x="5540" y="3443"/>
                    </a:lnTo>
                    <a:lnTo>
                      <a:pt x="5524" y="3466"/>
                    </a:lnTo>
                    <a:lnTo>
                      <a:pt x="5495" y="3490"/>
                    </a:lnTo>
                    <a:lnTo>
                      <a:pt x="5474" y="3496"/>
                    </a:lnTo>
                    <a:lnTo>
                      <a:pt x="5450" y="3498"/>
                    </a:lnTo>
                    <a:lnTo>
                      <a:pt x="5323" y="3492"/>
                    </a:lnTo>
                    <a:lnTo>
                      <a:pt x="5254" y="3486"/>
                    </a:lnTo>
                    <a:lnTo>
                      <a:pt x="5168" y="3770"/>
                    </a:lnTo>
                    <a:lnTo>
                      <a:pt x="5317" y="3879"/>
                    </a:lnTo>
                    <a:lnTo>
                      <a:pt x="5328" y="3886"/>
                    </a:lnTo>
                    <a:lnTo>
                      <a:pt x="5348" y="3911"/>
                    </a:lnTo>
                    <a:lnTo>
                      <a:pt x="5356" y="3929"/>
                    </a:lnTo>
                    <a:lnTo>
                      <a:pt x="5359" y="3953"/>
                    </a:lnTo>
                    <a:lnTo>
                      <a:pt x="5356" y="3983"/>
                    </a:lnTo>
                    <a:lnTo>
                      <a:pt x="5341" y="4018"/>
                    </a:lnTo>
                    <a:lnTo>
                      <a:pt x="5287" y="4119"/>
                    </a:lnTo>
                    <a:lnTo>
                      <a:pt x="5280" y="4129"/>
                    </a:lnTo>
                    <a:lnTo>
                      <a:pt x="5260" y="4149"/>
                    </a:lnTo>
                    <a:lnTo>
                      <a:pt x="5225" y="4163"/>
                    </a:lnTo>
                    <a:lnTo>
                      <a:pt x="5177" y="4160"/>
                    </a:lnTo>
                    <a:lnTo>
                      <a:pt x="4993" y="4094"/>
                    </a:lnTo>
                    <a:lnTo>
                      <a:pt x="4839" y="4350"/>
                    </a:lnTo>
                    <a:lnTo>
                      <a:pt x="4952" y="4492"/>
                    </a:lnTo>
                    <a:lnTo>
                      <a:pt x="4961" y="4503"/>
                    </a:lnTo>
                    <a:lnTo>
                      <a:pt x="4974" y="4532"/>
                    </a:lnTo>
                    <a:lnTo>
                      <a:pt x="4978" y="4551"/>
                    </a:lnTo>
                    <a:lnTo>
                      <a:pt x="4974" y="4576"/>
                    </a:lnTo>
                    <a:lnTo>
                      <a:pt x="4963" y="4601"/>
                    </a:lnTo>
                    <a:lnTo>
                      <a:pt x="4939" y="4632"/>
                    </a:lnTo>
                    <a:lnTo>
                      <a:pt x="4864" y="4717"/>
                    </a:lnTo>
                    <a:lnTo>
                      <a:pt x="4854" y="4724"/>
                    </a:lnTo>
                    <a:lnTo>
                      <a:pt x="4830" y="4738"/>
                    </a:lnTo>
                    <a:lnTo>
                      <a:pt x="4813" y="4742"/>
                    </a:lnTo>
                    <a:lnTo>
                      <a:pt x="4792" y="4743"/>
                    </a:lnTo>
                    <a:lnTo>
                      <a:pt x="4771" y="4738"/>
                    </a:lnTo>
                    <a:lnTo>
                      <a:pt x="4747" y="4727"/>
                    </a:lnTo>
                    <a:lnTo>
                      <a:pt x="4642" y="4657"/>
                    </a:lnTo>
                    <a:lnTo>
                      <a:pt x="4584" y="4616"/>
                    </a:lnTo>
                    <a:lnTo>
                      <a:pt x="4366" y="4822"/>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48154" name="Freeform 104"/>
              <p:cNvSpPr>
                <a:spLocks/>
              </p:cNvSpPr>
              <p:nvPr/>
            </p:nvSpPr>
            <p:spPr bwMode="auto">
              <a:xfrm>
                <a:off x="2798" y="3579"/>
                <a:ext cx="55" cy="56"/>
              </a:xfrm>
              <a:custGeom>
                <a:avLst/>
                <a:gdLst>
                  <a:gd name="T0" fmla="*/ 1 w 1110"/>
                  <a:gd name="T1" fmla="*/ 0 h 1115"/>
                  <a:gd name="T2" fmla="*/ 0 w 1110"/>
                  <a:gd name="T3" fmla="*/ 0 h 1115"/>
                  <a:gd name="T4" fmla="*/ 0 w 1110"/>
                  <a:gd name="T5" fmla="*/ 1 h 1115"/>
                  <a:gd name="T6" fmla="*/ 0 w 1110"/>
                  <a:gd name="T7" fmla="*/ 1 h 1115"/>
                  <a:gd name="T8" fmla="*/ 0 w 1110"/>
                  <a:gd name="T9" fmla="*/ 1 h 1115"/>
                  <a:gd name="T10" fmla="*/ 0 w 1110"/>
                  <a:gd name="T11" fmla="*/ 1 h 1115"/>
                  <a:gd name="T12" fmla="*/ 0 w 1110"/>
                  <a:gd name="T13" fmla="*/ 2 h 1115"/>
                  <a:gd name="T14" fmla="*/ 0 w 1110"/>
                  <a:gd name="T15" fmla="*/ 2 h 1115"/>
                  <a:gd name="T16" fmla="*/ 0 w 1110"/>
                  <a:gd name="T17" fmla="*/ 2 h 1115"/>
                  <a:gd name="T18" fmla="*/ 0 w 1110"/>
                  <a:gd name="T19" fmla="*/ 2 h 1115"/>
                  <a:gd name="T20" fmla="*/ 0 w 1110"/>
                  <a:gd name="T21" fmla="*/ 2 h 1115"/>
                  <a:gd name="T22" fmla="*/ 1 w 1110"/>
                  <a:gd name="T23" fmla="*/ 3 h 1115"/>
                  <a:gd name="T24" fmla="*/ 1 w 1110"/>
                  <a:gd name="T25" fmla="*/ 3 h 1115"/>
                  <a:gd name="T26" fmla="*/ 1 w 1110"/>
                  <a:gd name="T27" fmla="*/ 3 h 1115"/>
                  <a:gd name="T28" fmla="*/ 1 w 1110"/>
                  <a:gd name="T29" fmla="*/ 3 h 1115"/>
                  <a:gd name="T30" fmla="*/ 1 w 1110"/>
                  <a:gd name="T31" fmla="*/ 3 h 1115"/>
                  <a:gd name="T32" fmla="*/ 1 w 1110"/>
                  <a:gd name="T33" fmla="*/ 3 h 1115"/>
                  <a:gd name="T34" fmla="*/ 2 w 1110"/>
                  <a:gd name="T35" fmla="*/ 3 h 1115"/>
                  <a:gd name="T36" fmla="*/ 2 w 1110"/>
                  <a:gd name="T37" fmla="*/ 3 h 1115"/>
                  <a:gd name="T38" fmla="*/ 2 w 1110"/>
                  <a:gd name="T39" fmla="*/ 3 h 1115"/>
                  <a:gd name="T40" fmla="*/ 2 w 1110"/>
                  <a:gd name="T41" fmla="*/ 3 h 1115"/>
                  <a:gd name="T42" fmla="*/ 2 w 1110"/>
                  <a:gd name="T43" fmla="*/ 3 h 1115"/>
                  <a:gd name="T44" fmla="*/ 2 w 1110"/>
                  <a:gd name="T45" fmla="*/ 3 h 1115"/>
                  <a:gd name="T46" fmla="*/ 2 w 1110"/>
                  <a:gd name="T47" fmla="*/ 2 h 1115"/>
                  <a:gd name="T48" fmla="*/ 2 w 1110"/>
                  <a:gd name="T49" fmla="*/ 2 h 1115"/>
                  <a:gd name="T50" fmla="*/ 2 w 1110"/>
                  <a:gd name="T51" fmla="*/ 2 h 1115"/>
                  <a:gd name="T52" fmla="*/ 3 w 1110"/>
                  <a:gd name="T53" fmla="*/ 2 h 1115"/>
                  <a:gd name="T54" fmla="*/ 3 w 1110"/>
                  <a:gd name="T55" fmla="*/ 2 h 1115"/>
                  <a:gd name="T56" fmla="*/ 3 w 1110"/>
                  <a:gd name="T57" fmla="*/ 2 h 1115"/>
                  <a:gd name="T58" fmla="*/ 3 w 1110"/>
                  <a:gd name="T59" fmla="*/ 2 h 1115"/>
                  <a:gd name="T60" fmla="*/ 3 w 1110"/>
                  <a:gd name="T61" fmla="*/ 2 h 1115"/>
                  <a:gd name="T62" fmla="*/ 3 w 1110"/>
                  <a:gd name="T63" fmla="*/ 1 h 1115"/>
                  <a:gd name="T64" fmla="*/ 3 w 1110"/>
                  <a:gd name="T65" fmla="*/ 1 h 1115"/>
                  <a:gd name="T66" fmla="*/ 3 w 1110"/>
                  <a:gd name="T67" fmla="*/ 1 h 1115"/>
                  <a:gd name="T68" fmla="*/ 3 w 1110"/>
                  <a:gd name="T69" fmla="*/ 1 h 1115"/>
                  <a:gd name="T70" fmla="*/ 3 w 1110"/>
                  <a:gd name="T71" fmla="*/ 1 h 1115"/>
                  <a:gd name="T72" fmla="*/ 3 w 1110"/>
                  <a:gd name="T73" fmla="*/ 1 h 1115"/>
                  <a:gd name="T74" fmla="*/ 3 w 1110"/>
                  <a:gd name="T75" fmla="*/ 1 h 1115"/>
                  <a:gd name="T76" fmla="*/ 2 w 1110"/>
                  <a:gd name="T77" fmla="*/ 1 h 1115"/>
                  <a:gd name="T78" fmla="*/ 2 w 1110"/>
                  <a:gd name="T79" fmla="*/ 0 h 1115"/>
                  <a:gd name="T80" fmla="*/ 2 w 1110"/>
                  <a:gd name="T81" fmla="*/ 0 h 1115"/>
                  <a:gd name="T82" fmla="*/ 2 w 1110"/>
                  <a:gd name="T83" fmla="*/ 0 h 1115"/>
                  <a:gd name="T84" fmla="*/ 2 w 1110"/>
                  <a:gd name="T85" fmla="*/ 0 h 1115"/>
                  <a:gd name="T86" fmla="*/ 2 w 1110"/>
                  <a:gd name="T87" fmla="*/ 0 h 1115"/>
                  <a:gd name="T88" fmla="*/ 2 w 1110"/>
                  <a:gd name="T89" fmla="*/ 0 h 1115"/>
                  <a:gd name="T90" fmla="*/ 2 w 1110"/>
                  <a:gd name="T91" fmla="*/ 0 h 1115"/>
                  <a:gd name="T92" fmla="*/ 2 w 1110"/>
                  <a:gd name="T93" fmla="*/ 0 h 1115"/>
                  <a:gd name="T94" fmla="*/ 1 w 1110"/>
                  <a:gd name="T95" fmla="*/ 0 h 1115"/>
                  <a:gd name="T96" fmla="*/ 1 w 1110"/>
                  <a:gd name="T97" fmla="*/ 0 h 1115"/>
                  <a:gd name="T98" fmla="*/ 1 w 1110"/>
                  <a:gd name="T99" fmla="*/ 0 h 1115"/>
                  <a:gd name="T100" fmla="*/ 1 w 1110"/>
                  <a:gd name="T101" fmla="*/ 0 h 1115"/>
                  <a:gd name="T102" fmla="*/ 1 w 1110"/>
                  <a:gd name="T103" fmla="*/ 0 h 1115"/>
                  <a:gd name="T104" fmla="*/ 1 w 1110"/>
                  <a:gd name="T105" fmla="*/ 0 h 1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10" h="1115">
                    <a:moveTo>
                      <a:pt x="256" y="91"/>
                    </a:moveTo>
                    <a:lnTo>
                      <a:pt x="167" y="159"/>
                    </a:lnTo>
                    <a:lnTo>
                      <a:pt x="97" y="243"/>
                    </a:lnTo>
                    <a:lnTo>
                      <a:pt x="44" y="337"/>
                    </a:lnTo>
                    <a:lnTo>
                      <a:pt x="12" y="439"/>
                    </a:lnTo>
                    <a:lnTo>
                      <a:pt x="0" y="545"/>
                    </a:lnTo>
                    <a:lnTo>
                      <a:pt x="7" y="653"/>
                    </a:lnTo>
                    <a:lnTo>
                      <a:pt x="36" y="758"/>
                    </a:lnTo>
                    <a:lnTo>
                      <a:pt x="87" y="859"/>
                    </a:lnTo>
                    <a:lnTo>
                      <a:pt x="158" y="947"/>
                    </a:lnTo>
                    <a:lnTo>
                      <a:pt x="200" y="984"/>
                    </a:lnTo>
                    <a:lnTo>
                      <a:pt x="243" y="1018"/>
                    </a:lnTo>
                    <a:lnTo>
                      <a:pt x="288" y="1045"/>
                    </a:lnTo>
                    <a:lnTo>
                      <a:pt x="336" y="1070"/>
                    </a:lnTo>
                    <a:lnTo>
                      <a:pt x="438" y="1102"/>
                    </a:lnTo>
                    <a:lnTo>
                      <a:pt x="544" y="1115"/>
                    </a:lnTo>
                    <a:lnTo>
                      <a:pt x="598" y="1113"/>
                    </a:lnTo>
                    <a:lnTo>
                      <a:pt x="649" y="1106"/>
                    </a:lnTo>
                    <a:lnTo>
                      <a:pt x="702" y="1094"/>
                    </a:lnTo>
                    <a:lnTo>
                      <a:pt x="755" y="1078"/>
                    </a:lnTo>
                    <a:lnTo>
                      <a:pt x="805" y="1055"/>
                    </a:lnTo>
                    <a:lnTo>
                      <a:pt x="854" y="1027"/>
                    </a:lnTo>
                    <a:lnTo>
                      <a:pt x="900" y="994"/>
                    </a:lnTo>
                    <a:lnTo>
                      <a:pt x="942" y="957"/>
                    </a:lnTo>
                    <a:lnTo>
                      <a:pt x="981" y="915"/>
                    </a:lnTo>
                    <a:lnTo>
                      <a:pt x="1013" y="873"/>
                    </a:lnTo>
                    <a:lnTo>
                      <a:pt x="1042" y="826"/>
                    </a:lnTo>
                    <a:lnTo>
                      <a:pt x="1064" y="777"/>
                    </a:lnTo>
                    <a:lnTo>
                      <a:pt x="1085" y="726"/>
                    </a:lnTo>
                    <a:lnTo>
                      <a:pt x="1098" y="675"/>
                    </a:lnTo>
                    <a:lnTo>
                      <a:pt x="1106" y="621"/>
                    </a:lnTo>
                    <a:lnTo>
                      <a:pt x="1110" y="569"/>
                    </a:lnTo>
                    <a:lnTo>
                      <a:pt x="1109" y="515"/>
                    </a:lnTo>
                    <a:lnTo>
                      <a:pt x="1103" y="462"/>
                    </a:lnTo>
                    <a:lnTo>
                      <a:pt x="1091" y="408"/>
                    </a:lnTo>
                    <a:lnTo>
                      <a:pt x="1073" y="355"/>
                    </a:lnTo>
                    <a:lnTo>
                      <a:pt x="1050" y="304"/>
                    </a:lnTo>
                    <a:lnTo>
                      <a:pt x="1022" y="255"/>
                    </a:lnTo>
                    <a:lnTo>
                      <a:pt x="989" y="209"/>
                    </a:lnTo>
                    <a:lnTo>
                      <a:pt x="951" y="167"/>
                    </a:lnTo>
                    <a:lnTo>
                      <a:pt x="911" y="129"/>
                    </a:lnTo>
                    <a:lnTo>
                      <a:pt x="867" y="98"/>
                    </a:lnTo>
                    <a:lnTo>
                      <a:pt x="822" y="69"/>
                    </a:lnTo>
                    <a:lnTo>
                      <a:pt x="773" y="47"/>
                    </a:lnTo>
                    <a:lnTo>
                      <a:pt x="723" y="26"/>
                    </a:lnTo>
                    <a:lnTo>
                      <a:pt x="671" y="13"/>
                    </a:lnTo>
                    <a:lnTo>
                      <a:pt x="618" y="4"/>
                    </a:lnTo>
                    <a:lnTo>
                      <a:pt x="566" y="0"/>
                    </a:lnTo>
                    <a:lnTo>
                      <a:pt x="459" y="8"/>
                    </a:lnTo>
                    <a:lnTo>
                      <a:pt x="354" y="38"/>
                    </a:lnTo>
                    <a:lnTo>
                      <a:pt x="305" y="61"/>
                    </a:lnTo>
                    <a:lnTo>
                      <a:pt x="256" y="91"/>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48155" name="Freeform 105"/>
              <p:cNvSpPr>
                <a:spLocks/>
              </p:cNvSpPr>
              <p:nvPr/>
            </p:nvSpPr>
            <p:spPr bwMode="auto">
              <a:xfrm>
                <a:off x="2598" y="3358"/>
                <a:ext cx="165" cy="164"/>
              </a:xfrm>
              <a:custGeom>
                <a:avLst/>
                <a:gdLst>
                  <a:gd name="T0" fmla="*/ 1 w 3306"/>
                  <a:gd name="T1" fmla="*/ 7 h 3290"/>
                  <a:gd name="T2" fmla="*/ 1 w 3306"/>
                  <a:gd name="T3" fmla="*/ 7 h 3290"/>
                  <a:gd name="T4" fmla="*/ 2 w 3306"/>
                  <a:gd name="T5" fmla="*/ 7 h 3290"/>
                  <a:gd name="T6" fmla="*/ 2 w 3306"/>
                  <a:gd name="T7" fmla="*/ 7 h 3290"/>
                  <a:gd name="T8" fmla="*/ 3 w 3306"/>
                  <a:gd name="T9" fmla="*/ 8 h 3290"/>
                  <a:gd name="T10" fmla="*/ 3 w 3306"/>
                  <a:gd name="T11" fmla="*/ 8 h 3290"/>
                  <a:gd name="T12" fmla="*/ 3 w 3306"/>
                  <a:gd name="T13" fmla="*/ 8 h 3290"/>
                  <a:gd name="T14" fmla="*/ 4 w 3306"/>
                  <a:gd name="T15" fmla="*/ 8 h 3290"/>
                  <a:gd name="T16" fmla="*/ 5 w 3306"/>
                  <a:gd name="T17" fmla="*/ 8 h 3290"/>
                  <a:gd name="T18" fmla="*/ 5 w 3306"/>
                  <a:gd name="T19" fmla="*/ 8 h 3290"/>
                  <a:gd name="T20" fmla="*/ 5 w 3306"/>
                  <a:gd name="T21" fmla="*/ 8 h 3290"/>
                  <a:gd name="T22" fmla="*/ 6 w 3306"/>
                  <a:gd name="T23" fmla="*/ 7 h 3290"/>
                  <a:gd name="T24" fmla="*/ 7 w 3306"/>
                  <a:gd name="T25" fmla="*/ 7 h 3290"/>
                  <a:gd name="T26" fmla="*/ 7 w 3306"/>
                  <a:gd name="T27" fmla="*/ 7 h 3290"/>
                  <a:gd name="T28" fmla="*/ 7 w 3306"/>
                  <a:gd name="T29" fmla="*/ 6 h 3290"/>
                  <a:gd name="T30" fmla="*/ 8 w 3306"/>
                  <a:gd name="T31" fmla="*/ 6 h 3290"/>
                  <a:gd name="T32" fmla="*/ 8 w 3306"/>
                  <a:gd name="T33" fmla="*/ 5 h 3290"/>
                  <a:gd name="T34" fmla="*/ 7 w 3306"/>
                  <a:gd name="T35" fmla="*/ 5 h 3290"/>
                  <a:gd name="T36" fmla="*/ 8 w 3306"/>
                  <a:gd name="T37" fmla="*/ 4 h 3290"/>
                  <a:gd name="T38" fmla="*/ 8 w 3306"/>
                  <a:gd name="T39" fmla="*/ 4 h 3290"/>
                  <a:gd name="T40" fmla="*/ 8 w 3306"/>
                  <a:gd name="T41" fmla="*/ 3 h 3290"/>
                  <a:gd name="T42" fmla="*/ 7 w 3306"/>
                  <a:gd name="T43" fmla="*/ 3 h 3290"/>
                  <a:gd name="T44" fmla="*/ 8 w 3306"/>
                  <a:gd name="T45" fmla="*/ 2 h 3290"/>
                  <a:gd name="T46" fmla="*/ 7 w 3306"/>
                  <a:gd name="T47" fmla="*/ 2 h 3290"/>
                  <a:gd name="T48" fmla="*/ 7 w 3306"/>
                  <a:gd name="T49" fmla="*/ 2 h 3290"/>
                  <a:gd name="T50" fmla="*/ 6 w 3306"/>
                  <a:gd name="T51" fmla="*/ 1 h 3290"/>
                  <a:gd name="T52" fmla="*/ 6 w 3306"/>
                  <a:gd name="T53" fmla="*/ 0 h 3290"/>
                  <a:gd name="T54" fmla="*/ 6 w 3306"/>
                  <a:gd name="T55" fmla="*/ 0 h 3290"/>
                  <a:gd name="T56" fmla="*/ 5 w 3306"/>
                  <a:gd name="T57" fmla="*/ 1 h 3290"/>
                  <a:gd name="T58" fmla="*/ 5 w 3306"/>
                  <a:gd name="T59" fmla="*/ 0 h 3290"/>
                  <a:gd name="T60" fmla="*/ 4 w 3306"/>
                  <a:gd name="T61" fmla="*/ 0 h 3290"/>
                  <a:gd name="T62" fmla="*/ 4 w 3306"/>
                  <a:gd name="T63" fmla="*/ 0 h 3290"/>
                  <a:gd name="T64" fmla="*/ 4 w 3306"/>
                  <a:gd name="T65" fmla="*/ 1 h 3290"/>
                  <a:gd name="T66" fmla="*/ 3 w 3306"/>
                  <a:gd name="T67" fmla="*/ 0 h 3290"/>
                  <a:gd name="T68" fmla="*/ 2 w 3306"/>
                  <a:gd name="T69" fmla="*/ 0 h 3290"/>
                  <a:gd name="T70" fmla="*/ 2 w 3306"/>
                  <a:gd name="T71" fmla="*/ 1 h 3290"/>
                  <a:gd name="T72" fmla="*/ 2 w 3306"/>
                  <a:gd name="T73" fmla="*/ 2 h 3290"/>
                  <a:gd name="T74" fmla="*/ 1 w 3306"/>
                  <a:gd name="T75" fmla="*/ 1 h 3290"/>
                  <a:gd name="T76" fmla="*/ 1 w 3306"/>
                  <a:gd name="T77" fmla="*/ 2 h 3290"/>
                  <a:gd name="T78" fmla="*/ 1 w 3306"/>
                  <a:gd name="T79" fmla="*/ 2 h 3290"/>
                  <a:gd name="T80" fmla="*/ 1 w 3306"/>
                  <a:gd name="T81" fmla="*/ 2 h 3290"/>
                  <a:gd name="T82" fmla="*/ 0 w 3306"/>
                  <a:gd name="T83" fmla="*/ 3 h 3290"/>
                  <a:gd name="T84" fmla="*/ 0 w 3306"/>
                  <a:gd name="T85" fmla="*/ 3 h 3290"/>
                  <a:gd name="T86" fmla="*/ 0 w 3306"/>
                  <a:gd name="T87" fmla="*/ 4 h 3290"/>
                  <a:gd name="T88" fmla="*/ 0 w 3306"/>
                  <a:gd name="T89" fmla="*/ 4 h 3290"/>
                  <a:gd name="T90" fmla="*/ 0 w 3306"/>
                  <a:gd name="T91" fmla="*/ 5 h 3290"/>
                  <a:gd name="T92" fmla="*/ 0 w 3306"/>
                  <a:gd name="T93" fmla="*/ 5 h 3290"/>
                  <a:gd name="T94" fmla="*/ 0 w 3306"/>
                  <a:gd name="T95" fmla="*/ 6 h 3290"/>
                  <a:gd name="T96" fmla="*/ 1 w 3306"/>
                  <a:gd name="T97" fmla="*/ 6 h 32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06" h="3290">
                    <a:moveTo>
                      <a:pt x="567" y="2552"/>
                    </a:moveTo>
                    <a:lnTo>
                      <a:pt x="529" y="2610"/>
                    </a:lnTo>
                    <a:lnTo>
                      <a:pt x="461" y="2716"/>
                    </a:lnTo>
                    <a:lnTo>
                      <a:pt x="449" y="2739"/>
                    </a:lnTo>
                    <a:lnTo>
                      <a:pt x="445" y="2761"/>
                    </a:lnTo>
                    <a:lnTo>
                      <a:pt x="451" y="2799"/>
                    </a:lnTo>
                    <a:lnTo>
                      <a:pt x="465" y="2824"/>
                    </a:lnTo>
                    <a:lnTo>
                      <a:pt x="473" y="2834"/>
                    </a:lnTo>
                    <a:lnTo>
                      <a:pt x="558" y="2908"/>
                    </a:lnTo>
                    <a:lnTo>
                      <a:pt x="590" y="2929"/>
                    </a:lnTo>
                    <a:lnTo>
                      <a:pt x="616" y="2940"/>
                    </a:lnTo>
                    <a:lnTo>
                      <a:pt x="641" y="2944"/>
                    </a:lnTo>
                    <a:lnTo>
                      <a:pt x="662" y="2940"/>
                    </a:lnTo>
                    <a:lnTo>
                      <a:pt x="690" y="2926"/>
                    </a:lnTo>
                    <a:lnTo>
                      <a:pt x="701" y="2917"/>
                    </a:lnTo>
                    <a:lnTo>
                      <a:pt x="834" y="2806"/>
                    </a:lnTo>
                    <a:lnTo>
                      <a:pt x="1105" y="2951"/>
                    </a:lnTo>
                    <a:lnTo>
                      <a:pt x="1097" y="3021"/>
                    </a:lnTo>
                    <a:lnTo>
                      <a:pt x="1086" y="3146"/>
                    </a:lnTo>
                    <a:lnTo>
                      <a:pt x="1096" y="3190"/>
                    </a:lnTo>
                    <a:lnTo>
                      <a:pt x="1120" y="3221"/>
                    </a:lnTo>
                    <a:lnTo>
                      <a:pt x="1153" y="3243"/>
                    </a:lnTo>
                    <a:lnTo>
                      <a:pt x="1261" y="3269"/>
                    </a:lnTo>
                    <a:lnTo>
                      <a:pt x="1299" y="3274"/>
                    </a:lnTo>
                    <a:lnTo>
                      <a:pt x="1329" y="3271"/>
                    </a:lnTo>
                    <a:lnTo>
                      <a:pt x="1352" y="3263"/>
                    </a:lnTo>
                    <a:lnTo>
                      <a:pt x="1370" y="3250"/>
                    </a:lnTo>
                    <a:lnTo>
                      <a:pt x="1389" y="3223"/>
                    </a:lnTo>
                    <a:lnTo>
                      <a:pt x="1394" y="3211"/>
                    </a:lnTo>
                    <a:lnTo>
                      <a:pt x="1461" y="3052"/>
                    </a:lnTo>
                    <a:lnTo>
                      <a:pt x="1770" y="3056"/>
                    </a:lnTo>
                    <a:lnTo>
                      <a:pt x="1795" y="3119"/>
                    </a:lnTo>
                    <a:lnTo>
                      <a:pt x="1844" y="3233"/>
                    </a:lnTo>
                    <a:lnTo>
                      <a:pt x="1856" y="3255"/>
                    </a:lnTo>
                    <a:lnTo>
                      <a:pt x="1872" y="3271"/>
                    </a:lnTo>
                    <a:lnTo>
                      <a:pt x="1905" y="3288"/>
                    </a:lnTo>
                    <a:lnTo>
                      <a:pt x="1945" y="3290"/>
                    </a:lnTo>
                    <a:lnTo>
                      <a:pt x="2055" y="3265"/>
                    </a:lnTo>
                    <a:lnTo>
                      <a:pt x="2092" y="3251"/>
                    </a:lnTo>
                    <a:lnTo>
                      <a:pt x="2116" y="3234"/>
                    </a:lnTo>
                    <a:lnTo>
                      <a:pt x="2133" y="3216"/>
                    </a:lnTo>
                    <a:lnTo>
                      <a:pt x="2142" y="3198"/>
                    </a:lnTo>
                    <a:lnTo>
                      <a:pt x="2147" y="3165"/>
                    </a:lnTo>
                    <a:lnTo>
                      <a:pt x="2145" y="3152"/>
                    </a:lnTo>
                    <a:lnTo>
                      <a:pt x="2128" y="2981"/>
                    </a:lnTo>
                    <a:lnTo>
                      <a:pt x="2404" y="2841"/>
                    </a:lnTo>
                    <a:lnTo>
                      <a:pt x="2553" y="2967"/>
                    </a:lnTo>
                    <a:lnTo>
                      <a:pt x="2596" y="2987"/>
                    </a:lnTo>
                    <a:lnTo>
                      <a:pt x="2634" y="2985"/>
                    </a:lnTo>
                    <a:lnTo>
                      <a:pt x="2670" y="2971"/>
                    </a:lnTo>
                    <a:lnTo>
                      <a:pt x="2756" y="2895"/>
                    </a:lnTo>
                    <a:lnTo>
                      <a:pt x="2781" y="2867"/>
                    </a:lnTo>
                    <a:lnTo>
                      <a:pt x="2795" y="2841"/>
                    </a:lnTo>
                    <a:lnTo>
                      <a:pt x="2804" y="2817"/>
                    </a:lnTo>
                    <a:lnTo>
                      <a:pt x="2802" y="2796"/>
                    </a:lnTo>
                    <a:lnTo>
                      <a:pt x="2791" y="2765"/>
                    </a:lnTo>
                    <a:lnTo>
                      <a:pt x="2783" y="2755"/>
                    </a:lnTo>
                    <a:lnTo>
                      <a:pt x="2689" y="2606"/>
                    </a:lnTo>
                    <a:lnTo>
                      <a:pt x="2867" y="2353"/>
                    </a:lnTo>
                    <a:lnTo>
                      <a:pt x="2934" y="2371"/>
                    </a:lnTo>
                    <a:lnTo>
                      <a:pt x="3056" y="2397"/>
                    </a:lnTo>
                    <a:lnTo>
                      <a:pt x="3104" y="2393"/>
                    </a:lnTo>
                    <a:lnTo>
                      <a:pt x="3137" y="2375"/>
                    </a:lnTo>
                    <a:lnTo>
                      <a:pt x="3165" y="2343"/>
                    </a:lnTo>
                    <a:lnTo>
                      <a:pt x="3202" y="2239"/>
                    </a:lnTo>
                    <a:lnTo>
                      <a:pt x="3213" y="2202"/>
                    </a:lnTo>
                    <a:lnTo>
                      <a:pt x="3213" y="2171"/>
                    </a:lnTo>
                    <a:lnTo>
                      <a:pt x="3208" y="2147"/>
                    </a:lnTo>
                    <a:lnTo>
                      <a:pt x="3197" y="2129"/>
                    </a:lnTo>
                    <a:lnTo>
                      <a:pt x="3173" y="2105"/>
                    </a:lnTo>
                    <a:lnTo>
                      <a:pt x="3161" y="2099"/>
                    </a:lnTo>
                    <a:lnTo>
                      <a:pt x="3009" y="2014"/>
                    </a:lnTo>
                    <a:lnTo>
                      <a:pt x="3050" y="1707"/>
                    </a:lnTo>
                    <a:lnTo>
                      <a:pt x="3118" y="1690"/>
                    </a:lnTo>
                    <a:lnTo>
                      <a:pt x="3240" y="1657"/>
                    </a:lnTo>
                    <a:lnTo>
                      <a:pt x="3263" y="1647"/>
                    </a:lnTo>
                    <a:lnTo>
                      <a:pt x="3281" y="1633"/>
                    </a:lnTo>
                    <a:lnTo>
                      <a:pt x="3299" y="1602"/>
                    </a:lnTo>
                    <a:lnTo>
                      <a:pt x="3306" y="1561"/>
                    </a:lnTo>
                    <a:lnTo>
                      <a:pt x="3294" y="1450"/>
                    </a:lnTo>
                    <a:lnTo>
                      <a:pt x="3287" y="1413"/>
                    </a:lnTo>
                    <a:lnTo>
                      <a:pt x="3273" y="1385"/>
                    </a:lnTo>
                    <a:lnTo>
                      <a:pt x="3257" y="1367"/>
                    </a:lnTo>
                    <a:lnTo>
                      <a:pt x="3239" y="1356"/>
                    </a:lnTo>
                    <a:lnTo>
                      <a:pt x="3207" y="1347"/>
                    </a:lnTo>
                    <a:lnTo>
                      <a:pt x="3192" y="1347"/>
                    </a:lnTo>
                    <a:lnTo>
                      <a:pt x="3018" y="1343"/>
                    </a:lnTo>
                    <a:lnTo>
                      <a:pt x="2910" y="1051"/>
                    </a:lnTo>
                    <a:lnTo>
                      <a:pt x="3056" y="919"/>
                    </a:lnTo>
                    <a:lnTo>
                      <a:pt x="3072" y="897"/>
                    </a:lnTo>
                    <a:lnTo>
                      <a:pt x="3080" y="878"/>
                    </a:lnTo>
                    <a:lnTo>
                      <a:pt x="3082" y="841"/>
                    </a:lnTo>
                    <a:lnTo>
                      <a:pt x="3072" y="801"/>
                    </a:lnTo>
                    <a:lnTo>
                      <a:pt x="3009" y="709"/>
                    </a:lnTo>
                    <a:lnTo>
                      <a:pt x="2985" y="681"/>
                    </a:lnTo>
                    <a:lnTo>
                      <a:pt x="2960" y="662"/>
                    </a:lnTo>
                    <a:lnTo>
                      <a:pt x="2938" y="653"/>
                    </a:lnTo>
                    <a:lnTo>
                      <a:pt x="2915" y="652"/>
                    </a:lnTo>
                    <a:lnTo>
                      <a:pt x="2885" y="658"/>
                    </a:lnTo>
                    <a:lnTo>
                      <a:pt x="2873" y="665"/>
                    </a:lnTo>
                    <a:lnTo>
                      <a:pt x="2714" y="742"/>
                    </a:lnTo>
                    <a:lnTo>
                      <a:pt x="2483" y="535"/>
                    </a:lnTo>
                    <a:lnTo>
                      <a:pt x="2549" y="348"/>
                    </a:lnTo>
                    <a:lnTo>
                      <a:pt x="2553" y="302"/>
                    </a:lnTo>
                    <a:lnTo>
                      <a:pt x="2538" y="267"/>
                    </a:lnTo>
                    <a:lnTo>
                      <a:pt x="2520" y="244"/>
                    </a:lnTo>
                    <a:lnTo>
                      <a:pt x="2512" y="237"/>
                    </a:lnTo>
                    <a:lnTo>
                      <a:pt x="2410" y="187"/>
                    </a:lnTo>
                    <a:lnTo>
                      <a:pt x="2377" y="172"/>
                    </a:lnTo>
                    <a:lnTo>
                      <a:pt x="2346" y="169"/>
                    </a:lnTo>
                    <a:lnTo>
                      <a:pt x="2322" y="171"/>
                    </a:lnTo>
                    <a:lnTo>
                      <a:pt x="2300" y="180"/>
                    </a:lnTo>
                    <a:lnTo>
                      <a:pt x="2276" y="202"/>
                    </a:lnTo>
                    <a:lnTo>
                      <a:pt x="2268" y="213"/>
                    </a:lnTo>
                    <a:lnTo>
                      <a:pt x="2166" y="352"/>
                    </a:lnTo>
                    <a:lnTo>
                      <a:pt x="1866" y="275"/>
                    </a:lnTo>
                    <a:lnTo>
                      <a:pt x="1858" y="206"/>
                    </a:lnTo>
                    <a:lnTo>
                      <a:pt x="1837" y="83"/>
                    </a:lnTo>
                    <a:lnTo>
                      <a:pt x="1829" y="58"/>
                    </a:lnTo>
                    <a:lnTo>
                      <a:pt x="1818" y="38"/>
                    </a:lnTo>
                    <a:lnTo>
                      <a:pt x="1789" y="13"/>
                    </a:lnTo>
                    <a:lnTo>
                      <a:pt x="1763" y="3"/>
                    </a:lnTo>
                    <a:lnTo>
                      <a:pt x="1751" y="0"/>
                    </a:lnTo>
                    <a:lnTo>
                      <a:pt x="1638" y="0"/>
                    </a:lnTo>
                    <a:lnTo>
                      <a:pt x="1600" y="4"/>
                    </a:lnTo>
                    <a:lnTo>
                      <a:pt x="1572" y="13"/>
                    </a:lnTo>
                    <a:lnTo>
                      <a:pt x="1551" y="29"/>
                    </a:lnTo>
                    <a:lnTo>
                      <a:pt x="1538" y="44"/>
                    </a:lnTo>
                    <a:lnTo>
                      <a:pt x="1529" y="60"/>
                    </a:lnTo>
                    <a:lnTo>
                      <a:pt x="1525" y="74"/>
                    </a:lnTo>
                    <a:lnTo>
                      <a:pt x="1523" y="89"/>
                    </a:lnTo>
                    <a:lnTo>
                      <a:pt x="1499" y="263"/>
                    </a:lnTo>
                    <a:lnTo>
                      <a:pt x="1197" y="333"/>
                    </a:lnTo>
                    <a:lnTo>
                      <a:pt x="1084" y="174"/>
                    </a:lnTo>
                    <a:lnTo>
                      <a:pt x="1066" y="156"/>
                    </a:lnTo>
                    <a:lnTo>
                      <a:pt x="1046" y="145"/>
                    </a:lnTo>
                    <a:lnTo>
                      <a:pt x="1008" y="138"/>
                    </a:lnTo>
                    <a:lnTo>
                      <a:pt x="980" y="140"/>
                    </a:lnTo>
                    <a:lnTo>
                      <a:pt x="969" y="142"/>
                    </a:lnTo>
                    <a:lnTo>
                      <a:pt x="867" y="196"/>
                    </a:lnTo>
                    <a:lnTo>
                      <a:pt x="836" y="218"/>
                    </a:lnTo>
                    <a:lnTo>
                      <a:pt x="815" y="239"/>
                    </a:lnTo>
                    <a:lnTo>
                      <a:pt x="804" y="261"/>
                    </a:lnTo>
                    <a:lnTo>
                      <a:pt x="799" y="281"/>
                    </a:lnTo>
                    <a:lnTo>
                      <a:pt x="803" y="312"/>
                    </a:lnTo>
                    <a:lnTo>
                      <a:pt x="808" y="327"/>
                    </a:lnTo>
                    <a:lnTo>
                      <a:pt x="865" y="491"/>
                    </a:lnTo>
                    <a:lnTo>
                      <a:pt x="631" y="694"/>
                    </a:lnTo>
                    <a:lnTo>
                      <a:pt x="570" y="662"/>
                    </a:lnTo>
                    <a:lnTo>
                      <a:pt x="513" y="633"/>
                    </a:lnTo>
                    <a:lnTo>
                      <a:pt x="457" y="608"/>
                    </a:lnTo>
                    <a:lnTo>
                      <a:pt x="433" y="599"/>
                    </a:lnTo>
                    <a:lnTo>
                      <a:pt x="410" y="598"/>
                    </a:lnTo>
                    <a:lnTo>
                      <a:pt x="390" y="602"/>
                    </a:lnTo>
                    <a:lnTo>
                      <a:pt x="375" y="609"/>
                    </a:lnTo>
                    <a:lnTo>
                      <a:pt x="352" y="626"/>
                    </a:lnTo>
                    <a:lnTo>
                      <a:pt x="343" y="634"/>
                    </a:lnTo>
                    <a:lnTo>
                      <a:pt x="280" y="725"/>
                    </a:lnTo>
                    <a:lnTo>
                      <a:pt x="261" y="758"/>
                    </a:lnTo>
                    <a:lnTo>
                      <a:pt x="253" y="787"/>
                    </a:lnTo>
                    <a:lnTo>
                      <a:pt x="253" y="812"/>
                    </a:lnTo>
                    <a:lnTo>
                      <a:pt x="257" y="833"/>
                    </a:lnTo>
                    <a:lnTo>
                      <a:pt x="275" y="860"/>
                    </a:lnTo>
                    <a:lnTo>
                      <a:pt x="286" y="868"/>
                    </a:lnTo>
                    <a:lnTo>
                      <a:pt x="413" y="988"/>
                    </a:lnTo>
                    <a:lnTo>
                      <a:pt x="298" y="1276"/>
                    </a:lnTo>
                    <a:lnTo>
                      <a:pt x="230" y="1279"/>
                    </a:lnTo>
                    <a:lnTo>
                      <a:pt x="105" y="1283"/>
                    </a:lnTo>
                    <a:lnTo>
                      <a:pt x="80" y="1287"/>
                    </a:lnTo>
                    <a:lnTo>
                      <a:pt x="60" y="1295"/>
                    </a:lnTo>
                    <a:lnTo>
                      <a:pt x="31" y="1322"/>
                    </a:lnTo>
                    <a:lnTo>
                      <a:pt x="17" y="1348"/>
                    </a:lnTo>
                    <a:lnTo>
                      <a:pt x="13" y="1359"/>
                    </a:lnTo>
                    <a:lnTo>
                      <a:pt x="0" y="1470"/>
                    </a:lnTo>
                    <a:lnTo>
                      <a:pt x="0" y="1507"/>
                    </a:lnTo>
                    <a:lnTo>
                      <a:pt x="6" y="1537"/>
                    </a:lnTo>
                    <a:lnTo>
                      <a:pt x="17" y="1559"/>
                    </a:lnTo>
                    <a:lnTo>
                      <a:pt x="31" y="1573"/>
                    </a:lnTo>
                    <a:lnTo>
                      <a:pt x="60" y="1590"/>
                    </a:lnTo>
                    <a:lnTo>
                      <a:pt x="73" y="1593"/>
                    </a:lnTo>
                    <a:lnTo>
                      <a:pt x="244" y="1641"/>
                    </a:lnTo>
                    <a:lnTo>
                      <a:pt x="275" y="1948"/>
                    </a:lnTo>
                    <a:lnTo>
                      <a:pt x="105" y="2042"/>
                    </a:lnTo>
                    <a:lnTo>
                      <a:pt x="85" y="2058"/>
                    </a:lnTo>
                    <a:lnTo>
                      <a:pt x="72" y="2075"/>
                    </a:lnTo>
                    <a:lnTo>
                      <a:pt x="64" y="2093"/>
                    </a:lnTo>
                    <a:lnTo>
                      <a:pt x="60" y="2110"/>
                    </a:lnTo>
                    <a:lnTo>
                      <a:pt x="59" y="2140"/>
                    </a:lnTo>
                    <a:lnTo>
                      <a:pt x="61" y="2151"/>
                    </a:lnTo>
                    <a:lnTo>
                      <a:pt x="102" y="2258"/>
                    </a:lnTo>
                    <a:lnTo>
                      <a:pt x="119" y="2291"/>
                    </a:lnTo>
                    <a:lnTo>
                      <a:pt x="138" y="2314"/>
                    </a:lnTo>
                    <a:lnTo>
                      <a:pt x="177" y="2335"/>
                    </a:lnTo>
                    <a:lnTo>
                      <a:pt x="208" y="2336"/>
                    </a:lnTo>
                    <a:lnTo>
                      <a:pt x="223" y="2334"/>
                    </a:lnTo>
                    <a:lnTo>
                      <a:pt x="397" y="2295"/>
                    </a:lnTo>
                    <a:lnTo>
                      <a:pt x="567" y="2552"/>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48156" name="Freeform 106"/>
              <p:cNvSpPr>
                <a:spLocks/>
              </p:cNvSpPr>
              <p:nvPr/>
            </p:nvSpPr>
            <p:spPr bwMode="auto">
              <a:xfrm>
                <a:off x="2661" y="3421"/>
                <a:ext cx="39" cy="39"/>
              </a:xfrm>
              <a:custGeom>
                <a:avLst/>
                <a:gdLst>
                  <a:gd name="T0" fmla="*/ 0 w 784"/>
                  <a:gd name="T1" fmla="*/ 0 h 783"/>
                  <a:gd name="T2" fmla="*/ 0 w 784"/>
                  <a:gd name="T3" fmla="*/ 0 h 783"/>
                  <a:gd name="T4" fmla="*/ 0 w 784"/>
                  <a:gd name="T5" fmla="*/ 0 h 783"/>
                  <a:gd name="T6" fmla="*/ 0 w 784"/>
                  <a:gd name="T7" fmla="*/ 1 h 783"/>
                  <a:gd name="T8" fmla="*/ 0 w 784"/>
                  <a:gd name="T9" fmla="*/ 1 h 783"/>
                  <a:gd name="T10" fmla="*/ 0 w 784"/>
                  <a:gd name="T11" fmla="*/ 1 h 783"/>
                  <a:gd name="T12" fmla="*/ 0 w 784"/>
                  <a:gd name="T13" fmla="*/ 1 h 783"/>
                  <a:gd name="T14" fmla="*/ 0 w 784"/>
                  <a:gd name="T15" fmla="*/ 1 h 783"/>
                  <a:gd name="T16" fmla="*/ 0 w 784"/>
                  <a:gd name="T17" fmla="*/ 1 h 783"/>
                  <a:gd name="T18" fmla="*/ 0 w 784"/>
                  <a:gd name="T19" fmla="*/ 1 h 783"/>
                  <a:gd name="T20" fmla="*/ 0 w 784"/>
                  <a:gd name="T21" fmla="*/ 1 h 783"/>
                  <a:gd name="T22" fmla="*/ 0 w 784"/>
                  <a:gd name="T23" fmla="*/ 2 h 783"/>
                  <a:gd name="T24" fmla="*/ 0 w 784"/>
                  <a:gd name="T25" fmla="*/ 2 h 783"/>
                  <a:gd name="T26" fmla="*/ 1 w 784"/>
                  <a:gd name="T27" fmla="*/ 2 h 783"/>
                  <a:gd name="T28" fmla="*/ 1 w 784"/>
                  <a:gd name="T29" fmla="*/ 2 h 783"/>
                  <a:gd name="T30" fmla="*/ 1 w 784"/>
                  <a:gd name="T31" fmla="*/ 2 h 783"/>
                  <a:gd name="T32" fmla="*/ 1 w 784"/>
                  <a:gd name="T33" fmla="*/ 2 h 783"/>
                  <a:gd name="T34" fmla="*/ 1 w 784"/>
                  <a:gd name="T35" fmla="*/ 2 h 783"/>
                  <a:gd name="T36" fmla="*/ 1 w 784"/>
                  <a:gd name="T37" fmla="*/ 2 h 783"/>
                  <a:gd name="T38" fmla="*/ 2 w 784"/>
                  <a:gd name="T39" fmla="*/ 2 h 783"/>
                  <a:gd name="T40" fmla="*/ 2 w 784"/>
                  <a:gd name="T41" fmla="*/ 1 h 783"/>
                  <a:gd name="T42" fmla="*/ 2 w 784"/>
                  <a:gd name="T43" fmla="*/ 1 h 783"/>
                  <a:gd name="T44" fmla="*/ 2 w 784"/>
                  <a:gd name="T45" fmla="*/ 1 h 783"/>
                  <a:gd name="T46" fmla="*/ 2 w 784"/>
                  <a:gd name="T47" fmla="*/ 1 h 783"/>
                  <a:gd name="T48" fmla="*/ 2 w 784"/>
                  <a:gd name="T49" fmla="*/ 1 h 783"/>
                  <a:gd name="T50" fmla="*/ 2 w 784"/>
                  <a:gd name="T51" fmla="*/ 1 h 783"/>
                  <a:gd name="T52" fmla="*/ 2 w 784"/>
                  <a:gd name="T53" fmla="*/ 0 h 783"/>
                  <a:gd name="T54" fmla="*/ 2 w 784"/>
                  <a:gd name="T55" fmla="*/ 0 h 783"/>
                  <a:gd name="T56" fmla="*/ 2 w 784"/>
                  <a:gd name="T57" fmla="*/ 0 h 783"/>
                  <a:gd name="T58" fmla="*/ 1 w 784"/>
                  <a:gd name="T59" fmla="*/ 0 h 783"/>
                  <a:gd name="T60" fmla="*/ 1 w 784"/>
                  <a:gd name="T61" fmla="*/ 0 h 783"/>
                  <a:gd name="T62" fmla="*/ 1 w 784"/>
                  <a:gd name="T63" fmla="*/ 0 h 783"/>
                  <a:gd name="T64" fmla="*/ 1 w 784"/>
                  <a:gd name="T65" fmla="*/ 0 h 783"/>
                  <a:gd name="T66" fmla="*/ 1 w 784"/>
                  <a:gd name="T67" fmla="*/ 0 h 783"/>
                  <a:gd name="T68" fmla="*/ 1 w 784"/>
                  <a:gd name="T69" fmla="*/ 0 h 783"/>
                  <a:gd name="T70" fmla="*/ 1 w 784"/>
                  <a:gd name="T71" fmla="*/ 0 h 783"/>
                  <a:gd name="T72" fmla="*/ 1 w 784"/>
                  <a:gd name="T73" fmla="*/ 0 h 783"/>
                  <a:gd name="T74" fmla="*/ 0 w 784"/>
                  <a:gd name="T75" fmla="*/ 0 h 783"/>
                  <a:gd name="T76" fmla="*/ 0 w 784"/>
                  <a:gd name="T77" fmla="*/ 0 h 7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4" h="783">
                    <a:moveTo>
                      <a:pt x="178" y="62"/>
                    </a:moveTo>
                    <a:lnTo>
                      <a:pt x="117" y="111"/>
                    </a:lnTo>
                    <a:lnTo>
                      <a:pt x="67" y="171"/>
                    </a:lnTo>
                    <a:lnTo>
                      <a:pt x="31" y="237"/>
                    </a:lnTo>
                    <a:lnTo>
                      <a:pt x="9" y="310"/>
                    </a:lnTo>
                    <a:lnTo>
                      <a:pt x="3" y="346"/>
                    </a:lnTo>
                    <a:lnTo>
                      <a:pt x="0" y="384"/>
                    </a:lnTo>
                    <a:lnTo>
                      <a:pt x="5" y="459"/>
                    </a:lnTo>
                    <a:lnTo>
                      <a:pt x="25" y="532"/>
                    </a:lnTo>
                    <a:lnTo>
                      <a:pt x="42" y="568"/>
                    </a:lnTo>
                    <a:lnTo>
                      <a:pt x="61" y="603"/>
                    </a:lnTo>
                    <a:lnTo>
                      <a:pt x="111" y="665"/>
                    </a:lnTo>
                    <a:lnTo>
                      <a:pt x="170" y="715"/>
                    </a:lnTo>
                    <a:lnTo>
                      <a:pt x="237" y="752"/>
                    </a:lnTo>
                    <a:lnTo>
                      <a:pt x="309" y="775"/>
                    </a:lnTo>
                    <a:lnTo>
                      <a:pt x="383" y="783"/>
                    </a:lnTo>
                    <a:lnTo>
                      <a:pt x="458" y="777"/>
                    </a:lnTo>
                    <a:lnTo>
                      <a:pt x="534" y="756"/>
                    </a:lnTo>
                    <a:lnTo>
                      <a:pt x="603" y="720"/>
                    </a:lnTo>
                    <a:lnTo>
                      <a:pt x="665" y="672"/>
                    </a:lnTo>
                    <a:lnTo>
                      <a:pt x="715" y="612"/>
                    </a:lnTo>
                    <a:lnTo>
                      <a:pt x="751" y="545"/>
                    </a:lnTo>
                    <a:lnTo>
                      <a:pt x="774" y="475"/>
                    </a:lnTo>
                    <a:lnTo>
                      <a:pt x="784" y="401"/>
                    </a:lnTo>
                    <a:lnTo>
                      <a:pt x="778" y="325"/>
                    </a:lnTo>
                    <a:lnTo>
                      <a:pt x="756" y="251"/>
                    </a:lnTo>
                    <a:lnTo>
                      <a:pt x="720" y="179"/>
                    </a:lnTo>
                    <a:lnTo>
                      <a:pt x="671" y="117"/>
                    </a:lnTo>
                    <a:lnTo>
                      <a:pt x="644" y="91"/>
                    </a:lnTo>
                    <a:lnTo>
                      <a:pt x="611" y="68"/>
                    </a:lnTo>
                    <a:lnTo>
                      <a:pt x="546" y="32"/>
                    </a:lnTo>
                    <a:lnTo>
                      <a:pt x="474" y="8"/>
                    </a:lnTo>
                    <a:lnTo>
                      <a:pt x="400" y="0"/>
                    </a:lnTo>
                    <a:lnTo>
                      <a:pt x="361" y="1"/>
                    </a:lnTo>
                    <a:lnTo>
                      <a:pt x="323" y="6"/>
                    </a:lnTo>
                    <a:lnTo>
                      <a:pt x="287" y="15"/>
                    </a:lnTo>
                    <a:lnTo>
                      <a:pt x="249" y="27"/>
                    </a:lnTo>
                    <a:lnTo>
                      <a:pt x="178" y="62"/>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grpSp>
      </p:grpSp>
      <p:sp>
        <p:nvSpPr>
          <p:cNvPr id="64620" name="Rectangle 108"/>
          <p:cNvSpPr>
            <a:spLocks noChangeArrowheads="1"/>
          </p:cNvSpPr>
          <p:nvPr/>
        </p:nvSpPr>
        <p:spPr bwMode="auto">
          <a:xfrm>
            <a:off x="2652514" y="1311573"/>
            <a:ext cx="32265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el-GR" sz="2400" b="1" dirty="0">
                <a:solidFill>
                  <a:srgbClr val="004A82"/>
                </a:solidFill>
                <a:latin typeface="+mn-lt"/>
                <a:cs typeface="Arial" charset="0"/>
              </a:rPr>
              <a:t>V   </a:t>
            </a:r>
            <a:r>
              <a:rPr lang="el-GR" altLang="el-GR" sz="2400" b="1" dirty="0">
                <a:solidFill>
                  <a:srgbClr val="004A82"/>
                </a:solidFill>
                <a:latin typeface="+mn-lt"/>
                <a:cs typeface="Arial" charset="0"/>
              </a:rPr>
              <a:t>ΑΙΜΟΕΠΑΓΡΥΠΝΗΣΗ</a:t>
            </a:r>
          </a:p>
        </p:txBody>
      </p:sp>
      <p:sp>
        <p:nvSpPr>
          <p:cNvPr id="2" name="Τίτλος 1"/>
          <p:cNvSpPr>
            <a:spLocks noGrp="1"/>
          </p:cNvSpPr>
          <p:nvPr>
            <p:ph type="title"/>
          </p:nvPr>
        </p:nvSpPr>
        <p:spPr/>
        <p:txBody>
          <a:bodyPr>
            <a:normAutofit fontScale="90000"/>
          </a:bodyPr>
          <a:lstStyle/>
          <a:p>
            <a:r>
              <a:rPr lang="el-GR" dirty="0"/>
              <a:t>Ευρωπαϊκή οδηγία για το αίμα  2002/98/EC</a:t>
            </a:r>
            <a:br>
              <a:rPr lang="el-GR" dirty="0"/>
            </a:br>
            <a:r>
              <a:rPr lang="el-GR" dirty="0"/>
              <a:t>η “μητρική” οδηγία </a:t>
            </a:r>
            <a:r>
              <a:rPr lang="el-GR" sz="3100" b="0" dirty="0" smtClean="0"/>
              <a:t>2/3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7805452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5"/>
          <p:cNvSpPr>
            <a:spLocks noChangeArrowheads="1"/>
          </p:cNvSpPr>
          <p:nvPr/>
        </p:nvSpPr>
        <p:spPr bwMode="auto">
          <a:xfrm>
            <a:off x="468313" y="1464076"/>
            <a:ext cx="43148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80000"/>
              </a:lnSpc>
              <a:spcBef>
                <a:spcPts val="1200"/>
              </a:spcBef>
              <a:buFontTx/>
              <a:buChar char="•"/>
            </a:pPr>
            <a:r>
              <a:rPr lang="fr-BE" altLang="el-GR" sz="2200" dirty="0">
                <a:latin typeface="+mn-lt"/>
                <a:cs typeface="Arial" charset="0"/>
              </a:rPr>
              <a:t>VI.16 </a:t>
            </a:r>
            <a:r>
              <a:rPr lang="el-GR" altLang="el-GR" sz="2200" dirty="0">
                <a:latin typeface="+mn-lt"/>
                <a:cs typeface="Arial" charset="0"/>
              </a:rPr>
              <a:t>πληροφορίες </a:t>
            </a:r>
            <a:r>
              <a:rPr lang="el-GR" altLang="el-GR" sz="2200" b="1" dirty="0">
                <a:latin typeface="+mn-lt"/>
                <a:cs typeface="Arial" charset="0"/>
              </a:rPr>
              <a:t>στους</a:t>
            </a:r>
            <a:r>
              <a:rPr lang="el-GR" altLang="el-GR" sz="2200" dirty="0">
                <a:latin typeface="+mn-lt"/>
                <a:cs typeface="Arial" charset="0"/>
              </a:rPr>
              <a:t> δότες</a:t>
            </a:r>
            <a:endParaRPr lang="fr-BE" altLang="el-GR" sz="2200" dirty="0">
              <a:latin typeface="+mn-lt"/>
              <a:cs typeface="Arial" charset="0"/>
            </a:endParaRPr>
          </a:p>
          <a:p>
            <a:pPr eaLnBrk="1" hangingPunct="1">
              <a:lnSpc>
                <a:spcPct val="80000"/>
              </a:lnSpc>
              <a:spcBef>
                <a:spcPts val="1200"/>
              </a:spcBef>
              <a:buFontTx/>
              <a:buChar char="•"/>
            </a:pPr>
            <a:r>
              <a:rPr lang="fr-BE" altLang="el-GR" sz="2200" dirty="0">
                <a:latin typeface="+mn-lt"/>
                <a:cs typeface="Arial" charset="0"/>
              </a:rPr>
              <a:t>VI.17 </a:t>
            </a:r>
            <a:r>
              <a:rPr lang="el-GR" altLang="el-GR" sz="2200" dirty="0">
                <a:latin typeface="+mn-lt"/>
                <a:cs typeface="Arial" charset="0"/>
              </a:rPr>
              <a:t>πληροφορίες </a:t>
            </a:r>
            <a:r>
              <a:rPr lang="el-GR" altLang="el-GR" sz="2200" b="1" dirty="0" err="1">
                <a:latin typeface="+mn-lt"/>
                <a:cs typeface="Arial" charset="0"/>
              </a:rPr>
              <a:t>απο</a:t>
            </a:r>
            <a:r>
              <a:rPr lang="el-GR" altLang="el-GR" sz="2200" b="1" dirty="0">
                <a:latin typeface="+mn-lt"/>
                <a:cs typeface="Arial" charset="0"/>
              </a:rPr>
              <a:t> τους </a:t>
            </a:r>
            <a:r>
              <a:rPr lang="el-GR" altLang="el-GR" sz="2200" dirty="0">
                <a:latin typeface="+mn-lt"/>
                <a:cs typeface="Arial" charset="0"/>
              </a:rPr>
              <a:t>δότες</a:t>
            </a:r>
            <a:endParaRPr lang="fr-BE" altLang="el-GR" sz="2200" dirty="0">
              <a:latin typeface="+mn-lt"/>
              <a:cs typeface="Arial" charset="0"/>
            </a:endParaRPr>
          </a:p>
          <a:p>
            <a:pPr eaLnBrk="1" hangingPunct="1">
              <a:lnSpc>
                <a:spcPct val="80000"/>
              </a:lnSpc>
              <a:spcBef>
                <a:spcPts val="1200"/>
              </a:spcBef>
              <a:buFontTx/>
              <a:buChar char="•"/>
            </a:pPr>
            <a:r>
              <a:rPr lang="fr-BE" altLang="el-GR" sz="2200" dirty="0">
                <a:latin typeface="+mn-lt"/>
                <a:cs typeface="Arial" charset="0"/>
              </a:rPr>
              <a:t>VI.18 - 19 </a:t>
            </a:r>
            <a:r>
              <a:rPr lang="el-GR" altLang="el-GR" sz="2200" dirty="0" err="1">
                <a:latin typeface="+mn-lt"/>
                <a:cs typeface="Arial" charset="0"/>
              </a:rPr>
              <a:t>επιλεξιμότητα</a:t>
            </a:r>
            <a:r>
              <a:rPr lang="el-GR" altLang="el-GR" sz="2200" dirty="0">
                <a:latin typeface="+mn-lt"/>
                <a:cs typeface="Arial" charset="0"/>
              </a:rPr>
              <a:t> δοτών</a:t>
            </a:r>
            <a:endParaRPr lang="fr-BE" altLang="el-GR" sz="2200" dirty="0">
              <a:latin typeface="+mn-lt"/>
              <a:cs typeface="Arial" charset="0"/>
            </a:endParaRPr>
          </a:p>
          <a:p>
            <a:pPr eaLnBrk="1" hangingPunct="1">
              <a:lnSpc>
                <a:spcPct val="80000"/>
              </a:lnSpc>
              <a:spcBef>
                <a:spcPts val="1200"/>
              </a:spcBef>
              <a:buFontTx/>
              <a:buChar char="•"/>
            </a:pPr>
            <a:endParaRPr lang="fr-FR" altLang="el-GR" sz="2200" dirty="0">
              <a:latin typeface="+mn-lt"/>
              <a:cs typeface="Arial" charset="0"/>
            </a:endParaRPr>
          </a:p>
        </p:txBody>
      </p:sp>
      <p:sp>
        <p:nvSpPr>
          <p:cNvPr id="49156" name="Rectangle 6"/>
          <p:cNvSpPr>
            <a:spLocks noChangeArrowheads="1"/>
          </p:cNvSpPr>
          <p:nvPr/>
        </p:nvSpPr>
        <p:spPr bwMode="auto">
          <a:xfrm>
            <a:off x="4598988" y="1946275"/>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80000"/>
              </a:lnSpc>
              <a:buFontTx/>
              <a:buChar char="•"/>
            </a:pPr>
            <a:endParaRPr lang="fr-FR" altLang="el-GR" sz="2000">
              <a:latin typeface="Arial" charset="0"/>
              <a:cs typeface="Arial" charset="0"/>
            </a:endParaRPr>
          </a:p>
          <a:p>
            <a:pPr eaLnBrk="1" hangingPunct="1">
              <a:lnSpc>
                <a:spcPct val="80000"/>
              </a:lnSpc>
              <a:buFontTx/>
              <a:buChar char="•"/>
            </a:pPr>
            <a:endParaRPr lang="fr-FR" altLang="el-GR" sz="2000">
              <a:latin typeface="Arial" charset="0"/>
              <a:cs typeface="Arial" charset="0"/>
            </a:endParaRPr>
          </a:p>
        </p:txBody>
      </p:sp>
      <p:sp>
        <p:nvSpPr>
          <p:cNvPr id="49157" name="Rectangle 7"/>
          <p:cNvSpPr>
            <a:spLocks noChangeArrowheads="1"/>
          </p:cNvSpPr>
          <p:nvPr/>
        </p:nvSpPr>
        <p:spPr bwMode="auto">
          <a:xfrm>
            <a:off x="4724400" y="1828800"/>
            <a:ext cx="3048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Char char="•"/>
            </a:pPr>
            <a:endParaRPr lang="el-GR" altLang="el-GR" sz="2800">
              <a:latin typeface="Arial" charset="0"/>
              <a:cs typeface="Arial" charset="0"/>
            </a:endParaRPr>
          </a:p>
        </p:txBody>
      </p:sp>
      <p:sp>
        <p:nvSpPr>
          <p:cNvPr id="49158" name="Rectangle 8"/>
          <p:cNvSpPr>
            <a:spLocks noChangeArrowheads="1"/>
          </p:cNvSpPr>
          <p:nvPr/>
        </p:nvSpPr>
        <p:spPr bwMode="auto">
          <a:xfrm>
            <a:off x="4343400" y="1828800"/>
            <a:ext cx="2971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Char char="•"/>
            </a:pPr>
            <a:endParaRPr lang="el-GR" altLang="el-GR" sz="2800">
              <a:latin typeface="Arial" charset="0"/>
              <a:cs typeface="Arial" charset="0"/>
            </a:endParaRPr>
          </a:p>
        </p:txBody>
      </p:sp>
      <p:sp>
        <p:nvSpPr>
          <p:cNvPr id="49159" name="Rectangle 9"/>
          <p:cNvSpPr>
            <a:spLocks noChangeArrowheads="1"/>
          </p:cNvSpPr>
          <p:nvPr/>
        </p:nvSpPr>
        <p:spPr bwMode="auto">
          <a:xfrm>
            <a:off x="4841126" y="1447800"/>
            <a:ext cx="441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1200"/>
              </a:spcBef>
              <a:buFontTx/>
              <a:buChar char="•"/>
            </a:pPr>
            <a:r>
              <a:rPr lang="fr-BE" altLang="el-GR" sz="2200" dirty="0">
                <a:latin typeface="+mn-lt"/>
                <a:cs typeface="Arial" charset="0"/>
              </a:rPr>
              <a:t>VI.21 </a:t>
            </a:r>
            <a:r>
              <a:rPr lang="el-GR" altLang="el-GR" sz="2200" dirty="0">
                <a:latin typeface="+mn-lt"/>
                <a:cs typeface="Arial" charset="0"/>
              </a:rPr>
              <a:t>εργαστηριακός έλεγχος</a:t>
            </a:r>
            <a:endParaRPr lang="fr-BE" altLang="el-GR" sz="2200" dirty="0">
              <a:latin typeface="+mn-lt"/>
              <a:cs typeface="Arial" charset="0"/>
            </a:endParaRPr>
          </a:p>
          <a:p>
            <a:pPr eaLnBrk="1" hangingPunct="1">
              <a:spcBef>
                <a:spcPts val="1200"/>
              </a:spcBef>
              <a:buFontTx/>
              <a:buChar char="•"/>
            </a:pPr>
            <a:r>
              <a:rPr lang="fr-BE" altLang="el-GR" sz="2200" dirty="0">
                <a:latin typeface="+mn-lt"/>
                <a:cs typeface="Arial" charset="0"/>
              </a:rPr>
              <a:t>VI.22 </a:t>
            </a:r>
            <a:r>
              <a:rPr lang="el-GR" altLang="el-GR" sz="2200" dirty="0">
                <a:latin typeface="+mn-lt"/>
                <a:cs typeface="Arial" charset="0"/>
              </a:rPr>
              <a:t>μεταφορά-διανομή</a:t>
            </a:r>
            <a:endParaRPr lang="fr-BE" altLang="el-GR" sz="2200" dirty="0">
              <a:latin typeface="+mn-lt"/>
              <a:cs typeface="Arial" charset="0"/>
            </a:endParaRPr>
          </a:p>
          <a:p>
            <a:pPr eaLnBrk="1" hangingPunct="1">
              <a:spcBef>
                <a:spcPts val="1200"/>
              </a:spcBef>
              <a:buFontTx/>
              <a:buChar char="•"/>
            </a:pPr>
            <a:r>
              <a:rPr lang="fr-BE" altLang="el-GR" sz="2200" dirty="0">
                <a:latin typeface="+mn-lt"/>
                <a:cs typeface="Arial" charset="0"/>
              </a:rPr>
              <a:t>VII. </a:t>
            </a:r>
            <a:r>
              <a:rPr lang="el-GR" altLang="el-GR" sz="2200" dirty="0">
                <a:latin typeface="+mn-lt"/>
                <a:cs typeface="Arial" charset="0"/>
              </a:rPr>
              <a:t>Προστασία δεδομένων</a:t>
            </a:r>
            <a:endParaRPr lang="fr-FR" altLang="el-GR" sz="2200" dirty="0">
              <a:latin typeface="+mn-lt"/>
              <a:cs typeface="Arial" charset="0"/>
            </a:endParaRPr>
          </a:p>
        </p:txBody>
      </p:sp>
      <p:grpSp>
        <p:nvGrpSpPr>
          <p:cNvPr id="49160" name="Group 10"/>
          <p:cNvGrpSpPr>
            <a:grpSpLocks/>
          </p:cNvGrpSpPr>
          <p:nvPr/>
        </p:nvGrpSpPr>
        <p:grpSpPr bwMode="auto">
          <a:xfrm>
            <a:off x="609600" y="3200400"/>
            <a:ext cx="7696200" cy="2971800"/>
            <a:chOff x="720" y="2256"/>
            <a:chExt cx="4848" cy="1872"/>
          </a:xfrm>
        </p:grpSpPr>
        <p:pic>
          <p:nvPicPr>
            <p:cNvPr id="49161" name="Picture 11" descr="BD0603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6" y="3456"/>
              <a:ext cx="542"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62" name="Group 12"/>
            <p:cNvGrpSpPr>
              <a:grpSpLocks/>
            </p:cNvGrpSpPr>
            <p:nvPr/>
          </p:nvGrpSpPr>
          <p:grpSpPr bwMode="auto">
            <a:xfrm>
              <a:off x="816" y="2640"/>
              <a:ext cx="626" cy="925"/>
              <a:chOff x="1680" y="2722"/>
              <a:chExt cx="626" cy="925"/>
            </a:xfrm>
          </p:grpSpPr>
          <p:sp>
            <p:nvSpPr>
              <p:cNvPr id="49272" name="Freeform 13"/>
              <p:cNvSpPr>
                <a:spLocks/>
              </p:cNvSpPr>
              <p:nvPr/>
            </p:nvSpPr>
            <p:spPr bwMode="auto">
              <a:xfrm>
                <a:off x="1968" y="3412"/>
                <a:ext cx="135" cy="235"/>
              </a:xfrm>
              <a:custGeom>
                <a:avLst/>
                <a:gdLst>
                  <a:gd name="T0" fmla="*/ 10 w 1746"/>
                  <a:gd name="T1" fmla="*/ 15 h 3399"/>
                  <a:gd name="T2" fmla="*/ 10 w 1746"/>
                  <a:gd name="T3" fmla="*/ 7 h 3399"/>
                  <a:gd name="T4" fmla="*/ 10 w 1746"/>
                  <a:gd name="T5" fmla="*/ 6 h 3399"/>
                  <a:gd name="T6" fmla="*/ 10 w 1746"/>
                  <a:gd name="T7" fmla="*/ 5 h 3399"/>
                  <a:gd name="T8" fmla="*/ 10 w 1746"/>
                  <a:gd name="T9" fmla="*/ 5 h 3399"/>
                  <a:gd name="T10" fmla="*/ 10 w 1746"/>
                  <a:gd name="T11" fmla="*/ 4 h 3399"/>
                  <a:gd name="T12" fmla="*/ 10 w 1746"/>
                  <a:gd name="T13" fmla="*/ 4 h 3399"/>
                  <a:gd name="T14" fmla="*/ 9 w 1746"/>
                  <a:gd name="T15" fmla="*/ 3 h 3399"/>
                  <a:gd name="T16" fmla="*/ 9 w 1746"/>
                  <a:gd name="T17" fmla="*/ 3 h 3399"/>
                  <a:gd name="T18" fmla="*/ 9 w 1746"/>
                  <a:gd name="T19" fmla="*/ 2 h 3399"/>
                  <a:gd name="T20" fmla="*/ 9 w 1746"/>
                  <a:gd name="T21" fmla="*/ 0 h 3399"/>
                  <a:gd name="T22" fmla="*/ 2 w 1746"/>
                  <a:gd name="T23" fmla="*/ 0 h 3399"/>
                  <a:gd name="T24" fmla="*/ 2 w 1746"/>
                  <a:gd name="T25" fmla="*/ 2 h 3399"/>
                  <a:gd name="T26" fmla="*/ 1 w 1746"/>
                  <a:gd name="T27" fmla="*/ 3 h 3399"/>
                  <a:gd name="T28" fmla="*/ 1 w 1746"/>
                  <a:gd name="T29" fmla="*/ 3 h 3399"/>
                  <a:gd name="T30" fmla="*/ 1 w 1746"/>
                  <a:gd name="T31" fmla="*/ 4 h 3399"/>
                  <a:gd name="T32" fmla="*/ 0 w 1746"/>
                  <a:gd name="T33" fmla="*/ 4 h 3399"/>
                  <a:gd name="T34" fmla="*/ 0 w 1746"/>
                  <a:gd name="T35" fmla="*/ 5 h 3399"/>
                  <a:gd name="T36" fmla="*/ 0 w 1746"/>
                  <a:gd name="T37" fmla="*/ 5 h 3399"/>
                  <a:gd name="T38" fmla="*/ 0 w 1746"/>
                  <a:gd name="T39" fmla="*/ 6 h 3399"/>
                  <a:gd name="T40" fmla="*/ 0 w 1746"/>
                  <a:gd name="T41" fmla="*/ 7 h 3399"/>
                  <a:gd name="T42" fmla="*/ 0 w 1746"/>
                  <a:gd name="T43" fmla="*/ 15 h 3399"/>
                  <a:gd name="T44" fmla="*/ 0 w 1746"/>
                  <a:gd name="T45" fmla="*/ 16 h 3399"/>
                  <a:gd name="T46" fmla="*/ 0 w 1746"/>
                  <a:gd name="T47" fmla="*/ 16 h 3399"/>
                  <a:gd name="T48" fmla="*/ 0 w 1746"/>
                  <a:gd name="T49" fmla="*/ 16 h 3399"/>
                  <a:gd name="T50" fmla="*/ 0 w 1746"/>
                  <a:gd name="T51" fmla="*/ 16 h 3399"/>
                  <a:gd name="T52" fmla="*/ 0 w 1746"/>
                  <a:gd name="T53" fmla="*/ 16 h 3399"/>
                  <a:gd name="T54" fmla="*/ 1 w 1746"/>
                  <a:gd name="T55" fmla="*/ 16 h 3399"/>
                  <a:gd name="T56" fmla="*/ 1 w 1746"/>
                  <a:gd name="T57" fmla="*/ 16 h 3399"/>
                  <a:gd name="T58" fmla="*/ 1 w 1746"/>
                  <a:gd name="T59" fmla="*/ 16 h 3399"/>
                  <a:gd name="T60" fmla="*/ 9 w 1746"/>
                  <a:gd name="T61" fmla="*/ 16 h 3399"/>
                  <a:gd name="T62" fmla="*/ 10 w 1746"/>
                  <a:gd name="T63" fmla="*/ 16 h 3399"/>
                  <a:gd name="T64" fmla="*/ 10 w 1746"/>
                  <a:gd name="T65" fmla="*/ 16 h 3399"/>
                  <a:gd name="T66" fmla="*/ 10 w 1746"/>
                  <a:gd name="T67" fmla="*/ 16 h 3399"/>
                  <a:gd name="T68" fmla="*/ 10 w 1746"/>
                  <a:gd name="T69" fmla="*/ 16 h 3399"/>
                  <a:gd name="T70" fmla="*/ 10 w 1746"/>
                  <a:gd name="T71" fmla="*/ 16 h 3399"/>
                  <a:gd name="T72" fmla="*/ 10 w 1746"/>
                  <a:gd name="T73" fmla="*/ 16 h 3399"/>
                  <a:gd name="T74" fmla="*/ 10 w 1746"/>
                  <a:gd name="T75" fmla="*/ 16 h 3399"/>
                  <a:gd name="T76" fmla="*/ 10 w 1746"/>
                  <a:gd name="T77" fmla="*/ 15 h 3399"/>
                  <a:gd name="T78" fmla="*/ 10 w 1746"/>
                  <a:gd name="T79" fmla="*/ 15 h 33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46" h="3399">
                    <a:moveTo>
                      <a:pt x="1746" y="3208"/>
                    </a:moveTo>
                    <a:lnTo>
                      <a:pt x="1746" y="1385"/>
                    </a:lnTo>
                    <a:lnTo>
                      <a:pt x="1741" y="1238"/>
                    </a:lnTo>
                    <a:lnTo>
                      <a:pt x="1727" y="1100"/>
                    </a:lnTo>
                    <a:lnTo>
                      <a:pt x="1703" y="973"/>
                    </a:lnTo>
                    <a:lnTo>
                      <a:pt x="1670" y="853"/>
                    </a:lnTo>
                    <a:lnTo>
                      <a:pt x="1631" y="745"/>
                    </a:lnTo>
                    <a:lnTo>
                      <a:pt x="1584" y="645"/>
                    </a:lnTo>
                    <a:lnTo>
                      <a:pt x="1532" y="556"/>
                    </a:lnTo>
                    <a:lnTo>
                      <a:pt x="1472" y="476"/>
                    </a:lnTo>
                    <a:lnTo>
                      <a:pt x="1472" y="0"/>
                    </a:lnTo>
                    <a:lnTo>
                      <a:pt x="270" y="5"/>
                    </a:lnTo>
                    <a:lnTo>
                      <a:pt x="273" y="476"/>
                    </a:lnTo>
                    <a:lnTo>
                      <a:pt x="214" y="556"/>
                    </a:lnTo>
                    <a:lnTo>
                      <a:pt x="162" y="645"/>
                    </a:lnTo>
                    <a:lnTo>
                      <a:pt x="115" y="745"/>
                    </a:lnTo>
                    <a:lnTo>
                      <a:pt x="76" y="853"/>
                    </a:lnTo>
                    <a:lnTo>
                      <a:pt x="44" y="973"/>
                    </a:lnTo>
                    <a:lnTo>
                      <a:pt x="19" y="1100"/>
                    </a:lnTo>
                    <a:lnTo>
                      <a:pt x="5" y="1238"/>
                    </a:lnTo>
                    <a:lnTo>
                      <a:pt x="0" y="1385"/>
                    </a:lnTo>
                    <a:lnTo>
                      <a:pt x="0" y="3208"/>
                    </a:lnTo>
                    <a:lnTo>
                      <a:pt x="3" y="3265"/>
                    </a:lnTo>
                    <a:lnTo>
                      <a:pt x="10" y="3311"/>
                    </a:lnTo>
                    <a:lnTo>
                      <a:pt x="23" y="3345"/>
                    </a:lnTo>
                    <a:lnTo>
                      <a:pt x="39" y="3370"/>
                    </a:lnTo>
                    <a:lnTo>
                      <a:pt x="64" y="3386"/>
                    </a:lnTo>
                    <a:lnTo>
                      <a:pt x="94" y="3396"/>
                    </a:lnTo>
                    <a:lnTo>
                      <a:pt x="130" y="3399"/>
                    </a:lnTo>
                    <a:lnTo>
                      <a:pt x="174" y="3399"/>
                    </a:lnTo>
                    <a:lnTo>
                      <a:pt x="1575" y="3399"/>
                    </a:lnTo>
                    <a:lnTo>
                      <a:pt x="1624" y="3397"/>
                    </a:lnTo>
                    <a:lnTo>
                      <a:pt x="1663" y="3392"/>
                    </a:lnTo>
                    <a:lnTo>
                      <a:pt x="1693" y="3380"/>
                    </a:lnTo>
                    <a:lnTo>
                      <a:pt x="1715" y="3363"/>
                    </a:lnTo>
                    <a:lnTo>
                      <a:pt x="1731" y="3337"/>
                    </a:lnTo>
                    <a:lnTo>
                      <a:pt x="1741" y="3304"/>
                    </a:lnTo>
                    <a:lnTo>
                      <a:pt x="1746" y="3261"/>
                    </a:lnTo>
                    <a:lnTo>
                      <a:pt x="1746" y="3208"/>
                    </a:lnTo>
                    <a:close/>
                  </a:path>
                </a:pathLst>
              </a:custGeom>
              <a:solidFill>
                <a:srgbClr val="FF9900"/>
              </a:solidFill>
              <a:ln w="3175">
                <a:solidFill>
                  <a:srgbClr val="FF9900"/>
                </a:solidFill>
                <a:prstDash val="solid"/>
                <a:round/>
                <a:headEnd/>
                <a:tailEnd/>
              </a:ln>
            </p:spPr>
            <p:txBody>
              <a:bodyPr/>
              <a:lstStyle/>
              <a:p>
                <a:endParaRPr lang="el-GR"/>
              </a:p>
            </p:txBody>
          </p:sp>
          <p:sp>
            <p:nvSpPr>
              <p:cNvPr id="49273" name="Freeform 14"/>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close/>
                  </a:path>
                </a:pathLst>
              </a:custGeom>
              <a:solidFill>
                <a:srgbClr val="FF9900"/>
              </a:solidFill>
              <a:ln w="9525">
                <a:solidFill>
                  <a:srgbClr val="FF9900"/>
                </a:solidFill>
                <a:round/>
                <a:headEnd/>
                <a:tailEnd/>
              </a:ln>
            </p:spPr>
            <p:txBody>
              <a:bodyPr/>
              <a:lstStyle/>
              <a:p>
                <a:endParaRPr lang="el-GR"/>
              </a:p>
            </p:txBody>
          </p:sp>
          <p:sp>
            <p:nvSpPr>
              <p:cNvPr id="49274" name="Freeform 15"/>
              <p:cNvSpPr>
                <a:spLocks/>
              </p:cNvSpPr>
              <p:nvPr/>
            </p:nvSpPr>
            <p:spPr bwMode="auto">
              <a:xfrm>
                <a:off x="1947" y="3018"/>
                <a:ext cx="329" cy="272"/>
              </a:xfrm>
              <a:custGeom>
                <a:avLst/>
                <a:gdLst>
                  <a:gd name="T0" fmla="*/ 0 w 4253"/>
                  <a:gd name="T1" fmla="*/ 17 h 3922"/>
                  <a:gd name="T2" fmla="*/ 0 w 4253"/>
                  <a:gd name="T3" fmla="*/ 18 h 3922"/>
                  <a:gd name="T4" fmla="*/ 7 w 4253"/>
                  <a:gd name="T5" fmla="*/ 19 h 3922"/>
                  <a:gd name="T6" fmla="*/ 25 w 4253"/>
                  <a:gd name="T7" fmla="*/ 0 h 3922"/>
                  <a:gd name="T8" fmla="*/ 23 w 4253"/>
                  <a:gd name="T9" fmla="*/ 0 h 3922"/>
                  <a:gd name="T10" fmla="*/ 6 w 4253"/>
                  <a:gd name="T11" fmla="*/ 17 h 3922"/>
                  <a:gd name="T12" fmla="*/ 0 w 4253"/>
                  <a:gd name="T13" fmla="*/ 17 h 3922"/>
                  <a:gd name="T14" fmla="*/ 0 w 4253"/>
                  <a:gd name="T15" fmla="*/ 17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3" h="3922">
                    <a:moveTo>
                      <a:pt x="0" y="3446"/>
                    </a:moveTo>
                    <a:lnTo>
                      <a:pt x="0" y="3766"/>
                    </a:lnTo>
                    <a:lnTo>
                      <a:pt x="1168" y="3922"/>
                    </a:lnTo>
                    <a:lnTo>
                      <a:pt x="4253" y="0"/>
                    </a:lnTo>
                    <a:lnTo>
                      <a:pt x="3863" y="0"/>
                    </a:lnTo>
                    <a:lnTo>
                      <a:pt x="1056" y="3585"/>
                    </a:lnTo>
                    <a:lnTo>
                      <a:pt x="0" y="3446"/>
                    </a:lnTo>
                    <a:close/>
                  </a:path>
                </a:pathLst>
              </a:custGeom>
              <a:solidFill>
                <a:srgbClr val="FF9900"/>
              </a:solidFill>
              <a:ln w="9525">
                <a:solidFill>
                  <a:srgbClr val="FF9900"/>
                </a:solidFill>
                <a:round/>
                <a:headEnd/>
                <a:tailEnd/>
              </a:ln>
            </p:spPr>
            <p:txBody>
              <a:bodyPr/>
              <a:lstStyle/>
              <a:p>
                <a:endParaRPr lang="el-GR"/>
              </a:p>
            </p:txBody>
          </p:sp>
          <p:sp>
            <p:nvSpPr>
              <p:cNvPr id="49275" name="Freeform 16"/>
              <p:cNvSpPr>
                <a:spLocks/>
              </p:cNvSpPr>
              <p:nvPr/>
            </p:nvSpPr>
            <p:spPr bwMode="auto">
              <a:xfrm>
                <a:off x="1947" y="2928"/>
                <a:ext cx="260" cy="281"/>
              </a:xfrm>
              <a:custGeom>
                <a:avLst/>
                <a:gdLst>
                  <a:gd name="T0" fmla="*/ 0 w 3358"/>
                  <a:gd name="T1" fmla="*/ 12 h 4060"/>
                  <a:gd name="T2" fmla="*/ 0 w 3358"/>
                  <a:gd name="T3" fmla="*/ 19 h 4060"/>
                  <a:gd name="T4" fmla="*/ 2 w 3358"/>
                  <a:gd name="T5" fmla="*/ 19 h 4060"/>
                  <a:gd name="T6" fmla="*/ 3 w 3358"/>
                  <a:gd name="T7" fmla="*/ 19 h 4060"/>
                  <a:gd name="T8" fmla="*/ 4 w 3358"/>
                  <a:gd name="T9" fmla="*/ 19 h 4060"/>
                  <a:gd name="T10" fmla="*/ 4 w 3358"/>
                  <a:gd name="T11" fmla="*/ 19 h 4060"/>
                  <a:gd name="T12" fmla="*/ 4 w 3358"/>
                  <a:gd name="T13" fmla="*/ 19 h 4060"/>
                  <a:gd name="T14" fmla="*/ 5 w 3358"/>
                  <a:gd name="T15" fmla="*/ 19 h 4060"/>
                  <a:gd name="T16" fmla="*/ 5 w 3358"/>
                  <a:gd name="T17" fmla="*/ 19 h 4060"/>
                  <a:gd name="T18" fmla="*/ 5 w 3358"/>
                  <a:gd name="T19" fmla="*/ 19 h 4060"/>
                  <a:gd name="T20" fmla="*/ 6 w 3358"/>
                  <a:gd name="T21" fmla="*/ 19 h 4060"/>
                  <a:gd name="T22" fmla="*/ 6 w 3358"/>
                  <a:gd name="T23" fmla="*/ 19 h 4060"/>
                  <a:gd name="T24" fmla="*/ 7 w 3358"/>
                  <a:gd name="T25" fmla="*/ 19 h 4060"/>
                  <a:gd name="T26" fmla="*/ 7 w 3358"/>
                  <a:gd name="T27" fmla="*/ 18 h 4060"/>
                  <a:gd name="T28" fmla="*/ 8 w 3358"/>
                  <a:gd name="T29" fmla="*/ 18 h 4060"/>
                  <a:gd name="T30" fmla="*/ 19 w 3358"/>
                  <a:gd name="T31" fmla="*/ 6 h 4060"/>
                  <a:gd name="T32" fmla="*/ 20 w 3358"/>
                  <a:gd name="T33" fmla="*/ 5 h 4060"/>
                  <a:gd name="T34" fmla="*/ 20 w 3358"/>
                  <a:gd name="T35" fmla="*/ 5 h 4060"/>
                  <a:gd name="T36" fmla="*/ 20 w 3358"/>
                  <a:gd name="T37" fmla="*/ 5 h 4060"/>
                  <a:gd name="T38" fmla="*/ 20 w 3358"/>
                  <a:gd name="T39" fmla="*/ 4 h 4060"/>
                  <a:gd name="T40" fmla="*/ 20 w 3358"/>
                  <a:gd name="T41" fmla="*/ 4 h 4060"/>
                  <a:gd name="T42" fmla="*/ 20 w 3358"/>
                  <a:gd name="T43" fmla="*/ 3 h 4060"/>
                  <a:gd name="T44" fmla="*/ 20 w 3358"/>
                  <a:gd name="T45" fmla="*/ 3 h 4060"/>
                  <a:gd name="T46" fmla="*/ 20 w 3358"/>
                  <a:gd name="T47" fmla="*/ 3 h 4060"/>
                  <a:gd name="T48" fmla="*/ 20 w 3358"/>
                  <a:gd name="T49" fmla="*/ 2 h 4060"/>
                  <a:gd name="T50" fmla="*/ 20 w 3358"/>
                  <a:gd name="T51" fmla="*/ 2 h 4060"/>
                  <a:gd name="T52" fmla="*/ 20 w 3358"/>
                  <a:gd name="T53" fmla="*/ 2 h 4060"/>
                  <a:gd name="T54" fmla="*/ 19 w 3358"/>
                  <a:gd name="T55" fmla="*/ 1 h 4060"/>
                  <a:gd name="T56" fmla="*/ 19 w 3358"/>
                  <a:gd name="T57" fmla="*/ 1 h 4060"/>
                  <a:gd name="T58" fmla="*/ 19 w 3358"/>
                  <a:gd name="T59" fmla="*/ 1 h 4060"/>
                  <a:gd name="T60" fmla="*/ 18 w 3358"/>
                  <a:gd name="T61" fmla="*/ 1 h 4060"/>
                  <a:gd name="T62" fmla="*/ 18 w 3358"/>
                  <a:gd name="T63" fmla="*/ 0 h 4060"/>
                  <a:gd name="T64" fmla="*/ 17 w 3358"/>
                  <a:gd name="T65" fmla="*/ 0 h 4060"/>
                  <a:gd name="T66" fmla="*/ 17 w 3358"/>
                  <a:gd name="T67" fmla="*/ 0 h 4060"/>
                  <a:gd name="T68" fmla="*/ 17 w 3358"/>
                  <a:gd name="T69" fmla="*/ 0 h 4060"/>
                  <a:gd name="T70" fmla="*/ 16 w 3358"/>
                  <a:gd name="T71" fmla="*/ 0 h 4060"/>
                  <a:gd name="T72" fmla="*/ 16 w 3358"/>
                  <a:gd name="T73" fmla="*/ 0 h 4060"/>
                  <a:gd name="T74" fmla="*/ 15 w 3358"/>
                  <a:gd name="T75" fmla="*/ 0 h 4060"/>
                  <a:gd name="T76" fmla="*/ 15 w 3358"/>
                  <a:gd name="T77" fmla="*/ 0 h 4060"/>
                  <a:gd name="T78" fmla="*/ 14 w 3358"/>
                  <a:gd name="T79" fmla="*/ 0 h 4060"/>
                  <a:gd name="T80" fmla="*/ 14 w 3358"/>
                  <a:gd name="T81" fmla="*/ 0 h 4060"/>
                  <a:gd name="T82" fmla="*/ 13 w 3358"/>
                  <a:gd name="T83" fmla="*/ 0 h 4060"/>
                  <a:gd name="T84" fmla="*/ 13 w 3358"/>
                  <a:gd name="T85" fmla="*/ 1 h 4060"/>
                  <a:gd name="T86" fmla="*/ 13 w 3358"/>
                  <a:gd name="T87" fmla="*/ 1 h 4060"/>
                  <a:gd name="T88" fmla="*/ 12 w 3358"/>
                  <a:gd name="T89" fmla="*/ 1 h 4060"/>
                  <a:gd name="T90" fmla="*/ 2 w 3358"/>
                  <a:gd name="T91" fmla="*/ 12 h 4060"/>
                  <a:gd name="T92" fmla="*/ 0 w 3358"/>
                  <a:gd name="T93" fmla="*/ 12 h 4060"/>
                  <a:gd name="T94" fmla="*/ 0 w 3358"/>
                  <a:gd name="T95" fmla="*/ 12 h 40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58" h="4060">
                    <a:moveTo>
                      <a:pt x="0" y="2493"/>
                    </a:moveTo>
                    <a:lnTo>
                      <a:pt x="0" y="3991"/>
                    </a:lnTo>
                    <a:lnTo>
                      <a:pt x="360" y="4043"/>
                    </a:lnTo>
                    <a:lnTo>
                      <a:pt x="524" y="4059"/>
                    </a:lnTo>
                    <a:lnTo>
                      <a:pt x="600" y="4060"/>
                    </a:lnTo>
                    <a:lnTo>
                      <a:pt x="671" y="4056"/>
                    </a:lnTo>
                    <a:lnTo>
                      <a:pt x="737" y="4048"/>
                    </a:lnTo>
                    <a:lnTo>
                      <a:pt x="800" y="4036"/>
                    </a:lnTo>
                    <a:lnTo>
                      <a:pt x="859" y="4020"/>
                    </a:lnTo>
                    <a:lnTo>
                      <a:pt x="913" y="4000"/>
                    </a:lnTo>
                    <a:lnTo>
                      <a:pt x="965" y="3975"/>
                    </a:lnTo>
                    <a:lnTo>
                      <a:pt x="1015" y="3946"/>
                    </a:lnTo>
                    <a:lnTo>
                      <a:pt x="1103" y="3878"/>
                    </a:lnTo>
                    <a:lnTo>
                      <a:pt x="1185" y="3794"/>
                    </a:lnTo>
                    <a:lnTo>
                      <a:pt x="1257" y="3696"/>
                    </a:lnTo>
                    <a:lnTo>
                      <a:pt x="3202" y="1194"/>
                    </a:lnTo>
                    <a:lnTo>
                      <a:pt x="3261" y="1102"/>
                    </a:lnTo>
                    <a:lnTo>
                      <a:pt x="3287" y="1050"/>
                    </a:lnTo>
                    <a:lnTo>
                      <a:pt x="3309" y="996"/>
                    </a:lnTo>
                    <a:lnTo>
                      <a:pt x="3343" y="879"/>
                    </a:lnTo>
                    <a:lnTo>
                      <a:pt x="3358" y="754"/>
                    </a:lnTo>
                    <a:lnTo>
                      <a:pt x="3358" y="689"/>
                    </a:lnTo>
                    <a:lnTo>
                      <a:pt x="3351" y="623"/>
                    </a:lnTo>
                    <a:lnTo>
                      <a:pt x="3338" y="556"/>
                    </a:lnTo>
                    <a:lnTo>
                      <a:pt x="3319" y="490"/>
                    </a:lnTo>
                    <a:lnTo>
                      <a:pt x="3291" y="421"/>
                    </a:lnTo>
                    <a:lnTo>
                      <a:pt x="3255" y="354"/>
                    </a:lnTo>
                    <a:lnTo>
                      <a:pt x="3210" y="287"/>
                    </a:lnTo>
                    <a:lnTo>
                      <a:pt x="3157" y="222"/>
                    </a:lnTo>
                    <a:lnTo>
                      <a:pt x="3105" y="170"/>
                    </a:lnTo>
                    <a:lnTo>
                      <a:pt x="3046" y="125"/>
                    </a:lnTo>
                    <a:lnTo>
                      <a:pt x="2983" y="87"/>
                    </a:lnTo>
                    <a:lnTo>
                      <a:pt x="2915" y="57"/>
                    </a:lnTo>
                    <a:lnTo>
                      <a:pt x="2845" y="30"/>
                    </a:lnTo>
                    <a:lnTo>
                      <a:pt x="2772" y="13"/>
                    </a:lnTo>
                    <a:lnTo>
                      <a:pt x="2696" y="2"/>
                    </a:lnTo>
                    <a:lnTo>
                      <a:pt x="2618" y="0"/>
                    </a:lnTo>
                    <a:lnTo>
                      <a:pt x="2542" y="4"/>
                    </a:lnTo>
                    <a:lnTo>
                      <a:pt x="2465" y="17"/>
                    </a:lnTo>
                    <a:lnTo>
                      <a:pt x="2389" y="38"/>
                    </a:lnTo>
                    <a:lnTo>
                      <a:pt x="2315" y="66"/>
                    </a:lnTo>
                    <a:lnTo>
                      <a:pt x="2243" y="104"/>
                    </a:lnTo>
                    <a:lnTo>
                      <a:pt x="2174" y="149"/>
                    </a:lnTo>
                    <a:lnTo>
                      <a:pt x="2108" y="204"/>
                    </a:lnTo>
                    <a:lnTo>
                      <a:pt x="2047" y="269"/>
                    </a:lnTo>
                    <a:lnTo>
                      <a:pt x="291" y="2534"/>
                    </a:lnTo>
                    <a:lnTo>
                      <a:pt x="0" y="2493"/>
                    </a:lnTo>
                    <a:close/>
                  </a:path>
                </a:pathLst>
              </a:custGeom>
              <a:solidFill>
                <a:srgbClr val="FF9900"/>
              </a:solidFill>
              <a:ln w="9525">
                <a:solidFill>
                  <a:srgbClr val="FF9900"/>
                </a:solidFill>
                <a:round/>
                <a:headEnd/>
                <a:tailEnd/>
              </a:ln>
            </p:spPr>
            <p:txBody>
              <a:bodyPr/>
              <a:lstStyle/>
              <a:p>
                <a:endParaRPr lang="el-GR"/>
              </a:p>
            </p:txBody>
          </p:sp>
          <p:sp>
            <p:nvSpPr>
              <p:cNvPr id="49276" name="Freeform 17"/>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close/>
                  </a:path>
                </a:pathLst>
              </a:custGeom>
              <a:solidFill>
                <a:srgbClr val="FF9900"/>
              </a:solidFill>
              <a:ln w="9525">
                <a:solidFill>
                  <a:srgbClr val="FF9900"/>
                </a:solidFill>
                <a:round/>
                <a:headEnd/>
                <a:tailEnd/>
              </a:ln>
            </p:spPr>
            <p:txBody>
              <a:bodyPr/>
              <a:lstStyle/>
              <a:p>
                <a:endParaRPr lang="el-GR"/>
              </a:p>
            </p:txBody>
          </p:sp>
          <p:sp>
            <p:nvSpPr>
              <p:cNvPr id="49277" name="Freeform 18"/>
              <p:cNvSpPr>
                <a:spLocks/>
              </p:cNvSpPr>
              <p:nvPr/>
            </p:nvSpPr>
            <p:spPr bwMode="auto">
              <a:xfrm>
                <a:off x="1686" y="3075"/>
                <a:ext cx="261" cy="129"/>
              </a:xfrm>
              <a:custGeom>
                <a:avLst/>
                <a:gdLst>
                  <a:gd name="T0" fmla="*/ 20 w 3362"/>
                  <a:gd name="T1" fmla="*/ 9 h 1867"/>
                  <a:gd name="T2" fmla="*/ 20 w 3362"/>
                  <a:gd name="T3" fmla="*/ 2 h 1867"/>
                  <a:gd name="T4" fmla="*/ 5 w 3362"/>
                  <a:gd name="T5" fmla="*/ 0 h 1867"/>
                  <a:gd name="T6" fmla="*/ 4 w 3362"/>
                  <a:gd name="T7" fmla="*/ 0 h 1867"/>
                  <a:gd name="T8" fmla="*/ 4 w 3362"/>
                  <a:gd name="T9" fmla="*/ 0 h 1867"/>
                  <a:gd name="T10" fmla="*/ 4 w 3362"/>
                  <a:gd name="T11" fmla="*/ 0 h 1867"/>
                  <a:gd name="T12" fmla="*/ 3 w 3362"/>
                  <a:gd name="T13" fmla="*/ 0 h 1867"/>
                  <a:gd name="T14" fmla="*/ 3 w 3362"/>
                  <a:gd name="T15" fmla="*/ 0 h 1867"/>
                  <a:gd name="T16" fmla="*/ 2 w 3362"/>
                  <a:gd name="T17" fmla="*/ 0 h 1867"/>
                  <a:gd name="T18" fmla="*/ 2 w 3362"/>
                  <a:gd name="T19" fmla="*/ 1 h 1867"/>
                  <a:gd name="T20" fmla="*/ 1 w 3362"/>
                  <a:gd name="T21" fmla="*/ 1 h 1867"/>
                  <a:gd name="T22" fmla="*/ 1 w 3362"/>
                  <a:gd name="T23" fmla="*/ 1 h 1867"/>
                  <a:gd name="T24" fmla="*/ 1 w 3362"/>
                  <a:gd name="T25" fmla="*/ 2 h 1867"/>
                  <a:gd name="T26" fmla="*/ 1 w 3362"/>
                  <a:gd name="T27" fmla="*/ 2 h 1867"/>
                  <a:gd name="T28" fmla="*/ 0 w 3362"/>
                  <a:gd name="T29" fmla="*/ 2 h 1867"/>
                  <a:gd name="T30" fmla="*/ 0 w 3362"/>
                  <a:gd name="T31" fmla="*/ 2 h 1867"/>
                  <a:gd name="T32" fmla="*/ 0 w 3362"/>
                  <a:gd name="T33" fmla="*/ 3 h 1867"/>
                  <a:gd name="T34" fmla="*/ 0 w 3362"/>
                  <a:gd name="T35" fmla="*/ 3 h 1867"/>
                  <a:gd name="T36" fmla="*/ 0 w 3362"/>
                  <a:gd name="T37" fmla="*/ 4 h 1867"/>
                  <a:gd name="T38" fmla="*/ 0 w 3362"/>
                  <a:gd name="T39" fmla="*/ 4 h 1867"/>
                  <a:gd name="T40" fmla="*/ 0 w 3362"/>
                  <a:gd name="T41" fmla="*/ 4 h 1867"/>
                  <a:gd name="T42" fmla="*/ 0 w 3362"/>
                  <a:gd name="T43" fmla="*/ 5 h 1867"/>
                  <a:gd name="T44" fmla="*/ 1 w 3362"/>
                  <a:gd name="T45" fmla="*/ 5 h 1867"/>
                  <a:gd name="T46" fmla="*/ 1 w 3362"/>
                  <a:gd name="T47" fmla="*/ 5 h 1867"/>
                  <a:gd name="T48" fmla="*/ 1 w 3362"/>
                  <a:gd name="T49" fmla="*/ 6 h 1867"/>
                  <a:gd name="T50" fmla="*/ 1 w 3362"/>
                  <a:gd name="T51" fmla="*/ 6 h 1867"/>
                  <a:gd name="T52" fmla="*/ 2 w 3362"/>
                  <a:gd name="T53" fmla="*/ 6 h 1867"/>
                  <a:gd name="T54" fmla="*/ 2 w 3362"/>
                  <a:gd name="T55" fmla="*/ 7 h 1867"/>
                  <a:gd name="T56" fmla="*/ 3 w 3362"/>
                  <a:gd name="T57" fmla="*/ 7 h 1867"/>
                  <a:gd name="T58" fmla="*/ 3 w 3362"/>
                  <a:gd name="T59" fmla="*/ 7 h 1867"/>
                  <a:gd name="T60" fmla="*/ 4 w 3362"/>
                  <a:gd name="T61" fmla="*/ 7 h 1867"/>
                  <a:gd name="T62" fmla="*/ 20 w 3362"/>
                  <a:gd name="T63" fmla="*/ 9 h 1867"/>
                  <a:gd name="T64" fmla="*/ 20 w 3362"/>
                  <a:gd name="T65" fmla="*/ 9 h 18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2" h="1867">
                    <a:moveTo>
                      <a:pt x="3362" y="1867"/>
                    </a:moveTo>
                    <a:lnTo>
                      <a:pt x="3362" y="369"/>
                    </a:lnTo>
                    <a:lnTo>
                      <a:pt x="805" y="6"/>
                    </a:lnTo>
                    <a:lnTo>
                      <a:pt x="733" y="0"/>
                    </a:lnTo>
                    <a:lnTo>
                      <a:pt x="660" y="3"/>
                    </a:lnTo>
                    <a:lnTo>
                      <a:pt x="587" y="16"/>
                    </a:lnTo>
                    <a:lnTo>
                      <a:pt x="514" y="37"/>
                    </a:lnTo>
                    <a:lnTo>
                      <a:pt x="444" y="66"/>
                    </a:lnTo>
                    <a:lnTo>
                      <a:pt x="374" y="104"/>
                    </a:lnTo>
                    <a:lnTo>
                      <a:pt x="309" y="148"/>
                    </a:lnTo>
                    <a:lnTo>
                      <a:pt x="247" y="200"/>
                    </a:lnTo>
                    <a:lnTo>
                      <a:pt x="190" y="257"/>
                    </a:lnTo>
                    <a:lnTo>
                      <a:pt x="139" y="317"/>
                    </a:lnTo>
                    <a:lnTo>
                      <a:pt x="94" y="381"/>
                    </a:lnTo>
                    <a:lnTo>
                      <a:pt x="57" y="450"/>
                    </a:lnTo>
                    <a:lnTo>
                      <a:pt x="29" y="522"/>
                    </a:lnTo>
                    <a:lnTo>
                      <a:pt x="10" y="598"/>
                    </a:lnTo>
                    <a:lnTo>
                      <a:pt x="0" y="673"/>
                    </a:lnTo>
                    <a:lnTo>
                      <a:pt x="1" y="752"/>
                    </a:lnTo>
                    <a:lnTo>
                      <a:pt x="10" y="847"/>
                    </a:lnTo>
                    <a:lnTo>
                      <a:pt x="27" y="935"/>
                    </a:lnTo>
                    <a:lnTo>
                      <a:pt x="52" y="1013"/>
                    </a:lnTo>
                    <a:lnTo>
                      <a:pt x="85" y="1085"/>
                    </a:lnTo>
                    <a:lnTo>
                      <a:pt x="123" y="1150"/>
                    </a:lnTo>
                    <a:lnTo>
                      <a:pt x="164" y="1208"/>
                    </a:lnTo>
                    <a:lnTo>
                      <a:pt x="210" y="1259"/>
                    </a:lnTo>
                    <a:lnTo>
                      <a:pt x="258" y="1303"/>
                    </a:lnTo>
                    <a:lnTo>
                      <a:pt x="359" y="1375"/>
                    </a:lnTo>
                    <a:lnTo>
                      <a:pt x="458" y="1426"/>
                    </a:lnTo>
                    <a:lnTo>
                      <a:pt x="547" y="1456"/>
                    </a:lnTo>
                    <a:lnTo>
                      <a:pt x="615" y="1470"/>
                    </a:lnTo>
                    <a:lnTo>
                      <a:pt x="3362" y="1867"/>
                    </a:lnTo>
                    <a:close/>
                  </a:path>
                </a:pathLst>
              </a:custGeom>
              <a:solidFill>
                <a:srgbClr val="FF9900"/>
              </a:solidFill>
              <a:ln w="9525">
                <a:solidFill>
                  <a:srgbClr val="FF9900"/>
                </a:solidFill>
                <a:round/>
                <a:headEnd/>
                <a:tailEnd/>
              </a:ln>
            </p:spPr>
            <p:txBody>
              <a:bodyPr/>
              <a:lstStyle/>
              <a:p>
                <a:endParaRPr lang="el-GR"/>
              </a:p>
            </p:txBody>
          </p:sp>
          <p:sp>
            <p:nvSpPr>
              <p:cNvPr id="49278" name="Freeform 19"/>
              <p:cNvSpPr>
                <a:spLocks/>
              </p:cNvSpPr>
              <p:nvPr/>
            </p:nvSpPr>
            <p:spPr bwMode="auto">
              <a:xfrm>
                <a:off x="1680" y="3225"/>
                <a:ext cx="267" cy="54"/>
              </a:xfrm>
              <a:custGeom>
                <a:avLst/>
                <a:gdLst>
                  <a:gd name="T0" fmla="*/ 21 w 3445"/>
                  <a:gd name="T1" fmla="*/ 4 h 778"/>
                  <a:gd name="T2" fmla="*/ 21 w 3445"/>
                  <a:gd name="T3" fmla="*/ 2 h 778"/>
                  <a:gd name="T4" fmla="*/ 0 w 3445"/>
                  <a:gd name="T5" fmla="*/ 0 h 778"/>
                  <a:gd name="T6" fmla="*/ 0 w 3445"/>
                  <a:gd name="T7" fmla="*/ 2 h 778"/>
                  <a:gd name="T8" fmla="*/ 21 w 3445"/>
                  <a:gd name="T9" fmla="*/ 4 h 778"/>
                  <a:gd name="T10" fmla="*/ 21 w 3445"/>
                  <a:gd name="T11" fmla="*/ 4 h 7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45" h="778">
                    <a:moveTo>
                      <a:pt x="3445" y="778"/>
                    </a:moveTo>
                    <a:lnTo>
                      <a:pt x="3445" y="458"/>
                    </a:lnTo>
                    <a:lnTo>
                      <a:pt x="0" y="0"/>
                    </a:lnTo>
                    <a:lnTo>
                      <a:pt x="0" y="319"/>
                    </a:lnTo>
                    <a:lnTo>
                      <a:pt x="3445" y="778"/>
                    </a:lnTo>
                    <a:close/>
                  </a:path>
                </a:pathLst>
              </a:custGeom>
              <a:solidFill>
                <a:srgbClr val="FF9900"/>
              </a:solidFill>
              <a:ln w="9525">
                <a:solidFill>
                  <a:srgbClr val="FF9900"/>
                </a:solidFill>
                <a:round/>
                <a:headEnd/>
                <a:tailEnd/>
              </a:ln>
            </p:spPr>
            <p:txBody>
              <a:bodyPr/>
              <a:lstStyle/>
              <a:p>
                <a:endParaRPr lang="el-GR"/>
              </a:p>
            </p:txBody>
          </p:sp>
          <p:sp>
            <p:nvSpPr>
              <p:cNvPr id="49279" name="Freeform 20"/>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path>
                </a:pathLst>
              </a:custGeom>
              <a:solidFill>
                <a:srgbClr val="FF9900"/>
              </a:solidFill>
              <a:ln w="3175">
                <a:solidFill>
                  <a:srgbClr val="FF9900"/>
                </a:solidFill>
                <a:prstDash val="solid"/>
                <a:round/>
                <a:headEnd/>
                <a:tailEnd/>
              </a:ln>
            </p:spPr>
            <p:txBody>
              <a:bodyPr/>
              <a:lstStyle/>
              <a:p>
                <a:endParaRPr lang="el-GR"/>
              </a:p>
            </p:txBody>
          </p:sp>
          <p:sp>
            <p:nvSpPr>
              <p:cNvPr id="49280" name="Freeform 21"/>
              <p:cNvSpPr>
                <a:spLocks/>
              </p:cNvSpPr>
              <p:nvPr/>
            </p:nvSpPr>
            <p:spPr bwMode="auto">
              <a:xfrm>
                <a:off x="1680" y="3018"/>
                <a:ext cx="596" cy="272"/>
              </a:xfrm>
              <a:custGeom>
                <a:avLst/>
                <a:gdLst>
                  <a:gd name="T0" fmla="*/ 46 w 7698"/>
                  <a:gd name="T1" fmla="*/ 0 h 3922"/>
                  <a:gd name="T2" fmla="*/ 44 w 7698"/>
                  <a:gd name="T3" fmla="*/ 0 h 3922"/>
                  <a:gd name="T4" fmla="*/ 27 w 7698"/>
                  <a:gd name="T5" fmla="*/ 17 h 3922"/>
                  <a:gd name="T6" fmla="*/ 0 w 7698"/>
                  <a:gd name="T7" fmla="*/ 14 h 3922"/>
                  <a:gd name="T8" fmla="*/ 0 w 7698"/>
                  <a:gd name="T9" fmla="*/ 16 h 3922"/>
                  <a:gd name="T10" fmla="*/ 28 w 7698"/>
                  <a:gd name="T11" fmla="*/ 19 h 3922"/>
                  <a:gd name="T12" fmla="*/ 46 w 7698"/>
                  <a:gd name="T13" fmla="*/ 0 h 3922"/>
                  <a:gd name="T14" fmla="*/ 46 w 7698"/>
                  <a:gd name="T15" fmla="*/ 0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98" h="3922">
                    <a:moveTo>
                      <a:pt x="7698" y="0"/>
                    </a:moveTo>
                    <a:lnTo>
                      <a:pt x="7308" y="0"/>
                    </a:lnTo>
                    <a:lnTo>
                      <a:pt x="4501" y="3585"/>
                    </a:lnTo>
                    <a:lnTo>
                      <a:pt x="0" y="2988"/>
                    </a:lnTo>
                    <a:lnTo>
                      <a:pt x="0" y="3307"/>
                    </a:lnTo>
                    <a:lnTo>
                      <a:pt x="4613" y="3922"/>
                    </a:lnTo>
                    <a:lnTo>
                      <a:pt x="7698" y="0"/>
                    </a:lnTo>
                  </a:path>
                </a:pathLst>
              </a:custGeom>
              <a:solidFill>
                <a:srgbClr val="FF9900"/>
              </a:solidFill>
              <a:ln w="3175">
                <a:solidFill>
                  <a:srgbClr val="FF9900"/>
                </a:solidFill>
                <a:prstDash val="solid"/>
                <a:round/>
                <a:headEnd/>
                <a:tailEnd/>
              </a:ln>
            </p:spPr>
            <p:txBody>
              <a:bodyPr/>
              <a:lstStyle/>
              <a:p>
                <a:endParaRPr lang="el-GR"/>
              </a:p>
            </p:txBody>
          </p:sp>
          <p:sp>
            <p:nvSpPr>
              <p:cNvPr id="49281" name="Freeform 22"/>
              <p:cNvSpPr>
                <a:spLocks/>
              </p:cNvSpPr>
              <p:nvPr/>
            </p:nvSpPr>
            <p:spPr bwMode="auto">
              <a:xfrm>
                <a:off x="1686" y="2928"/>
                <a:ext cx="521" cy="281"/>
              </a:xfrm>
              <a:custGeom>
                <a:avLst/>
                <a:gdLst>
                  <a:gd name="T0" fmla="*/ 5 w 6720"/>
                  <a:gd name="T1" fmla="*/ 10 h 4060"/>
                  <a:gd name="T2" fmla="*/ 4 w 6720"/>
                  <a:gd name="T3" fmla="*/ 10 h 4060"/>
                  <a:gd name="T4" fmla="*/ 3 w 6720"/>
                  <a:gd name="T5" fmla="*/ 10 h 4060"/>
                  <a:gd name="T6" fmla="*/ 2 w 6720"/>
                  <a:gd name="T7" fmla="*/ 11 h 4060"/>
                  <a:gd name="T8" fmla="*/ 1 w 6720"/>
                  <a:gd name="T9" fmla="*/ 11 h 4060"/>
                  <a:gd name="T10" fmla="*/ 1 w 6720"/>
                  <a:gd name="T11" fmla="*/ 12 h 4060"/>
                  <a:gd name="T12" fmla="*/ 0 w 6720"/>
                  <a:gd name="T13" fmla="*/ 12 h 4060"/>
                  <a:gd name="T14" fmla="*/ 0 w 6720"/>
                  <a:gd name="T15" fmla="*/ 13 h 4060"/>
                  <a:gd name="T16" fmla="*/ 0 w 6720"/>
                  <a:gd name="T17" fmla="*/ 14 h 4060"/>
                  <a:gd name="T18" fmla="*/ 0 w 6720"/>
                  <a:gd name="T19" fmla="*/ 15 h 4060"/>
                  <a:gd name="T20" fmla="*/ 1 w 6720"/>
                  <a:gd name="T21" fmla="*/ 15 h 4060"/>
                  <a:gd name="T22" fmla="*/ 1 w 6720"/>
                  <a:gd name="T23" fmla="*/ 16 h 4060"/>
                  <a:gd name="T24" fmla="*/ 2 w 6720"/>
                  <a:gd name="T25" fmla="*/ 16 h 4060"/>
                  <a:gd name="T26" fmla="*/ 3 w 6720"/>
                  <a:gd name="T27" fmla="*/ 17 h 4060"/>
                  <a:gd name="T28" fmla="*/ 4 w 6720"/>
                  <a:gd name="T29" fmla="*/ 17 h 4060"/>
                  <a:gd name="T30" fmla="*/ 23 w 6720"/>
                  <a:gd name="T31" fmla="*/ 19 h 4060"/>
                  <a:gd name="T32" fmla="*/ 24 w 6720"/>
                  <a:gd name="T33" fmla="*/ 19 h 4060"/>
                  <a:gd name="T34" fmla="*/ 25 w 6720"/>
                  <a:gd name="T35" fmla="*/ 19 h 4060"/>
                  <a:gd name="T36" fmla="*/ 26 w 6720"/>
                  <a:gd name="T37" fmla="*/ 19 h 4060"/>
                  <a:gd name="T38" fmla="*/ 26 w 6720"/>
                  <a:gd name="T39" fmla="*/ 19 h 4060"/>
                  <a:gd name="T40" fmla="*/ 27 w 6720"/>
                  <a:gd name="T41" fmla="*/ 18 h 4060"/>
                  <a:gd name="T42" fmla="*/ 39 w 6720"/>
                  <a:gd name="T43" fmla="*/ 6 h 4060"/>
                  <a:gd name="T44" fmla="*/ 40 w 6720"/>
                  <a:gd name="T45" fmla="*/ 5 h 4060"/>
                  <a:gd name="T46" fmla="*/ 40 w 6720"/>
                  <a:gd name="T47" fmla="*/ 4 h 4060"/>
                  <a:gd name="T48" fmla="*/ 40 w 6720"/>
                  <a:gd name="T49" fmla="*/ 3 h 4060"/>
                  <a:gd name="T50" fmla="*/ 40 w 6720"/>
                  <a:gd name="T51" fmla="*/ 3 h 4060"/>
                  <a:gd name="T52" fmla="*/ 40 w 6720"/>
                  <a:gd name="T53" fmla="*/ 2 h 4060"/>
                  <a:gd name="T54" fmla="*/ 40 w 6720"/>
                  <a:gd name="T55" fmla="*/ 1 h 4060"/>
                  <a:gd name="T56" fmla="*/ 39 w 6720"/>
                  <a:gd name="T57" fmla="*/ 1 h 4060"/>
                  <a:gd name="T58" fmla="*/ 38 w 6720"/>
                  <a:gd name="T59" fmla="*/ 0 h 4060"/>
                  <a:gd name="T60" fmla="*/ 37 w 6720"/>
                  <a:gd name="T61" fmla="*/ 0 h 4060"/>
                  <a:gd name="T62" fmla="*/ 36 w 6720"/>
                  <a:gd name="T63" fmla="*/ 0 h 4060"/>
                  <a:gd name="T64" fmla="*/ 36 w 6720"/>
                  <a:gd name="T65" fmla="*/ 0 h 4060"/>
                  <a:gd name="T66" fmla="*/ 35 w 6720"/>
                  <a:gd name="T67" fmla="*/ 0 h 4060"/>
                  <a:gd name="T68" fmla="*/ 34 w 6720"/>
                  <a:gd name="T69" fmla="*/ 0 h 4060"/>
                  <a:gd name="T70" fmla="*/ 33 w 6720"/>
                  <a:gd name="T71" fmla="*/ 1 h 4060"/>
                  <a:gd name="T72" fmla="*/ 22 w 6720"/>
                  <a:gd name="T73" fmla="*/ 12 h 40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20" h="4060">
                    <a:moveTo>
                      <a:pt x="3653" y="2534"/>
                    </a:moveTo>
                    <a:lnTo>
                      <a:pt x="805" y="2130"/>
                    </a:lnTo>
                    <a:lnTo>
                      <a:pt x="733" y="2124"/>
                    </a:lnTo>
                    <a:lnTo>
                      <a:pt x="660" y="2127"/>
                    </a:lnTo>
                    <a:lnTo>
                      <a:pt x="587" y="2140"/>
                    </a:lnTo>
                    <a:lnTo>
                      <a:pt x="514" y="2161"/>
                    </a:lnTo>
                    <a:lnTo>
                      <a:pt x="444" y="2190"/>
                    </a:lnTo>
                    <a:lnTo>
                      <a:pt x="374" y="2228"/>
                    </a:lnTo>
                    <a:lnTo>
                      <a:pt x="309" y="2272"/>
                    </a:lnTo>
                    <a:lnTo>
                      <a:pt x="247" y="2324"/>
                    </a:lnTo>
                    <a:lnTo>
                      <a:pt x="190" y="2381"/>
                    </a:lnTo>
                    <a:lnTo>
                      <a:pt x="139" y="2441"/>
                    </a:lnTo>
                    <a:lnTo>
                      <a:pt x="94" y="2505"/>
                    </a:lnTo>
                    <a:lnTo>
                      <a:pt x="57" y="2574"/>
                    </a:lnTo>
                    <a:lnTo>
                      <a:pt x="29" y="2646"/>
                    </a:lnTo>
                    <a:lnTo>
                      <a:pt x="10" y="2722"/>
                    </a:lnTo>
                    <a:lnTo>
                      <a:pt x="0" y="2797"/>
                    </a:lnTo>
                    <a:lnTo>
                      <a:pt x="1" y="2876"/>
                    </a:lnTo>
                    <a:lnTo>
                      <a:pt x="10" y="2971"/>
                    </a:lnTo>
                    <a:lnTo>
                      <a:pt x="27" y="3059"/>
                    </a:lnTo>
                    <a:lnTo>
                      <a:pt x="52" y="3137"/>
                    </a:lnTo>
                    <a:lnTo>
                      <a:pt x="85" y="3209"/>
                    </a:lnTo>
                    <a:lnTo>
                      <a:pt x="123" y="3274"/>
                    </a:lnTo>
                    <a:lnTo>
                      <a:pt x="164" y="3332"/>
                    </a:lnTo>
                    <a:lnTo>
                      <a:pt x="210" y="3383"/>
                    </a:lnTo>
                    <a:lnTo>
                      <a:pt x="258" y="3427"/>
                    </a:lnTo>
                    <a:lnTo>
                      <a:pt x="359" y="3499"/>
                    </a:lnTo>
                    <a:lnTo>
                      <a:pt x="458" y="3550"/>
                    </a:lnTo>
                    <a:lnTo>
                      <a:pt x="547" y="3580"/>
                    </a:lnTo>
                    <a:lnTo>
                      <a:pt x="615" y="3594"/>
                    </a:lnTo>
                    <a:lnTo>
                      <a:pt x="3722" y="4043"/>
                    </a:lnTo>
                    <a:lnTo>
                      <a:pt x="3886" y="4059"/>
                    </a:lnTo>
                    <a:lnTo>
                      <a:pt x="3962" y="4060"/>
                    </a:lnTo>
                    <a:lnTo>
                      <a:pt x="4033" y="4056"/>
                    </a:lnTo>
                    <a:lnTo>
                      <a:pt x="4099" y="4048"/>
                    </a:lnTo>
                    <a:lnTo>
                      <a:pt x="4162" y="4036"/>
                    </a:lnTo>
                    <a:lnTo>
                      <a:pt x="4221" y="4020"/>
                    </a:lnTo>
                    <a:lnTo>
                      <a:pt x="4275" y="4000"/>
                    </a:lnTo>
                    <a:lnTo>
                      <a:pt x="4327" y="3975"/>
                    </a:lnTo>
                    <a:lnTo>
                      <a:pt x="4377" y="3946"/>
                    </a:lnTo>
                    <a:lnTo>
                      <a:pt x="4465" y="3878"/>
                    </a:lnTo>
                    <a:lnTo>
                      <a:pt x="4547" y="3794"/>
                    </a:lnTo>
                    <a:lnTo>
                      <a:pt x="4619" y="3696"/>
                    </a:lnTo>
                    <a:lnTo>
                      <a:pt x="6564" y="1194"/>
                    </a:lnTo>
                    <a:lnTo>
                      <a:pt x="6623" y="1102"/>
                    </a:lnTo>
                    <a:lnTo>
                      <a:pt x="6649" y="1050"/>
                    </a:lnTo>
                    <a:lnTo>
                      <a:pt x="6671" y="996"/>
                    </a:lnTo>
                    <a:lnTo>
                      <a:pt x="6705" y="879"/>
                    </a:lnTo>
                    <a:lnTo>
                      <a:pt x="6720" y="754"/>
                    </a:lnTo>
                    <a:lnTo>
                      <a:pt x="6720" y="689"/>
                    </a:lnTo>
                    <a:lnTo>
                      <a:pt x="6713" y="623"/>
                    </a:lnTo>
                    <a:lnTo>
                      <a:pt x="6700" y="556"/>
                    </a:lnTo>
                    <a:lnTo>
                      <a:pt x="6681" y="490"/>
                    </a:lnTo>
                    <a:lnTo>
                      <a:pt x="6653" y="421"/>
                    </a:lnTo>
                    <a:lnTo>
                      <a:pt x="6617" y="354"/>
                    </a:lnTo>
                    <a:lnTo>
                      <a:pt x="6572" y="287"/>
                    </a:lnTo>
                    <a:lnTo>
                      <a:pt x="6519" y="222"/>
                    </a:lnTo>
                    <a:lnTo>
                      <a:pt x="6467" y="170"/>
                    </a:lnTo>
                    <a:lnTo>
                      <a:pt x="6408" y="125"/>
                    </a:lnTo>
                    <a:lnTo>
                      <a:pt x="6345" y="87"/>
                    </a:lnTo>
                    <a:lnTo>
                      <a:pt x="6277" y="57"/>
                    </a:lnTo>
                    <a:lnTo>
                      <a:pt x="6207" y="30"/>
                    </a:lnTo>
                    <a:lnTo>
                      <a:pt x="6134" y="13"/>
                    </a:lnTo>
                    <a:lnTo>
                      <a:pt x="6058" y="2"/>
                    </a:lnTo>
                    <a:lnTo>
                      <a:pt x="5980" y="0"/>
                    </a:lnTo>
                    <a:lnTo>
                      <a:pt x="5904" y="4"/>
                    </a:lnTo>
                    <a:lnTo>
                      <a:pt x="5827" y="17"/>
                    </a:lnTo>
                    <a:lnTo>
                      <a:pt x="5751" y="38"/>
                    </a:lnTo>
                    <a:lnTo>
                      <a:pt x="5677" y="66"/>
                    </a:lnTo>
                    <a:lnTo>
                      <a:pt x="5605" y="104"/>
                    </a:lnTo>
                    <a:lnTo>
                      <a:pt x="5536" y="149"/>
                    </a:lnTo>
                    <a:lnTo>
                      <a:pt x="5470" y="204"/>
                    </a:lnTo>
                    <a:lnTo>
                      <a:pt x="5409" y="269"/>
                    </a:lnTo>
                    <a:lnTo>
                      <a:pt x="3653" y="2534"/>
                    </a:lnTo>
                  </a:path>
                </a:pathLst>
              </a:custGeom>
              <a:solidFill>
                <a:srgbClr val="FF9900"/>
              </a:solidFill>
              <a:ln w="3175">
                <a:solidFill>
                  <a:srgbClr val="FF9900"/>
                </a:solidFill>
                <a:prstDash val="solid"/>
                <a:round/>
                <a:headEnd/>
                <a:tailEnd/>
              </a:ln>
            </p:spPr>
            <p:txBody>
              <a:bodyPr/>
              <a:lstStyle/>
              <a:p>
                <a:endParaRPr lang="el-GR"/>
              </a:p>
            </p:txBody>
          </p:sp>
          <p:sp>
            <p:nvSpPr>
              <p:cNvPr id="49282" name="Freeform 23"/>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path>
                </a:pathLst>
              </a:custGeom>
              <a:solidFill>
                <a:srgbClr val="FF9900"/>
              </a:solidFill>
              <a:ln w="3175">
                <a:solidFill>
                  <a:srgbClr val="FF9900"/>
                </a:solidFill>
                <a:prstDash val="solid"/>
                <a:round/>
                <a:headEnd/>
                <a:tailEnd/>
              </a:ln>
            </p:spPr>
            <p:txBody>
              <a:bodyPr/>
              <a:lstStyle/>
              <a:p>
                <a:endParaRPr lang="el-GR"/>
              </a:p>
            </p:txBody>
          </p:sp>
          <p:sp>
            <p:nvSpPr>
              <p:cNvPr id="49283" name="Freeform 24"/>
              <p:cNvSpPr>
                <a:spLocks/>
              </p:cNvSpPr>
              <p:nvPr/>
            </p:nvSpPr>
            <p:spPr bwMode="auto">
              <a:xfrm>
                <a:off x="2032" y="3407"/>
                <a:ext cx="12" cy="5"/>
              </a:xfrm>
              <a:custGeom>
                <a:avLst/>
                <a:gdLst>
                  <a:gd name="T0" fmla="*/ 0 w 155"/>
                  <a:gd name="T1" fmla="*/ 0 h 75"/>
                  <a:gd name="T2" fmla="*/ 0 w 155"/>
                  <a:gd name="T3" fmla="*/ 0 h 75"/>
                  <a:gd name="T4" fmla="*/ 0 w 155"/>
                  <a:gd name="T5" fmla="*/ 0 h 75"/>
                  <a:gd name="T6" fmla="*/ 0 w 155"/>
                  <a:gd name="T7" fmla="*/ 0 h 75"/>
                  <a:gd name="T8" fmla="*/ 0 w 155"/>
                  <a:gd name="T9" fmla="*/ 0 h 75"/>
                  <a:gd name="T10" fmla="*/ 1 w 155"/>
                  <a:gd name="T11" fmla="*/ 0 h 75"/>
                  <a:gd name="T12" fmla="*/ 1 w 155"/>
                  <a:gd name="T13" fmla="*/ 0 h 75"/>
                  <a:gd name="T14" fmla="*/ 1 w 155"/>
                  <a:gd name="T15" fmla="*/ 0 h 75"/>
                  <a:gd name="T16" fmla="*/ 1 w 155"/>
                  <a:gd name="T17" fmla="*/ 0 h 75"/>
                  <a:gd name="T18" fmla="*/ 0 w 155"/>
                  <a:gd name="T19" fmla="*/ 0 h 75"/>
                  <a:gd name="T20" fmla="*/ 0 w 15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75">
                    <a:moveTo>
                      <a:pt x="0" y="0"/>
                    </a:moveTo>
                    <a:lnTo>
                      <a:pt x="7" y="34"/>
                    </a:lnTo>
                    <a:lnTo>
                      <a:pt x="24" y="57"/>
                    </a:lnTo>
                    <a:lnTo>
                      <a:pt x="48" y="72"/>
                    </a:lnTo>
                    <a:lnTo>
                      <a:pt x="78" y="75"/>
                    </a:lnTo>
                    <a:lnTo>
                      <a:pt x="106" y="72"/>
                    </a:lnTo>
                    <a:lnTo>
                      <a:pt x="131" y="57"/>
                    </a:lnTo>
                    <a:lnTo>
                      <a:pt x="148" y="34"/>
                    </a:lnTo>
                    <a:lnTo>
                      <a:pt x="155" y="0"/>
                    </a:lnTo>
                    <a:lnTo>
                      <a:pt x="0" y="0"/>
                    </a:lnTo>
                    <a:close/>
                  </a:path>
                </a:pathLst>
              </a:custGeom>
              <a:solidFill>
                <a:srgbClr val="FF9900"/>
              </a:solidFill>
              <a:ln w="9525">
                <a:solidFill>
                  <a:srgbClr val="FF9900"/>
                </a:solidFill>
                <a:round/>
                <a:headEnd/>
                <a:tailEnd/>
              </a:ln>
            </p:spPr>
            <p:txBody>
              <a:bodyPr/>
              <a:lstStyle/>
              <a:p>
                <a:endParaRPr lang="el-GR"/>
              </a:p>
            </p:txBody>
          </p:sp>
          <p:sp>
            <p:nvSpPr>
              <p:cNvPr id="49284" name="Freeform 25"/>
              <p:cNvSpPr>
                <a:spLocks/>
              </p:cNvSpPr>
              <p:nvPr/>
            </p:nvSpPr>
            <p:spPr bwMode="auto">
              <a:xfrm>
                <a:off x="1943" y="3227"/>
                <a:ext cx="101" cy="180"/>
              </a:xfrm>
              <a:custGeom>
                <a:avLst/>
                <a:gdLst>
                  <a:gd name="T0" fmla="*/ 0 w 1303"/>
                  <a:gd name="T1" fmla="*/ 1 h 2610"/>
                  <a:gd name="T2" fmla="*/ 2 w 1303"/>
                  <a:gd name="T3" fmla="*/ 1 h 2610"/>
                  <a:gd name="T4" fmla="*/ 3 w 1303"/>
                  <a:gd name="T5" fmla="*/ 1 h 2610"/>
                  <a:gd name="T6" fmla="*/ 3 w 1303"/>
                  <a:gd name="T7" fmla="*/ 2 h 2610"/>
                  <a:gd name="T8" fmla="*/ 4 w 1303"/>
                  <a:gd name="T9" fmla="*/ 2 h 2610"/>
                  <a:gd name="T10" fmla="*/ 5 w 1303"/>
                  <a:gd name="T11" fmla="*/ 3 h 2610"/>
                  <a:gd name="T12" fmla="*/ 5 w 1303"/>
                  <a:gd name="T13" fmla="*/ 4 h 2610"/>
                  <a:gd name="T14" fmla="*/ 6 w 1303"/>
                  <a:gd name="T15" fmla="*/ 4 h 2610"/>
                  <a:gd name="T16" fmla="*/ 6 w 1303"/>
                  <a:gd name="T17" fmla="*/ 5 h 2610"/>
                  <a:gd name="T18" fmla="*/ 6 w 1303"/>
                  <a:gd name="T19" fmla="*/ 6 h 2610"/>
                  <a:gd name="T20" fmla="*/ 7 w 1303"/>
                  <a:gd name="T21" fmla="*/ 7 h 2610"/>
                  <a:gd name="T22" fmla="*/ 7 w 1303"/>
                  <a:gd name="T23" fmla="*/ 8 h 2610"/>
                  <a:gd name="T24" fmla="*/ 7 w 1303"/>
                  <a:gd name="T25" fmla="*/ 9 h 2610"/>
                  <a:gd name="T26" fmla="*/ 7 w 1303"/>
                  <a:gd name="T27" fmla="*/ 10 h 2610"/>
                  <a:gd name="T28" fmla="*/ 7 w 1303"/>
                  <a:gd name="T29" fmla="*/ 11 h 2610"/>
                  <a:gd name="T30" fmla="*/ 7 w 1303"/>
                  <a:gd name="T31" fmla="*/ 12 h 2610"/>
                  <a:gd name="T32" fmla="*/ 7 w 1303"/>
                  <a:gd name="T33" fmla="*/ 12 h 2610"/>
                  <a:gd name="T34" fmla="*/ 8 w 1303"/>
                  <a:gd name="T35" fmla="*/ 12 h 2610"/>
                  <a:gd name="T36" fmla="*/ 8 w 1303"/>
                  <a:gd name="T37" fmla="*/ 11 h 2610"/>
                  <a:gd name="T38" fmla="*/ 8 w 1303"/>
                  <a:gd name="T39" fmla="*/ 10 h 2610"/>
                  <a:gd name="T40" fmla="*/ 8 w 1303"/>
                  <a:gd name="T41" fmla="*/ 9 h 2610"/>
                  <a:gd name="T42" fmla="*/ 8 w 1303"/>
                  <a:gd name="T43" fmla="*/ 8 h 2610"/>
                  <a:gd name="T44" fmla="*/ 8 w 1303"/>
                  <a:gd name="T45" fmla="*/ 7 h 2610"/>
                  <a:gd name="T46" fmla="*/ 7 w 1303"/>
                  <a:gd name="T47" fmla="*/ 6 h 2610"/>
                  <a:gd name="T48" fmla="*/ 7 w 1303"/>
                  <a:gd name="T49" fmla="*/ 5 h 2610"/>
                  <a:gd name="T50" fmla="*/ 7 w 1303"/>
                  <a:gd name="T51" fmla="*/ 4 h 2610"/>
                  <a:gd name="T52" fmla="*/ 6 w 1303"/>
                  <a:gd name="T53" fmla="*/ 4 h 2610"/>
                  <a:gd name="T54" fmla="*/ 6 w 1303"/>
                  <a:gd name="T55" fmla="*/ 3 h 2610"/>
                  <a:gd name="T56" fmla="*/ 5 w 1303"/>
                  <a:gd name="T57" fmla="*/ 2 h 2610"/>
                  <a:gd name="T58" fmla="*/ 4 w 1303"/>
                  <a:gd name="T59" fmla="*/ 1 h 2610"/>
                  <a:gd name="T60" fmla="*/ 3 w 1303"/>
                  <a:gd name="T61" fmla="*/ 1 h 2610"/>
                  <a:gd name="T62" fmla="*/ 2 w 1303"/>
                  <a:gd name="T63" fmla="*/ 0 h 2610"/>
                  <a:gd name="T64" fmla="*/ 1 w 1303"/>
                  <a:gd name="T65" fmla="*/ 0 h 2610"/>
                  <a:gd name="T66" fmla="*/ 1 w 1303"/>
                  <a:gd name="T67" fmla="*/ 0 h 2610"/>
                  <a:gd name="T68" fmla="*/ 0 w 1303"/>
                  <a:gd name="T69" fmla="*/ 0 h 2610"/>
                  <a:gd name="T70" fmla="*/ 0 w 1303"/>
                  <a:gd name="T71" fmla="*/ 0 h 2610"/>
                  <a:gd name="T72" fmla="*/ 0 w 1303"/>
                  <a:gd name="T73" fmla="*/ 0 h 2610"/>
                  <a:gd name="T74" fmla="*/ 0 w 1303"/>
                  <a:gd name="T75" fmla="*/ 1 h 2610"/>
                  <a:gd name="T76" fmla="*/ 0 w 1303"/>
                  <a:gd name="T77" fmla="*/ 1 h 26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03" h="2610">
                    <a:moveTo>
                      <a:pt x="65" y="156"/>
                    </a:moveTo>
                    <a:lnTo>
                      <a:pt x="66" y="156"/>
                    </a:lnTo>
                    <a:lnTo>
                      <a:pt x="167" y="171"/>
                    </a:lnTo>
                    <a:lnTo>
                      <a:pt x="262" y="195"/>
                    </a:lnTo>
                    <a:lnTo>
                      <a:pt x="348" y="223"/>
                    </a:lnTo>
                    <a:lnTo>
                      <a:pt x="429" y="261"/>
                    </a:lnTo>
                    <a:lnTo>
                      <a:pt x="503" y="302"/>
                    </a:lnTo>
                    <a:lnTo>
                      <a:pt x="573" y="348"/>
                    </a:lnTo>
                    <a:lnTo>
                      <a:pt x="637" y="399"/>
                    </a:lnTo>
                    <a:lnTo>
                      <a:pt x="696" y="458"/>
                    </a:lnTo>
                    <a:lnTo>
                      <a:pt x="750" y="520"/>
                    </a:lnTo>
                    <a:lnTo>
                      <a:pt x="801" y="586"/>
                    </a:lnTo>
                    <a:lnTo>
                      <a:pt x="846" y="658"/>
                    </a:lnTo>
                    <a:lnTo>
                      <a:pt x="888" y="733"/>
                    </a:lnTo>
                    <a:lnTo>
                      <a:pt x="926" y="813"/>
                    </a:lnTo>
                    <a:lnTo>
                      <a:pt x="960" y="895"/>
                    </a:lnTo>
                    <a:lnTo>
                      <a:pt x="991" y="982"/>
                    </a:lnTo>
                    <a:lnTo>
                      <a:pt x="1018" y="1070"/>
                    </a:lnTo>
                    <a:lnTo>
                      <a:pt x="1042" y="1161"/>
                    </a:lnTo>
                    <a:lnTo>
                      <a:pt x="1062" y="1255"/>
                    </a:lnTo>
                    <a:lnTo>
                      <a:pt x="1081" y="1352"/>
                    </a:lnTo>
                    <a:lnTo>
                      <a:pt x="1095" y="1449"/>
                    </a:lnTo>
                    <a:lnTo>
                      <a:pt x="1108" y="1548"/>
                    </a:lnTo>
                    <a:lnTo>
                      <a:pt x="1118" y="1647"/>
                    </a:lnTo>
                    <a:lnTo>
                      <a:pt x="1128" y="1746"/>
                    </a:lnTo>
                    <a:lnTo>
                      <a:pt x="1134" y="1845"/>
                    </a:lnTo>
                    <a:lnTo>
                      <a:pt x="1140" y="1947"/>
                    </a:lnTo>
                    <a:lnTo>
                      <a:pt x="1143" y="2045"/>
                    </a:lnTo>
                    <a:lnTo>
                      <a:pt x="1146" y="2144"/>
                    </a:lnTo>
                    <a:lnTo>
                      <a:pt x="1147" y="2240"/>
                    </a:lnTo>
                    <a:lnTo>
                      <a:pt x="1148" y="2335"/>
                    </a:lnTo>
                    <a:lnTo>
                      <a:pt x="1148" y="2429"/>
                    </a:lnTo>
                    <a:lnTo>
                      <a:pt x="1148" y="2520"/>
                    </a:lnTo>
                    <a:lnTo>
                      <a:pt x="1148" y="2610"/>
                    </a:lnTo>
                    <a:lnTo>
                      <a:pt x="1303" y="2610"/>
                    </a:lnTo>
                    <a:lnTo>
                      <a:pt x="1303" y="2520"/>
                    </a:lnTo>
                    <a:lnTo>
                      <a:pt x="1303" y="2429"/>
                    </a:lnTo>
                    <a:lnTo>
                      <a:pt x="1303" y="2335"/>
                    </a:lnTo>
                    <a:lnTo>
                      <a:pt x="1301" y="2238"/>
                    </a:lnTo>
                    <a:lnTo>
                      <a:pt x="1300" y="2141"/>
                    </a:lnTo>
                    <a:lnTo>
                      <a:pt x="1297" y="2040"/>
                    </a:lnTo>
                    <a:lnTo>
                      <a:pt x="1293" y="1938"/>
                    </a:lnTo>
                    <a:lnTo>
                      <a:pt x="1288" y="1838"/>
                    </a:lnTo>
                    <a:lnTo>
                      <a:pt x="1281" y="1735"/>
                    </a:lnTo>
                    <a:lnTo>
                      <a:pt x="1272" y="1632"/>
                    </a:lnTo>
                    <a:lnTo>
                      <a:pt x="1261" y="1529"/>
                    </a:lnTo>
                    <a:lnTo>
                      <a:pt x="1248" y="1425"/>
                    </a:lnTo>
                    <a:lnTo>
                      <a:pt x="1232" y="1326"/>
                    </a:lnTo>
                    <a:lnTo>
                      <a:pt x="1214" y="1226"/>
                    </a:lnTo>
                    <a:lnTo>
                      <a:pt x="1193" y="1127"/>
                    </a:lnTo>
                    <a:lnTo>
                      <a:pt x="1167" y="1028"/>
                    </a:lnTo>
                    <a:lnTo>
                      <a:pt x="1136" y="932"/>
                    </a:lnTo>
                    <a:lnTo>
                      <a:pt x="1104" y="840"/>
                    </a:lnTo>
                    <a:lnTo>
                      <a:pt x="1068" y="749"/>
                    </a:lnTo>
                    <a:lnTo>
                      <a:pt x="1024" y="662"/>
                    </a:lnTo>
                    <a:lnTo>
                      <a:pt x="979" y="577"/>
                    </a:lnTo>
                    <a:lnTo>
                      <a:pt x="926" y="498"/>
                    </a:lnTo>
                    <a:lnTo>
                      <a:pt x="870" y="420"/>
                    </a:lnTo>
                    <a:lnTo>
                      <a:pt x="808" y="350"/>
                    </a:lnTo>
                    <a:lnTo>
                      <a:pt x="738" y="283"/>
                    </a:lnTo>
                    <a:lnTo>
                      <a:pt x="664" y="222"/>
                    </a:lnTo>
                    <a:lnTo>
                      <a:pt x="585" y="169"/>
                    </a:lnTo>
                    <a:lnTo>
                      <a:pt x="497" y="121"/>
                    </a:lnTo>
                    <a:lnTo>
                      <a:pt x="403" y="79"/>
                    </a:lnTo>
                    <a:lnTo>
                      <a:pt x="304" y="45"/>
                    </a:lnTo>
                    <a:lnTo>
                      <a:pt x="198" y="19"/>
                    </a:lnTo>
                    <a:lnTo>
                      <a:pt x="85" y="0"/>
                    </a:lnTo>
                    <a:lnTo>
                      <a:pt x="86" y="0"/>
                    </a:lnTo>
                    <a:lnTo>
                      <a:pt x="85" y="0"/>
                    </a:lnTo>
                    <a:lnTo>
                      <a:pt x="51" y="2"/>
                    </a:lnTo>
                    <a:lnTo>
                      <a:pt x="25" y="18"/>
                    </a:lnTo>
                    <a:lnTo>
                      <a:pt x="7" y="41"/>
                    </a:lnTo>
                    <a:lnTo>
                      <a:pt x="0" y="68"/>
                    </a:lnTo>
                    <a:lnTo>
                      <a:pt x="1" y="98"/>
                    </a:lnTo>
                    <a:lnTo>
                      <a:pt x="12" y="124"/>
                    </a:lnTo>
                    <a:lnTo>
                      <a:pt x="34" y="145"/>
                    </a:lnTo>
                    <a:lnTo>
                      <a:pt x="66" y="156"/>
                    </a:lnTo>
                    <a:lnTo>
                      <a:pt x="65" y="156"/>
                    </a:lnTo>
                    <a:close/>
                  </a:path>
                </a:pathLst>
              </a:custGeom>
              <a:solidFill>
                <a:srgbClr val="FF9900"/>
              </a:solidFill>
              <a:ln w="9525">
                <a:solidFill>
                  <a:srgbClr val="FF9900"/>
                </a:solidFill>
                <a:round/>
                <a:headEnd/>
                <a:tailEnd/>
              </a:ln>
            </p:spPr>
            <p:txBody>
              <a:bodyPr/>
              <a:lstStyle/>
              <a:p>
                <a:endParaRPr lang="el-GR"/>
              </a:p>
            </p:txBody>
          </p:sp>
          <p:sp>
            <p:nvSpPr>
              <p:cNvPr id="49285" name="Freeform 26"/>
              <p:cNvSpPr>
                <a:spLocks/>
              </p:cNvSpPr>
              <p:nvPr/>
            </p:nvSpPr>
            <p:spPr bwMode="auto">
              <a:xfrm>
                <a:off x="1812" y="3209"/>
                <a:ext cx="138" cy="28"/>
              </a:xfrm>
              <a:custGeom>
                <a:avLst/>
                <a:gdLst>
                  <a:gd name="T0" fmla="*/ 0 w 1783"/>
                  <a:gd name="T1" fmla="*/ 1 h 401"/>
                  <a:gd name="T2" fmla="*/ 0 w 1783"/>
                  <a:gd name="T3" fmla="*/ 1 h 401"/>
                  <a:gd name="T4" fmla="*/ 11 w 1783"/>
                  <a:gd name="T5" fmla="*/ 2 h 401"/>
                  <a:gd name="T6" fmla="*/ 11 w 1783"/>
                  <a:gd name="T7" fmla="*/ 1 h 401"/>
                  <a:gd name="T8" fmla="*/ 1 w 1783"/>
                  <a:gd name="T9" fmla="*/ 0 h 401"/>
                  <a:gd name="T10" fmla="*/ 1 w 1783"/>
                  <a:gd name="T11" fmla="*/ 0 h 401"/>
                  <a:gd name="T12" fmla="*/ 1 w 1783"/>
                  <a:gd name="T13" fmla="*/ 0 h 401"/>
                  <a:gd name="T14" fmla="*/ 0 w 1783"/>
                  <a:gd name="T15" fmla="*/ 0 h 401"/>
                  <a:gd name="T16" fmla="*/ 0 w 1783"/>
                  <a:gd name="T17" fmla="*/ 0 h 401"/>
                  <a:gd name="T18" fmla="*/ 0 w 1783"/>
                  <a:gd name="T19" fmla="*/ 0 h 401"/>
                  <a:gd name="T20" fmla="*/ 0 w 1783"/>
                  <a:gd name="T21" fmla="*/ 0 h 401"/>
                  <a:gd name="T22" fmla="*/ 0 w 1783"/>
                  <a:gd name="T23" fmla="*/ 0 h 401"/>
                  <a:gd name="T24" fmla="*/ 0 w 1783"/>
                  <a:gd name="T25" fmla="*/ 1 h 401"/>
                  <a:gd name="T26" fmla="*/ 0 w 1783"/>
                  <a:gd name="T27" fmla="*/ 1 h 401"/>
                  <a:gd name="T28" fmla="*/ 0 w 1783"/>
                  <a:gd name="T29" fmla="*/ 1 h 401"/>
                  <a:gd name="T30" fmla="*/ 0 w 1783"/>
                  <a:gd name="T31" fmla="*/ 1 h 401"/>
                  <a:gd name="T32" fmla="*/ 0 w 1783"/>
                  <a:gd name="T33" fmla="*/ 1 h 4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83" h="401">
                    <a:moveTo>
                      <a:pt x="67" y="154"/>
                    </a:moveTo>
                    <a:lnTo>
                      <a:pt x="65" y="154"/>
                    </a:lnTo>
                    <a:lnTo>
                      <a:pt x="1762" y="401"/>
                    </a:lnTo>
                    <a:lnTo>
                      <a:pt x="1783" y="245"/>
                    </a:lnTo>
                    <a:lnTo>
                      <a:pt x="86" y="0"/>
                    </a:lnTo>
                    <a:lnTo>
                      <a:pt x="85" y="0"/>
                    </a:lnTo>
                    <a:lnTo>
                      <a:pt x="86" y="0"/>
                    </a:lnTo>
                    <a:lnTo>
                      <a:pt x="52" y="2"/>
                    </a:lnTo>
                    <a:lnTo>
                      <a:pt x="26" y="17"/>
                    </a:lnTo>
                    <a:lnTo>
                      <a:pt x="8" y="40"/>
                    </a:lnTo>
                    <a:lnTo>
                      <a:pt x="0" y="67"/>
                    </a:lnTo>
                    <a:lnTo>
                      <a:pt x="0" y="97"/>
                    </a:lnTo>
                    <a:lnTo>
                      <a:pt x="12" y="123"/>
                    </a:lnTo>
                    <a:lnTo>
                      <a:pt x="33" y="145"/>
                    </a:lnTo>
                    <a:lnTo>
                      <a:pt x="65" y="154"/>
                    </a:lnTo>
                    <a:lnTo>
                      <a:pt x="67" y="154"/>
                    </a:lnTo>
                    <a:close/>
                  </a:path>
                </a:pathLst>
              </a:custGeom>
              <a:solidFill>
                <a:srgbClr val="FF9900"/>
              </a:solidFill>
              <a:ln w="9525">
                <a:solidFill>
                  <a:srgbClr val="FF9900"/>
                </a:solidFill>
                <a:round/>
                <a:headEnd/>
                <a:tailEnd/>
              </a:ln>
            </p:spPr>
            <p:txBody>
              <a:bodyPr/>
              <a:lstStyle/>
              <a:p>
                <a:endParaRPr lang="el-GR"/>
              </a:p>
            </p:txBody>
          </p:sp>
          <p:sp>
            <p:nvSpPr>
              <p:cNvPr id="49286" name="Freeform 27"/>
              <p:cNvSpPr>
                <a:spLocks/>
              </p:cNvSpPr>
              <p:nvPr/>
            </p:nvSpPr>
            <p:spPr bwMode="auto">
              <a:xfrm>
                <a:off x="1769" y="3131"/>
                <a:ext cx="49" cy="89"/>
              </a:xfrm>
              <a:custGeom>
                <a:avLst/>
                <a:gdLst>
                  <a:gd name="T0" fmla="*/ 0 w 645"/>
                  <a:gd name="T1" fmla="*/ 0 h 1288"/>
                  <a:gd name="T2" fmla="*/ 0 w 645"/>
                  <a:gd name="T3" fmla="*/ 1 h 1288"/>
                  <a:gd name="T4" fmla="*/ 0 w 645"/>
                  <a:gd name="T5" fmla="*/ 1 h 1288"/>
                  <a:gd name="T6" fmla="*/ 0 w 645"/>
                  <a:gd name="T7" fmla="*/ 2 h 1288"/>
                  <a:gd name="T8" fmla="*/ 0 w 645"/>
                  <a:gd name="T9" fmla="*/ 2 h 1288"/>
                  <a:gd name="T10" fmla="*/ 0 w 645"/>
                  <a:gd name="T11" fmla="*/ 3 h 1288"/>
                  <a:gd name="T12" fmla="*/ 0 w 645"/>
                  <a:gd name="T13" fmla="*/ 3 h 1288"/>
                  <a:gd name="T14" fmla="*/ 0 w 645"/>
                  <a:gd name="T15" fmla="*/ 4 h 1288"/>
                  <a:gd name="T16" fmla="*/ 0 w 645"/>
                  <a:gd name="T17" fmla="*/ 4 h 1288"/>
                  <a:gd name="T18" fmla="*/ 0 w 645"/>
                  <a:gd name="T19" fmla="*/ 4 h 1288"/>
                  <a:gd name="T20" fmla="*/ 1 w 645"/>
                  <a:gd name="T21" fmla="*/ 5 h 1288"/>
                  <a:gd name="T22" fmla="*/ 1 w 645"/>
                  <a:gd name="T23" fmla="*/ 5 h 1288"/>
                  <a:gd name="T24" fmla="*/ 1 w 645"/>
                  <a:gd name="T25" fmla="*/ 6 h 1288"/>
                  <a:gd name="T26" fmla="*/ 2 w 645"/>
                  <a:gd name="T27" fmla="*/ 6 h 1288"/>
                  <a:gd name="T28" fmla="*/ 3 w 645"/>
                  <a:gd name="T29" fmla="*/ 6 h 1288"/>
                  <a:gd name="T30" fmla="*/ 3 w 645"/>
                  <a:gd name="T31" fmla="*/ 6 h 1288"/>
                  <a:gd name="T32" fmla="*/ 4 w 645"/>
                  <a:gd name="T33" fmla="*/ 5 h 1288"/>
                  <a:gd name="T34" fmla="*/ 3 w 645"/>
                  <a:gd name="T35" fmla="*/ 5 h 1288"/>
                  <a:gd name="T36" fmla="*/ 3 w 645"/>
                  <a:gd name="T37" fmla="*/ 5 h 1288"/>
                  <a:gd name="T38" fmla="*/ 2 w 645"/>
                  <a:gd name="T39" fmla="*/ 5 h 1288"/>
                  <a:gd name="T40" fmla="*/ 2 w 645"/>
                  <a:gd name="T41" fmla="*/ 5 h 1288"/>
                  <a:gd name="T42" fmla="*/ 2 w 645"/>
                  <a:gd name="T43" fmla="*/ 5 h 1288"/>
                  <a:gd name="T44" fmla="*/ 1 w 645"/>
                  <a:gd name="T45" fmla="*/ 4 h 1288"/>
                  <a:gd name="T46" fmla="*/ 1 w 645"/>
                  <a:gd name="T47" fmla="*/ 4 h 1288"/>
                  <a:gd name="T48" fmla="*/ 1 w 645"/>
                  <a:gd name="T49" fmla="*/ 4 h 1288"/>
                  <a:gd name="T50" fmla="*/ 1 w 645"/>
                  <a:gd name="T51" fmla="*/ 3 h 1288"/>
                  <a:gd name="T52" fmla="*/ 1 w 645"/>
                  <a:gd name="T53" fmla="*/ 3 h 1288"/>
                  <a:gd name="T54" fmla="*/ 1 w 645"/>
                  <a:gd name="T55" fmla="*/ 2 h 1288"/>
                  <a:gd name="T56" fmla="*/ 1 w 645"/>
                  <a:gd name="T57" fmla="*/ 2 h 1288"/>
                  <a:gd name="T58" fmla="*/ 1 w 645"/>
                  <a:gd name="T59" fmla="*/ 2 h 1288"/>
                  <a:gd name="T60" fmla="*/ 1 w 645"/>
                  <a:gd name="T61" fmla="*/ 1 h 1288"/>
                  <a:gd name="T62" fmla="*/ 1 w 645"/>
                  <a:gd name="T63" fmla="*/ 1 h 1288"/>
                  <a:gd name="T64" fmla="*/ 1 w 645"/>
                  <a:gd name="T65" fmla="*/ 0 h 1288"/>
                  <a:gd name="T66" fmla="*/ 0 w 645"/>
                  <a:gd name="T67" fmla="*/ 0 h 12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5" h="1288">
                    <a:moveTo>
                      <a:pt x="43" y="0"/>
                    </a:moveTo>
                    <a:lnTo>
                      <a:pt x="37" y="52"/>
                    </a:lnTo>
                    <a:lnTo>
                      <a:pt x="32" y="100"/>
                    </a:lnTo>
                    <a:lnTo>
                      <a:pt x="25" y="151"/>
                    </a:lnTo>
                    <a:lnTo>
                      <a:pt x="20" y="202"/>
                    </a:lnTo>
                    <a:lnTo>
                      <a:pt x="14" y="255"/>
                    </a:lnTo>
                    <a:lnTo>
                      <a:pt x="11" y="305"/>
                    </a:lnTo>
                    <a:lnTo>
                      <a:pt x="7" y="357"/>
                    </a:lnTo>
                    <a:lnTo>
                      <a:pt x="4" y="407"/>
                    </a:lnTo>
                    <a:lnTo>
                      <a:pt x="1" y="455"/>
                    </a:lnTo>
                    <a:lnTo>
                      <a:pt x="0" y="507"/>
                    </a:lnTo>
                    <a:lnTo>
                      <a:pt x="0" y="558"/>
                    </a:lnTo>
                    <a:lnTo>
                      <a:pt x="3" y="606"/>
                    </a:lnTo>
                    <a:lnTo>
                      <a:pt x="6" y="655"/>
                    </a:lnTo>
                    <a:lnTo>
                      <a:pt x="11" y="703"/>
                    </a:lnTo>
                    <a:lnTo>
                      <a:pt x="19" y="749"/>
                    </a:lnTo>
                    <a:lnTo>
                      <a:pt x="29" y="796"/>
                    </a:lnTo>
                    <a:lnTo>
                      <a:pt x="39" y="840"/>
                    </a:lnTo>
                    <a:lnTo>
                      <a:pt x="56" y="887"/>
                    </a:lnTo>
                    <a:lnTo>
                      <a:pt x="72" y="931"/>
                    </a:lnTo>
                    <a:lnTo>
                      <a:pt x="93" y="972"/>
                    </a:lnTo>
                    <a:lnTo>
                      <a:pt x="118" y="1012"/>
                    </a:lnTo>
                    <a:lnTo>
                      <a:pt x="145" y="1050"/>
                    </a:lnTo>
                    <a:lnTo>
                      <a:pt x="176" y="1086"/>
                    </a:lnTo>
                    <a:lnTo>
                      <a:pt x="210" y="1119"/>
                    </a:lnTo>
                    <a:lnTo>
                      <a:pt x="248" y="1151"/>
                    </a:lnTo>
                    <a:lnTo>
                      <a:pt x="294" y="1181"/>
                    </a:lnTo>
                    <a:lnTo>
                      <a:pt x="339" y="1206"/>
                    </a:lnTo>
                    <a:lnTo>
                      <a:pt x="389" y="1228"/>
                    </a:lnTo>
                    <a:lnTo>
                      <a:pt x="443" y="1248"/>
                    </a:lnTo>
                    <a:lnTo>
                      <a:pt x="499" y="1263"/>
                    </a:lnTo>
                    <a:lnTo>
                      <a:pt x="560" y="1279"/>
                    </a:lnTo>
                    <a:lnTo>
                      <a:pt x="627" y="1288"/>
                    </a:lnTo>
                    <a:lnTo>
                      <a:pt x="645" y="1134"/>
                    </a:lnTo>
                    <a:lnTo>
                      <a:pt x="589" y="1126"/>
                    </a:lnTo>
                    <a:lnTo>
                      <a:pt x="538" y="1115"/>
                    </a:lnTo>
                    <a:lnTo>
                      <a:pt x="490" y="1101"/>
                    </a:lnTo>
                    <a:lnTo>
                      <a:pt x="447" y="1084"/>
                    </a:lnTo>
                    <a:lnTo>
                      <a:pt x="408" y="1066"/>
                    </a:lnTo>
                    <a:lnTo>
                      <a:pt x="372" y="1047"/>
                    </a:lnTo>
                    <a:lnTo>
                      <a:pt x="343" y="1027"/>
                    </a:lnTo>
                    <a:lnTo>
                      <a:pt x="314" y="1004"/>
                    </a:lnTo>
                    <a:lnTo>
                      <a:pt x="288" y="979"/>
                    </a:lnTo>
                    <a:lnTo>
                      <a:pt x="266" y="953"/>
                    </a:lnTo>
                    <a:lnTo>
                      <a:pt x="246" y="925"/>
                    </a:lnTo>
                    <a:lnTo>
                      <a:pt x="229" y="896"/>
                    </a:lnTo>
                    <a:lnTo>
                      <a:pt x="213" y="865"/>
                    </a:lnTo>
                    <a:lnTo>
                      <a:pt x="199" y="832"/>
                    </a:lnTo>
                    <a:lnTo>
                      <a:pt x="188" y="797"/>
                    </a:lnTo>
                    <a:lnTo>
                      <a:pt x="177" y="760"/>
                    </a:lnTo>
                    <a:lnTo>
                      <a:pt x="170" y="723"/>
                    </a:lnTo>
                    <a:lnTo>
                      <a:pt x="164" y="683"/>
                    </a:lnTo>
                    <a:lnTo>
                      <a:pt x="160" y="642"/>
                    </a:lnTo>
                    <a:lnTo>
                      <a:pt x="157" y="598"/>
                    </a:lnTo>
                    <a:lnTo>
                      <a:pt x="155" y="552"/>
                    </a:lnTo>
                    <a:lnTo>
                      <a:pt x="155" y="509"/>
                    </a:lnTo>
                    <a:lnTo>
                      <a:pt x="156" y="463"/>
                    </a:lnTo>
                    <a:lnTo>
                      <a:pt x="158" y="415"/>
                    </a:lnTo>
                    <a:lnTo>
                      <a:pt x="161" y="364"/>
                    </a:lnTo>
                    <a:lnTo>
                      <a:pt x="164" y="316"/>
                    </a:lnTo>
                    <a:lnTo>
                      <a:pt x="169" y="268"/>
                    </a:lnTo>
                    <a:lnTo>
                      <a:pt x="174" y="218"/>
                    </a:lnTo>
                    <a:lnTo>
                      <a:pt x="180" y="170"/>
                    </a:lnTo>
                    <a:lnTo>
                      <a:pt x="186" y="118"/>
                    </a:lnTo>
                    <a:lnTo>
                      <a:pt x="190" y="67"/>
                    </a:lnTo>
                    <a:lnTo>
                      <a:pt x="196" y="15"/>
                    </a:lnTo>
                    <a:lnTo>
                      <a:pt x="43" y="0"/>
                    </a:lnTo>
                    <a:close/>
                  </a:path>
                </a:pathLst>
              </a:custGeom>
              <a:solidFill>
                <a:srgbClr val="FF9900"/>
              </a:solidFill>
              <a:ln w="9525">
                <a:solidFill>
                  <a:srgbClr val="FF9900"/>
                </a:solidFill>
                <a:round/>
                <a:headEnd/>
                <a:tailEnd/>
              </a:ln>
            </p:spPr>
            <p:txBody>
              <a:bodyPr/>
              <a:lstStyle/>
              <a:p>
                <a:endParaRPr lang="el-GR"/>
              </a:p>
            </p:txBody>
          </p:sp>
          <p:sp>
            <p:nvSpPr>
              <p:cNvPr id="49287" name="Freeform 28"/>
              <p:cNvSpPr>
                <a:spLocks/>
              </p:cNvSpPr>
              <p:nvPr/>
            </p:nvSpPr>
            <p:spPr bwMode="auto">
              <a:xfrm>
                <a:off x="1772" y="3126"/>
                <a:ext cx="12" cy="6"/>
              </a:xfrm>
              <a:custGeom>
                <a:avLst/>
                <a:gdLst>
                  <a:gd name="T0" fmla="*/ 1 w 153"/>
                  <a:gd name="T1" fmla="*/ 0 h 85"/>
                  <a:gd name="T2" fmla="*/ 1 w 153"/>
                  <a:gd name="T3" fmla="*/ 0 h 85"/>
                  <a:gd name="T4" fmla="*/ 1 w 153"/>
                  <a:gd name="T5" fmla="*/ 0 h 85"/>
                  <a:gd name="T6" fmla="*/ 1 w 153"/>
                  <a:gd name="T7" fmla="*/ 0 h 85"/>
                  <a:gd name="T8" fmla="*/ 1 w 153"/>
                  <a:gd name="T9" fmla="*/ 0 h 85"/>
                  <a:gd name="T10" fmla="*/ 0 w 153"/>
                  <a:gd name="T11" fmla="*/ 0 h 85"/>
                  <a:gd name="T12" fmla="*/ 0 w 153"/>
                  <a:gd name="T13" fmla="*/ 0 h 85"/>
                  <a:gd name="T14" fmla="*/ 0 w 153"/>
                  <a:gd name="T15" fmla="*/ 0 h 85"/>
                  <a:gd name="T16" fmla="*/ 0 w 153"/>
                  <a:gd name="T17" fmla="*/ 0 h 85"/>
                  <a:gd name="T18" fmla="*/ 1 w 153"/>
                  <a:gd name="T19" fmla="*/ 0 h 85"/>
                  <a:gd name="T20" fmla="*/ 1 w 153"/>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 h="85">
                    <a:moveTo>
                      <a:pt x="153" y="85"/>
                    </a:moveTo>
                    <a:lnTo>
                      <a:pt x="151" y="52"/>
                    </a:lnTo>
                    <a:lnTo>
                      <a:pt x="134" y="25"/>
                    </a:lnTo>
                    <a:lnTo>
                      <a:pt x="112" y="8"/>
                    </a:lnTo>
                    <a:lnTo>
                      <a:pt x="84" y="0"/>
                    </a:lnTo>
                    <a:lnTo>
                      <a:pt x="55" y="3"/>
                    </a:lnTo>
                    <a:lnTo>
                      <a:pt x="29" y="14"/>
                    </a:lnTo>
                    <a:lnTo>
                      <a:pt x="9" y="37"/>
                    </a:lnTo>
                    <a:lnTo>
                      <a:pt x="0" y="70"/>
                    </a:lnTo>
                    <a:lnTo>
                      <a:pt x="153" y="85"/>
                    </a:lnTo>
                    <a:close/>
                  </a:path>
                </a:pathLst>
              </a:custGeom>
              <a:solidFill>
                <a:srgbClr val="FF9900"/>
              </a:solidFill>
              <a:ln w="9525">
                <a:solidFill>
                  <a:srgbClr val="FF9900"/>
                </a:solidFill>
                <a:round/>
                <a:headEnd/>
                <a:tailEnd/>
              </a:ln>
            </p:spPr>
            <p:txBody>
              <a:bodyPr/>
              <a:lstStyle/>
              <a:p>
                <a:endParaRPr lang="el-GR"/>
              </a:p>
            </p:txBody>
          </p:sp>
          <p:sp>
            <p:nvSpPr>
              <p:cNvPr id="49288" name="Freeform 29"/>
              <p:cNvSpPr>
                <a:spLocks/>
              </p:cNvSpPr>
              <p:nvPr/>
            </p:nvSpPr>
            <p:spPr bwMode="auto">
              <a:xfrm>
                <a:off x="2035" y="3407"/>
                <a:ext cx="6" cy="3"/>
              </a:xfrm>
              <a:custGeom>
                <a:avLst/>
                <a:gdLst>
                  <a:gd name="T0" fmla="*/ 0 w 79"/>
                  <a:gd name="T1" fmla="*/ 0 h 39"/>
                  <a:gd name="T2" fmla="*/ 0 w 79"/>
                  <a:gd name="T3" fmla="*/ 0 h 39"/>
                  <a:gd name="T4" fmla="*/ 0 w 79"/>
                  <a:gd name="T5" fmla="*/ 0 h 39"/>
                  <a:gd name="T6" fmla="*/ 0 w 79"/>
                  <a:gd name="T7" fmla="*/ 0 h 39"/>
                  <a:gd name="T8" fmla="*/ 0 w 79"/>
                  <a:gd name="T9" fmla="*/ 0 h 39"/>
                  <a:gd name="T10" fmla="*/ 0 w 79"/>
                  <a:gd name="T11" fmla="*/ 0 h 39"/>
                  <a:gd name="T12" fmla="*/ 0 w 79"/>
                  <a:gd name="T13" fmla="*/ 0 h 39"/>
                  <a:gd name="T14" fmla="*/ 0 w 79"/>
                  <a:gd name="T15" fmla="*/ 0 h 39"/>
                  <a:gd name="T16" fmla="*/ 0 w 79"/>
                  <a:gd name="T17" fmla="*/ 0 h 39"/>
                  <a:gd name="T18" fmla="*/ 0 w 79"/>
                  <a:gd name="T19" fmla="*/ 0 h 39"/>
                  <a:gd name="T20" fmla="*/ 0 w 79"/>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39">
                    <a:moveTo>
                      <a:pt x="0" y="0"/>
                    </a:moveTo>
                    <a:lnTo>
                      <a:pt x="4" y="16"/>
                    </a:lnTo>
                    <a:lnTo>
                      <a:pt x="12" y="28"/>
                    </a:lnTo>
                    <a:lnTo>
                      <a:pt x="25" y="36"/>
                    </a:lnTo>
                    <a:lnTo>
                      <a:pt x="40" y="39"/>
                    </a:lnTo>
                    <a:lnTo>
                      <a:pt x="54" y="36"/>
                    </a:lnTo>
                    <a:lnTo>
                      <a:pt x="67" y="28"/>
                    </a:lnTo>
                    <a:lnTo>
                      <a:pt x="74" y="16"/>
                    </a:lnTo>
                    <a:lnTo>
                      <a:pt x="79" y="0"/>
                    </a:lnTo>
                    <a:lnTo>
                      <a:pt x="0" y="0"/>
                    </a:lnTo>
                    <a:close/>
                  </a:path>
                </a:pathLst>
              </a:custGeom>
              <a:solidFill>
                <a:srgbClr val="FF9900"/>
              </a:solidFill>
              <a:ln w="9525">
                <a:solidFill>
                  <a:srgbClr val="FF9900"/>
                </a:solidFill>
                <a:round/>
                <a:headEnd/>
                <a:tailEnd/>
              </a:ln>
            </p:spPr>
            <p:txBody>
              <a:bodyPr/>
              <a:lstStyle/>
              <a:p>
                <a:endParaRPr lang="el-GR"/>
              </a:p>
            </p:txBody>
          </p:sp>
          <p:sp>
            <p:nvSpPr>
              <p:cNvPr id="49289" name="Freeform 30"/>
              <p:cNvSpPr>
                <a:spLocks/>
              </p:cNvSpPr>
              <p:nvPr/>
            </p:nvSpPr>
            <p:spPr bwMode="auto">
              <a:xfrm>
                <a:off x="1947" y="3229"/>
                <a:ext cx="94" cy="178"/>
              </a:xfrm>
              <a:custGeom>
                <a:avLst/>
                <a:gdLst>
                  <a:gd name="T0" fmla="*/ 0 w 1226"/>
                  <a:gd name="T1" fmla="*/ 0 h 2570"/>
                  <a:gd name="T2" fmla="*/ 1 w 1226"/>
                  <a:gd name="T3" fmla="*/ 1 h 2570"/>
                  <a:gd name="T4" fmla="*/ 2 w 1226"/>
                  <a:gd name="T5" fmla="*/ 1 h 2570"/>
                  <a:gd name="T6" fmla="*/ 3 w 1226"/>
                  <a:gd name="T7" fmla="*/ 1 h 2570"/>
                  <a:gd name="T8" fmla="*/ 4 w 1226"/>
                  <a:gd name="T9" fmla="*/ 2 h 2570"/>
                  <a:gd name="T10" fmla="*/ 5 w 1226"/>
                  <a:gd name="T11" fmla="*/ 2 h 2570"/>
                  <a:gd name="T12" fmla="*/ 5 w 1226"/>
                  <a:gd name="T13" fmla="*/ 3 h 2570"/>
                  <a:gd name="T14" fmla="*/ 6 w 1226"/>
                  <a:gd name="T15" fmla="*/ 4 h 2570"/>
                  <a:gd name="T16" fmla="*/ 6 w 1226"/>
                  <a:gd name="T17" fmla="*/ 5 h 2570"/>
                  <a:gd name="T18" fmla="*/ 6 w 1226"/>
                  <a:gd name="T19" fmla="*/ 6 h 2570"/>
                  <a:gd name="T20" fmla="*/ 6 w 1226"/>
                  <a:gd name="T21" fmla="*/ 7 h 2570"/>
                  <a:gd name="T22" fmla="*/ 7 w 1226"/>
                  <a:gd name="T23" fmla="*/ 8 h 2570"/>
                  <a:gd name="T24" fmla="*/ 7 w 1226"/>
                  <a:gd name="T25" fmla="*/ 9 h 2570"/>
                  <a:gd name="T26" fmla="*/ 7 w 1226"/>
                  <a:gd name="T27" fmla="*/ 10 h 2570"/>
                  <a:gd name="T28" fmla="*/ 7 w 1226"/>
                  <a:gd name="T29" fmla="*/ 11 h 2570"/>
                  <a:gd name="T30" fmla="*/ 7 w 1226"/>
                  <a:gd name="T31" fmla="*/ 11 h 2570"/>
                  <a:gd name="T32" fmla="*/ 7 w 1226"/>
                  <a:gd name="T33" fmla="*/ 12 h 2570"/>
                  <a:gd name="T34" fmla="*/ 7 w 1226"/>
                  <a:gd name="T35" fmla="*/ 12 h 2570"/>
                  <a:gd name="T36" fmla="*/ 7 w 1226"/>
                  <a:gd name="T37" fmla="*/ 11 h 2570"/>
                  <a:gd name="T38" fmla="*/ 7 w 1226"/>
                  <a:gd name="T39" fmla="*/ 10 h 2570"/>
                  <a:gd name="T40" fmla="*/ 7 w 1226"/>
                  <a:gd name="T41" fmla="*/ 9 h 2570"/>
                  <a:gd name="T42" fmla="*/ 7 w 1226"/>
                  <a:gd name="T43" fmla="*/ 8 h 2570"/>
                  <a:gd name="T44" fmla="*/ 7 w 1226"/>
                  <a:gd name="T45" fmla="*/ 7 h 2570"/>
                  <a:gd name="T46" fmla="*/ 7 w 1226"/>
                  <a:gd name="T47" fmla="*/ 6 h 2570"/>
                  <a:gd name="T48" fmla="*/ 7 w 1226"/>
                  <a:gd name="T49" fmla="*/ 5 h 2570"/>
                  <a:gd name="T50" fmla="*/ 6 w 1226"/>
                  <a:gd name="T51" fmla="*/ 4 h 2570"/>
                  <a:gd name="T52" fmla="*/ 6 w 1226"/>
                  <a:gd name="T53" fmla="*/ 3 h 2570"/>
                  <a:gd name="T54" fmla="*/ 5 w 1226"/>
                  <a:gd name="T55" fmla="*/ 3 h 2570"/>
                  <a:gd name="T56" fmla="*/ 5 w 1226"/>
                  <a:gd name="T57" fmla="*/ 2 h 2570"/>
                  <a:gd name="T58" fmla="*/ 4 w 1226"/>
                  <a:gd name="T59" fmla="*/ 1 h 2570"/>
                  <a:gd name="T60" fmla="*/ 3 w 1226"/>
                  <a:gd name="T61" fmla="*/ 1 h 2570"/>
                  <a:gd name="T62" fmla="*/ 2 w 1226"/>
                  <a:gd name="T63" fmla="*/ 0 h 2570"/>
                  <a:gd name="T64" fmla="*/ 1 w 1226"/>
                  <a:gd name="T65" fmla="*/ 0 h 2570"/>
                  <a:gd name="T66" fmla="*/ 0 w 1226"/>
                  <a:gd name="T67" fmla="*/ 0 h 2570"/>
                  <a:gd name="T68" fmla="*/ 0 w 1226"/>
                  <a:gd name="T69" fmla="*/ 0 h 2570"/>
                  <a:gd name="T70" fmla="*/ 0 w 1226"/>
                  <a:gd name="T71" fmla="*/ 0 h 2570"/>
                  <a:gd name="T72" fmla="*/ 0 w 1226"/>
                  <a:gd name="T73" fmla="*/ 0 h 2570"/>
                  <a:gd name="T74" fmla="*/ 0 w 1226"/>
                  <a:gd name="T75" fmla="*/ 0 h 25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26" h="2570">
                    <a:moveTo>
                      <a:pt x="32" y="76"/>
                    </a:moveTo>
                    <a:lnTo>
                      <a:pt x="33" y="76"/>
                    </a:lnTo>
                    <a:lnTo>
                      <a:pt x="136" y="93"/>
                    </a:lnTo>
                    <a:lnTo>
                      <a:pt x="234" y="118"/>
                    </a:lnTo>
                    <a:lnTo>
                      <a:pt x="322" y="148"/>
                    </a:lnTo>
                    <a:lnTo>
                      <a:pt x="407" y="186"/>
                    </a:lnTo>
                    <a:lnTo>
                      <a:pt x="485" y="228"/>
                    </a:lnTo>
                    <a:lnTo>
                      <a:pt x="556" y="276"/>
                    </a:lnTo>
                    <a:lnTo>
                      <a:pt x="622" y="330"/>
                    </a:lnTo>
                    <a:lnTo>
                      <a:pt x="685" y="391"/>
                    </a:lnTo>
                    <a:lnTo>
                      <a:pt x="742" y="455"/>
                    </a:lnTo>
                    <a:lnTo>
                      <a:pt x="794" y="525"/>
                    </a:lnTo>
                    <a:lnTo>
                      <a:pt x="841" y="597"/>
                    </a:lnTo>
                    <a:lnTo>
                      <a:pt x="883" y="675"/>
                    </a:lnTo>
                    <a:lnTo>
                      <a:pt x="922" y="756"/>
                    </a:lnTo>
                    <a:lnTo>
                      <a:pt x="957" y="842"/>
                    </a:lnTo>
                    <a:lnTo>
                      <a:pt x="988" y="929"/>
                    </a:lnTo>
                    <a:lnTo>
                      <a:pt x="1017" y="1019"/>
                    </a:lnTo>
                    <a:lnTo>
                      <a:pt x="1040" y="1113"/>
                    </a:lnTo>
                    <a:lnTo>
                      <a:pt x="1062" y="1208"/>
                    </a:lnTo>
                    <a:lnTo>
                      <a:pt x="1079" y="1305"/>
                    </a:lnTo>
                    <a:lnTo>
                      <a:pt x="1095" y="1403"/>
                    </a:lnTo>
                    <a:lnTo>
                      <a:pt x="1108" y="1502"/>
                    </a:lnTo>
                    <a:lnTo>
                      <a:pt x="1118" y="1603"/>
                    </a:lnTo>
                    <a:lnTo>
                      <a:pt x="1127" y="1704"/>
                    </a:lnTo>
                    <a:lnTo>
                      <a:pt x="1133" y="1804"/>
                    </a:lnTo>
                    <a:lnTo>
                      <a:pt x="1138" y="1904"/>
                    </a:lnTo>
                    <a:lnTo>
                      <a:pt x="1142" y="2003"/>
                    </a:lnTo>
                    <a:lnTo>
                      <a:pt x="1144" y="2104"/>
                    </a:lnTo>
                    <a:lnTo>
                      <a:pt x="1146" y="2199"/>
                    </a:lnTo>
                    <a:lnTo>
                      <a:pt x="1147" y="2295"/>
                    </a:lnTo>
                    <a:lnTo>
                      <a:pt x="1147" y="2389"/>
                    </a:lnTo>
                    <a:lnTo>
                      <a:pt x="1147" y="2480"/>
                    </a:lnTo>
                    <a:lnTo>
                      <a:pt x="1147" y="2570"/>
                    </a:lnTo>
                    <a:lnTo>
                      <a:pt x="1226" y="2570"/>
                    </a:lnTo>
                    <a:lnTo>
                      <a:pt x="1226" y="2480"/>
                    </a:lnTo>
                    <a:lnTo>
                      <a:pt x="1226" y="2389"/>
                    </a:lnTo>
                    <a:lnTo>
                      <a:pt x="1226" y="2295"/>
                    </a:lnTo>
                    <a:lnTo>
                      <a:pt x="1225" y="2199"/>
                    </a:lnTo>
                    <a:lnTo>
                      <a:pt x="1222" y="2101"/>
                    </a:lnTo>
                    <a:lnTo>
                      <a:pt x="1220" y="2001"/>
                    </a:lnTo>
                    <a:lnTo>
                      <a:pt x="1216" y="1901"/>
                    </a:lnTo>
                    <a:lnTo>
                      <a:pt x="1212" y="1799"/>
                    </a:lnTo>
                    <a:lnTo>
                      <a:pt x="1205" y="1698"/>
                    </a:lnTo>
                    <a:lnTo>
                      <a:pt x="1194" y="1595"/>
                    </a:lnTo>
                    <a:lnTo>
                      <a:pt x="1183" y="1495"/>
                    </a:lnTo>
                    <a:lnTo>
                      <a:pt x="1170" y="1392"/>
                    </a:lnTo>
                    <a:lnTo>
                      <a:pt x="1155" y="1292"/>
                    </a:lnTo>
                    <a:lnTo>
                      <a:pt x="1137" y="1193"/>
                    </a:lnTo>
                    <a:lnTo>
                      <a:pt x="1116" y="1094"/>
                    </a:lnTo>
                    <a:lnTo>
                      <a:pt x="1090" y="998"/>
                    </a:lnTo>
                    <a:lnTo>
                      <a:pt x="1062" y="905"/>
                    </a:lnTo>
                    <a:lnTo>
                      <a:pt x="1030" y="813"/>
                    </a:lnTo>
                    <a:lnTo>
                      <a:pt x="993" y="726"/>
                    </a:lnTo>
                    <a:lnTo>
                      <a:pt x="952" y="638"/>
                    </a:lnTo>
                    <a:lnTo>
                      <a:pt x="906" y="557"/>
                    </a:lnTo>
                    <a:lnTo>
                      <a:pt x="856" y="480"/>
                    </a:lnTo>
                    <a:lnTo>
                      <a:pt x="802" y="405"/>
                    </a:lnTo>
                    <a:lnTo>
                      <a:pt x="740" y="339"/>
                    </a:lnTo>
                    <a:lnTo>
                      <a:pt x="674" y="273"/>
                    </a:lnTo>
                    <a:lnTo>
                      <a:pt x="603" y="214"/>
                    </a:lnTo>
                    <a:lnTo>
                      <a:pt x="524" y="163"/>
                    </a:lnTo>
                    <a:lnTo>
                      <a:pt x="442" y="116"/>
                    </a:lnTo>
                    <a:lnTo>
                      <a:pt x="351" y="74"/>
                    </a:lnTo>
                    <a:lnTo>
                      <a:pt x="255" y="41"/>
                    </a:lnTo>
                    <a:lnTo>
                      <a:pt x="151" y="17"/>
                    </a:lnTo>
                    <a:lnTo>
                      <a:pt x="40" y="0"/>
                    </a:lnTo>
                    <a:lnTo>
                      <a:pt x="41" y="0"/>
                    </a:lnTo>
                    <a:lnTo>
                      <a:pt x="25" y="1"/>
                    </a:lnTo>
                    <a:lnTo>
                      <a:pt x="12" y="7"/>
                    </a:lnTo>
                    <a:lnTo>
                      <a:pt x="4" y="19"/>
                    </a:lnTo>
                    <a:lnTo>
                      <a:pt x="0" y="32"/>
                    </a:lnTo>
                    <a:lnTo>
                      <a:pt x="0" y="47"/>
                    </a:lnTo>
                    <a:lnTo>
                      <a:pt x="5" y="60"/>
                    </a:lnTo>
                    <a:lnTo>
                      <a:pt x="15" y="71"/>
                    </a:lnTo>
                    <a:lnTo>
                      <a:pt x="32" y="76"/>
                    </a:lnTo>
                    <a:close/>
                  </a:path>
                </a:pathLst>
              </a:custGeom>
              <a:solidFill>
                <a:srgbClr val="FF9900"/>
              </a:solidFill>
              <a:ln w="9525">
                <a:solidFill>
                  <a:srgbClr val="FF9900"/>
                </a:solidFill>
                <a:round/>
                <a:headEnd/>
                <a:tailEnd/>
              </a:ln>
            </p:spPr>
            <p:txBody>
              <a:bodyPr/>
              <a:lstStyle/>
              <a:p>
                <a:endParaRPr lang="el-GR"/>
              </a:p>
            </p:txBody>
          </p:sp>
          <p:sp>
            <p:nvSpPr>
              <p:cNvPr id="49290" name="Freeform 31"/>
              <p:cNvSpPr>
                <a:spLocks/>
              </p:cNvSpPr>
              <p:nvPr/>
            </p:nvSpPr>
            <p:spPr bwMode="auto">
              <a:xfrm>
                <a:off x="1815" y="3212"/>
                <a:ext cx="135" cy="22"/>
              </a:xfrm>
              <a:custGeom>
                <a:avLst/>
                <a:gdLst>
                  <a:gd name="T0" fmla="*/ 0 w 1738"/>
                  <a:gd name="T1" fmla="*/ 0 h 321"/>
                  <a:gd name="T2" fmla="*/ 10 w 1738"/>
                  <a:gd name="T3" fmla="*/ 2 h 321"/>
                  <a:gd name="T4" fmla="*/ 10 w 1738"/>
                  <a:gd name="T5" fmla="*/ 1 h 321"/>
                  <a:gd name="T6" fmla="*/ 0 w 1738"/>
                  <a:gd name="T7" fmla="*/ 0 h 321"/>
                  <a:gd name="T8" fmla="*/ 0 w 1738"/>
                  <a:gd name="T9" fmla="*/ 0 h 321"/>
                  <a:gd name="T10" fmla="*/ 0 w 1738"/>
                  <a:gd name="T11" fmla="*/ 0 h 321"/>
                  <a:gd name="T12" fmla="*/ 0 w 1738"/>
                  <a:gd name="T13" fmla="*/ 0 h 321"/>
                  <a:gd name="T14" fmla="*/ 0 w 1738"/>
                  <a:gd name="T15" fmla="*/ 0 h 321"/>
                  <a:gd name="T16" fmla="*/ 0 w 1738"/>
                  <a:gd name="T17" fmla="*/ 0 h 321"/>
                  <a:gd name="T18" fmla="*/ 0 w 1738"/>
                  <a:gd name="T19" fmla="*/ 0 h 321"/>
                  <a:gd name="T20" fmla="*/ 0 w 1738"/>
                  <a:gd name="T21" fmla="*/ 0 h 321"/>
                  <a:gd name="T22" fmla="*/ 0 w 1738"/>
                  <a:gd name="T23" fmla="*/ 0 h 321"/>
                  <a:gd name="T24" fmla="*/ 0 w 1738"/>
                  <a:gd name="T25" fmla="*/ 0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8" h="321">
                    <a:moveTo>
                      <a:pt x="32" y="75"/>
                    </a:moveTo>
                    <a:lnTo>
                      <a:pt x="1729" y="321"/>
                    </a:lnTo>
                    <a:lnTo>
                      <a:pt x="1738" y="245"/>
                    </a:lnTo>
                    <a:lnTo>
                      <a:pt x="42" y="0"/>
                    </a:lnTo>
                    <a:lnTo>
                      <a:pt x="25" y="1"/>
                    </a:lnTo>
                    <a:lnTo>
                      <a:pt x="12" y="7"/>
                    </a:lnTo>
                    <a:lnTo>
                      <a:pt x="5" y="19"/>
                    </a:lnTo>
                    <a:lnTo>
                      <a:pt x="0" y="32"/>
                    </a:lnTo>
                    <a:lnTo>
                      <a:pt x="0" y="47"/>
                    </a:lnTo>
                    <a:lnTo>
                      <a:pt x="6" y="60"/>
                    </a:lnTo>
                    <a:lnTo>
                      <a:pt x="16" y="70"/>
                    </a:lnTo>
                    <a:lnTo>
                      <a:pt x="32" y="75"/>
                    </a:lnTo>
                    <a:close/>
                  </a:path>
                </a:pathLst>
              </a:custGeom>
              <a:solidFill>
                <a:srgbClr val="FF9900"/>
              </a:solidFill>
              <a:ln w="9525">
                <a:solidFill>
                  <a:srgbClr val="FF9900"/>
                </a:solidFill>
                <a:round/>
                <a:headEnd/>
                <a:tailEnd/>
              </a:ln>
            </p:spPr>
            <p:txBody>
              <a:bodyPr/>
              <a:lstStyle/>
              <a:p>
                <a:endParaRPr lang="el-GR"/>
              </a:p>
            </p:txBody>
          </p:sp>
          <p:sp>
            <p:nvSpPr>
              <p:cNvPr id="49291" name="Freeform 32"/>
              <p:cNvSpPr>
                <a:spLocks/>
              </p:cNvSpPr>
              <p:nvPr/>
            </p:nvSpPr>
            <p:spPr bwMode="auto">
              <a:xfrm>
                <a:off x="1772" y="3131"/>
                <a:ext cx="46" cy="86"/>
              </a:xfrm>
              <a:custGeom>
                <a:avLst/>
                <a:gdLst>
                  <a:gd name="T0" fmla="*/ 0 w 603"/>
                  <a:gd name="T1" fmla="*/ 0 h 1246"/>
                  <a:gd name="T2" fmla="*/ 0 w 603"/>
                  <a:gd name="T3" fmla="*/ 1 h 1246"/>
                  <a:gd name="T4" fmla="*/ 0 w 603"/>
                  <a:gd name="T5" fmla="*/ 1 h 1246"/>
                  <a:gd name="T6" fmla="*/ 0 w 603"/>
                  <a:gd name="T7" fmla="*/ 2 h 1246"/>
                  <a:gd name="T8" fmla="*/ 0 w 603"/>
                  <a:gd name="T9" fmla="*/ 2 h 1246"/>
                  <a:gd name="T10" fmla="*/ 0 w 603"/>
                  <a:gd name="T11" fmla="*/ 3 h 1246"/>
                  <a:gd name="T12" fmla="*/ 0 w 603"/>
                  <a:gd name="T13" fmla="*/ 3 h 1246"/>
                  <a:gd name="T14" fmla="*/ 0 w 603"/>
                  <a:gd name="T15" fmla="*/ 4 h 1246"/>
                  <a:gd name="T16" fmla="*/ 0 w 603"/>
                  <a:gd name="T17" fmla="*/ 4 h 1246"/>
                  <a:gd name="T18" fmla="*/ 0 w 603"/>
                  <a:gd name="T19" fmla="*/ 4 h 1246"/>
                  <a:gd name="T20" fmla="*/ 1 w 603"/>
                  <a:gd name="T21" fmla="*/ 5 h 1246"/>
                  <a:gd name="T22" fmla="*/ 1 w 603"/>
                  <a:gd name="T23" fmla="*/ 5 h 1246"/>
                  <a:gd name="T24" fmla="*/ 1 w 603"/>
                  <a:gd name="T25" fmla="*/ 5 h 1246"/>
                  <a:gd name="T26" fmla="*/ 2 w 603"/>
                  <a:gd name="T27" fmla="*/ 6 h 1246"/>
                  <a:gd name="T28" fmla="*/ 2 w 603"/>
                  <a:gd name="T29" fmla="*/ 6 h 1246"/>
                  <a:gd name="T30" fmla="*/ 3 w 603"/>
                  <a:gd name="T31" fmla="*/ 6 h 1246"/>
                  <a:gd name="T32" fmla="*/ 4 w 603"/>
                  <a:gd name="T33" fmla="*/ 6 h 1246"/>
                  <a:gd name="T34" fmla="*/ 3 w 603"/>
                  <a:gd name="T35" fmla="*/ 5 h 1246"/>
                  <a:gd name="T36" fmla="*/ 2 w 603"/>
                  <a:gd name="T37" fmla="*/ 5 h 1246"/>
                  <a:gd name="T38" fmla="*/ 2 w 603"/>
                  <a:gd name="T39" fmla="*/ 5 h 1246"/>
                  <a:gd name="T40" fmla="*/ 1 w 603"/>
                  <a:gd name="T41" fmla="*/ 5 h 1246"/>
                  <a:gd name="T42" fmla="*/ 1 w 603"/>
                  <a:gd name="T43" fmla="*/ 5 h 1246"/>
                  <a:gd name="T44" fmla="*/ 1 w 603"/>
                  <a:gd name="T45" fmla="*/ 4 h 1246"/>
                  <a:gd name="T46" fmla="*/ 1 w 603"/>
                  <a:gd name="T47" fmla="*/ 4 h 1246"/>
                  <a:gd name="T48" fmla="*/ 1 w 603"/>
                  <a:gd name="T49" fmla="*/ 4 h 1246"/>
                  <a:gd name="T50" fmla="*/ 1 w 603"/>
                  <a:gd name="T51" fmla="*/ 3 h 1246"/>
                  <a:gd name="T52" fmla="*/ 0 w 603"/>
                  <a:gd name="T53" fmla="*/ 3 h 1246"/>
                  <a:gd name="T54" fmla="*/ 0 w 603"/>
                  <a:gd name="T55" fmla="*/ 2 h 1246"/>
                  <a:gd name="T56" fmla="*/ 0 w 603"/>
                  <a:gd name="T57" fmla="*/ 2 h 1246"/>
                  <a:gd name="T58" fmla="*/ 1 w 603"/>
                  <a:gd name="T59" fmla="*/ 1 h 1246"/>
                  <a:gd name="T60" fmla="*/ 1 w 603"/>
                  <a:gd name="T61" fmla="*/ 1 h 1246"/>
                  <a:gd name="T62" fmla="*/ 1 w 603"/>
                  <a:gd name="T63" fmla="*/ 1 h 1246"/>
                  <a:gd name="T64" fmla="*/ 1 w 603"/>
                  <a:gd name="T65" fmla="*/ 0 h 1246"/>
                  <a:gd name="T66" fmla="*/ 0 w 603"/>
                  <a:gd name="T67" fmla="*/ 0 h 1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3" h="1246">
                    <a:moveTo>
                      <a:pt x="44" y="0"/>
                    </a:moveTo>
                    <a:lnTo>
                      <a:pt x="38" y="52"/>
                    </a:lnTo>
                    <a:lnTo>
                      <a:pt x="33" y="101"/>
                    </a:lnTo>
                    <a:lnTo>
                      <a:pt x="26" y="151"/>
                    </a:lnTo>
                    <a:lnTo>
                      <a:pt x="21" y="203"/>
                    </a:lnTo>
                    <a:lnTo>
                      <a:pt x="14" y="254"/>
                    </a:lnTo>
                    <a:lnTo>
                      <a:pt x="11" y="306"/>
                    </a:lnTo>
                    <a:lnTo>
                      <a:pt x="7" y="355"/>
                    </a:lnTo>
                    <a:lnTo>
                      <a:pt x="5" y="406"/>
                    </a:lnTo>
                    <a:lnTo>
                      <a:pt x="1" y="455"/>
                    </a:lnTo>
                    <a:lnTo>
                      <a:pt x="0" y="505"/>
                    </a:lnTo>
                    <a:lnTo>
                      <a:pt x="0" y="554"/>
                    </a:lnTo>
                    <a:lnTo>
                      <a:pt x="2" y="601"/>
                    </a:lnTo>
                    <a:lnTo>
                      <a:pt x="6" y="648"/>
                    </a:lnTo>
                    <a:lnTo>
                      <a:pt x="12" y="695"/>
                    </a:lnTo>
                    <a:lnTo>
                      <a:pt x="19" y="740"/>
                    </a:lnTo>
                    <a:lnTo>
                      <a:pt x="27" y="785"/>
                    </a:lnTo>
                    <a:lnTo>
                      <a:pt x="39" y="826"/>
                    </a:lnTo>
                    <a:lnTo>
                      <a:pt x="52" y="870"/>
                    </a:lnTo>
                    <a:lnTo>
                      <a:pt x="70" y="910"/>
                    </a:lnTo>
                    <a:lnTo>
                      <a:pt x="89" y="950"/>
                    </a:lnTo>
                    <a:lnTo>
                      <a:pt x="111" y="988"/>
                    </a:lnTo>
                    <a:lnTo>
                      <a:pt x="137" y="1023"/>
                    </a:lnTo>
                    <a:lnTo>
                      <a:pt x="168" y="1056"/>
                    </a:lnTo>
                    <a:lnTo>
                      <a:pt x="198" y="1088"/>
                    </a:lnTo>
                    <a:lnTo>
                      <a:pt x="234" y="1118"/>
                    </a:lnTo>
                    <a:lnTo>
                      <a:pt x="275" y="1145"/>
                    </a:lnTo>
                    <a:lnTo>
                      <a:pt x="319" y="1168"/>
                    </a:lnTo>
                    <a:lnTo>
                      <a:pt x="366" y="1188"/>
                    </a:lnTo>
                    <a:lnTo>
                      <a:pt x="417" y="1208"/>
                    </a:lnTo>
                    <a:lnTo>
                      <a:pt x="471" y="1224"/>
                    </a:lnTo>
                    <a:lnTo>
                      <a:pt x="530" y="1237"/>
                    </a:lnTo>
                    <a:lnTo>
                      <a:pt x="593" y="1246"/>
                    </a:lnTo>
                    <a:lnTo>
                      <a:pt x="603" y="1171"/>
                    </a:lnTo>
                    <a:lnTo>
                      <a:pt x="543" y="1161"/>
                    </a:lnTo>
                    <a:lnTo>
                      <a:pt x="490" y="1148"/>
                    </a:lnTo>
                    <a:lnTo>
                      <a:pt x="440" y="1135"/>
                    </a:lnTo>
                    <a:lnTo>
                      <a:pt x="394" y="1118"/>
                    </a:lnTo>
                    <a:lnTo>
                      <a:pt x="353" y="1098"/>
                    </a:lnTo>
                    <a:lnTo>
                      <a:pt x="315" y="1077"/>
                    </a:lnTo>
                    <a:lnTo>
                      <a:pt x="281" y="1055"/>
                    </a:lnTo>
                    <a:lnTo>
                      <a:pt x="250" y="1030"/>
                    </a:lnTo>
                    <a:lnTo>
                      <a:pt x="222" y="1003"/>
                    </a:lnTo>
                    <a:lnTo>
                      <a:pt x="197" y="974"/>
                    </a:lnTo>
                    <a:lnTo>
                      <a:pt x="176" y="943"/>
                    </a:lnTo>
                    <a:lnTo>
                      <a:pt x="157" y="913"/>
                    </a:lnTo>
                    <a:lnTo>
                      <a:pt x="139" y="879"/>
                    </a:lnTo>
                    <a:lnTo>
                      <a:pt x="125" y="844"/>
                    </a:lnTo>
                    <a:lnTo>
                      <a:pt x="112" y="805"/>
                    </a:lnTo>
                    <a:lnTo>
                      <a:pt x="104" y="766"/>
                    </a:lnTo>
                    <a:lnTo>
                      <a:pt x="94" y="727"/>
                    </a:lnTo>
                    <a:lnTo>
                      <a:pt x="87" y="685"/>
                    </a:lnTo>
                    <a:lnTo>
                      <a:pt x="84" y="642"/>
                    </a:lnTo>
                    <a:lnTo>
                      <a:pt x="81" y="598"/>
                    </a:lnTo>
                    <a:lnTo>
                      <a:pt x="79" y="551"/>
                    </a:lnTo>
                    <a:lnTo>
                      <a:pt x="79" y="505"/>
                    </a:lnTo>
                    <a:lnTo>
                      <a:pt x="80" y="458"/>
                    </a:lnTo>
                    <a:lnTo>
                      <a:pt x="83" y="409"/>
                    </a:lnTo>
                    <a:lnTo>
                      <a:pt x="85" y="360"/>
                    </a:lnTo>
                    <a:lnTo>
                      <a:pt x="89" y="311"/>
                    </a:lnTo>
                    <a:lnTo>
                      <a:pt x="93" y="262"/>
                    </a:lnTo>
                    <a:lnTo>
                      <a:pt x="97" y="210"/>
                    </a:lnTo>
                    <a:lnTo>
                      <a:pt x="102" y="162"/>
                    </a:lnTo>
                    <a:lnTo>
                      <a:pt x="109" y="111"/>
                    </a:lnTo>
                    <a:lnTo>
                      <a:pt x="113" y="59"/>
                    </a:lnTo>
                    <a:lnTo>
                      <a:pt x="119" y="9"/>
                    </a:lnTo>
                    <a:lnTo>
                      <a:pt x="44" y="0"/>
                    </a:lnTo>
                    <a:close/>
                  </a:path>
                </a:pathLst>
              </a:custGeom>
              <a:solidFill>
                <a:srgbClr val="FF9900"/>
              </a:solidFill>
              <a:ln w="9525">
                <a:solidFill>
                  <a:srgbClr val="FF9900"/>
                </a:solidFill>
                <a:round/>
                <a:headEnd/>
                <a:tailEnd/>
              </a:ln>
            </p:spPr>
            <p:txBody>
              <a:bodyPr/>
              <a:lstStyle/>
              <a:p>
                <a:endParaRPr lang="el-GR"/>
              </a:p>
            </p:txBody>
          </p:sp>
          <p:sp>
            <p:nvSpPr>
              <p:cNvPr id="49292" name="Freeform 33"/>
              <p:cNvSpPr>
                <a:spLocks/>
              </p:cNvSpPr>
              <p:nvPr/>
            </p:nvSpPr>
            <p:spPr bwMode="auto">
              <a:xfrm>
                <a:off x="1775" y="3129"/>
                <a:ext cx="5" cy="3"/>
              </a:xfrm>
              <a:custGeom>
                <a:avLst/>
                <a:gdLst>
                  <a:gd name="T0" fmla="*/ 0 w 75"/>
                  <a:gd name="T1" fmla="*/ 0 h 42"/>
                  <a:gd name="T2" fmla="*/ 0 w 75"/>
                  <a:gd name="T3" fmla="*/ 0 h 42"/>
                  <a:gd name="T4" fmla="*/ 0 w 75"/>
                  <a:gd name="T5" fmla="*/ 0 h 42"/>
                  <a:gd name="T6" fmla="*/ 0 w 75"/>
                  <a:gd name="T7" fmla="*/ 0 h 42"/>
                  <a:gd name="T8" fmla="*/ 0 w 75"/>
                  <a:gd name="T9" fmla="*/ 0 h 42"/>
                  <a:gd name="T10" fmla="*/ 0 w 75"/>
                  <a:gd name="T11" fmla="*/ 0 h 42"/>
                  <a:gd name="T12" fmla="*/ 0 w 75"/>
                  <a:gd name="T13" fmla="*/ 0 h 42"/>
                  <a:gd name="T14" fmla="*/ 0 w 75"/>
                  <a:gd name="T15" fmla="*/ 0 h 42"/>
                  <a:gd name="T16" fmla="*/ 0 w 75"/>
                  <a:gd name="T17" fmla="*/ 0 h 42"/>
                  <a:gd name="T18" fmla="*/ 0 w 75"/>
                  <a:gd name="T19" fmla="*/ 0 h 42"/>
                  <a:gd name="T20" fmla="*/ 0 w 75"/>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2">
                    <a:moveTo>
                      <a:pt x="75" y="42"/>
                    </a:moveTo>
                    <a:lnTo>
                      <a:pt x="74" y="25"/>
                    </a:lnTo>
                    <a:lnTo>
                      <a:pt x="66" y="13"/>
                    </a:lnTo>
                    <a:lnTo>
                      <a:pt x="54" y="4"/>
                    </a:lnTo>
                    <a:lnTo>
                      <a:pt x="41" y="0"/>
                    </a:lnTo>
                    <a:lnTo>
                      <a:pt x="27" y="1"/>
                    </a:lnTo>
                    <a:lnTo>
                      <a:pt x="14" y="7"/>
                    </a:lnTo>
                    <a:lnTo>
                      <a:pt x="4" y="18"/>
                    </a:lnTo>
                    <a:lnTo>
                      <a:pt x="0" y="33"/>
                    </a:lnTo>
                    <a:lnTo>
                      <a:pt x="75" y="42"/>
                    </a:lnTo>
                    <a:close/>
                  </a:path>
                </a:pathLst>
              </a:custGeom>
              <a:solidFill>
                <a:srgbClr val="FF9900"/>
              </a:solidFill>
              <a:ln w="9525">
                <a:solidFill>
                  <a:srgbClr val="FF9900"/>
                </a:solidFill>
                <a:round/>
                <a:headEnd/>
                <a:tailEnd/>
              </a:ln>
            </p:spPr>
            <p:txBody>
              <a:bodyPr/>
              <a:lstStyle/>
              <a:p>
                <a:endParaRPr lang="el-GR"/>
              </a:p>
            </p:txBody>
          </p:sp>
        </p:grpSp>
        <p:grpSp>
          <p:nvGrpSpPr>
            <p:cNvPr id="49163" name="Group 34"/>
            <p:cNvGrpSpPr>
              <a:grpSpLocks/>
            </p:cNvGrpSpPr>
            <p:nvPr/>
          </p:nvGrpSpPr>
          <p:grpSpPr bwMode="auto">
            <a:xfrm>
              <a:off x="3696" y="2592"/>
              <a:ext cx="1728" cy="967"/>
              <a:chOff x="3264" y="2640"/>
              <a:chExt cx="1889" cy="967"/>
            </a:xfrm>
          </p:grpSpPr>
          <p:sp>
            <p:nvSpPr>
              <p:cNvPr id="49255" name="Freeform 35"/>
              <p:cNvSpPr>
                <a:spLocks/>
              </p:cNvSpPr>
              <p:nvPr/>
            </p:nvSpPr>
            <p:spPr bwMode="auto">
              <a:xfrm>
                <a:off x="3585" y="2640"/>
                <a:ext cx="199" cy="182"/>
              </a:xfrm>
              <a:custGeom>
                <a:avLst/>
                <a:gdLst>
                  <a:gd name="T0" fmla="*/ 1 w 333"/>
                  <a:gd name="T1" fmla="*/ 42 h 276"/>
                  <a:gd name="T2" fmla="*/ 0 w 333"/>
                  <a:gd name="T3" fmla="*/ 62 h 276"/>
                  <a:gd name="T4" fmla="*/ 3 w 333"/>
                  <a:gd name="T5" fmla="*/ 82 h 276"/>
                  <a:gd name="T6" fmla="*/ 11 w 333"/>
                  <a:gd name="T7" fmla="*/ 100 h 276"/>
                  <a:gd name="T8" fmla="*/ 27 w 333"/>
                  <a:gd name="T9" fmla="*/ 114 h 276"/>
                  <a:gd name="T10" fmla="*/ 45 w 333"/>
                  <a:gd name="T11" fmla="*/ 120 h 276"/>
                  <a:gd name="T12" fmla="*/ 64 w 333"/>
                  <a:gd name="T13" fmla="*/ 117 h 276"/>
                  <a:gd name="T14" fmla="*/ 81 w 333"/>
                  <a:gd name="T15" fmla="*/ 107 h 276"/>
                  <a:gd name="T16" fmla="*/ 106 w 333"/>
                  <a:gd name="T17" fmla="*/ 103 h 276"/>
                  <a:gd name="T18" fmla="*/ 107 w 333"/>
                  <a:gd name="T19" fmla="*/ 98 h 276"/>
                  <a:gd name="T20" fmla="*/ 108 w 333"/>
                  <a:gd name="T21" fmla="*/ 85 h 276"/>
                  <a:gd name="T22" fmla="*/ 114 w 333"/>
                  <a:gd name="T23" fmla="*/ 80 h 276"/>
                  <a:gd name="T24" fmla="*/ 118 w 333"/>
                  <a:gd name="T25" fmla="*/ 73 h 276"/>
                  <a:gd name="T26" fmla="*/ 118 w 333"/>
                  <a:gd name="T27" fmla="*/ 57 h 276"/>
                  <a:gd name="T28" fmla="*/ 112 w 333"/>
                  <a:gd name="T29" fmla="*/ 50 h 276"/>
                  <a:gd name="T30" fmla="*/ 108 w 333"/>
                  <a:gd name="T31" fmla="*/ 51 h 276"/>
                  <a:gd name="T32" fmla="*/ 103 w 333"/>
                  <a:gd name="T33" fmla="*/ 53 h 276"/>
                  <a:gd name="T34" fmla="*/ 100 w 333"/>
                  <a:gd name="T35" fmla="*/ 43 h 276"/>
                  <a:gd name="T36" fmla="*/ 96 w 333"/>
                  <a:gd name="T37" fmla="*/ 32 h 276"/>
                  <a:gd name="T38" fmla="*/ 88 w 333"/>
                  <a:gd name="T39" fmla="*/ 22 h 276"/>
                  <a:gd name="T40" fmla="*/ 80 w 333"/>
                  <a:gd name="T41" fmla="*/ 13 h 276"/>
                  <a:gd name="T42" fmla="*/ 63 w 333"/>
                  <a:gd name="T43" fmla="*/ 2 h 276"/>
                  <a:gd name="T44" fmla="*/ 44 w 333"/>
                  <a:gd name="T45" fmla="*/ 0 h 276"/>
                  <a:gd name="T46" fmla="*/ 26 w 333"/>
                  <a:gd name="T47" fmla="*/ 7 h 276"/>
                  <a:gd name="T48" fmla="*/ 10 w 333"/>
                  <a:gd name="T49" fmla="*/ 22 h 276"/>
                  <a:gd name="T50" fmla="*/ 8 w 333"/>
                  <a:gd name="T51" fmla="*/ 27 h 276"/>
                  <a:gd name="T52" fmla="*/ 5 w 333"/>
                  <a:gd name="T53" fmla="*/ 32 h 276"/>
                  <a:gd name="T54" fmla="*/ 30 w 333"/>
                  <a:gd name="T55" fmla="*/ 47 h 276"/>
                  <a:gd name="T56" fmla="*/ 72 w 333"/>
                  <a:gd name="T57" fmla="*/ 49 h 276"/>
                  <a:gd name="T58" fmla="*/ 80 w 333"/>
                  <a:gd name="T59" fmla="*/ 42 h 276"/>
                  <a:gd name="T60" fmla="*/ 88 w 333"/>
                  <a:gd name="T61" fmla="*/ 45 h 276"/>
                  <a:gd name="T62" fmla="*/ 92 w 333"/>
                  <a:gd name="T63" fmla="*/ 57 h 276"/>
                  <a:gd name="T64" fmla="*/ 88 w 333"/>
                  <a:gd name="T65" fmla="*/ 71 h 276"/>
                  <a:gd name="T66" fmla="*/ 79 w 333"/>
                  <a:gd name="T67" fmla="*/ 78 h 276"/>
                  <a:gd name="T68" fmla="*/ 72 w 333"/>
                  <a:gd name="T69" fmla="*/ 76 h 276"/>
                  <a:gd name="T70" fmla="*/ 69 w 333"/>
                  <a:gd name="T71" fmla="*/ 69 h 276"/>
                  <a:gd name="T72" fmla="*/ 27 w 333"/>
                  <a:gd name="T73" fmla="*/ 59 h 276"/>
                  <a:gd name="T74" fmla="*/ 5 w 333"/>
                  <a:gd name="T75" fmla="*/ 32 h 2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3" h="276">
                    <a:moveTo>
                      <a:pt x="14" y="75"/>
                    </a:moveTo>
                    <a:lnTo>
                      <a:pt x="4" y="96"/>
                    </a:lnTo>
                    <a:lnTo>
                      <a:pt x="0" y="120"/>
                    </a:lnTo>
                    <a:lnTo>
                      <a:pt x="0" y="143"/>
                    </a:lnTo>
                    <a:lnTo>
                      <a:pt x="3" y="167"/>
                    </a:lnTo>
                    <a:lnTo>
                      <a:pt x="9" y="189"/>
                    </a:lnTo>
                    <a:lnTo>
                      <a:pt x="18" y="210"/>
                    </a:lnTo>
                    <a:lnTo>
                      <a:pt x="32" y="229"/>
                    </a:lnTo>
                    <a:lnTo>
                      <a:pt x="51" y="246"/>
                    </a:lnTo>
                    <a:lnTo>
                      <a:pt x="75" y="262"/>
                    </a:lnTo>
                    <a:lnTo>
                      <a:pt x="100" y="271"/>
                    </a:lnTo>
                    <a:lnTo>
                      <a:pt x="126" y="276"/>
                    </a:lnTo>
                    <a:lnTo>
                      <a:pt x="154" y="276"/>
                    </a:lnTo>
                    <a:lnTo>
                      <a:pt x="179" y="270"/>
                    </a:lnTo>
                    <a:lnTo>
                      <a:pt x="204" y="260"/>
                    </a:lnTo>
                    <a:lnTo>
                      <a:pt x="228" y="245"/>
                    </a:lnTo>
                    <a:lnTo>
                      <a:pt x="247" y="224"/>
                    </a:lnTo>
                    <a:lnTo>
                      <a:pt x="297" y="237"/>
                    </a:lnTo>
                    <a:lnTo>
                      <a:pt x="297" y="234"/>
                    </a:lnTo>
                    <a:lnTo>
                      <a:pt x="300" y="226"/>
                    </a:lnTo>
                    <a:lnTo>
                      <a:pt x="301" y="213"/>
                    </a:lnTo>
                    <a:lnTo>
                      <a:pt x="301" y="196"/>
                    </a:lnTo>
                    <a:lnTo>
                      <a:pt x="311" y="193"/>
                    </a:lnTo>
                    <a:lnTo>
                      <a:pt x="319" y="185"/>
                    </a:lnTo>
                    <a:lnTo>
                      <a:pt x="325" y="178"/>
                    </a:lnTo>
                    <a:lnTo>
                      <a:pt x="329" y="167"/>
                    </a:lnTo>
                    <a:lnTo>
                      <a:pt x="333" y="148"/>
                    </a:lnTo>
                    <a:lnTo>
                      <a:pt x="331" y="131"/>
                    </a:lnTo>
                    <a:lnTo>
                      <a:pt x="325" y="120"/>
                    </a:lnTo>
                    <a:lnTo>
                      <a:pt x="314" y="115"/>
                    </a:lnTo>
                    <a:lnTo>
                      <a:pt x="308" y="115"/>
                    </a:lnTo>
                    <a:lnTo>
                      <a:pt x="301" y="117"/>
                    </a:lnTo>
                    <a:lnTo>
                      <a:pt x="295" y="120"/>
                    </a:lnTo>
                    <a:lnTo>
                      <a:pt x="290" y="123"/>
                    </a:lnTo>
                    <a:lnTo>
                      <a:pt x="286" y="111"/>
                    </a:lnTo>
                    <a:lnTo>
                      <a:pt x="281" y="98"/>
                    </a:lnTo>
                    <a:lnTo>
                      <a:pt x="275" y="87"/>
                    </a:lnTo>
                    <a:lnTo>
                      <a:pt x="267" y="75"/>
                    </a:lnTo>
                    <a:lnTo>
                      <a:pt x="259" y="62"/>
                    </a:lnTo>
                    <a:lnTo>
                      <a:pt x="248" y="51"/>
                    </a:lnTo>
                    <a:lnTo>
                      <a:pt x="237" y="40"/>
                    </a:lnTo>
                    <a:lnTo>
                      <a:pt x="225" y="29"/>
                    </a:lnTo>
                    <a:lnTo>
                      <a:pt x="201" y="14"/>
                    </a:lnTo>
                    <a:lnTo>
                      <a:pt x="176" y="4"/>
                    </a:lnTo>
                    <a:lnTo>
                      <a:pt x="150" y="0"/>
                    </a:lnTo>
                    <a:lnTo>
                      <a:pt x="123" y="0"/>
                    </a:lnTo>
                    <a:lnTo>
                      <a:pt x="97" y="4"/>
                    </a:lnTo>
                    <a:lnTo>
                      <a:pt x="72" y="15"/>
                    </a:lnTo>
                    <a:lnTo>
                      <a:pt x="50" y="31"/>
                    </a:lnTo>
                    <a:lnTo>
                      <a:pt x="29" y="51"/>
                    </a:lnTo>
                    <a:lnTo>
                      <a:pt x="25" y="57"/>
                    </a:lnTo>
                    <a:lnTo>
                      <a:pt x="22" y="62"/>
                    </a:lnTo>
                    <a:lnTo>
                      <a:pt x="17" y="68"/>
                    </a:lnTo>
                    <a:lnTo>
                      <a:pt x="14" y="75"/>
                    </a:lnTo>
                    <a:lnTo>
                      <a:pt x="78" y="125"/>
                    </a:lnTo>
                    <a:lnTo>
                      <a:pt x="84" y="109"/>
                    </a:lnTo>
                    <a:lnTo>
                      <a:pt x="193" y="126"/>
                    </a:lnTo>
                    <a:lnTo>
                      <a:pt x="201" y="112"/>
                    </a:lnTo>
                    <a:lnTo>
                      <a:pt x="212" y="101"/>
                    </a:lnTo>
                    <a:lnTo>
                      <a:pt x="225" y="95"/>
                    </a:lnTo>
                    <a:lnTo>
                      <a:pt x="237" y="96"/>
                    </a:lnTo>
                    <a:lnTo>
                      <a:pt x="248" y="103"/>
                    </a:lnTo>
                    <a:lnTo>
                      <a:pt x="256" y="115"/>
                    </a:lnTo>
                    <a:lnTo>
                      <a:pt x="258" y="131"/>
                    </a:lnTo>
                    <a:lnTo>
                      <a:pt x="254" y="148"/>
                    </a:lnTo>
                    <a:lnTo>
                      <a:pt x="247" y="162"/>
                    </a:lnTo>
                    <a:lnTo>
                      <a:pt x="236" y="173"/>
                    </a:lnTo>
                    <a:lnTo>
                      <a:pt x="223" y="179"/>
                    </a:lnTo>
                    <a:lnTo>
                      <a:pt x="211" y="178"/>
                    </a:lnTo>
                    <a:lnTo>
                      <a:pt x="203" y="174"/>
                    </a:lnTo>
                    <a:lnTo>
                      <a:pt x="197" y="168"/>
                    </a:lnTo>
                    <a:lnTo>
                      <a:pt x="192" y="159"/>
                    </a:lnTo>
                    <a:lnTo>
                      <a:pt x="190" y="150"/>
                    </a:lnTo>
                    <a:lnTo>
                      <a:pt x="75" y="137"/>
                    </a:lnTo>
                    <a:lnTo>
                      <a:pt x="78" y="125"/>
                    </a:lnTo>
                    <a:lnTo>
                      <a:pt x="14" y="75"/>
                    </a:lnTo>
                    <a:close/>
                  </a:path>
                </a:pathLst>
              </a:custGeom>
              <a:solidFill>
                <a:srgbClr val="FFFFFF"/>
              </a:solidFill>
              <a:ln w="9525">
                <a:solidFill>
                  <a:srgbClr val="FFFFFF"/>
                </a:solidFill>
                <a:round/>
                <a:headEnd/>
                <a:tailEnd/>
              </a:ln>
            </p:spPr>
            <p:txBody>
              <a:bodyPr/>
              <a:lstStyle/>
              <a:p>
                <a:endParaRPr lang="el-GR"/>
              </a:p>
            </p:txBody>
          </p:sp>
          <p:sp>
            <p:nvSpPr>
              <p:cNvPr id="49256" name="Freeform 36"/>
              <p:cNvSpPr>
                <a:spLocks/>
              </p:cNvSpPr>
              <p:nvPr/>
            </p:nvSpPr>
            <p:spPr bwMode="auto">
              <a:xfrm>
                <a:off x="3324" y="2841"/>
                <a:ext cx="590" cy="754"/>
              </a:xfrm>
              <a:custGeom>
                <a:avLst/>
                <a:gdLst>
                  <a:gd name="T0" fmla="*/ 224 w 985"/>
                  <a:gd name="T1" fmla="*/ 3 h 1141"/>
                  <a:gd name="T2" fmla="*/ 229 w 985"/>
                  <a:gd name="T3" fmla="*/ 1 h 1141"/>
                  <a:gd name="T4" fmla="*/ 232 w 985"/>
                  <a:gd name="T5" fmla="*/ 3 h 1141"/>
                  <a:gd name="T6" fmla="*/ 238 w 985"/>
                  <a:gd name="T7" fmla="*/ 22 h 1141"/>
                  <a:gd name="T8" fmla="*/ 250 w 985"/>
                  <a:gd name="T9" fmla="*/ 49 h 1141"/>
                  <a:gd name="T10" fmla="*/ 272 w 985"/>
                  <a:gd name="T11" fmla="*/ 72 h 1141"/>
                  <a:gd name="T12" fmla="*/ 298 w 985"/>
                  <a:gd name="T13" fmla="*/ 82 h 1141"/>
                  <a:gd name="T14" fmla="*/ 316 w 985"/>
                  <a:gd name="T15" fmla="*/ 83 h 1141"/>
                  <a:gd name="T16" fmla="*/ 329 w 985"/>
                  <a:gd name="T17" fmla="*/ 83 h 1141"/>
                  <a:gd name="T18" fmla="*/ 335 w 985"/>
                  <a:gd name="T19" fmla="*/ 81 h 1141"/>
                  <a:gd name="T20" fmla="*/ 353 w 985"/>
                  <a:gd name="T21" fmla="*/ 154 h 1141"/>
                  <a:gd name="T22" fmla="*/ 347 w 985"/>
                  <a:gd name="T23" fmla="*/ 159 h 1141"/>
                  <a:gd name="T24" fmla="*/ 331 w 985"/>
                  <a:gd name="T25" fmla="*/ 168 h 1141"/>
                  <a:gd name="T26" fmla="*/ 304 w 985"/>
                  <a:gd name="T27" fmla="*/ 176 h 1141"/>
                  <a:gd name="T28" fmla="*/ 267 w 985"/>
                  <a:gd name="T29" fmla="*/ 176 h 1141"/>
                  <a:gd name="T30" fmla="*/ 244 w 985"/>
                  <a:gd name="T31" fmla="*/ 170 h 1141"/>
                  <a:gd name="T32" fmla="*/ 228 w 985"/>
                  <a:gd name="T33" fmla="*/ 165 h 1141"/>
                  <a:gd name="T34" fmla="*/ 219 w 985"/>
                  <a:gd name="T35" fmla="*/ 161 h 1141"/>
                  <a:gd name="T36" fmla="*/ 216 w 985"/>
                  <a:gd name="T37" fmla="*/ 158 h 1141"/>
                  <a:gd name="T38" fmla="*/ 209 w 985"/>
                  <a:gd name="T39" fmla="*/ 365 h 1141"/>
                  <a:gd name="T40" fmla="*/ 241 w 985"/>
                  <a:gd name="T41" fmla="*/ 498 h 1141"/>
                  <a:gd name="T42" fmla="*/ 131 w 985"/>
                  <a:gd name="T43" fmla="*/ 373 h 1141"/>
                  <a:gd name="T44" fmla="*/ 99 w 985"/>
                  <a:gd name="T45" fmla="*/ 481 h 1141"/>
                  <a:gd name="T46" fmla="*/ 14 w 985"/>
                  <a:gd name="T47" fmla="*/ 498 h 1141"/>
                  <a:gd name="T48" fmla="*/ 0 w 985"/>
                  <a:gd name="T49" fmla="*/ 361 h 1141"/>
                  <a:gd name="T50" fmla="*/ 11 w 985"/>
                  <a:gd name="T51" fmla="*/ 313 h 1141"/>
                  <a:gd name="T52" fmla="*/ 12 w 985"/>
                  <a:gd name="T53" fmla="*/ 353 h 1141"/>
                  <a:gd name="T54" fmla="*/ 14 w 985"/>
                  <a:gd name="T55" fmla="*/ 354 h 1141"/>
                  <a:gd name="T56" fmla="*/ 20 w 985"/>
                  <a:gd name="T57" fmla="*/ 355 h 1141"/>
                  <a:gd name="T58" fmla="*/ 28 w 985"/>
                  <a:gd name="T59" fmla="*/ 356 h 1141"/>
                  <a:gd name="T60" fmla="*/ 40 w 985"/>
                  <a:gd name="T61" fmla="*/ 359 h 1141"/>
                  <a:gd name="T62" fmla="*/ 55 w 985"/>
                  <a:gd name="T63" fmla="*/ 360 h 1141"/>
                  <a:gd name="T64" fmla="*/ 75 w 985"/>
                  <a:gd name="T65" fmla="*/ 361 h 1141"/>
                  <a:gd name="T66" fmla="*/ 99 w 985"/>
                  <a:gd name="T67" fmla="*/ 361 h 1141"/>
                  <a:gd name="T68" fmla="*/ 126 w 985"/>
                  <a:gd name="T69" fmla="*/ 361 h 1141"/>
                  <a:gd name="T70" fmla="*/ 149 w 985"/>
                  <a:gd name="T71" fmla="*/ 361 h 1141"/>
                  <a:gd name="T72" fmla="*/ 168 w 985"/>
                  <a:gd name="T73" fmla="*/ 360 h 1141"/>
                  <a:gd name="T74" fmla="*/ 183 w 985"/>
                  <a:gd name="T75" fmla="*/ 359 h 1141"/>
                  <a:gd name="T76" fmla="*/ 195 w 985"/>
                  <a:gd name="T77" fmla="*/ 356 h 1141"/>
                  <a:gd name="T78" fmla="*/ 202 w 985"/>
                  <a:gd name="T79" fmla="*/ 355 h 1141"/>
                  <a:gd name="T80" fmla="*/ 207 w 985"/>
                  <a:gd name="T81" fmla="*/ 354 h 1141"/>
                  <a:gd name="T82" fmla="*/ 209 w 985"/>
                  <a:gd name="T83" fmla="*/ 353 h 1141"/>
                  <a:gd name="T84" fmla="*/ 205 w 985"/>
                  <a:gd name="T85" fmla="*/ 132 h 1141"/>
                  <a:gd name="T86" fmla="*/ 209 w 985"/>
                  <a:gd name="T87" fmla="*/ 135 h 1141"/>
                  <a:gd name="T88" fmla="*/ 221 w 985"/>
                  <a:gd name="T89" fmla="*/ 143 h 1141"/>
                  <a:gd name="T90" fmla="*/ 245 w 985"/>
                  <a:gd name="T91" fmla="*/ 153 h 1141"/>
                  <a:gd name="T92" fmla="*/ 281 w 985"/>
                  <a:gd name="T93" fmla="*/ 161 h 1141"/>
                  <a:gd name="T94" fmla="*/ 305 w 985"/>
                  <a:gd name="T95" fmla="*/ 159 h 1141"/>
                  <a:gd name="T96" fmla="*/ 322 w 985"/>
                  <a:gd name="T97" fmla="*/ 155 h 1141"/>
                  <a:gd name="T98" fmla="*/ 334 w 985"/>
                  <a:gd name="T99" fmla="*/ 149 h 1141"/>
                  <a:gd name="T100" fmla="*/ 338 w 985"/>
                  <a:gd name="T101" fmla="*/ 146 h 1141"/>
                  <a:gd name="T102" fmla="*/ 323 w 985"/>
                  <a:gd name="T103" fmla="*/ 100 h 1141"/>
                  <a:gd name="T104" fmla="*/ 313 w 985"/>
                  <a:gd name="T105" fmla="*/ 101 h 1141"/>
                  <a:gd name="T106" fmla="*/ 295 w 985"/>
                  <a:gd name="T107" fmla="*/ 98 h 1141"/>
                  <a:gd name="T108" fmla="*/ 276 w 985"/>
                  <a:gd name="T109" fmla="*/ 93 h 1141"/>
                  <a:gd name="T110" fmla="*/ 251 w 985"/>
                  <a:gd name="T111" fmla="*/ 75 h 1141"/>
                  <a:gd name="T112" fmla="*/ 231 w 985"/>
                  <a:gd name="T113" fmla="*/ 48 h 1141"/>
                  <a:gd name="T114" fmla="*/ 222 w 985"/>
                  <a:gd name="T115" fmla="*/ 22 h 1141"/>
                  <a:gd name="T116" fmla="*/ 219 w 985"/>
                  <a:gd name="T117" fmla="*/ 7 h 1141"/>
                  <a:gd name="T118" fmla="*/ 222 w 985"/>
                  <a:gd name="T119" fmla="*/ 4 h 11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5" h="1141">
                    <a:moveTo>
                      <a:pt x="618" y="9"/>
                    </a:moveTo>
                    <a:lnTo>
                      <a:pt x="625" y="8"/>
                    </a:lnTo>
                    <a:lnTo>
                      <a:pt x="632" y="6"/>
                    </a:lnTo>
                    <a:lnTo>
                      <a:pt x="639" y="3"/>
                    </a:lnTo>
                    <a:lnTo>
                      <a:pt x="646" y="0"/>
                    </a:lnTo>
                    <a:lnTo>
                      <a:pt x="647" y="6"/>
                    </a:lnTo>
                    <a:lnTo>
                      <a:pt x="653" y="25"/>
                    </a:lnTo>
                    <a:lnTo>
                      <a:pt x="663" y="50"/>
                    </a:lnTo>
                    <a:lnTo>
                      <a:pt x="677" y="81"/>
                    </a:lnTo>
                    <a:lnTo>
                      <a:pt x="697" y="112"/>
                    </a:lnTo>
                    <a:lnTo>
                      <a:pt x="725" y="142"/>
                    </a:lnTo>
                    <a:lnTo>
                      <a:pt x="758" y="165"/>
                    </a:lnTo>
                    <a:lnTo>
                      <a:pt x="800" y="181"/>
                    </a:lnTo>
                    <a:lnTo>
                      <a:pt x="832" y="187"/>
                    </a:lnTo>
                    <a:lnTo>
                      <a:pt x="858" y="190"/>
                    </a:lnTo>
                    <a:lnTo>
                      <a:pt x="882" y="190"/>
                    </a:lnTo>
                    <a:lnTo>
                      <a:pt x="902" y="190"/>
                    </a:lnTo>
                    <a:lnTo>
                      <a:pt x="918" y="189"/>
                    </a:lnTo>
                    <a:lnTo>
                      <a:pt x="929" y="187"/>
                    </a:lnTo>
                    <a:lnTo>
                      <a:pt x="935" y="186"/>
                    </a:lnTo>
                    <a:lnTo>
                      <a:pt x="938" y="186"/>
                    </a:lnTo>
                    <a:lnTo>
                      <a:pt x="985" y="353"/>
                    </a:lnTo>
                    <a:lnTo>
                      <a:pt x="980" y="356"/>
                    </a:lnTo>
                    <a:lnTo>
                      <a:pt x="969" y="364"/>
                    </a:lnTo>
                    <a:lnTo>
                      <a:pt x="951" y="374"/>
                    </a:lnTo>
                    <a:lnTo>
                      <a:pt x="924" y="385"/>
                    </a:lnTo>
                    <a:lnTo>
                      <a:pt x="890" y="396"/>
                    </a:lnTo>
                    <a:lnTo>
                      <a:pt x="847" y="403"/>
                    </a:lnTo>
                    <a:lnTo>
                      <a:pt x="799" y="406"/>
                    </a:lnTo>
                    <a:lnTo>
                      <a:pt x="744" y="403"/>
                    </a:lnTo>
                    <a:lnTo>
                      <a:pt x="708" y="396"/>
                    </a:lnTo>
                    <a:lnTo>
                      <a:pt x="679" y="390"/>
                    </a:lnTo>
                    <a:lnTo>
                      <a:pt x="655" y="384"/>
                    </a:lnTo>
                    <a:lnTo>
                      <a:pt x="635" y="378"/>
                    </a:lnTo>
                    <a:lnTo>
                      <a:pt x="621" y="371"/>
                    </a:lnTo>
                    <a:lnTo>
                      <a:pt x="610" y="367"/>
                    </a:lnTo>
                    <a:lnTo>
                      <a:pt x="603" y="364"/>
                    </a:lnTo>
                    <a:lnTo>
                      <a:pt x="602" y="362"/>
                    </a:lnTo>
                    <a:lnTo>
                      <a:pt x="613" y="825"/>
                    </a:lnTo>
                    <a:lnTo>
                      <a:pt x="582" y="836"/>
                    </a:lnTo>
                    <a:lnTo>
                      <a:pt x="597" y="1102"/>
                    </a:lnTo>
                    <a:lnTo>
                      <a:pt x="671" y="1141"/>
                    </a:lnTo>
                    <a:lnTo>
                      <a:pt x="360" y="1141"/>
                    </a:lnTo>
                    <a:lnTo>
                      <a:pt x="366" y="853"/>
                    </a:lnTo>
                    <a:lnTo>
                      <a:pt x="263" y="853"/>
                    </a:lnTo>
                    <a:lnTo>
                      <a:pt x="277" y="1102"/>
                    </a:lnTo>
                    <a:lnTo>
                      <a:pt x="350" y="1141"/>
                    </a:lnTo>
                    <a:lnTo>
                      <a:pt x="39" y="1141"/>
                    </a:lnTo>
                    <a:lnTo>
                      <a:pt x="45" y="843"/>
                    </a:lnTo>
                    <a:lnTo>
                      <a:pt x="0" y="827"/>
                    </a:lnTo>
                    <a:lnTo>
                      <a:pt x="0" y="713"/>
                    </a:lnTo>
                    <a:lnTo>
                      <a:pt x="31" y="716"/>
                    </a:lnTo>
                    <a:lnTo>
                      <a:pt x="31" y="808"/>
                    </a:lnTo>
                    <a:lnTo>
                      <a:pt x="33" y="808"/>
                    </a:lnTo>
                    <a:lnTo>
                      <a:pt x="34" y="810"/>
                    </a:lnTo>
                    <a:lnTo>
                      <a:pt x="39" y="810"/>
                    </a:lnTo>
                    <a:lnTo>
                      <a:pt x="45" y="811"/>
                    </a:lnTo>
                    <a:lnTo>
                      <a:pt x="55" y="813"/>
                    </a:lnTo>
                    <a:lnTo>
                      <a:pt x="64" y="814"/>
                    </a:lnTo>
                    <a:lnTo>
                      <a:pt x="78" y="816"/>
                    </a:lnTo>
                    <a:lnTo>
                      <a:pt x="92" y="818"/>
                    </a:lnTo>
                    <a:lnTo>
                      <a:pt x="111" y="821"/>
                    </a:lnTo>
                    <a:lnTo>
                      <a:pt x="131" y="822"/>
                    </a:lnTo>
                    <a:lnTo>
                      <a:pt x="153" y="824"/>
                    </a:lnTo>
                    <a:lnTo>
                      <a:pt x="180" y="825"/>
                    </a:lnTo>
                    <a:lnTo>
                      <a:pt x="208" y="827"/>
                    </a:lnTo>
                    <a:lnTo>
                      <a:pt x="241" y="827"/>
                    </a:lnTo>
                    <a:lnTo>
                      <a:pt x="275" y="828"/>
                    </a:lnTo>
                    <a:lnTo>
                      <a:pt x="313" y="828"/>
                    </a:lnTo>
                    <a:lnTo>
                      <a:pt x="350" y="828"/>
                    </a:lnTo>
                    <a:lnTo>
                      <a:pt x="385" y="827"/>
                    </a:lnTo>
                    <a:lnTo>
                      <a:pt x="416" y="827"/>
                    </a:lnTo>
                    <a:lnTo>
                      <a:pt x="444" y="825"/>
                    </a:lnTo>
                    <a:lnTo>
                      <a:pt x="469" y="824"/>
                    </a:lnTo>
                    <a:lnTo>
                      <a:pt x="492" y="822"/>
                    </a:lnTo>
                    <a:lnTo>
                      <a:pt x="511" y="821"/>
                    </a:lnTo>
                    <a:lnTo>
                      <a:pt x="528" y="818"/>
                    </a:lnTo>
                    <a:lnTo>
                      <a:pt x="543" y="816"/>
                    </a:lnTo>
                    <a:lnTo>
                      <a:pt x="553" y="814"/>
                    </a:lnTo>
                    <a:lnTo>
                      <a:pt x="563" y="813"/>
                    </a:lnTo>
                    <a:lnTo>
                      <a:pt x="571" y="811"/>
                    </a:lnTo>
                    <a:lnTo>
                      <a:pt x="577" y="810"/>
                    </a:lnTo>
                    <a:lnTo>
                      <a:pt x="580" y="810"/>
                    </a:lnTo>
                    <a:lnTo>
                      <a:pt x="583" y="808"/>
                    </a:lnTo>
                    <a:lnTo>
                      <a:pt x="571" y="303"/>
                    </a:lnTo>
                    <a:lnTo>
                      <a:pt x="574" y="304"/>
                    </a:lnTo>
                    <a:lnTo>
                      <a:pt x="582" y="310"/>
                    </a:lnTo>
                    <a:lnTo>
                      <a:pt x="596" y="320"/>
                    </a:lnTo>
                    <a:lnTo>
                      <a:pt x="616" y="329"/>
                    </a:lnTo>
                    <a:lnTo>
                      <a:pt x="644" y="340"/>
                    </a:lnTo>
                    <a:lnTo>
                      <a:pt x="682" y="351"/>
                    </a:lnTo>
                    <a:lnTo>
                      <a:pt x="727" y="360"/>
                    </a:lnTo>
                    <a:lnTo>
                      <a:pt x="783" y="367"/>
                    </a:lnTo>
                    <a:lnTo>
                      <a:pt x="818" y="368"/>
                    </a:lnTo>
                    <a:lnTo>
                      <a:pt x="849" y="365"/>
                    </a:lnTo>
                    <a:lnTo>
                      <a:pt x="877" y="360"/>
                    </a:lnTo>
                    <a:lnTo>
                      <a:pt x="899" y="354"/>
                    </a:lnTo>
                    <a:lnTo>
                      <a:pt x="918" y="348"/>
                    </a:lnTo>
                    <a:lnTo>
                      <a:pt x="930" y="342"/>
                    </a:lnTo>
                    <a:lnTo>
                      <a:pt x="938" y="337"/>
                    </a:lnTo>
                    <a:lnTo>
                      <a:pt x="941" y="335"/>
                    </a:lnTo>
                    <a:lnTo>
                      <a:pt x="907" y="229"/>
                    </a:lnTo>
                    <a:lnTo>
                      <a:pt x="902" y="229"/>
                    </a:lnTo>
                    <a:lnTo>
                      <a:pt x="890" y="231"/>
                    </a:lnTo>
                    <a:lnTo>
                      <a:pt x="872" y="231"/>
                    </a:lnTo>
                    <a:lnTo>
                      <a:pt x="849" y="229"/>
                    </a:lnTo>
                    <a:lnTo>
                      <a:pt x="822" y="226"/>
                    </a:lnTo>
                    <a:lnTo>
                      <a:pt x="794" y="222"/>
                    </a:lnTo>
                    <a:lnTo>
                      <a:pt x="768" y="214"/>
                    </a:lnTo>
                    <a:lnTo>
                      <a:pt x="741" y="201"/>
                    </a:lnTo>
                    <a:lnTo>
                      <a:pt x="699" y="172"/>
                    </a:lnTo>
                    <a:lnTo>
                      <a:pt x="666" y="140"/>
                    </a:lnTo>
                    <a:lnTo>
                      <a:pt x="644" y="109"/>
                    </a:lnTo>
                    <a:lnTo>
                      <a:pt x="628" y="78"/>
                    </a:lnTo>
                    <a:lnTo>
                      <a:pt x="619" y="51"/>
                    </a:lnTo>
                    <a:lnTo>
                      <a:pt x="613" y="30"/>
                    </a:lnTo>
                    <a:lnTo>
                      <a:pt x="611" y="16"/>
                    </a:lnTo>
                    <a:lnTo>
                      <a:pt x="611" y="11"/>
                    </a:lnTo>
                    <a:lnTo>
                      <a:pt x="618" y="9"/>
                    </a:lnTo>
                    <a:close/>
                  </a:path>
                </a:pathLst>
              </a:custGeom>
              <a:solidFill>
                <a:srgbClr val="FFFFFF"/>
              </a:solidFill>
              <a:ln w="9525">
                <a:solidFill>
                  <a:srgbClr val="FFFFFF"/>
                </a:solidFill>
                <a:round/>
                <a:headEnd/>
                <a:tailEnd/>
              </a:ln>
            </p:spPr>
            <p:txBody>
              <a:bodyPr/>
              <a:lstStyle/>
              <a:p>
                <a:endParaRPr lang="el-GR"/>
              </a:p>
            </p:txBody>
          </p:sp>
          <p:sp>
            <p:nvSpPr>
              <p:cNvPr id="49257" name="Freeform 37"/>
              <p:cNvSpPr>
                <a:spLocks/>
              </p:cNvSpPr>
              <p:nvPr/>
            </p:nvSpPr>
            <p:spPr bwMode="auto">
              <a:xfrm>
                <a:off x="3290" y="2746"/>
                <a:ext cx="273" cy="394"/>
              </a:xfrm>
              <a:custGeom>
                <a:avLst/>
                <a:gdLst>
                  <a:gd name="T0" fmla="*/ 19 w 455"/>
                  <a:gd name="T1" fmla="*/ 107 h 596"/>
                  <a:gd name="T2" fmla="*/ 3 w 455"/>
                  <a:gd name="T3" fmla="*/ 167 h 596"/>
                  <a:gd name="T4" fmla="*/ 0 w 455"/>
                  <a:gd name="T5" fmla="*/ 217 h 596"/>
                  <a:gd name="T6" fmla="*/ 1 w 455"/>
                  <a:gd name="T7" fmla="*/ 249 h 596"/>
                  <a:gd name="T8" fmla="*/ 3 w 455"/>
                  <a:gd name="T9" fmla="*/ 254 h 596"/>
                  <a:gd name="T10" fmla="*/ 7 w 455"/>
                  <a:gd name="T11" fmla="*/ 256 h 596"/>
                  <a:gd name="T12" fmla="*/ 14 w 455"/>
                  <a:gd name="T13" fmla="*/ 258 h 596"/>
                  <a:gd name="T14" fmla="*/ 27 w 455"/>
                  <a:gd name="T15" fmla="*/ 260 h 596"/>
                  <a:gd name="T16" fmla="*/ 41 w 455"/>
                  <a:gd name="T17" fmla="*/ 260 h 596"/>
                  <a:gd name="T18" fmla="*/ 54 w 455"/>
                  <a:gd name="T19" fmla="*/ 258 h 596"/>
                  <a:gd name="T20" fmla="*/ 64 w 455"/>
                  <a:gd name="T21" fmla="*/ 255 h 596"/>
                  <a:gd name="T22" fmla="*/ 69 w 455"/>
                  <a:gd name="T23" fmla="*/ 253 h 596"/>
                  <a:gd name="T24" fmla="*/ 70 w 455"/>
                  <a:gd name="T25" fmla="*/ 242 h 596"/>
                  <a:gd name="T26" fmla="*/ 75 w 455"/>
                  <a:gd name="T27" fmla="*/ 183 h 596"/>
                  <a:gd name="T28" fmla="*/ 87 w 455"/>
                  <a:gd name="T29" fmla="*/ 138 h 596"/>
                  <a:gd name="T30" fmla="*/ 97 w 455"/>
                  <a:gd name="T31" fmla="*/ 115 h 596"/>
                  <a:gd name="T32" fmla="*/ 108 w 455"/>
                  <a:gd name="T33" fmla="*/ 99 h 596"/>
                  <a:gd name="T34" fmla="*/ 114 w 455"/>
                  <a:gd name="T35" fmla="*/ 91 h 596"/>
                  <a:gd name="T36" fmla="*/ 107 w 455"/>
                  <a:gd name="T37" fmla="*/ 75 h 596"/>
                  <a:gd name="T38" fmla="*/ 103 w 455"/>
                  <a:gd name="T39" fmla="*/ 80 h 596"/>
                  <a:gd name="T40" fmla="*/ 93 w 455"/>
                  <a:gd name="T41" fmla="*/ 95 h 596"/>
                  <a:gd name="T42" fmla="*/ 80 w 455"/>
                  <a:gd name="T43" fmla="*/ 117 h 596"/>
                  <a:gd name="T44" fmla="*/ 68 w 455"/>
                  <a:gd name="T45" fmla="*/ 145 h 596"/>
                  <a:gd name="T46" fmla="*/ 57 w 455"/>
                  <a:gd name="T47" fmla="*/ 206 h 596"/>
                  <a:gd name="T48" fmla="*/ 57 w 455"/>
                  <a:gd name="T49" fmla="*/ 237 h 596"/>
                  <a:gd name="T50" fmla="*/ 57 w 455"/>
                  <a:gd name="T51" fmla="*/ 237 h 596"/>
                  <a:gd name="T52" fmla="*/ 55 w 455"/>
                  <a:gd name="T53" fmla="*/ 239 h 596"/>
                  <a:gd name="T54" fmla="*/ 48 w 455"/>
                  <a:gd name="T55" fmla="*/ 242 h 596"/>
                  <a:gd name="T56" fmla="*/ 35 w 455"/>
                  <a:gd name="T57" fmla="*/ 243 h 596"/>
                  <a:gd name="T58" fmla="*/ 22 w 455"/>
                  <a:gd name="T59" fmla="*/ 242 h 596"/>
                  <a:gd name="T60" fmla="*/ 16 w 455"/>
                  <a:gd name="T61" fmla="*/ 241 h 596"/>
                  <a:gd name="T62" fmla="*/ 14 w 455"/>
                  <a:gd name="T63" fmla="*/ 241 h 596"/>
                  <a:gd name="T64" fmla="*/ 14 w 455"/>
                  <a:gd name="T65" fmla="*/ 239 h 596"/>
                  <a:gd name="T66" fmla="*/ 14 w 455"/>
                  <a:gd name="T67" fmla="*/ 226 h 596"/>
                  <a:gd name="T68" fmla="*/ 16 w 455"/>
                  <a:gd name="T69" fmla="*/ 192 h 596"/>
                  <a:gd name="T70" fmla="*/ 24 w 455"/>
                  <a:gd name="T71" fmla="*/ 147 h 596"/>
                  <a:gd name="T72" fmla="*/ 40 w 455"/>
                  <a:gd name="T73" fmla="*/ 102 h 596"/>
                  <a:gd name="T74" fmla="*/ 58 w 455"/>
                  <a:gd name="T75" fmla="*/ 73 h 596"/>
                  <a:gd name="T76" fmla="*/ 76 w 455"/>
                  <a:gd name="T77" fmla="*/ 51 h 596"/>
                  <a:gd name="T78" fmla="*/ 96 w 455"/>
                  <a:gd name="T79" fmla="*/ 36 h 596"/>
                  <a:gd name="T80" fmla="*/ 114 w 455"/>
                  <a:gd name="T81" fmla="*/ 25 h 596"/>
                  <a:gd name="T82" fmla="*/ 130 w 455"/>
                  <a:gd name="T83" fmla="*/ 19 h 596"/>
                  <a:gd name="T84" fmla="*/ 145 w 455"/>
                  <a:gd name="T85" fmla="*/ 16 h 596"/>
                  <a:gd name="T86" fmla="*/ 156 w 455"/>
                  <a:gd name="T87" fmla="*/ 15 h 596"/>
                  <a:gd name="T88" fmla="*/ 164 w 455"/>
                  <a:gd name="T89" fmla="*/ 15 h 596"/>
                  <a:gd name="T90" fmla="*/ 162 w 455"/>
                  <a:gd name="T91" fmla="*/ 8 h 596"/>
                  <a:gd name="T92" fmla="*/ 161 w 455"/>
                  <a:gd name="T93" fmla="*/ 0 h 596"/>
                  <a:gd name="T94" fmla="*/ 154 w 455"/>
                  <a:gd name="T95" fmla="*/ 0 h 596"/>
                  <a:gd name="T96" fmla="*/ 142 w 455"/>
                  <a:gd name="T97" fmla="*/ 2 h 596"/>
                  <a:gd name="T98" fmla="*/ 127 w 455"/>
                  <a:gd name="T99" fmla="*/ 5 h 596"/>
                  <a:gd name="T100" fmla="*/ 110 w 455"/>
                  <a:gd name="T101" fmla="*/ 11 h 596"/>
                  <a:gd name="T102" fmla="*/ 91 w 455"/>
                  <a:gd name="T103" fmla="*/ 20 h 596"/>
                  <a:gd name="T104" fmla="*/ 71 w 455"/>
                  <a:gd name="T105" fmla="*/ 34 h 596"/>
                  <a:gd name="T106" fmla="*/ 52 w 455"/>
                  <a:gd name="T107" fmla="*/ 54 h 596"/>
                  <a:gd name="T108" fmla="*/ 34 w 455"/>
                  <a:gd name="T109" fmla="*/ 79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5" h="596">
                    <a:moveTo>
                      <a:pt x="94" y="180"/>
                    </a:moveTo>
                    <a:lnTo>
                      <a:pt x="53" y="245"/>
                    </a:lnTo>
                    <a:lnTo>
                      <a:pt x="26" y="314"/>
                    </a:lnTo>
                    <a:lnTo>
                      <a:pt x="9" y="381"/>
                    </a:lnTo>
                    <a:lnTo>
                      <a:pt x="1" y="444"/>
                    </a:lnTo>
                    <a:lnTo>
                      <a:pt x="0" y="498"/>
                    </a:lnTo>
                    <a:lnTo>
                      <a:pt x="1" y="542"/>
                    </a:lnTo>
                    <a:lnTo>
                      <a:pt x="4" y="570"/>
                    </a:lnTo>
                    <a:lnTo>
                      <a:pt x="6" y="581"/>
                    </a:lnTo>
                    <a:lnTo>
                      <a:pt x="8" y="581"/>
                    </a:lnTo>
                    <a:lnTo>
                      <a:pt x="11" y="584"/>
                    </a:lnTo>
                    <a:lnTo>
                      <a:pt x="19" y="586"/>
                    </a:lnTo>
                    <a:lnTo>
                      <a:pt x="28" y="589"/>
                    </a:lnTo>
                    <a:lnTo>
                      <a:pt x="40" y="592"/>
                    </a:lnTo>
                    <a:lnTo>
                      <a:pt x="56" y="593"/>
                    </a:lnTo>
                    <a:lnTo>
                      <a:pt x="75" y="596"/>
                    </a:lnTo>
                    <a:lnTo>
                      <a:pt x="97" y="596"/>
                    </a:lnTo>
                    <a:lnTo>
                      <a:pt x="115" y="595"/>
                    </a:lnTo>
                    <a:lnTo>
                      <a:pt x="134" y="593"/>
                    </a:lnTo>
                    <a:lnTo>
                      <a:pt x="150" y="590"/>
                    </a:lnTo>
                    <a:lnTo>
                      <a:pt x="164" y="587"/>
                    </a:lnTo>
                    <a:lnTo>
                      <a:pt x="176" y="584"/>
                    </a:lnTo>
                    <a:lnTo>
                      <a:pt x="186" y="581"/>
                    </a:lnTo>
                    <a:lnTo>
                      <a:pt x="192" y="579"/>
                    </a:lnTo>
                    <a:lnTo>
                      <a:pt x="194" y="578"/>
                    </a:lnTo>
                    <a:lnTo>
                      <a:pt x="194" y="554"/>
                    </a:lnTo>
                    <a:lnTo>
                      <a:pt x="198" y="495"/>
                    </a:lnTo>
                    <a:lnTo>
                      <a:pt x="208" y="419"/>
                    </a:lnTo>
                    <a:lnTo>
                      <a:pt x="226" y="345"/>
                    </a:lnTo>
                    <a:lnTo>
                      <a:pt x="241" y="314"/>
                    </a:lnTo>
                    <a:lnTo>
                      <a:pt x="255" y="286"/>
                    </a:lnTo>
                    <a:lnTo>
                      <a:pt x="270" y="263"/>
                    </a:lnTo>
                    <a:lnTo>
                      <a:pt x="286" y="242"/>
                    </a:lnTo>
                    <a:lnTo>
                      <a:pt x="300" y="227"/>
                    </a:lnTo>
                    <a:lnTo>
                      <a:pt x="311" y="214"/>
                    </a:lnTo>
                    <a:lnTo>
                      <a:pt x="317" y="208"/>
                    </a:lnTo>
                    <a:lnTo>
                      <a:pt x="320" y="205"/>
                    </a:lnTo>
                    <a:lnTo>
                      <a:pt x="298" y="172"/>
                    </a:lnTo>
                    <a:lnTo>
                      <a:pt x="295" y="175"/>
                    </a:lnTo>
                    <a:lnTo>
                      <a:pt x="287" y="183"/>
                    </a:lnTo>
                    <a:lnTo>
                      <a:pt x="275" y="197"/>
                    </a:lnTo>
                    <a:lnTo>
                      <a:pt x="259" y="216"/>
                    </a:lnTo>
                    <a:lnTo>
                      <a:pt x="242" y="239"/>
                    </a:lnTo>
                    <a:lnTo>
                      <a:pt x="223" y="267"/>
                    </a:lnTo>
                    <a:lnTo>
                      <a:pt x="206" y="297"/>
                    </a:lnTo>
                    <a:lnTo>
                      <a:pt x="190" y="331"/>
                    </a:lnTo>
                    <a:lnTo>
                      <a:pt x="169" y="403"/>
                    </a:lnTo>
                    <a:lnTo>
                      <a:pt x="159" y="472"/>
                    </a:lnTo>
                    <a:lnTo>
                      <a:pt x="158" y="522"/>
                    </a:lnTo>
                    <a:lnTo>
                      <a:pt x="158" y="542"/>
                    </a:lnTo>
                    <a:lnTo>
                      <a:pt x="158" y="543"/>
                    </a:lnTo>
                    <a:lnTo>
                      <a:pt x="155" y="547"/>
                    </a:lnTo>
                    <a:lnTo>
                      <a:pt x="151" y="548"/>
                    </a:lnTo>
                    <a:lnTo>
                      <a:pt x="144" y="551"/>
                    </a:lnTo>
                    <a:lnTo>
                      <a:pt x="133" y="554"/>
                    </a:lnTo>
                    <a:lnTo>
                      <a:pt x="117" y="556"/>
                    </a:lnTo>
                    <a:lnTo>
                      <a:pt x="97" y="556"/>
                    </a:lnTo>
                    <a:lnTo>
                      <a:pt x="76" y="556"/>
                    </a:lnTo>
                    <a:lnTo>
                      <a:pt x="61" y="554"/>
                    </a:lnTo>
                    <a:lnTo>
                      <a:pt x="51" y="553"/>
                    </a:lnTo>
                    <a:lnTo>
                      <a:pt x="45" y="551"/>
                    </a:lnTo>
                    <a:lnTo>
                      <a:pt x="40" y="551"/>
                    </a:lnTo>
                    <a:lnTo>
                      <a:pt x="39" y="550"/>
                    </a:lnTo>
                    <a:lnTo>
                      <a:pt x="39" y="548"/>
                    </a:lnTo>
                    <a:lnTo>
                      <a:pt x="39" y="540"/>
                    </a:lnTo>
                    <a:lnTo>
                      <a:pt x="39" y="517"/>
                    </a:lnTo>
                    <a:lnTo>
                      <a:pt x="40" y="483"/>
                    </a:lnTo>
                    <a:lnTo>
                      <a:pt x="45" y="440"/>
                    </a:lnTo>
                    <a:lnTo>
                      <a:pt x="53" y="390"/>
                    </a:lnTo>
                    <a:lnTo>
                      <a:pt x="67" y="337"/>
                    </a:lnTo>
                    <a:lnTo>
                      <a:pt x="86" y="284"/>
                    </a:lnTo>
                    <a:lnTo>
                      <a:pt x="112" y="234"/>
                    </a:lnTo>
                    <a:lnTo>
                      <a:pt x="136" y="199"/>
                    </a:lnTo>
                    <a:lnTo>
                      <a:pt x="161" y="167"/>
                    </a:lnTo>
                    <a:lnTo>
                      <a:pt x="187" y="141"/>
                    </a:lnTo>
                    <a:lnTo>
                      <a:pt x="212" y="117"/>
                    </a:lnTo>
                    <a:lnTo>
                      <a:pt x="239" y="99"/>
                    </a:lnTo>
                    <a:lnTo>
                      <a:pt x="266" y="82"/>
                    </a:lnTo>
                    <a:lnTo>
                      <a:pt x="291" y="69"/>
                    </a:lnTo>
                    <a:lnTo>
                      <a:pt x="316" y="58"/>
                    </a:lnTo>
                    <a:lnTo>
                      <a:pt x="339" y="50"/>
                    </a:lnTo>
                    <a:lnTo>
                      <a:pt x="362" y="44"/>
                    </a:lnTo>
                    <a:lnTo>
                      <a:pt x="383" y="39"/>
                    </a:lnTo>
                    <a:lnTo>
                      <a:pt x="402" y="36"/>
                    </a:lnTo>
                    <a:lnTo>
                      <a:pt x="419" y="35"/>
                    </a:lnTo>
                    <a:lnTo>
                      <a:pt x="434" y="35"/>
                    </a:lnTo>
                    <a:lnTo>
                      <a:pt x="445" y="35"/>
                    </a:lnTo>
                    <a:lnTo>
                      <a:pt x="455" y="35"/>
                    </a:lnTo>
                    <a:lnTo>
                      <a:pt x="453" y="27"/>
                    </a:lnTo>
                    <a:lnTo>
                      <a:pt x="450" y="18"/>
                    </a:lnTo>
                    <a:lnTo>
                      <a:pt x="448" y="10"/>
                    </a:lnTo>
                    <a:lnTo>
                      <a:pt x="447" y="0"/>
                    </a:lnTo>
                    <a:lnTo>
                      <a:pt x="437" y="0"/>
                    </a:lnTo>
                    <a:lnTo>
                      <a:pt x="427" y="0"/>
                    </a:lnTo>
                    <a:lnTo>
                      <a:pt x="411" y="2"/>
                    </a:lnTo>
                    <a:lnTo>
                      <a:pt x="394" y="4"/>
                    </a:lnTo>
                    <a:lnTo>
                      <a:pt x="375" y="7"/>
                    </a:lnTo>
                    <a:lnTo>
                      <a:pt x="353" y="11"/>
                    </a:lnTo>
                    <a:lnTo>
                      <a:pt x="330" y="16"/>
                    </a:lnTo>
                    <a:lnTo>
                      <a:pt x="306" y="24"/>
                    </a:lnTo>
                    <a:lnTo>
                      <a:pt x="280" y="33"/>
                    </a:lnTo>
                    <a:lnTo>
                      <a:pt x="253" y="46"/>
                    </a:lnTo>
                    <a:lnTo>
                      <a:pt x="226" y="60"/>
                    </a:lnTo>
                    <a:lnTo>
                      <a:pt x="198" y="77"/>
                    </a:lnTo>
                    <a:lnTo>
                      <a:pt x="172" y="97"/>
                    </a:lnTo>
                    <a:lnTo>
                      <a:pt x="145" y="122"/>
                    </a:lnTo>
                    <a:lnTo>
                      <a:pt x="119" y="149"/>
                    </a:lnTo>
                    <a:lnTo>
                      <a:pt x="94" y="180"/>
                    </a:lnTo>
                    <a:close/>
                  </a:path>
                </a:pathLst>
              </a:custGeom>
              <a:solidFill>
                <a:srgbClr val="FFFFFF"/>
              </a:solidFill>
              <a:ln w="9525">
                <a:solidFill>
                  <a:srgbClr val="FFFFFF"/>
                </a:solidFill>
                <a:round/>
                <a:headEnd/>
                <a:tailEnd/>
              </a:ln>
            </p:spPr>
            <p:txBody>
              <a:bodyPr/>
              <a:lstStyle/>
              <a:p>
                <a:endParaRPr lang="el-GR"/>
              </a:p>
            </p:txBody>
          </p:sp>
          <p:sp>
            <p:nvSpPr>
              <p:cNvPr id="49258" name="Freeform 38"/>
              <p:cNvSpPr>
                <a:spLocks/>
              </p:cNvSpPr>
              <p:nvPr/>
            </p:nvSpPr>
            <p:spPr bwMode="auto">
              <a:xfrm>
                <a:off x="3565" y="2783"/>
                <a:ext cx="125" cy="316"/>
              </a:xfrm>
              <a:custGeom>
                <a:avLst/>
                <a:gdLst>
                  <a:gd name="T0" fmla="*/ 47 w 209"/>
                  <a:gd name="T1" fmla="*/ 95 h 477"/>
                  <a:gd name="T2" fmla="*/ 41 w 209"/>
                  <a:gd name="T3" fmla="*/ 107 h 477"/>
                  <a:gd name="T4" fmla="*/ 36 w 209"/>
                  <a:gd name="T5" fmla="*/ 119 h 477"/>
                  <a:gd name="T6" fmla="*/ 30 w 209"/>
                  <a:gd name="T7" fmla="*/ 130 h 477"/>
                  <a:gd name="T8" fmla="*/ 25 w 209"/>
                  <a:gd name="T9" fmla="*/ 140 h 477"/>
                  <a:gd name="T10" fmla="*/ 20 w 209"/>
                  <a:gd name="T11" fmla="*/ 150 h 477"/>
                  <a:gd name="T12" fmla="*/ 16 w 209"/>
                  <a:gd name="T13" fmla="*/ 157 h 477"/>
                  <a:gd name="T14" fmla="*/ 14 w 209"/>
                  <a:gd name="T15" fmla="*/ 162 h 477"/>
                  <a:gd name="T16" fmla="*/ 13 w 209"/>
                  <a:gd name="T17" fmla="*/ 164 h 477"/>
                  <a:gd name="T18" fmla="*/ 13 w 209"/>
                  <a:gd name="T19" fmla="*/ 150 h 477"/>
                  <a:gd name="T20" fmla="*/ 15 w 209"/>
                  <a:gd name="T21" fmla="*/ 119 h 477"/>
                  <a:gd name="T22" fmla="*/ 16 w 209"/>
                  <a:gd name="T23" fmla="*/ 79 h 477"/>
                  <a:gd name="T24" fmla="*/ 15 w 209"/>
                  <a:gd name="T25" fmla="*/ 46 h 477"/>
                  <a:gd name="T26" fmla="*/ 14 w 209"/>
                  <a:gd name="T27" fmla="*/ 37 h 477"/>
                  <a:gd name="T28" fmla="*/ 14 w 209"/>
                  <a:gd name="T29" fmla="*/ 30 h 477"/>
                  <a:gd name="T30" fmla="*/ 14 w 209"/>
                  <a:gd name="T31" fmla="*/ 25 h 477"/>
                  <a:gd name="T32" fmla="*/ 14 w 209"/>
                  <a:gd name="T33" fmla="*/ 20 h 477"/>
                  <a:gd name="T34" fmla="*/ 11 w 209"/>
                  <a:gd name="T35" fmla="*/ 15 h 477"/>
                  <a:gd name="T36" fmla="*/ 7 w 209"/>
                  <a:gd name="T37" fmla="*/ 11 h 477"/>
                  <a:gd name="T38" fmla="*/ 4 w 209"/>
                  <a:gd name="T39" fmla="*/ 5 h 477"/>
                  <a:gd name="T40" fmla="*/ 2 w 209"/>
                  <a:gd name="T41" fmla="*/ 0 h 477"/>
                  <a:gd name="T42" fmla="*/ 3 w 209"/>
                  <a:gd name="T43" fmla="*/ 21 h 477"/>
                  <a:gd name="T44" fmla="*/ 3 w 209"/>
                  <a:gd name="T45" fmla="*/ 50 h 477"/>
                  <a:gd name="T46" fmla="*/ 3 w 209"/>
                  <a:gd name="T47" fmla="*/ 86 h 477"/>
                  <a:gd name="T48" fmla="*/ 3 w 209"/>
                  <a:gd name="T49" fmla="*/ 125 h 477"/>
                  <a:gd name="T50" fmla="*/ 1 w 209"/>
                  <a:gd name="T51" fmla="*/ 166 h 477"/>
                  <a:gd name="T52" fmla="*/ 1 w 209"/>
                  <a:gd name="T53" fmla="*/ 192 h 477"/>
                  <a:gd name="T54" fmla="*/ 0 w 209"/>
                  <a:gd name="T55" fmla="*/ 205 h 477"/>
                  <a:gd name="T56" fmla="*/ 0 w 209"/>
                  <a:gd name="T57" fmla="*/ 209 h 477"/>
                  <a:gd name="T58" fmla="*/ 1 w 209"/>
                  <a:gd name="T59" fmla="*/ 206 h 477"/>
                  <a:gd name="T60" fmla="*/ 7 w 209"/>
                  <a:gd name="T61" fmla="*/ 196 h 477"/>
                  <a:gd name="T62" fmla="*/ 14 w 209"/>
                  <a:gd name="T63" fmla="*/ 183 h 477"/>
                  <a:gd name="T64" fmla="*/ 24 w 209"/>
                  <a:gd name="T65" fmla="*/ 166 h 477"/>
                  <a:gd name="T66" fmla="*/ 33 w 209"/>
                  <a:gd name="T67" fmla="*/ 146 h 477"/>
                  <a:gd name="T68" fmla="*/ 44 w 209"/>
                  <a:gd name="T69" fmla="*/ 127 h 477"/>
                  <a:gd name="T70" fmla="*/ 52 w 209"/>
                  <a:gd name="T71" fmla="*/ 109 h 477"/>
                  <a:gd name="T72" fmla="*/ 59 w 209"/>
                  <a:gd name="T73" fmla="*/ 93 h 477"/>
                  <a:gd name="T74" fmla="*/ 65 w 209"/>
                  <a:gd name="T75" fmla="*/ 79 h 477"/>
                  <a:gd name="T76" fmla="*/ 69 w 209"/>
                  <a:gd name="T77" fmla="*/ 66 h 477"/>
                  <a:gd name="T78" fmla="*/ 72 w 209"/>
                  <a:gd name="T79" fmla="*/ 53 h 477"/>
                  <a:gd name="T80" fmla="*/ 75 w 209"/>
                  <a:gd name="T81" fmla="*/ 43 h 477"/>
                  <a:gd name="T82" fmla="*/ 72 w 209"/>
                  <a:gd name="T83" fmla="*/ 44 h 477"/>
                  <a:gd name="T84" fmla="*/ 69 w 209"/>
                  <a:gd name="T85" fmla="*/ 44 h 477"/>
                  <a:gd name="T86" fmla="*/ 65 w 209"/>
                  <a:gd name="T87" fmla="*/ 45 h 477"/>
                  <a:gd name="T88" fmla="*/ 62 w 209"/>
                  <a:gd name="T89" fmla="*/ 45 h 477"/>
                  <a:gd name="T90" fmla="*/ 60 w 209"/>
                  <a:gd name="T91" fmla="*/ 55 h 477"/>
                  <a:gd name="T92" fmla="*/ 57 w 209"/>
                  <a:gd name="T93" fmla="*/ 68 h 477"/>
                  <a:gd name="T94" fmla="*/ 53 w 209"/>
                  <a:gd name="T95" fmla="*/ 81 h 477"/>
                  <a:gd name="T96" fmla="*/ 47 w 209"/>
                  <a:gd name="T97" fmla="*/ 95 h 4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9" h="477">
                    <a:moveTo>
                      <a:pt x="130" y="218"/>
                    </a:moveTo>
                    <a:lnTo>
                      <a:pt x="115" y="243"/>
                    </a:lnTo>
                    <a:lnTo>
                      <a:pt x="100" y="270"/>
                    </a:lnTo>
                    <a:lnTo>
                      <a:pt x="83" y="296"/>
                    </a:lnTo>
                    <a:lnTo>
                      <a:pt x="69" y="319"/>
                    </a:lnTo>
                    <a:lnTo>
                      <a:pt x="56" y="341"/>
                    </a:lnTo>
                    <a:lnTo>
                      <a:pt x="45" y="358"/>
                    </a:lnTo>
                    <a:lnTo>
                      <a:pt x="39" y="369"/>
                    </a:lnTo>
                    <a:lnTo>
                      <a:pt x="36" y="374"/>
                    </a:lnTo>
                    <a:lnTo>
                      <a:pt x="37" y="343"/>
                    </a:lnTo>
                    <a:lnTo>
                      <a:pt x="42" y="270"/>
                    </a:lnTo>
                    <a:lnTo>
                      <a:pt x="44" y="181"/>
                    </a:lnTo>
                    <a:lnTo>
                      <a:pt x="42" y="104"/>
                    </a:lnTo>
                    <a:lnTo>
                      <a:pt x="40" y="85"/>
                    </a:lnTo>
                    <a:lnTo>
                      <a:pt x="40" y="70"/>
                    </a:lnTo>
                    <a:lnTo>
                      <a:pt x="39" y="57"/>
                    </a:lnTo>
                    <a:lnTo>
                      <a:pt x="39" y="46"/>
                    </a:lnTo>
                    <a:lnTo>
                      <a:pt x="30" y="35"/>
                    </a:lnTo>
                    <a:lnTo>
                      <a:pt x="20" y="25"/>
                    </a:lnTo>
                    <a:lnTo>
                      <a:pt x="12" y="12"/>
                    </a:lnTo>
                    <a:lnTo>
                      <a:pt x="6" y="0"/>
                    </a:lnTo>
                    <a:lnTo>
                      <a:pt x="8" y="48"/>
                    </a:lnTo>
                    <a:lnTo>
                      <a:pt x="9" y="115"/>
                    </a:lnTo>
                    <a:lnTo>
                      <a:pt x="9" y="196"/>
                    </a:lnTo>
                    <a:lnTo>
                      <a:pt x="8" y="284"/>
                    </a:lnTo>
                    <a:lnTo>
                      <a:pt x="4" y="379"/>
                    </a:lnTo>
                    <a:lnTo>
                      <a:pt x="1" y="438"/>
                    </a:lnTo>
                    <a:lnTo>
                      <a:pt x="0" y="468"/>
                    </a:lnTo>
                    <a:lnTo>
                      <a:pt x="0" y="477"/>
                    </a:lnTo>
                    <a:lnTo>
                      <a:pt x="4" y="469"/>
                    </a:lnTo>
                    <a:lnTo>
                      <a:pt x="20" y="447"/>
                    </a:lnTo>
                    <a:lnTo>
                      <a:pt x="40" y="416"/>
                    </a:lnTo>
                    <a:lnTo>
                      <a:pt x="67" y="377"/>
                    </a:lnTo>
                    <a:lnTo>
                      <a:pt x="94" y="333"/>
                    </a:lnTo>
                    <a:lnTo>
                      <a:pt x="122" y="290"/>
                    </a:lnTo>
                    <a:lnTo>
                      <a:pt x="145" y="248"/>
                    </a:lnTo>
                    <a:lnTo>
                      <a:pt x="166" y="212"/>
                    </a:lnTo>
                    <a:lnTo>
                      <a:pt x="181" y="181"/>
                    </a:lnTo>
                    <a:lnTo>
                      <a:pt x="192" y="149"/>
                    </a:lnTo>
                    <a:lnTo>
                      <a:pt x="201" y="121"/>
                    </a:lnTo>
                    <a:lnTo>
                      <a:pt x="209" y="98"/>
                    </a:lnTo>
                    <a:lnTo>
                      <a:pt x="200" y="99"/>
                    </a:lnTo>
                    <a:lnTo>
                      <a:pt x="192" y="101"/>
                    </a:lnTo>
                    <a:lnTo>
                      <a:pt x="183" y="103"/>
                    </a:lnTo>
                    <a:lnTo>
                      <a:pt x="173" y="103"/>
                    </a:lnTo>
                    <a:lnTo>
                      <a:pt x="167" y="126"/>
                    </a:lnTo>
                    <a:lnTo>
                      <a:pt x="159" y="154"/>
                    </a:lnTo>
                    <a:lnTo>
                      <a:pt x="147" y="185"/>
                    </a:lnTo>
                    <a:lnTo>
                      <a:pt x="130" y="218"/>
                    </a:lnTo>
                    <a:close/>
                  </a:path>
                </a:pathLst>
              </a:custGeom>
              <a:solidFill>
                <a:srgbClr val="FFFFFF"/>
              </a:solidFill>
              <a:ln w="9525">
                <a:solidFill>
                  <a:srgbClr val="FFFFFF"/>
                </a:solidFill>
                <a:round/>
                <a:headEnd/>
                <a:tailEnd/>
              </a:ln>
            </p:spPr>
            <p:txBody>
              <a:bodyPr/>
              <a:lstStyle/>
              <a:p>
                <a:endParaRPr lang="el-GR"/>
              </a:p>
            </p:txBody>
          </p:sp>
          <p:sp>
            <p:nvSpPr>
              <p:cNvPr id="49259" name="Freeform 39"/>
              <p:cNvSpPr>
                <a:spLocks/>
              </p:cNvSpPr>
              <p:nvPr/>
            </p:nvSpPr>
            <p:spPr bwMode="auto">
              <a:xfrm>
                <a:off x="3264" y="3156"/>
                <a:ext cx="192" cy="148"/>
              </a:xfrm>
              <a:custGeom>
                <a:avLst/>
                <a:gdLst>
                  <a:gd name="T0" fmla="*/ 106 w 320"/>
                  <a:gd name="T1" fmla="*/ 47 h 225"/>
                  <a:gd name="T2" fmla="*/ 105 w 320"/>
                  <a:gd name="T3" fmla="*/ 47 h 225"/>
                  <a:gd name="T4" fmla="*/ 104 w 320"/>
                  <a:gd name="T5" fmla="*/ 34 h 225"/>
                  <a:gd name="T6" fmla="*/ 102 w 320"/>
                  <a:gd name="T7" fmla="*/ 20 h 225"/>
                  <a:gd name="T8" fmla="*/ 79 w 320"/>
                  <a:gd name="T9" fmla="*/ 17 h 225"/>
                  <a:gd name="T10" fmla="*/ 77 w 320"/>
                  <a:gd name="T11" fmla="*/ 0 h 225"/>
                  <a:gd name="T12" fmla="*/ 73 w 320"/>
                  <a:gd name="T13" fmla="*/ 2 h 225"/>
                  <a:gd name="T14" fmla="*/ 67 w 320"/>
                  <a:gd name="T15" fmla="*/ 4 h 225"/>
                  <a:gd name="T16" fmla="*/ 59 w 320"/>
                  <a:gd name="T17" fmla="*/ 6 h 225"/>
                  <a:gd name="T18" fmla="*/ 49 w 320"/>
                  <a:gd name="T19" fmla="*/ 7 h 225"/>
                  <a:gd name="T20" fmla="*/ 40 w 320"/>
                  <a:gd name="T21" fmla="*/ 6 h 225"/>
                  <a:gd name="T22" fmla="*/ 33 w 320"/>
                  <a:gd name="T23" fmla="*/ 5 h 225"/>
                  <a:gd name="T24" fmla="*/ 28 w 320"/>
                  <a:gd name="T25" fmla="*/ 4 h 225"/>
                  <a:gd name="T26" fmla="*/ 39 w 320"/>
                  <a:gd name="T27" fmla="*/ 17 h 225"/>
                  <a:gd name="T28" fmla="*/ 3 w 320"/>
                  <a:gd name="T29" fmla="*/ 20 h 225"/>
                  <a:gd name="T30" fmla="*/ 1 w 320"/>
                  <a:gd name="T31" fmla="*/ 36 h 225"/>
                  <a:gd name="T32" fmla="*/ 10 w 320"/>
                  <a:gd name="T33" fmla="*/ 47 h 225"/>
                  <a:gd name="T34" fmla="*/ 42 w 320"/>
                  <a:gd name="T35" fmla="*/ 29 h 225"/>
                  <a:gd name="T36" fmla="*/ 43 w 320"/>
                  <a:gd name="T37" fmla="*/ 32 h 225"/>
                  <a:gd name="T38" fmla="*/ 47 w 320"/>
                  <a:gd name="T39" fmla="*/ 39 h 225"/>
                  <a:gd name="T40" fmla="*/ 54 w 320"/>
                  <a:gd name="T41" fmla="*/ 43 h 225"/>
                  <a:gd name="T42" fmla="*/ 64 w 320"/>
                  <a:gd name="T43" fmla="*/ 46 h 225"/>
                  <a:gd name="T44" fmla="*/ 77 w 320"/>
                  <a:gd name="T45" fmla="*/ 36 h 225"/>
                  <a:gd name="T46" fmla="*/ 78 w 320"/>
                  <a:gd name="T47" fmla="*/ 28 h 225"/>
                  <a:gd name="T48" fmla="*/ 96 w 320"/>
                  <a:gd name="T49" fmla="*/ 29 h 225"/>
                  <a:gd name="T50" fmla="*/ 96 w 320"/>
                  <a:gd name="T51" fmla="*/ 40 h 225"/>
                  <a:gd name="T52" fmla="*/ 97 w 320"/>
                  <a:gd name="T53" fmla="*/ 55 h 225"/>
                  <a:gd name="T54" fmla="*/ 95 w 320"/>
                  <a:gd name="T55" fmla="*/ 68 h 225"/>
                  <a:gd name="T56" fmla="*/ 94 w 320"/>
                  <a:gd name="T57" fmla="*/ 71 h 225"/>
                  <a:gd name="T58" fmla="*/ 91 w 320"/>
                  <a:gd name="T59" fmla="*/ 72 h 225"/>
                  <a:gd name="T60" fmla="*/ 84 w 320"/>
                  <a:gd name="T61" fmla="*/ 74 h 225"/>
                  <a:gd name="T62" fmla="*/ 75 w 320"/>
                  <a:gd name="T63" fmla="*/ 76 h 225"/>
                  <a:gd name="T64" fmla="*/ 65 w 320"/>
                  <a:gd name="T65" fmla="*/ 75 h 225"/>
                  <a:gd name="T66" fmla="*/ 56 w 320"/>
                  <a:gd name="T67" fmla="*/ 73 h 225"/>
                  <a:gd name="T68" fmla="*/ 48 w 320"/>
                  <a:gd name="T69" fmla="*/ 70 h 225"/>
                  <a:gd name="T70" fmla="*/ 38 w 320"/>
                  <a:gd name="T71" fmla="*/ 65 h 225"/>
                  <a:gd name="T72" fmla="*/ 24 w 320"/>
                  <a:gd name="T73" fmla="*/ 59 h 225"/>
                  <a:gd name="T74" fmla="*/ 15 w 320"/>
                  <a:gd name="T75" fmla="*/ 56 h 225"/>
                  <a:gd name="T76" fmla="*/ 11 w 320"/>
                  <a:gd name="T77" fmla="*/ 56 h 225"/>
                  <a:gd name="T78" fmla="*/ 9 w 320"/>
                  <a:gd name="T79" fmla="*/ 57 h 225"/>
                  <a:gd name="T80" fmla="*/ 10 w 320"/>
                  <a:gd name="T81" fmla="*/ 47 h 225"/>
                  <a:gd name="T82" fmla="*/ 0 w 320"/>
                  <a:gd name="T83" fmla="*/ 49 h 225"/>
                  <a:gd name="T84" fmla="*/ 0 w 320"/>
                  <a:gd name="T85" fmla="*/ 53 h 225"/>
                  <a:gd name="T86" fmla="*/ 1 w 320"/>
                  <a:gd name="T87" fmla="*/ 70 h 225"/>
                  <a:gd name="T88" fmla="*/ 3 w 320"/>
                  <a:gd name="T89" fmla="*/ 89 h 225"/>
                  <a:gd name="T90" fmla="*/ 5 w 320"/>
                  <a:gd name="T91" fmla="*/ 91 h 225"/>
                  <a:gd name="T92" fmla="*/ 14 w 320"/>
                  <a:gd name="T93" fmla="*/ 94 h 225"/>
                  <a:gd name="T94" fmla="*/ 29 w 320"/>
                  <a:gd name="T95" fmla="*/ 95 h 225"/>
                  <a:gd name="T96" fmla="*/ 47 w 320"/>
                  <a:gd name="T97" fmla="*/ 97 h 225"/>
                  <a:gd name="T98" fmla="*/ 65 w 320"/>
                  <a:gd name="T99" fmla="*/ 97 h 225"/>
                  <a:gd name="T100" fmla="*/ 81 w 320"/>
                  <a:gd name="T101" fmla="*/ 95 h 225"/>
                  <a:gd name="T102" fmla="*/ 94 w 320"/>
                  <a:gd name="T103" fmla="*/ 94 h 225"/>
                  <a:gd name="T104" fmla="*/ 100 w 320"/>
                  <a:gd name="T105" fmla="*/ 91 h 225"/>
                  <a:gd name="T106" fmla="*/ 102 w 320"/>
                  <a:gd name="T107" fmla="*/ 89 h 225"/>
                  <a:gd name="T108" fmla="*/ 104 w 320"/>
                  <a:gd name="T109" fmla="*/ 75 h 225"/>
                  <a:gd name="T110" fmla="*/ 105 w 320"/>
                  <a:gd name="T111" fmla="*/ 64 h 225"/>
                  <a:gd name="T112" fmla="*/ 106 w 320"/>
                  <a:gd name="T113" fmla="*/ 64 h 225"/>
                  <a:gd name="T114" fmla="*/ 110 w 320"/>
                  <a:gd name="T115" fmla="*/ 64 h 225"/>
                  <a:gd name="T116" fmla="*/ 115 w 320"/>
                  <a:gd name="T117" fmla="*/ 59 h 225"/>
                  <a:gd name="T118" fmla="*/ 115 w 320"/>
                  <a:gd name="T119" fmla="*/ 52 h 225"/>
                  <a:gd name="T120" fmla="*/ 110 w 320"/>
                  <a:gd name="T121" fmla="*/ 47 h 2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0" h="225">
                    <a:moveTo>
                      <a:pt x="297" y="108"/>
                    </a:moveTo>
                    <a:lnTo>
                      <a:pt x="295" y="108"/>
                    </a:lnTo>
                    <a:lnTo>
                      <a:pt x="294" y="108"/>
                    </a:lnTo>
                    <a:lnTo>
                      <a:pt x="292" y="108"/>
                    </a:lnTo>
                    <a:lnTo>
                      <a:pt x="291" y="109"/>
                    </a:lnTo>
                    <a:lnTo>
                      <a:pt x="289" y="78"/>
                    </a:lnTo>
                    <a:lnTo>
                      <a:pt x="286" y="56"/>
                    </a:lnTo>
                    <a:lnTo>
                      <a:pt x="283" y="45"/>
                    </a:lnTo>
                    <a:lnTo>
                      <a:pt x="281" y="40"/>
                    </a:lnTo>
                    <a:lnTo>
                      <a:pt x="219" y="40"/>
                    </a:lnTo>
                    <a:lnTo>
                      <a:pt x="214" y="0"/>
                    </a:lnTo>
                    <a:lnTo>
                      <a:pt x="213" y="0"/>
                    </a:lnTo>
                    <a:lnTo>
                      <a:pt x="209" y="1"/>
                    </a:lnTo>
                    <a:lnTo>
                      <a:pt x="203" y="5"/>
                    </a:lnTo>
                    <a:lnTo>
                      <a:pt x="195" y="6"/>
                    </a:lnTo>
                    <a:lnTo>
                      <a:pt x="186" y="9"/>
                    </a:lnTo>
                    <a:lnTo>
                      <a:pt x="175" y="12"/>
                    </a:lnTo>
                    <a:lnTo>
                      <a:pt x="163" y="14"/>
                    </a:lnTo>
                    <a:lnTo>
                      <a:pt x="150" y="15"/>
                    </a:lnTo>
                    <a:lnTo>
                      <a:pt x="136" y="15"/>
                    </a:lnTo>
                    <a:lnTo>
                      <a:pt x="123" y="15"/>
                    </a:lnTo>
                    <a:lnTo>
                      <a:pt x="111" y="14"/>
                    </a:lnTo>
                    <a:lnTo>
                      <a:pt x="100" y="12"/>
                    </a:lnTo>
                    <a:lnTo>
                      <a:pt x="91" y="12"/>
                    </a:lnTo>
                    <a:lnTo>
                      <a:pt x="83" y="11"/>
                    </a:lnTo>
                    <a:lnTo>
                      <a:pt x="78" y="9"/>
                    </a:lnTo>
                    <a:lnTo>
                      <a:pt x="77" y="9"/>
                    </a:lnTo>
                    <a:lnTo>
                      <a:pt x="108" y="40"/>
                    </a:lnTo>
                    <a:lnTo>
                      <a:pt x="9" y="40"/>
                    </a:lnTo>
                    <a:lnTo>
                      <a:pt x="8" y="47"/>
                    </a:lnTo>
                    <a:lnTo>
                      <a:pt x="6" y="61"/>
                    </a:lnTo>
                    <a:lnTo>
                      <a:pt x="3" y="83"/>
                    </a:lnTo>
                    <a:lnTo>
                      <a:pt x="0" y="108"/>
                    </a:lnTo>
                    <a:lnTo>
                      <a:pt x="27" y="108"/>
                    </a:lnTo>
                    <a:lnTo>
                      <a:pt x="28" y="65"/>
                    </a:lnTo>
                    <a:lnTo>
                      <a:pt x="116" y="67"/>
                    </a:lnTo>
                    <a:lnTo>
                      <a:pt x="117" y="69"/>
                    </a:lnTo>
                    <a:lnTo>
                      <a:pt x="119" y="73"/>
                    </a:lnTo>
                    <a:lnTo>
                      <a:pt x="123" y="81"/>
                    </a:lnTo>
                    <a:lnTo>
                      <a:pt x="130" y="89"/>
                    </a:lnTo>
                    <a:lnTo>
                      <a:pt x="139" y="95"/>
                    </a:lnTo>
                    <a:lnTo>
                      <a:pt x="150" y="101"/>
                    </a:lnTo>
                    <a:lnTo>
                      <a:pt x="163" y="106"/>
                    </a:lnTo>
                    <a:lnTo>
                      <a:pt x="177" y="106"/>
                    </a:lnTo>
                    <a:lnTo>
                      <a:pt x="202" y="97"/>
                    </a:lnTo>
                    <a:lnTo>
                      <a:pt x="214" y="83"/>
                    </a:lnTo>
                    <a:lnTo>
                      <a:pt x="217" y="70"/>
                    </a:lnTo>
                    <a:lnTo>
                      <a:pt x="217" y="64"/>
                    </a:lnTo>
                    <a:lnTo>
                      <a:pt x="267" y="64"/>
                    </a:lnTo>
                    <a:lnTo>
                      <a:pt x="267" y="67"/>
                    </a:lnTo>
                    <a:lnTo>
                      <a:pt x="267" y="78"/>
                    </a:lnTo>
                    <a:lnTo>
                      <a:pt x="267" y="92"/>
                    </a:lnTo>
                    <a:lnTo>
                      <a:pt x="269" y="108"/>
                    </a:lnTo>
                    <a:lnTo>
                      <a:pt x="269" y="126"/>
                    </a:lnTo>
                    <a:lnTo>
                      <a:pt x="267" y="143"/>
                    </a:lnTo>
                    <a:lnTo>
                      <a:pt x="264" y="157"/>
                    </a:lnTo>
                    <a:lnTo>
                      <a:pt x="263" y="164"/>
                    </a:lnTo>
                    <a:lnTo>
                      <a:pt x="261" y="164"/>
                    </a:lnTo>
                    <a:lnTo>
                      <a:pt x="258" y="165"/>
                    </a:lnTo>
                    <a:lnTo>
                      <a:pt x="252" y="167"/>
                    </a:lnTo>
                    <a:lnTo>
                      <a:pt x="242" y="170"/>
                    </a:lnTo>
                    <a:lnTo>
                      <a:pt x="233" y="171"/>
                    </a:lnTo>
                    <a:lnTo>
                      <a:pt x="220" y="173"/>
                    </a:lnTo>
                    <a:lnTo>
                      <a:pt x="208" y="175"/>
                    </a:lnTo>
                    <a:lnTo>
                      <a:pt x="194" y="175"/>
                    </a:lnTo>
                    <a:lnTo>
                      <a:pt x="180" y="173"/>
                    </a:lnTo>
                    <a:lnTo>
                      <a:pt x="167" y="171"/>
                    </a:lnTo>
                    <a:lnTo>
                      <a:pt x="156" y="168"/>
                    </a:lnTo>
                    <a:lnTo>
                      <a:pt x="145" y="165"/>
                    </a:lnTo>
                    <a:lnTo>
                      <a:pt x="134" y="161"/>
                    </a:lnTo>
                    <a:lnTo>
                      <a:pt x="120" y="156"/>
                    </a:lnTo>
                    <a:lnTo>
                      <a:pt x="105" y="150"/>
                    </a:lnTo>
                    <a:lnTo>
                      <a:pt x="86" y="142"/>
                    </a:lnTo>
                    <a:lnTo>
                      <a:pt x="67" y="136"/>
                    </a:lnTo>
                    <a:lnTo>
                      <a:pt x="53" y="132"/>
                    </a:lnTo>
                    <a:lnTo>
                      <a:pt x="42" y="129"/>
                    </a:lnTo>
                    <a:lnTo>
                      <a:pt x="34" y="129"/>
                    </a:lnTo>
                    <a:lnTo>
                      <a:pt x="30" y="129"/>
                    </a:lnTo>
                    <a:lnTo>
                      <a:pt x="27" y="131"/>
                    </a:lnTo>
                    <a:lnTo>
                      <a:pt x="25" y="132"/>
                    </a:lnTo>
                    <a:lnTo>
                      <a:pt x="27" y="108"/>
                    </a:lnTo>
                    <a:lnTo>
                      <a:pt x="0" y="108"/>
                    </a:lnTo>
                    <a:lnTo>
                      <a:pt x="0" y="112"/>
                    </a:lnTo>
                    <a:lnTo>
                      <a:pt x="0" y="118"/>
                    </a:lnTo>
                    <a:lnTo>
                      <a:pt x="0" y="123"/>
                    </a:lnTo>
                    <a:lnTo>
                      <a:pt x="0" y="129"/>
                    </a:lnTo>
                    <a:lnTo>
                      <a:pt x="2" y="162"/>
                    </a:lnTo>
                    <a:lnTo>
                      <a:pt x="5" y="187"/>
                    </a:lnTo>
                    <a:lnTo>
                      <a:pt x="8" y="206"/>
                    </a:lnTo>
                    <a:lnTo>
                      <a:pt x="9" y="212"/>
                    </a:lnTo>
                    <a:lnTo>
                      <a:pt x="13" y="212"/>
                    </a:lnTo>
                    <a:lnTo>
                      <a:pt x="23" y="214"/>
                    </a:lnTo>
                    <a:lnTo>
                      <a:pt x="38" y="217"/>
                    </a:lnTo>
                    <a:lnTo>
                      <a:pt x="58" y="218"/>
                    </a:lnTo>
                    <a:lnTo>
                      <a:pt x="80" y="220"/>
                    </a:lnTo>
                    <a:lnTo>
                      <a:pt x="105" y="223"/>
                    </a:lnTo>
                    <a:lnTo>
                      <a:pt x="130" y="225"/>
                    </a:lnTo>
                    <a:lnTo>
                      <a:pt x="155" y="225"/>
                    </a:lnTo>
                    <a:lnTo>
                      <a:pt x="180" y="225"/>
                    </a:lnTo>
                    <a:lnTo>
                      <a:pt x="203" y="223"/>
                    </a:lnTo>
                    <a:lnTo>
                      <a:pt x="225" y="220"/>
                    </a:lnTo>
                    <a:lnTo>
                      <a:pt x="244" y="218"/>
                    </a:lnTo>
                    <a:lnTo>
                      <a:pt x="260" y="217"/>
                    </a:lnTo>
                    <a:lnTo>
                      <a:pt x="270" y="214"/>
                    </a:lnTo>
                    <a:lnTo>
                      <a:pt x="278" y="212"/>
                    </a:lnTo>
                    <a:lnTo>
                      <a:pt x="281" y="212"/>
                    </a:lnTo>
                    <a:lnTo>
                      <a:pt x="283" y="207"/>
                    </a:lnTo>
                    <a:lnTo>
                      <a:pt x="285" y="193"/>
                    </a:lnTo>
                    <a:lnTo>
                      <a:pt x="288" y="173"/>
                    </a:lnTo>
                    <a:lnTo>
                      <a:pt x="291" y="147"/>
                    </a:lnTo>
                    <a:lnTo>
                      <a:pt x="292" y="148"/>
                    </a:lnTo>
                    <a:lnTo>
                      <a:pt x="294" y="148"/>
                    </a:lnTo>
                    <a:lnTo>
                      <a:pt x="295" y="148"/>
                    </a:lnTo>
                    <a:lnTo>
                      <a:pt x="297" y="148"/>
                    </a:lnTo>
                    <a:lnTo>
                      <a:pt x="306" y="147"/>
                    </a:lnTo>
                    <a:lnTo>
                      <a:pt x="314" y="142"/>
                    </a:lnTo>
                    <a:lnTo>
                      <a:pt x="319" y="136"/>
                    </a:lnTo>
                    <a:lnTo>
                      <a:pt x="320" y="128"/>
                    </a:lnTo>
                    <a:lnTo>
                      <a:pt x="319" y="120"/>
                    </a:lnTo>
                    <a:lnTo>
                      <a:pt x="314" y="114"/>
                    </a:lnTo>
                    <a:lnTo>
                      <a:pt x="306" y="109"/>
                    </a:lnTo>
                    <a:lnTo>
                      <a:pt x="297" y="108"/>
                    </a:lnTo>
                    <a:close/>
                  </a:path>
                </a:pathLst>
              </a:custGeom>
              <a:solidFill>
                <a:srgbClr val="FFFFFF"/>
              </a:solidFill>
              <a:ln w="9525">
                <a:solidFill>
                  <a:srgbClr val="FFFFFF"/>
                </a:solidFill>
                <a:round/>
                <a:headEnd/>
                <a:tailEnd/>
              </a:ln>
            </p:spPr>
            <p:txBody>
              <a:bodyPr/>
              <a:lstStyle/>
              <a:p>
                <a:endParaRPr lang="el-GR"/>
              </a:p>
            </p:txBody>
          </p:sp>
          <p:sp>
            <p:nvSpPr>
              <p:cNvPr id="49260" name="Freeform 40"/>
              <p:cNvSpPr>
                <a:spLocks/>
              </p:cNvSpPr>
              <p:nvPr/>
            </p:nvSpPr>
            <p:spPr bwMode="auto">
              <a:xfrm>
                <a:off x="3962" y="2690"/>
                <a:ext cx="113" cy="227"/>
              </a:xfrm>
              <a:custGeom>
                <a:avLst/>
                <a:gdLst>
                  <a:gd name="T0" fmla="*/ 40 w 187"/>
                  <a:gd name="T1" fmla="*/ 13 h 344"/>
                  <a:gd name="T2" fmla="*/ 40 w 187"/>
                  <a:gd name="T3" fmla="*/ 6 h 344"/>
                  <a:gd name="T4" fmla="*/ 31 w 187"/>
                  <a:gd name="T5" fmla="*/ 0 h 344"/>
                  <a:gd name="T6" fmla="*/ 24 w 187"/>
                  <a:gd name="T7" fmla="*/ 6 h 344"/>
                  <a:gd name="T8" fmla="*/ 25 w 187"/>
                  <a:gd name="T9" fmla="*/ 12 h 344"/>
                  <a:gd name="T10" fmla="*/ 10 w 187"/>
                  <a:gd name="T11" fmla="*/ 27 h 344"/>
                  <a:gd name="T12" fmla="*/ 13 w 187"/>
                  <a:gd name="T13" fmla="*/ 27 h 344"/>
                  <a:gd name="T14" fmla="*/ 18 w 187"/>
                  <a:gd name="T15" fmla="*/ 26 h 344"/>
                  <a:gd name="T16" fmla="*/ 27 w 187"/>
                  <a:gd name="T17" fmla="*/ 26 h 344"/>
                  <a:gd name="T18" fmla="*/ 37 w 187"/>
                  <a:gd name="T19" fmla="*/ 26 h 344"/>
                  <a:gd name="T20" fmla="*/ 47 w 187"/>
                  <a:gd name="T21" fmla="*/ 26 h 344"/>
                  <a:gd name="T22" fmla="*/ 54 w 187"/>
                  <a:gd name="T23" fmla="*/ 26 h 344"/>
                  <a:gd name="T24" fmla="*/ 57 w 187"/>
                  <a:gd name="T25" fmla="*/ 27 h 344"/>
                  <a:gd name="T26" fmla="*/ 58 w 187"/>
                  <a:gd name="T27" fmla="*/ 27 h 344"/>
                  <a:gd name="T28" fmla="*/ 59 w 187"/>
                  <a:gd name="T29" fmla="*/ 28 h 344"/>
                  <a:gd name="T30" fmla="*/ 59 w 187"/>
                  <a:gd name="T31" fmla="*/ 32 h 344"/>
                  <a:gd name="T32" fmla="*/ 45 w 187"/>
                  <a:gd name="T33" fmla="*/ 34 h 344"/>
                  <a:gd name="T34" fmla="*/ 59 w 187"/>
                  <a:gd name="T35" fmla="*/ 36 h 344"/>
                  <a:gd name="T36" fmla="*/ 59 w 187"/>
                  <a:gd name="T37" fmla="*/ 38 h 344"/>
                  <a:gd name="T38" fmla="*/ 45 w 187"/>
                  <a:gd name="T39" fmla="*/ 39 h 344"/>
                  <a:gd name="T40" fmla="*/ 59 w 187"/>
                  <a:gd name="T41" fmla="*/ 42 h 344"/>
                  <a:gd name="T42" fmla="*/ 59 w 187"/>
                  <a:gd name="T43" fmla="*/ 43 h 344"/>
                  <a:gd name="T44" fmla="*/ 59 w 187"/>
                  <a:gd name="T45" fmla="*/ 46 h 344"/>
                  <a:gd name="T46" fmla="*/ 45 w 187"/>
                  <a:gd name="T47" fmla="*/ 49 h 344"/>
                  <a:gd name="T48" fmla="*/ 59 w 187"/>
                  <a:gd name="T49" fmla="*/ 50 h 344"/>
                  <a:gd name="T50" fmla="*/ 59 w 187"/>
                  <a:gd name="T51" fmla="*/ 52 h 344"/>
                  <a:gd name="T52" fmla="*/ 45 w 187"/>
                  <a:gd name="T53" fmla="*/ 53 h 344"/>
                  <a:gd name="T54" fmla="*/ 59 w 187"/>
                  <a:gd name="T55" fmla="*/ 55 h 344"/>
                  <a:gd name="T56" fmla="*/ 59 w 187"/>
                  <a:gd name="T57" fmla="*/ 58 h 344"/>
                  <a:gd name="T58" fmla="*/ 59 w 187"/>
                  <a:gd name="T59" fmla="*/ 60 h 344"/>
                  <a:gd name="T60" fmla="*/ 45 w 187"/>
                  <a:gd name="T61" fmla="*/ 63 h 344"/>
                  <a:gd name="T62" fmla="*/ 59 w 187"/>
                  <a:gd name="T63" fmla="*/ 65 h 344"/>
                  <a:gd name="T64" fmla="*/ 59 w 187"/>
                  <a:gd name="T65" fmla="*/ 67 h 344"/>
                  <a:gd name="T66" fmla="*/ 45 w 187"/>
                  <a:gd name="T67" fmla="*/ 68 h 344"/>
                  <a:gd name="T68" fmla="*/ 59 w 187"/>
                  <a:gd name="T69" fmla="*/ 70 h 344"/>
                  <a:gd name="T70" fmla="*/ 59 w 187"/>
                  <a:gd name="T71" fmla="*/ 73 h 344"/>
                  <a:gd name="T72" fmla="*/ 59 w 187"/>
                  <a:gd name="T73" fmla="*/ 75 h 344"/>
                  <a:gd name="T74" fmla="*/ 59 w 187"/>
                  <a:gd name="T75" fmla="*/ 75 h 344"/>
                  <a:gd name="T76" fmla="*/ 59 w 187"/>
                  <a:gd name="T77" fmla="*/ 75 h 344"/>
                  <a:gd name="T78" fmla="*/ 45 w 187"/>
                  <a:gd name="T79" fmla="*/ 77 h 344"/>
                  <a:gd name="T80" fmla="*/ 59 w 187"/>
                  <a:gd name="T81" fmla="*/ 86 h 344"/>
                  <a:gd name="T82" fmla="*/ 59 w 187"/>
                  <a:gd name="T83" fmla="*/ 86 h 344"/>
                  <a:gd name="T84" fmla="*/ 58 w 187"/>
                  <a:gd name="T85" fmla="*/ 84 h 344"/>
                  <a:gd name="T86" fmla="*/ 51 w 187"/>
                  <a:gd name="T87" fmla="*/ 82 h 344"/>
                  <a:gd name="T88" fmla="*/ 38 w 187"/>
                  <a:gd name="T89" fmla="*/ 84 h 344"/>
                  <a:gd name="T90" fmla="*/ 29 w 187"/>
                  <a:gd name="T91" fmla="*/ 86 h 344"/>
                  <a:gd name="T92" fmla="*/ 22 w 187"/>
                  <a:gd name="T93" fmla="*/ 88 h 344"/>
                  <a:gd name="T94" fmla="*/ 17 w 187"/>
                  <a:gd name="T95" fmla="*/ 89 h 344"/>
                  <a:gd name="T96" fmla="*/ 15 w 187"/>
                  <a:gd name="T97" fmla="*/ 89 h 344"/>
                  <a:gd name="T98" fmla="*/ 11 w 187"/>
                  <a:gd name="T99" fmla="*/ 89 h 344"/>
                  <a:gd name="T100" fmla="*/ 10 w 187"/>
                  <a:gd name="T101" fmla="*/ 27 h 344"/>
                  <a:gd name="T102" fmla="*/ 0 w 187"/>
                  <a:gd name="T103" fmla="*/ 17 h 344"/>
                  <a:gd name="T104" fmla="*/ 0 w 187"/>
                  <a:gd name="T105" fmla="*/ 31 h 344"/>
                  <a:gd name="T106" fmla="*/ 0 w 187"/>
                  <a:gd name="T107" fmla="*/ 66 h 344"/>
                  <a:gd name="T108" fmla="*/ 1 w 187"/>
                  <a:gd name="T109" fmla="*/ 111 h 344"/>
                  <a:gd name="T110" fmla="*/ 1 w 187"/>
                  <a:gd name="T111" fmla="*/ 135 h 344"/>
                  <a:gd name="T112" fmla="*/ 30 w 187"/>
                  <a:gd name="T113" fmla="*/ 150 h 344"/>
                  <a:gd name="T114" fmla="*/ 39 w 187"/>
                  <a:gd name="T115" fmla="*/ 139 h 344"/>
                  <a:gd name="T116" fmla="*/ 64 w 187"/>
                  <a:gd name="T117" fmla="*/ 127 h 344"/>
                  <a:gd name="T118" fmla="*/ 68 w 187"/>
                  <a:gd name="T119" fmla="*/ 88 h 344"/>
                  <a:gd name="T120" fmla="*/ 68 w 187"/>
                  <a:gd name="T121" fmla="*/ 46 h 344"/>
                  <a:gd name="T122" fmla="*/ 64 w 187"/>
                  <a:gd name="T123" fmla="*/ 20 h 3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7" h="344">
                    <a:moveTo>
                      <a:pt x="175" y="37"/>
                    </a:moveTo>
                    <a:lnTo>
                      <a:pt x="109" y="29"/>
                    </a:lnTo>
                    <a:lnTo>
                      <a:pt x="111" y="25"/>
                    </a:lnTo>
                    <a:lnTo>
                      <a:pt x="109" y="14"/>
                    </a:lnTo>
                    <a:lnTo>
                      <a:pt x="103" y="4"/>
                    </a:lnTo>
                    <a:lnTo>
                      <a:pt x="86" y="0"/>
                    </a:lnTo>
                    <a:lnTo>
                      <a:pt x="68" y="4"/>
                    </a:lnTo>
                    <a:lnTo>
                      <a:pt x="65" y="14"/>
                    </a:lnTo>
                    <a:lnTo>
                      <a:pt x="67" y="23"/>
                    </a:lnTo>
                    <a:lnTo>
                      <a:pt x="70" y="28"/>
                    </a:lnTo>
                    <a:lnTo>
                      <a:pt x="26" y="36"/>
                    </a:lnTo>
                    <a:lnTo>
                      <a:pt x="28" y="62"/>
                    </a:lnTo>
                    <a:lnTo>
                      <a:pt x="29" y="62"/>
                    </a:lnTo>
                    <a:lnTo>
                      <a:pt x="34" y="62"/>
                    </a:lnTo>
                    <a:lnTo>
                      <a:pt x="40" y="62"/>
                    </a:lnTo>
                    <a:lnTo>
                      <a:pt x="50" y="60"/>
                    </a:lnTo>
                    <a:lnTo>
                      <a:pt x="61" y="60"/>
                    </a:lnTo>
                    <a:lnTo>
                      <a:pt x="75" y="60"/>
                    </a:lnTo>
                    <a:lnTo>
                      <a:pt x="87" y="60"/>
                    </a:lnTo>
                    <a:lnTo>
                      <a:pt x="103" y="60"/>
                    </a:lnTo>
                    <a:lnTo>
                      <a:pt x="117" y="60"/>
                    </a:lnTo>
                    <a:lnTo>
                      <a:pt x="129" y="60"/>
                    </a:lnTo>
                    <a:lnTo>
                      <a:pt x="139" y="60"/>
                    </a:lnTo>
                    <a:lnTo>
                      <a:pt x="147" y="60"/>
                    </a:lnTo>
                    <a:lnTo>
                      <a:pt x="151" y="62"/>
                    </a:lnTo>
                    <a:lnTo>
                      <a:pt x="156" y="62"/>
                    </a:lnTo>
                    <a:lnTo>
                      <a:pt x="159" y="62"/>
                    </a:lnTo>
                    <a:lnTo>
                      <a:pt x="159" y="64"/>
                    </a:lnTo>
                    <a:lnTo>
                      <a:pt x="161" y="65"/>
                    </a:lnTo>
                    <a:lnTo>
                      <a:pt x="161" y="68"/>
                    </a:lnTo>
                    <a:lnTo>
                      <a:pt x="161" y="73"/>
                    </a:lnTo>
                    <a:lnTo>
                      <a:pt x="122" y="73"/>
                    </a:lnTo>
                    <a:lnTo>
                      <a:pt x="122" y="79"/>
                    </a:lnTo>
                    <a:lnTo>
                      <a:pt x="161" y="79"/>
                    </a:lnTo>
                    <a:lnTo>
                      <a:pt x="161" y="82"/>
                    </a:lnTo>
                    <a:lnTo>
                      <a:pt x="161" y="84"/>
                    </a:lnTo>
                    <a:lnTo>
                      <a:pt x="161" y="87"/>
                    </a:lnTo>
                    <a:lnTo>
                      <a:pt x="161" y="90"/>
                    </a:lnTo>
                    <a:lnTo>
                      <a:pt x="122" y="90"/>
                    </a:lnTo>
                    <a:lnTo>
                      <a:pt x="122" y="95"/>
                    </a:lnTo>
                    <a:lnTo>
                      <a:pt x="162" y="95"/>
                    </a:lnTo>
                    <a:lnTo>
                      <a:pt x="162" y="98"/>
                    </a:lnTo>
                    <a:lnTo>
                      <a:pt x="162" y="99"/>
                    </a:lnTo>
                    <a:lnTo>
                      <a:pt x="162" y="103"/>
                    </a:lnTo>
                    <a:lnTo>
                      <a:pt x="162" y="106"/>
                    </a:lnTo>
                    <a:lnTo>
                      <a:pt x="122" y="106"/>
                    </a:lnTo>
                    <a:lnTo>
                      <a:pt x="122" y="112"/>
                    </a:lnTo>
                    <a:lnTo>
                      <a:pt x="162" y="112"/>
                    </a:lnTo>
                    <a:lnTo>
                      <a:pt x="162" y="115"/>
                    </a:lnTo>
                    <a:lnTo>
                      <a:pt x="162" y="117"/>
                    </a:lnTo>
                    <a:lnTo>
                      <a:pt x="162" y="120"/>
                    </a:lnTo>
                    <a:lnTo>
                      <a:pt x="162" y="123"/>
                    </a:lnTo>
                    <a:lnTo>
                      <a:pt x="122" y="123"/>
                    </a:lnTo>
                    <a:lnTo>
                      <a:pt x="122" y="128"/>
                    </a:lnTo>
                    <a:lnTo>
                      <a:pt x="162" y="128"/>
                    </a:lnTo>
                    <a:lnTo>
                      <a:pt x="162" y="131"/>
                    </a:lnTo>
                    <a:lnTo>
                      <a:pt x="162" y="134"/>
                    </a:lnTo>
                    <a:lnTo>
                      <a:pt x="162" y="135"/>
                    </a:lnTo>
                    <a:lnTo>
                      <a:pt x="162" y="138"/>
                    </a:lnTo>
                    <a:lnTo>
                      <a:pt x="122" y="138"/>
                    </a:lnTo>
                    <a:lnTo>
                      <a:pt x="122" y="145"/>
                    </a:lnTo>
                    <a:lnTo>
                      <a:pt x="162" y="145"/>
                    </a:lnTo>
                    <a:lnTo>
                      <a:pt x="162" y="148"/>
                    </a:lnTo>
                    <a:lnTo>
                      <a:pt x="162" y="149"/>
                    </a:lnTo>
                    <a:lnTo>
                      <a:pt x="162" y="153"/>
                    </a:lnTo>
                    <a:lnTo>
                      <a:pt x="162" y="156"/>
                    </a:lnTo>
                    <a:lnTo>
                      <a:pt x="122" y="156"/>
                    </a:lnTo>
                    <a:lnTo>
                      <a:pt x="122" y="160"/>
                    </a:lnTo>
                    <a:lnTo>
                      <a:pt x="162" y="160"/>
                    </a:lnTo>
                    <a:lnTo>
                      <a:pt x="162" y="163"/>
                    </a:lnTo>
                    <a:lnTo>
                      <a:pt x="162" y="167"/>
                    </a:lnTo>
                    <a:lnTo>
                      <a:pt x="162" y="168"/>
                    </a:lnTo>
                    <a:lnTo>
                      <a:pt x="162" y="171"/>
                    </a:lnTo>
                    <a:lnTo>
                      <a:pt x="162" y="173"/>
                    </a:lnTo>
                    <a:lnTo>
                      <a:pt x="122" y="173"/>
                    </a:lnTo>
                    <a:lnTo>
                      <a:pt x="122" y="177"/>
                    </a:lnTo>
                    <a:lnTo>
                      <a:pt x="162" y="177"/>
                    </a:lnTo>
                    <a:lnTo>
                      <a:pt x="161" y="199"/>
                    </a:lnTo>
                    <a:lnTo>
                      <a:pt x="161" y="202"/>
                    </a:lnTo>
                    <a:lnTo>
                      <a:pt x="161" y="198"/>
                    </a:lnTo>
                    <a:lnTo>
                      <a:pt x="161" y="195"/>
                    </a:lnTo>
                    <a:lnTo>
                      <a:pt x="159" y="193"/>
                    </a:lnTo>
                    <a:lnTo>
                      <a:pt x="151" y="190"/>
                    </a:lnTo>
                    <a:lnTo>
                      <a:pt x="139" y="188"/>
                    </a:lnTo>
                    <a:lnTo>
                      <a:pt x="117" y="190"/>
                    </a:lnTo>
                    <a:lnTo>
                      <a:pt x="104" y="193"/>
                    </a:lnTo>
                    <a:lnTo>
                      <a:pt x="92" y="195"/>
                    </a:lnTo>
                    <a:lnTo>
                      <a:pt x="79" y="198"/>
                    </a:lnTo>
                    <a:lnTo>
                      <a:pt x="68" y="199"/>
                    </a:lnTo>
                    <a:lnTo>
                      <a:pt x="59" y="201"/>
                    </a:lnTo>
                    <a:lnTo>
                      <a:pt x="51" y="202"/>
                    </a:lnTo>
                    <a:lnTo>
                      <a:pt x="47" y="204"/>
                    </a:lnTo>
                    <a:lnTo>
                      <a:pt x="43" y="204"/>
                    </a:lnTo>
                    <a:lnTo>
                      <a:pt x="39" y="204"/>
                    </a:lnTo>
                    <a:lnTo>
                      <a:pt x="34" y="204"/>
                    </a:lnTo>
                    <a:lnTo>
                      <a:pt x="31" y="204"/>
                    </a:lnTo>
                    <a:lnTo>
                      <a:pt x="29" y="204"/>
                    </a:lnTo>
                    <a:lnTo>
                      <a:pt x="28" y="62"/>
                    </a:lnTo>
                    <a:lnTo>
                      <a:pt x="26" y="36"/>
                    </a:lnTo>
                    <a:lnTo>
                      <a:pt x="0" y="39"/>
                    </a:lnTo>
                    <a:lnTo>
                      <a:pt x="0" y="48"/>
                    </a:lnTo>
                    <a:lnTo>
                      <a:pt x="0" y="71"/>
                    </a:lnTo>
                    <a:lnTo>
                      <a:pt x="0" y="107"/>
                    </a:lnTo>
                    <a:lnTo>
                      <a:pt x="0" y="151"/>
                    </a:lnTo>
                    <a:lnTo>
                      <a:pt x="1" y="201"/>
                    </a:lnTo>
                    <a:lnTo>
                      <a:pt x="1" y="254"/>
                    </a:lnTo>
                    <a:lnTo>
                      <a:pt x="1" y="295"/>
                    </a:lnTo>
                    <a:lnTo>
                      <a:pt x="1" y="310"/>
                    </a:lnTo>
                    <a:lnTo>
                      <a:pt x="79" y="319"/>
                    </a:lnTo>
                    <a:lnTo>
                      <a:pt x="81" y="344"/>
                    </a:lnTo>
                    <a:lnTo>
                      <a:pt x="107" y="344"/>
                    </a:lnTo>
                    <a:lnTo>
                      <a:pt x="107" y="318"/>
                    </a:lnTo>
                    <a:lnTo>
                      <a:pt x="175" y="309"/>
                    </a:lnTo>
                    <a:lnTo>
                      <a:pt x="176" y="293"/>
                    </a:lnTo>
                    <a:lnTo>
                      <a:pt x="181" y="254"/>
                    </a:lnTo>
                    <a:lnTo>
                      <a:pt x="186" y="202"/>
                    </a:lnTo>
                    <a:lnTo>
                      <a:pt x="187" y="151"/>
                    </a:lnTo>
                    <a:lnTo>
                      <a:pt x="186" y="106"/>
                    </a:lnTo>
                    <a:lnTo>
                      <a:pt x="181" y="70"/>
                    </a:lnTo>
                    <a:lnTo>
                      <a:pt x="176" y="45"/>
                    </a:lnTo>
                    <a:lnTo>
                      <a:pt x="175" y="37"/>
                    </a:lnTo>
                    <a:close/>
                  </a:path>
                </a:pathLst>
              </a:custGeom>
              <a:solidFill>
                <a:srgbClr val="FF3300"/>
              </a:solidFill>
              <a:ln w="9525">
                <a:solidFill>
                  <a:srgbClr val="FFFFFF"/>
                </a:solidFill>
                <a:round/>
                <a:headEnd/>
                <a:tailEnd/>
              </a:ln>
            </p:spPr>
            <p:txBody>
              <a:bodyPr/>
              <a:lstStyle/>
              <a:p>
                <a:endParaRPr lang="el-GR"/>
              </a:p>
            </p:txBody>
          </p:sp>
          <p:sp>
            <p:nvSpPr>
              <p:cNvPr id="49261" name="Rectangle 41"/>
              <p:cNvSpPr>
                <a:spLocks noChangeArrowheads="1"/>
              </p:cNvSpPr>
              <p:nvPr/>
            </p:nvSpPr>
            <p:spPr bwMode="auto">
              <a:xfrm>
                <a:off x="3477" y="2973"/>
                <a:ext cx="14" cy="60"/>
              </a:xfrm>
              <a:prstGeom prst="rect">
                <a:avLst/>
              </a:prstGeom>
              <a:solidFill>
                <a:srgbClr val="FFFFFF"/>
              </a:solidFill>
              <a:ln w="9525">
                <a:solidFill>
                  <a:srgbClr val="FFFF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9262" name="Rectangle 42"/>
              <p:cNvSpPr>
                <a:spLocks noChangeArrowheads="1"/>
              </p:cNvSpPr>
              <p:nvPr/>
            </p:nvSpPr>
            <p:spPr bwMode="auto">
              <a:xfrm>
                <a:off x="3500" y="2971"/>
                <a:ext cx="12" cy="60"/>
              </a:xfrm>
              <a:prstGeom prst="rect">
                <a:avLst/>
              </a:prstGeom>
              <a:solidFill>
                <a:srgbClr val="FFFFFF"/>
              </a:solidFill>
              <a:ln w="9525">
                <a:solidFill>
                  <a:srgbClr val="FFFF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9263" name="Freeform 43"/>
              <p:cNvSpPr>
                <a:spLocks/>
              </p:cNvSpPr>
              <p:nvPr/>
            </p:nvSpPr>
            <p:spPr bwMode="auto">
              <a:xfrm>
                <a:off x="3904" y="2948"/>
                <a:ext cx="152" cy="106"/>
              </a:xfrm>
              <a:custGeom>
                <a:avLst/>
                <a:gdLst>
                  <a:gd name="T0" fmla="*/ 0 w 253"/>
                  <a:gd name="T1" fmla="*/ 14 h 161"/>
                  <a:gd name="T2" fmla="*/ 31 w 253"/>
                  <a:gd name="T3" fmla="*/ 0 h 161"/>
                  <a:gd name="T4" fmla="*/ 47 w 253"/>
                  <a:gd name="T5" fmla="*/ 7 h 161"/>
                  <a:gd name="T6" fmla="*/ 46 w 253"/>
                  <a:gd name="T7" fmla="*/ 16 h 161"/>
                  <a:gd name="T8" fmla="*/ 35 w 253"/>
                  <a:gd name="T9" fmla="*/ 20 h 161"/>
                  <a:gd name="T10" fmla="*/ 37 w 253"/>
                  <a:gd name="T11" fmla="*/ 20 h 161"/>
                  <a:gd name="T12" fmla="*/ 40 w 253"/>
                  <a:gd name="T13" fmla="*/ 21 h 161"/>
                  <a:gd name="T14" fmla="*/ 46 w 253"/>
                  <a:gd name="T15" fmla="*/ 22 h 161"/>
                  <a:gd name="T16" fmla="*/ 52 w 253"/>
                  <a:gd name="T17" fmla="*/ 23 h 161"/>
                  <a:gd name="T18" fmla="*/ 58 w 253"/>
                  <a:gd name="T19" fmla="*/ 24 h 161"/>
                  <a:gd name="T20" fmla="*/ 64 w 253"/>
                  <a:gd name="T21" fmla="*/ 24 h 161"/>
                  <a:gd name="T22" fmla="*/ 68 w 253"/>
                  <a:gd name="T23" fmla="*/ 25 h 161"/>
                  <a:gd name="T24" fmla="*/ 71 w 253"/>
                  <a:gd name="T25" fmla="*/ 25 h 161"/>
                  <a:gd name="T26" fmla="*/ 73 w 253"/>
                  <a:gd name="T27" fmla="*/ 24 h 161"/>
                  <a:gd name="T28" fmla="*/ 76 w 253"/>
                  <a:gd name="T29" fmla="*/ 24 h 161"/>
                  <a:gd name="T30" fmla="*/ 79 w 253"/>
                  <a:gd name="T31" fmla="*/ 22 h 161"/>
                  <a:gd name="T32" fmla="*/ 82 w 253"/>
                  <a:gd name="T33" fmla="*/ 22 h 161"/>
                  <a:gd name="T34" fmla="*/ 85 w 253"/>
                  <a:gd name="T35" fmla="*/ 22 h 161"/>
                  <a:gd name="T36" fmla="*/ 88 w 253"/>
                  <a:gd name="T37" fmla="*/ 24 h 161"/>
                  <a:gd name="T38" fmla="*/ 91 w 253"/>
                  <a:gd name="T39" fmla="*/ 26 h 161"/>
                  <a:gd name="T40" fmla="*/ 91 w 253"/>
                  <a:gd name="T41" fmla="*/ 31 h 161"/>
                  <a:gd name="T42" fmla="*/ 90 w 253"/>
                  <a:gd name="T43" fmla="*/ 38 h 161"/>
                  <a:gd name="T44" fmla="*/ 87 w 253"/>
                  <a:gd name="T45" fmla="*/ 44 h 161"/>
                  <a:gd name="T46" fmla="*/ 81 w 253"/>
                  <a:gd name="T47" fmla="*/ 51 h 161"/>
                  <a:gd name="T48" fmla="*/ 75 w 253"/>
                  <a:gd name="T49" fmla="*/ 57 h 161"/>
                  <a:gd name="T50" fmla="*/ 67 w 253"/>
                  <a:gd name="T51" fmla="*/ 63 h 161"/>
                  <a:gd name="T52" fmla="*/ 58 w 253"/>
                  <a:gd name="T53" fmla="*/ 66 h 161"/>
                  <a:gd name="T54" fmla="*/ 49 w 253"/>
                  <a:gd name="T55" fmla="*/ 69 h 161"/>
                  <a:gd name="T56" fmla="*/ 41 w 253"/>
                  <a:gd name="T57" fmla="*/ 70 h 161"/>
                  <a:gd name="T58" fmla="*/ 33 w 253"/>
                  <a:gd name="T59" fmla="*/ 70 h 161"/>
                  <a:gd name="T60" fmla="*/ 28 w 253"/>
                  <a:gd name="T61" fmla="*/ 69 h 161"/>
                  <a:gd name="T62" fmla="*/ 23 w 253"/>
                  <a:gd name="T63" fmla="*/ 69 h 161"/>
                  <a:gd name="T64" fmla="*/ 20 w 253"/>
                  <a:gd name="T65" fmla="*/ 69 h 161"/>
                  <a:gd name="T66" fmla="*/ 18 w 253"/>
                  <a:gd name="T67" fmla="*/ 69 h 161"/>
                  <a:gd name="T68" fmla="*/ 17 w 253"/>
                  <a:gd name="T69" fmla="*/ 69 h 161"/>
                  <a:gd name="T70" fmla="*/ 16 w 253"/>
                  <a:gd name="T71" fmla="*/ 69 h 161"/>
                  <a:gd name="T72" fmla="*/ 16 w 253"/>
                  <a:gd name="T73" fmla="*/ 69 h 161"/>
                  <a:gd name="T74" fmla="*/ 0 w 253"/>
                  <a:gd name="T75" fmla="*/ 14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3" h="161">
                    <a:moveTo>
                      <a:pt x="0" y="33"/>
                    </a:moveTo>
                    <a:lnTo>
                      <a:pt x="87" y="0"/>
                    </a:lnTo>
                    <a:lnTo>
                      <a:pt x="131" y="16"/>
                    </a:lnTo>
                    <a:lnTo>
                      <a:pt x="126" y="36"/>
                    </a:lnTo>
                    <a:lnTo>
                      <a:pt x="97" y="47"/>
                    </a:lnTo>
                    <a:lnTo>
                      <a:pt x="101" y="47"/>
                    </a:lnTo>
                    <a:lnTo>
                      <a:pt x="111" y="49"/>
                    </a:lnTo>
                    <a:lnTo>
                      <a:pt x="126" y="50"/>
                    </a:lnTo>
                    <a:lnTo>
                      <a:pt x="144" y="53"/>
                    </a:lnTo>
                    <a:lnTo>
                      <a:pt x="161" y="55"/>
                    </a:lnTo>
                    <a:lnTo>
                      <a:pt x="176" y="56"/>
                    </a:lnTo>
                    <a:lnTo>
                      <a:pt x="190" y="58"/>
                    </a:lnTo>
                    <a:lnTo>
                      <a:pt x="197" y="58"/>
                    </a:lnTo>
                    <a:lnTo>
                      <a:pt x="201" y="56"/>
                    </a:lnTo>
                    <a:lnTo>
                      <a:pt x="209" y="55"/>
                    </a:lnTo>
                    <a:lnTo>
                      <a:pt x="219" y="52"/>
                    </a:lnTo>
                    <a:lnTo>
                      <a:pt x="228" y="50"/>
                    </a:lnTo>
                    <a:lnTo>
                      <a:pt x="237" y="52"/>
                    </a:lnTo>
                    <a:lnTo>
                      <a:pt x="245" y="55"/>
                    </a:lnTo>
                    <a:lnTo>
                      <a:pt x="251" y="61"/>
                    </a:lnTo>
                    <a:lnTo>
                      <a:pt x="253" y="72"/>
                    </a:lnTo>
                    <a:lnTo>
                      <a:pt x="250" y="86"/>
                    </a:lnTo>
                    <a:lnTo>
                      <a:pt x="240" y="102"/>
                    </a:lnTo>
                    <a:lnTo>
                      <a:pt x="225" y="117"/>
                    </a:lnTo>
                    <a:lnTo>
                      <a:pt x="208" y="131"/>
                    </a:lnTo>
                    <a:lnTo>
                      <a:pt x="186" y="144"/>
                    </a:lnTo>
                    <a:lnTo>
                      <a:pt x="162" y="153"/>
                    </a:lnTo>
                    <a:lnTo>
                      <a:pt x="137" y="159"/>
                    </a:lnTo>
                    <a:lnTo>
                      <a:pt x="114" y="161"/>
                    </a:lnTo>
                    <a:lnTo>
                      <a:pt x="92" y="161"/>
                    </a:lnTo>
                    <a:lnTo>
                      <a:pt x="76" y="159"/>
                    </a:lnTo>
                    <a:lnTo>
                      <a:pt x="64" y="159"/>
                    </a:lnTo>
                    <a:lnTo>
                      <a:pt x="56" y="159"/>
                    </a:lnTo>
                    <a:lnTo>
                      <a:pt x="50" y="159"/>
                    </a:lnTo>
                    <a:lnTo>
                      <a:pt x="47" y="159"/>
                    </a:lnTo>
                    <a:lnTo>
                      <a:pt x="45" y="159"/>
                    </a:lnTo>
                    <a:lnTo>
                      <a:pt x="0" y="33"/>
                    </a:lnTo>
                    <a:close/>
                  </a:path>
                </a:pathLst>
              </a:custGeom>
              <a:solidFill>
                <a:srgbClr val="FFFFFF"/>
              </a:solidFill>
              <a:ln w="9525">
                <a:solidFill>
                  <a:srgbClr val="FFFFFF"/>
                </a:solidFill>
                <a:round/>
                <a:headEnd/>
                <a:tailEnd/>
              </a:ln>
            </p:spPr>
            <p:txBody>
              <a:bodyPr/>
              <a:lstStyle/>
              <a:p>
                <a:endParaRPr lang="el-GR"/>
              </a:p>
            </p:txBody>
          </p:sp>
          <p:sp>
            <p:nvSpPr>
              <p:cNvPr id="49264" name="Freeform 44"/>
              <p:cNvSpPr>
                <a:spLocks/>
              </p:cNvSpPr>
              <p:nvPr/>
            </p:nvSpPr>
            <p:spPr bwMode="auto">
              <a:xfrm>
                <a:off x="3955" y="3563"/>
                <a:ext cx="36" cy="40"/>
              </a:xfrm>
              <a:custGeom>
                <a:avLst/>
                <a:gdLst>
                  <a:gd name="T0" fmla="*/ 11 w 61"/>
                  <a:gd name="T1" fmla="*/ 0 h 61"/>
                  <a:gd name="T2" fmla="*/ 6 w 61"/>
                  <a:gd name="T3" fmla="*/ 1 h 61"/>
                  <a:gd name="T4" fmla="*/ 4 w 61"/>
                  <a:gd name="T5" fmla="*/ 5 h 61"/>
                  <a:gd name="T6" fmla="*/ 1 w 61"/>
                  <a:gd name="T7" fmla="*/ 8 h 61"/>
                  <a:gd name="T8" fmla="*/ 0 w 61"/>
                  <a:gd name="T9" fmla="*/ 13 h 61"/>
                  <a:gd name="T10" fmla="*/ 1 w 61"/>
                  <a:gd name="T11" fmla="*/ 19 h 61"/>
                  <a:gd name="T12" fmla="*/ 4 w 61"/>
                  <a:gd name="T13" fmla="*/ 23 h 61"/>
                  <a:gd name="T14" fmla="*/ 6 w 61"/>
                  <a:gd name="T15" fmla="*/ 26 h 61"/>
                  <a:gd name="T16" fmla="*/ 11 w 61"/>
                  <a:gd name="T17" fmla="*/ 26 h 61"/>
                  <a:gd name="T18" fmla="*/ 15 w 61"/>
                  <a:gd name="T19" fmla="*/ 26 h 61"/>
                  <a:gd name="T20" fmla="*/ 18 w 61"/>
                  <a:gd name="T21" fmla="*/ 23 h 61"/>
                  <a:gd name="T22" fmla="*/ 20 w 61"/>
                  <a:gd name="T23" fmla="*/ 19 h 61"/>
                  <a:gd name="T24" fmla="*/ 21 w 61"/>
                  <a:gd name="T25" fmla="*/ 13 h 61"/>
                  <a:gd name="T26" fmla="*/ 20 w 61"/>
                  <a:gd name="T27" fmla="*/ 8 h 61"/>
                  <a:gd name="T28" fmla="*/ 18 w 61"/>
                  <a:gd name="T29" fmla="*/ 5 h 61"/>
                  <a:gd name="T30" fmla="*/ 15 w 61"/>
                  <a:gd name="T31" fmla="*/ 1 h 61"/>
                  <a:gd name="T32" fmla="*/ 11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0" y="0"/>
                    </a:moveTo>
                    <a:lnTo>
                      <a:pt x="19" y="3"/>
                    </a:lnTo>
                    <a:lnTo>
                      <a:pt x="10" y="10"/>
                    </a:lnTo>
                    <a:lnTo>
                      <a:pt x="3" y="19"/>
                    </a:lnTo>
                    <a:lnTo>
                      <a:pt x="0" y="31"/>
                    </a:lnTo>
                    <a:lnTo>
                      <a:pt x="3" y="44"/>
                    </a:lnTo>
                    <a:lnTo>
                      <a:pt x="10" y="53"/>
                    </a:lnTo>
                    <a:lnTo>
                      <a:pt x="19" y="59"/>
                    </a:lnTo>
                    <a:lnTo>
                      <a:pt x="30" y="61"/>
                    </a:lnTo>
                    <a:lnTo>
                      <a:pt x="42" y="59"/>
                    </a:lnTo>
                    <a:lnTo>
                      <a:pt x="52" y="53"/>
                    </a:lnTo>
                    <a:lnTo>
                      <a:pt x="58" y="44"/>
                    </a:lnTo>
                    <a:lnTo>
                      <a:pt x="61" y="31"/>
                    </a:lnTo>
                    <a:lnTo>
                      <a:pt x="58" y="19"/>
                    </a:lnTo>
                    <a:lnTo>
                      <a:pt x="52" y="10"/>
                    </a:lnTo>
                    <a:lnTo>
                      <a:pt x="42" y="3"/>
                    </a:lnTo>
                    <a:lnTo>
                      <a:pt x="30" y="0"/>
                    </a:lnTo>
                    <a:close/>
                  </a:path>
                </a:pathLst>
              </a:custGeom>
              <a:solidFill>
                <a:srgbClr val="FFFFFF"/>
              </a:solidFill>
              <a:ln w="9525">
                <a:solidFill>
                  <a:srgbClr val="FFFFFF"/>
                </a:solidFill>
                <a:round/>
                <a:headEnd/>
                <a:tailEnd/>
              </a:ln>
            </p:spPr>
            <p:txBody>
              <a:bodyPr/>
              <a:lstStyle/>
              <a:p>
                <a:endParaRPr lang="el-GR"/>
              </a:p>
            </p:txBody>
          </p:sp>
          <p:sp>
            <p:nvSpPr>
              <p:cNvPr id="49265" name="Freeform 45"/>
              <p:cNvSpPr>
                <a:spLocks/>
              </p:cNvSpPr>
              <p:nvPr/>
            </p:nvSpPr>
            <p:spPr bwMode="auto">
              <a:xfrm>
                <a:off x="4227" y="3563"/>
                <a:ext cx="37" cy="40"/>
              </a:xfrm>
              <a:custGeom>
                <a:avLst/>
                <a:gdLst>
                  <a:gd name="T0" fmla="*/ 12 w 61"/>
                  <a:gd name="T1" fmla="*/ 0 h 61"/>
                  <a:gd name="T2" fmla="*/ 7 w 61"/>
                  <a:gd name="T3" fmla="*/ 1 h 61"/>
                  <a:gd name="T4" fmla="*/ 3 w 61"/>
                  <a:gd name="T5" fmla="*/ 5 h 61"/>
                  <a:gd name="T6" fmla="*/ 1 w 61"/>
                  <a:gd name="T7" fmla="*/ 8 h 61"/>
                  <a:gd name="T8" fmla="*/ 0 w 61"/>
                  <a:gd name="T9" fmla="*/ 13 h 61"/>
                  <a:gd name="T10" fmla="*/ 1 w 61"/>
                  <a:gd name="T11" fmla="*/ 19 h 61"/>
                  <a:gd name="T12" fmla="*/ 3 w 61"/>
                  <a:gd name="T13" fmla="*/ 23 h 61"/>
                  <a:gd name="T14" fmla="*/ 7 w 61"/>
                  <a:gd name="T15" fmla="*/ 26 h 61"/>
                  <a:gd name="T16" fmla="*/ 12 w 61"/>
                  <a:gd name="T17" fmla="*/ 26 h 61"/>
                  <a:gd name="T18" fmla="*/ 16 w 61"/>
                  <a:gd name="T19" fmla="*/ 26 h 61"/>
                  <a:gd name="T20" fmla="*/ 19 w 61"/>
                  <a:gd name="T21" fmla="*/ 23 h 61"/>
                  <a:gd name="T22" fmla="*/ 22 w 61"/>
                  <a:gd name="T23" fmla="*/ 19 h 61"/>
                  <a:gd name="T24" fmla="*/ 22 w 61"/>
                  <a:gd name="T25" fmla="*/ 13 h 61"/>
                  <a:gd name="T26" fmla="*/ 22 w 61"/>
                  <a:gd name="T27" fmla="*/ 8 h 61"/>
                  <a:gd name="T28" fmla="*/ 19 w 61"/>
                  <a:gd name="T29" fmla="*/ 5 h 61"/>
                  <a:gd name="T30" fmla="*/ 16 w 61"/>
                  <a:gd name="T31" fmla="*/ 1 h 61"/>
                  <a:gd name="T32" fmla="*/ 12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1" y="0"/>
                    </a:moveTo>
                    <a:lnTo>
                      <a:pt x="19" y="3"/>
                    </a:lnTo>
                    <a:lnTo>
                      <a:pt x="9" y="10"/>
                    </a:lnTo>
                    <a:lnTo>
                      <a:pt x="3" y="19"/>
                    </a:lnTo>
                    <a:lnTo>
                      <a:pt x="0" y="31"/>
                    </a:lnTo>
                    <a:lnTo>
                      <a:pt x="3" y="44"/>
                    </a:lnTo>
                    <a:lnTo>
                      <a:pt x="9" y="53"/>
                    </a:lnTo>
                    <a:lnTo>
                      <a:pt x="19" y="59"/>
                    </a:lnTo>
                    <a:lnTo>
                      <a:pt x="31" y="61"/>
                    </a:lnTo>
                    <a:lnTo>
                      <a:pt x="44" y="59"/>
                    </a:lnTo>
                    <a:lnTo>
                      <a:pt x="53" y="53"/>
                    </a:lnTo>
                    <a:lnTo>
                      <a:pt x="59" y="44"/>
                    </a:lnTo>
                    <a:lnTo>
                      <a:pt x="61" y="31"/>
                    </a:lnTo>
                    <a:lnTo>
                      <a:pt x="59" y="19"/>
                    </a:lnTo>
                    <a:lnTo>
                      <a:pt x="53" y="10"/>
                    </a:lnTo>
                    <a:lnTo>
                      <a:pt x="44" y="3"/>
                    </a:lnTo>
                    <a:lnTo>
                      <a:pt x="31" y="0"/>
                    </a:lnTo>
                    <a:close/>
                  </a:path>
                </a:pathLst>
              </a:custGeom>
              <a:solidFill>
                <a:srgbClr val="FFFFFF"/>
              </a:solidFill>
              <a:ln w="9525">
                <a:solidFill>
                  <a:srgbClr val="FFFFFF"/>
                </a:solidFill>
                <a:round/>
                <a:headEnd/>
                <a:tailEnd/>
              </a:ln>
            </p:spPr>
            <p:txBody>
              <a:bodyPr/>
              <a:lstStyle/>
              <a:p>
                <a:endParaRPr lang="el-GR"/>
              </a:p>
            </p:txBody>
          </p:sp>
          <p:sp>
            <p:nvSpPr>
              <p:cNvPr id="49266" name="Freeform 46"/>
              <p:cNvSpPr>
                <a:spLocks/>
              </p:cNvSpPr>
              <p:nvPr/>
            </p:nvSpPr>
            <p:spPr bwMode="auto">
              <a:xfrm>
                <a:off x="3941" y="2643"/>
                <a:ext cx="312" cy="908"/>
              </a:xfrm>
              <a:custGeom>
                <a:avLst/>
                <a:gdLst>
                  <a:gd name="T0" fmla="*/ 109 w 520"/>
                  <a:gd name="T1" fmla="*/ 578 h 1375"/>
                  <a:gd name="T2" fmla="*/ 109 w 520"/>
                  <a:gd name="T3" fmla="*/ 15 h 1375"/>
                  <a:gd name="T4" fmla="*/ 109 w 520"/>
                  <a:gd name="T5" fmla="*/ 3 h 1375"/>
                  <a:gd name="T6" fmla="*/ 109 w 520"/>
                  <a:gd name="T7" fmla="*/ 0 h 1375"/>
                  <a:gd name="T8" fmla="*/ 0 w 520"/>
                  <a:gd name="T9" fmla="*/ 0 h 1375"/>
                  <a:gd name="T10" fmla="*/ 0 w 520"/>
                  <a:gd name="T11" fmla="*/ 15 h 1375"/>
                  <a:gd name="T12" fmla="*/ 40 w 520"/>
                  <a:gd name="T13" fmla="*/ 15 h 1375"/>
                  <a:gd name="T14" fmla="*/ 40 w 520"/>
                  <a:gd name="T15" fmla="*/ 37 h 1375"/>
                  <a:gd name="T16" fmla="*/ 48 w 520"/>
                  <a:gd name="T17" fmla="*/ 37 h 1375"/>
                  <a:gd name="T18" fmla="*/ 48 w 520"/>
                  <a:gd name="T19" fmla="*/ 15 h 1375"/>
                  <a:gd name="T20" fmla="*/ 94 w 520"/>
                  <a:gd name="T21" fmla="*/ 15 h 1375"/>
                  <a:gd name="T22" fmla="*/ 94 w 520"/>
                  <a:gd name="T23" fmla="*/ 578 h 1375"/>
                  <a:gd name="T24" fmla="*/ 13 w 520"/>
                  <a:gd name="T25" fmla="*/ 578 h 1375"/>
                  <a:gd name="T26" fmla="*/ 13 w 520"/>
                  <a:gd name="T27" fmla="*/ 600 h 1375"/>
                  <a:gd name="T28" fmla="*/ 187 w 520"/>
                  <a:gd name="T29" fmla="*/ 600 h 1375"/>
                  <a:gd name="T30" fmla="*/ 187 w 520"/>
                  <a:gd name="T31" fmla="*/ 578 h 1375"/>
                  <a:gd name="T32" fmla="*/ 109 w 520"/>
                  <a:gd name="T33" fmla="*/ 578 h 13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0" h="1375">
                    <a:moveTo>
                      <a:pt x="303" y="1325"/>
                    </a:moveTo>
                    <a:lnTo>
                      <a:pt x="303" y="33"/>
                    </a:lnTo>
                    <a:lnTo>
                      <a:pt x="303" y="8"/>
                    </a:lnTo>
                    <a:lnTo>
                      <a:pt x="303" y="0"/>
                    </a:lnTo>
                    <a:lnTo>
                      <a:pt x="0" y="0"/>
                    </a:lnTo>
                    <a:lnTo>
                      <a:pt x="0" y="33"/>
                    </a:lnTo>
                    <a:lnTo>
                      <a:pt x="111" y="33"/>
                    </a:lnTo>
                    <a:lnTo>
                      <a:pt x="111" y="85"/>
                    </a:lnTo>
                    <a:lnTo>
                      <a:pt x="134" y="85"/>
                    </a:lnTo>
                    <a:lnTo>
                      <a:pt x="134" y="33"/>
                    </a:lnTo>
                    <a:lnTo>
                      <a:pt x="261" y="33"/>
                    </a:lnTo>
                    <a:lnTo>
                      <a:pt x="261" y="1325"/>
                    </a:lnTo>
                    <a:lnTo>
                      <a:pt x="37" y="1325"/>
                    </a:lnTo>
                    <a:lnTo>
                      <a:pt x="37" y="1375"/>
                    </a:lnTo>
                    <a:lnTo>
                      <a:pt x="520" y="1375"/>
                    </a:lnTo>
                    <a:lnTo>
                      <a:pt x="520" y="1325"/>
                    </a:lnTo>
                    <a:lnTo>
                      <a:pt x="303" y="1325"/>
                    </a:lnTo>
                    <a:close/>
                  </a:path>
                </a:pathLst>
              </a:custGeom>
              <a:solidFill>
                <a:srgbClr val="FFFFFF"/>
              </a:solidFill>
              <a:ln w="9525">
                <a:solidFill>
                  <a:srgbClr val="FFFFFF"/>
                </a:solidFill>
                <a:round/>
                <a:headEnd/>
                <a:tailEnd/>
              </a:ln>
            </p:spPr>
            <p:txBody>
              <a:bodyPr/>
              <a:lstStyle/>
              <a:p>
                <a:endParaRPr lang="el-GR"/>
              </a:p>
            </p:txBody>
          </p:sp>
          <p:sp>
            <p:nvSpPr>
              <p:cNvPr id="49267" name="Freeform 47"/>
              <p:cNvSpPr>
                <a:spLocks/>
              </p:cNvSpPr>
              <p:nvPr/>
            </p:nvSpPr>
            <p:spPr bwMode="auto">
              <a:xfrm>
                <a:off x="4011" y="2916"/>
                <a:ext cx="213" cy="357"/>
              </a:xfrm>
              <a:custGeom>
                <a:avLst/>
                <a:gdLst>
                  <a:gd name="T0" fmla="*/ 127 w 356"/>
                  <a:gd name="T1" fmla="*/ 225 h 540"/>
                  <a:gd name="T2" fmla="*/ 116 w 356"/>
                  <a:gd name="T3" fmla="*/ 223 h 540"/>
                  <a:gd name="T4" fmla="*/ 104 w 356"/>
                  <a:gd name="T5" fmla="*/ 220 h 540"/>
                  <a:gd name="T6" fmla="*/ 92 w 356"/>
                  <a:gd name="T7" fmla="*/ 215 h 540"/>
                  <a:gd name="T8" fmla="*/ 81 w 356"/>
                  <a:gd name="T9" fmla="*/ 207 h 540"/>
                  <a:gd name="T10" fmla="*/ 72 w 356"/>
                  <a:gd name="T11" fmla="*/ 197 h 540"/>
                  <a:gd name="T12" fmla="*/ 62 w 356"/>
                  <a:gd name="T13" fmla="*/ 185 h 540"/>
                  <a:gd name="T14" fmla="*/ 53 w 356"/>
                  <a:gd name="T15" fmla="*/ 173 h 540"/>
                  <a:gd name="T16" fmla="*/ 44 w 356"/>
                  <a:gd name="T17" fmla="*/ 157 h 540"/>
                  <a:gd name="T18" fmla="*/ 36 w 356"/>
                  <a:gd name="T19" fmla="*/ 141 h 540"/>
                  <a:gd name="T20" fmla="*/ 30 w 356"/>
                  <a:gd name="T21" fmla="*/ 124 h 540"/>
                  <a:gd name="T22" fmla="*/ 24 w 356"/>
                  <a:gd name="T23" fmla="*/ 106 h 540"/>
                  <a:gd name="T24" fmla="*/ 19 w 356"/>
                  <a:gd name="T25" fmla="*/ 86 h 540"/>
                  <a:gd name="T26" fmla="*/ 15 w 356"/>
                  <a:gd name="T27" fmla="*/ 65 h 540"/>
                  <a:gd name="T28" fmla="*/ 12 w 356"/>
                  <a:gd name="T29" fmla="*/ 44 h 540"/>
                  <a:gd name="T30" fmla="*/ 10 w 356"/>
                  <a:gd name="T31" fmla="*/ 22 h 540"/>
                  <a:gd name="T32" fmla="*/ 10 w 356"/>
                  <a:gd name="T33" fmla="*/ 0 h 540"/>
                  <a:gd name="T34" fmla="*/ 0 w 356"/>
                  <a:gd name="T35" fmla="*/ 0 h 540"/>
                  <a:gd name="T36" fmla="*/ 1 w 356"/>
                  <a:gd name="T37" fmla="*/ 24 h 540"/>
                  <a:gd name="T38" fmla="*/ 3 w 356"/>
                  <a:gd name="T39" fmla="*/ 48 h 540"/>
                  <a:gd name="T40" fmla="*/ 6 w 356"/>
                  <a:gd name="T41" fmla="*/ 70 h 540"/>
                  <a:gd name="T42" fmla="*/ 10 w 356"/>
                  <a:gd name="T43" fmla="*/ 92 h 540"/>
                  <a:gd name="T44" fmla="*/ 16 w 356"/>
                  <a:gd name="T45" fmla="*/ 112 h 540"/>
                  <a:gd name="T46" fmla="*/ 22 w 356"/>
                  <a:gd name="T47" fmla="*/ 132 h 540"/>
                  <a:gd name="T48" fmla="*/ 29 w 356"/>
                  <a:gd name="T49" fmla="*/ 150 h 540"/>
                  <a:gd name="T50" fmla="*/ 38 w 356"/>
                  <a:gd name="T51" fmla="*/ 167 h 540"/>
                  <a:gd name="T52" fmla="*/ 47 w 356"/>
                  <a:gd name="T53" fmla="*/ 182 h 540"/>
                  <a:gd name="T54" fmla="*/ 56 w 356"/>
                  <a:gd name="T55" fmla="*/ 196 h 540"/>
                  <a:gd name="T56" fmla="*/ 66 w 356"/>
                  <a:gd name="T57" fmla="*/ 207 h 540"/>
                  <a:gd name="T58" fmla="*/ 78 w 356"/>
                  <a:gd name="T59" fmla="*/ 218 h 540"/>
                  <a:gd name="T60" fmla="*/ 90 w 356"/>
                  <a:gd name="T61" fmla="*/ 225 h 540"/>
                  <a:gd name="T62" fmla="*/ 102 w 356"/>
                  <a:gd name="T63" fmla="*/ 231 h 540"/>
                  <a:gd name="T64" fmla="*/ 114 w 356"/>
                  <a:gd name="T65" fmla="*/ 235 h 540"/>
                  <a:gd name="T66" fmla="*/ 127 w 356"/>
                  <a:gd name="T67" fmla="*/ 236 h 540"/>
                  <a:gd name="T68" fmla="*/ 127 w 356"/>
                  <a:gd name="T69" fmla="*/ 225 h 5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6" h="540">
                    <a:moveTo>
                      <a:pt x="356" y="515"/>
                    </a:moveTo>
                    <a:lnTo>
                      <a:pt x="324" y="512"/>
                    </a:lnTo>
                    <a:lnTo>
                      <a:pt x="291" y="504"/>
                    </a:lnTo>
                    <a:lnTo>
                      <a:pt x="258" y="491"/>
                    </a:lnTo>
                    <a:lnTo>
                      <a:pt x="228" y="473"/>
                    </a:lnTo>
                    <a:lnTo>
                      <a:pt x="200" y="451"/>
                    </a:lnTo>
                    <a:lnTo>
                      <a:pt x="172" y="424"/>
                    </a:lnTo>
                    <a:lnTo>
                      <a:pt x="147" y="395"/>
                    </a:lnTo>
                    <a:lnTo>
                      <a:pt x="123" y="360"/>
                    </a:lnTo>
                    <a:lnTo>
                      <a:pt x="102" y="324"/>
                    </a:lnTo>
                    <a:lnTo>
                      <a:pt x="83" y="284"/>
                    </a:lnTo>
                    <a:lnTo>
                      <a:pt x="67" y="242"/>
                    </a:lnTo>
                    <a:lnTo>
                      <a:pt x="53" y="196"/>
                    </a:lnTo>
                    <a:lnTo>
                      <a:pt x="42" y="150"/>
                    </a:lnTo>
                    <a:lnTo>
                      <a:pt x="33" y="101"/>
                    </a:lnTo>
                    <a:lnTo>
                      <a:pt x="28" y="51"/>
                    </a:lnTo>
                    <a:lnTo>
                      <a:pt x="26" y="0"/>
                    </a:lnTo>
                    <a:lnTo>
                      <a:pt x="0" y="0"/>
                    </a:lnTo>
                    <a:lnTo>
                      <a:pt x="1" y="56"/>
                    </a:lnTo>
                    <a:lnTo>
                      <a:pt x="8" y="109"/>
                    </a:lnTo>
                    <a:lnTo>
                      <a:pt x="16" y="161"/>
                    </a:lnTo>
                    <a:lnTo>
                      <a:pt x="28" y="211"/>
                    </a:lnTo>
                    <a:lnTo>
                      <a:pt x="44" y="257"/>
                    </a:lnTo>
                    <a:lnTo>
                      <a:pt x="61" y="303"/>
                    </a:lnTo>
                    <a:lnTo>
                      <a:pt x="81" y="343"/>
                    </a:lnTo>
                    <a:lnTo>
                      <a:pt x="105" y="382"/>
                    </a:lnTo>
                    <a:lnTo>
                      <a:pt x="130" y="416"/>
                    </a:lnTo>
                    <a:lnTo>
                      <a:pt x="156" y="448"/>
                    </a:lnTo>
                    <a:lnTo>
                      <a:pt x="186" y="474"/>
                    </a:lnTo>
                    <a:lnTo>
                      <a:pt x="217" y="498"/>
                    </a:lnTo>
                    <a:lnTo>
                      <a:pt x="250" y="516"/>
                    </a:lnTo>
                    <a:lnTo>
                      <a:pt x="284" y="529"/>
                    </a:lnTo>
                    <a:lnTo>
                      <a:pt x="320" y="537"/>
                    </a:lnTo>
                    <a:lnTo>
                      <a:pt x="356" y="540"/>
                    </a:lnTo>
                    <a:lnTo>
                      <a:pt x="356" y="515"/>
                    </a:lnTo>
                    <a:close/>
                  </a:path>
                </a:pathLst>
              </a:custGeom>
              <a:solidFill>
                <a:srgbClr val="FFFFFF"/>
              </a:solidFill>
              <a:ln w="9525">
                <a:solidFill>
                  <a:srgbClr val="FFFFFF"/>
                </a:solidFill>
                <a:round/>
                <a:headEnd/>
                <a:tailEnd/>
              </a:ln>
            </p:spPr>
            <p:txBody>
              <a:bodyPr/>
              <a:lstStyle/>
              <a:p>
                <a:endParaRPr lang="el-GR"/>
              </a:p>
            </p:txBody>
          </p:sp>
          <p:grpSp>
            <p:nvGrpSpPr>
              <p:cNvPr id="49268" name="Group 48"/>
              <p:cNvGrpSpPr>
                <a:grpSpLocks/>
              </p:cNvGrpSpPr>
              <p:nvPr/>
            </p:nvGrpSpPr>
            <p:grpSpPr bwMode="auto">
              <a:xfrm>
                <a:off x="3840" y="3072"/>
                <a:ext cx="1313" cy="535"/>
                <a:chOff x="318" y="1836"/>
                <a:chExt cx="5123" cy="2011"/>
              </a:xfrm>
            </p:grpSpPr>
            <p:sp>
              <p:nvSpPr>
                <p:cNvPr id="49269" name="Freeform 49"/>
                <p:cNvSpPr>
                  <a:spLocks/>
                </p:cNvSpPr>
                <p:nvPr/>
              </p:nvSpPr>
              <p:spPr bwMode="auto">
                <a:xfrm>
                  <a:off x="1456" y="2310"/>
                  <a:ext cx="3574" cy="644"/>
                </a:xfrm>
                <a:custGeom>
                  <a:avLst/>
                  <a:gdLst>
                    <a:gd name="T0" fmla="*/ 1787 w 7147"/>
                    <a:gd name="T1" fmla="*/ 322 h 1288"/>
                    <a:gd name="T2" fmla="*/ 1785 w 7147"/>
                    <a:gd name="T3" fmla="*/ 289 h 1288"/>
                    <a:gd name="T4" fmla="*/ 1781 w 7147"/>
                    <a:gd name="T5" fmla="*/ 257 h 1288"/>
                    <a:gd name="T6" fmla="*/ 1772 w 7147"/>
                    <a:gd name="T7" fmla="*/ 227 h 1288"/>
                    <a:gd name="T8" fmla="*/ 1761 w 7147"/>
                    <a:gd name="T9" fmla="*/ 197 h 1288"/>
                    <a:gd name="T10" fmla="*/ 1748 w 7147"/>
                    <a:gd name="T11" fmla="*/ 169 h 1288"/>
                    <a:gd name="T12" fmla="*/ 1732 w 7147"/>
                    <a:gd name="T13" fmla="*/ 142 h 1288"/>
                    <a:gd name="T14" fmla="*/ 1713 w 7147"/>
                    <a:gd name="T15" fmla="*/ 118 h 1288"/>
                    <a:gd name="T16" fmla="*/ 1692 w 7147"/>
                    <a:gd name="T17" fmla="*/ 95 h 1288"/>
                    <a:gd name="T18" fmla="*/ 1670 w 7147"/>
                    <a:gd name="T19" fmla="*/ 74 h 1288"/>
                    <a:gd name="T20" fmla="*/ 1645 w 7147"/>
                    <a:gd name="T21" fmla="*/ 56 h 1288"/>
                    <a:gd name="T22" fmla="*/ 1618 w 7147"/>
                    <a:gd name="T23" fmla="*/ 39 h 1288"/>
                    <a:gd name="T24" fmla="*/ 1590 w 7147"/>
                    <a:gd name="T25" fmla="*/ 26 h 1288"/>
                    <a:gd name="T26" fmla="*/ 1560 w 7147"/>
                    <a:gd name="T27" fmla="*/ 15 h 1288"/>
                    <a:gd name="T28" fmla="*/ 1529 w 7147"/>
                    <a:gd name="T29" fmla="*/ 7 h 1288"/>
                    <a:gd name="T30" fmla="*/ 1513 w 7147"/>
                    <a:gd name="T31" fmla="*/ 4 h 1288"/>
                    <a:gd name="T32" fmla="*/ 1497 w 7147"/>
                    <a:gd name="T33" fmla="*/ 2 h 1288"/>
                    <a:gd name="T34" fmla="*/ 1481 w 7147"/>
                    <a:gd name="T35" fmla="*/ 1 h 1288"/>
                    <a:gd name="T36" fmla="*/ 1464 w 7147"/>
                    <a:gd name="T37" fmla="*/ 0 h 1288"/>
                    <a:gd name="T38" fmla="*/ 323 w 7147"/>
                    <a:gd name="T39" fmla="*/ 0 h 1288"/>
                    <a:gd name="T40" fmla="*/ 306 w 7147"/>
                    <a:gd name="T41" fmla="*/ 1 h 1288"/>
                    <a:gd name="T42" fmla="*/ 290 w 7147"/>
                    <a:gd name="T43" fmla="*/ 2 h 1288"/>
                    <a:gd name="T44" fmla="*/ 274 w 7147"/>
                    <a:gd name="T45" fmla="*/ 4 h 1288"/>
                    <a:gd name="T46" fmla="*/ 258 w 7147"/>
                    <a:gd name="T47" fmla="*/ 7 h 1288"/>
                    <a:gd name="T48" fmla="*/ 227 w 7147"/>
                    <a:gd name="T49" fmla="*/ 15 h 1288"/>
                    <a:gd name="T50" fmla="*/ 198 w 7147"/>
                    <a:gd name="T51" fmla="*/ 26 h 1288"/>
                    <a:gd name="T52" fmla="*/ 169 w 7147"/>
                    <a:gd name="T53" fmla="*/ 39 h 1288"/>
                    <a:gd name="T54" fmla="*/ 143 w 7147"/>
                    <a:gd name="T55" fmla="*/ 56 h 1288"/>
                    <a:gd name="T56" fmla="*/ 118 w 7147"/>
                    <a:gd name="T57" fmla="*/ 74 h 1288"/>
                    <a:gd name="T58" fmla="*/ 95 w 7147"/>
                    <a:gd name="T59" fmla="*/ 95 h 1288"/>
                    <a:gd name="T60" fmla="*/ 74 w 7147"/>
                    <a:gd name="T61" fmla="*/ 118 h 1288"/>
                    <a:gd name="T62" fmla="*/ 56 w 7147"/>
                    <a:gd name="T63" fmla="*/ 142 h 1288"/>
                    <a:gd name="T64" fmla="*/ 40 w 7147"/>
                    <a:gd name="T65" fmla="*/ 169 h 1288"/>
                    <a:gd name="T66" fmla="*/ 26 w 7147"/>
                    <a:gd name="T67" fmla="*/ 197 h 1288"/>
                    <a:gd name="T68" fmla="*/ 15 w 7147"/>
                    <a:gd name="T69" fmla="*/ 227 h 1288"/>
                    <a:gd name="T70" fmla="*/ 7 w 7147"/>
                    <a:gd name="T71" fmla="*/ 257 h 1288"/>
                    <a:gd name="T72" fmla="*/ 2 w 7147"/>
                    <a:gd name="T73" fmla="*/ 289 h 1288"/>
                    <a:gd name="T74" fmla="*/ 0 w 7147"/>
                    <a:gd name="T75" fmla="*/ 322 h 1288"/>
                    <a:gd name="T76" fmla="*/ 1787 w 7147"/>
                    <a:gd name="T77" fmla="*/ 322 h 1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147" h="1288">
                      <a:moveTo>
                        <a:pt x="7147" y="1288"/>
                      </a:moveTo>
                      <a:lnTo>
                        <a:pt x="7140" y="1156"/>
                      </a:lnTo>
                      <a:lnTo>
                        <a:pt x="7121" y="1028"/>
                      </a:lnTo>
                      <a:lnTo>
                        <a:pt x="7088" y="906"/>
                      </a:lnTo>
                      <a:lnTo>
                        <a:pt x="7044" y="788"/>
                      </a:lnTo>
                      <a:lnTo>
                        <a:pt x="6990" y="674"/>
                      </a:lnTo>
                      <a:lnTo>
                        <a:pt x="6926" y="568"/>
                      </a:lnTo>
                      <a:lnTo>
                        <a:pt x="6852" y="470"/>
                      </a:lnTo>
                      <a:lnTo>
                        <a:pt x="6768" y="378"/>
                      </a:lnTo>
                      <a:lnTo>
                        <a:pt x="6677" y="294"/>
                      </a:lnTo>
                      <a:lnTo>
                        <a:pt x="6577" y="221"/>
                      </a:lnTo>
                      <a:lnTo>
                        <a:pt x="6471" y="156"/>
                      </a:lnTo>
                      <a:lnTo>
                        <a:pt x="6358" y="102"/>
                      </a:lnTo>
                      <a:lnTo>
                        <a:pt x="6238" y="58"/>
                      </a:lnTo>
                      <a:lnTo>
                        <a:pt x="6116" y="26"/>
                      </a:lnTo>
                      <a:lnTo>
                        <a:pt x="6051" y="14"/>
                      </a:lnTo>
                      <a:lnTo>
                        <a:pt x="5988" y="7"/>
                      </a:lnTo>
                      <a:lnTo>
                        <a:pt x="5922" y="1"/>
                      </a:lnTo>
                      <a:lnTo>
                        <a:pt x="5856" y="0"/>
                      </a:lnTo>
                      <a:lnTo>
                        <a:pt x="1289" y="0"/>
                      </a:lnTo>
                      <a:lnTo>
                        <a:pt x="1224" y="1"/>
                      </a:lnTo>
                      <a:lnTo>
                        <a:pt x="1158" y="7"/>
                      </a:lnTo>
                      <a:lnTo>
                        <a:pt x="1094" y="14"/>
                      </a:lnTo>
                      <a:lnTo>
                        <a:pt x="1031" y="26"/>
                      </a:lnTo>
                      <a:lnTo>
                        <a:pt x="908" y="58"/>
                      </a:lnTo>
                      <a:lnTo>
                        <a:pt x="789" y="102"/>
                      </a:lnTo>
                      <a:lnTo>
                        <a:pt x="676" y="156"/>
                      </a:lnTo>
                      <a:lnTo>
                        <a:pt x="569" y="221"/>
                      </a:lnTo>
                      <a:lnTo>
                        <a:pt x="471" y="294"/>
                      </a:lnTo>
                      <a:lnTo>
                        <a:pt x="379" y="378"/>
                      </a:lnTo>
                      <a:lnTo>
                        <a:pt x="296" y="470"/>
                      </a:lnTo>
                      <a:lnTo>
                        <a:pt x="221" y="568"/>
                      </a:lnTo>
                      <a:lnTo>
                        <a:pt x="158" y="674"/>
                      </a:lnTo>
                      <a:lnTo>
                        <a:pt x="102" y="788"/>
                      </a:lnTo>
                      <a:lnTo>
                        <a:pt x="57" y="906"/>
                      </a:lnTo>
                      <a:lnTo>
                        <a:pt x="26" y="1028"/>
                      </a:lnTo>
                      <a:lnTo>
                        <a:pt x="7" y="1156"/>
                      </a:lnTo>
                      <a:lnTo>
                        <a:pt x="0" y="1288"/>
                      </a:lnTo>
                      <a:lnTo>
                        <a:pt x="7147" y="1288"/>
                      </a:lnTo>
                      <a:close/>
                    </a:path>
                  </a:pathLst>
                </a:custGeom>
                <a:solidFill>
                  <a:schemeClr val="tx1"/>
                </a:solidFill>
                <a:ln w="9525">
                  <a:solidFill>
                    <a:schemeClr val="tx1"/>
                  </a:solidFill>
                  <a:round/>
                  <a:headEnd/>
                  <a:tailEnd/>
                </a:ln>
              </p:spPr>
              <p:txBody>
                <a:bodyPr/>
                <a:lstStyle/>
                <a:p>
                  <a:endParaRPr lang="el-GR"/>
                </a:p>
              </p:txBody>
            </p:sp>
            <p:sp>
              <p:nvSpPr>
                <p:cNvPr id="49270" name="Freeform 50"/>
                <p:cNvSpPr>
                  <a:spLocks/>
                </p:cNvSpPr>
                <p:nvPr/>
              </p:nvSpPr>
              <p:spPr bwMode="auto">
                <a:xfrm>
                  <a:off x="672" y="2168"/>
                  <a:ext cx="744" cy="745"/>
                </a:xfrm>
                <a:custGeom>
                  <a:avLst/>
                  <a:gdLst>
                    <a:gd name="T0" fmla="*/ 205 w 1487"/>
                    <a:gd name="T1" fmla="*/ 1 h 1489"/>
                    <a:gd name="T2" fmla="*/ 242 w 1487"/>
                    <a:gd name="T3" fmla="*/ 8 h 1489"/>
                    <a:gd name="T4" fmla="*/ 275 w 1487"/>
                    <a:gd name="T5" fmla="*/ 23 h 1489"/>
                    <a:gd name="T6" fmla="*/ 304 w 1487"/>
                    <a:gd name="T7" fmla="*/ 43 h 1489"/>
                    <a:gd name="T8" fmla="*/ 330 w 1487"/>
                    <a:gd name="T9" fmla="*/ 68 h 1489"/>
                    <a:gd name="T10" fmla="*/ 350 w 1487"/>
                    <a:gd name="T11" fmla="*/ 98 h 1489"/>
                    <a:gd name="T12" fmla="*/ 364 w 1487"/>
                    <a:gd name="T13" fmla="*/ 131 h 1489"/>
                    <a:gd name="T14" fmla="*/ 371 w 1487"/>
                    <a:gd name="T15" fmla="*/ 167 h 1489"/>
                    <a:gd name="T16" fmla="*/ 371 w 1487"/>
                    <a:gd name="T17" fmla="*/ 205 h 1489"/>
                    <a:gd name="T18" fmla="*/ 364 w 1487"/>
                    <a:gd name="T19" fmla="*/ 242 h 1489"/>
                    <a:gd name="T20" fmla="*/ 350 w 1487"/>
                    <a:gd name="T21" fmla="*/ 275 h 1489"/>
                    <a:gd name="T22" fmla="*/ 330 w 1487"/>
                    <a:gd name="T23" fmla="*/ 304 h 1489"/>
                    <a:gd name="T24" fmla="*/ 304 w 1487"/>
                    <a:gd name="T25" fmla="*/ 330 h 1489"/>
                    <a:gd name="T26" fmla="*/ 275 w 1487"/>
                    <a:gd name="T27" fmla="*/ 350 h 1489"/>
                    <a:gd name="T28" fmla="*/ 242 w 1487"/>
                    <a:gd name="T29" fmla="*/ 364 h 1489"/>
                    <a:gd name="T30" fmla="*/ 205 w 1487"/>
                    <a:gd name="T31" fmla="*/ 372 h 1489"/>
                    <a:gd name="T32" fmla="*/ 168 w 1487"/>
                    <a:gd name="T33" fmla="*/ 372 h 1489"/>
                    <a:gd name="T34" fmla="*/ 131 w 1487"/>
                    <a:gd name="T35" fmla="*/ 364 h 1489"/>
                    <a:gd name="T36" fmla="*/ 98 w 1487"/>
                    <a:gd name="T37" fmla="*/ 350 h 1489"/>
                    <a:gd name="T38" fmla="*/ 69 w 1487"/>
                    <a:gd name="T39" fmla="*/ 330 h 1489"/>
                    <a:gd name="T40" fmla="*/ 43 w 1487"/>
                    <a:gd name="T41" fmla="*/ 304 h 1489"/>
                    <a:gd name="T42" fmla="*/ 23 w 1487"/>
                    <a:gd name="T43" fmla="*/ 275 h 1489"/>
                    <a:gd name="T44" fmla="*/ 9 w 1487"/>
                    <a:gd name="T45" fmla="*/ 242 h 1489"/>
                    <a:gd name="T46" fmla="*/ 2 w 1487"/>
                    <a:gd name="T47" fmla="*/ 205 h 1489"/>
                    <a:gd name="T48" fmla="*/ 2 w 1487"/>
                    <a:gd name="T49" fmla="*/ 167 h 1489"/>
                    <a:gd name="T50" fmla="*/ 9 w 1487"/>
                    <a:gd name="T51" fmla="*/ 131 h 1489"/>
                    <a:gd name="T52" fmla="*/ 23 w 1487"/>
                    <a:gd name="T53" fmla="*/ 98 h 1489"/>
                    <a:gd name="T54" fmla="*/ 43 w 1487"/>
                    <a:gd name="T55" fmla="*/ 68 h 1489"/>
                    <a:gd name="T56" fmla="*/ 69 w 1487"/>
                    <a:gd name="T57" fmla="*/ 43 h 1489"/>
                    <a:gd name="T58" fmla="*/ 98 w 1487"/>
                    <a:gd name="T59" fmla="*/ 23 h 1489"/>
                    <a:gd name="T60" fmla="*/ 131 w 1487"/>
                    <a:gd name="T61" fmla="*/ 8 h 1489"/>
                    <a:gd name="T62" fmla="*/ 168 w 1487"/>
                    <a:gd name="T63" fmla="*/ 1 h 14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7" h="1489">
                      <a:moveTo>
                        <a:pt x="744" y="0"/>
                      </a:moveTo>
                      <a:lnTo>
                        <a:pt x="820" y="3"/>
                      </a:lnTo>
                      <a:lnTo>
                        <a:pt x="893" y="15"/>
                      </a:lnTo>
                      <a:lnTo>
                        <a:pt x="965" y="32"/>
                      </a:lnTo>
                      <a:lnTo>
                        <a:pt x="1033" y="59"/>
                      </a:lnTo>
                      <a:lnTo>
                        <a:pt x="1098" y="90"/>
                      </a:lnTo>
                      <a:lnTo>
                        <a:pt x="1159" y="127"/>
                      </a:lnTo>
                      <a:lnTo>
                        <a:pt x="1216" y="169"/>
                      </a:lnTo>
                      <a:lnTo>
                        <a:pt x="1269" y="218"/>
                      </a:lnTo>
                      <a:lnTo>
                        <a:pt x="1318" y="271"/>
                      </a:lnTo>
                      <a:lnTo>
                        <a:pt x="1360" y="328"/>
                      </a:lnTo>
                      <a:lnTo>
                        <a:pt x="1397" y="389"/>
                      </a:lnTo>
                      <a:lnTo>
                        <a:pt x="1428" y="456"/>
                      </a:lnTo>
                      <a:lnTo>
                        <a:pt x="1455" y="523"/>
                      </a:lnTo>
                      <a:lnTo>
                        <a:pt x="1472" y="595"/>
                      </a:lnTo>
                      <a:lnTo>
                        <a:pt x="1484" y="668"/>
                      </a:lnTo>
                      <a:lnTo>
                        <a:pt x="1487" y="744"/>
                      </a:lnTo>
                      <a:lnTo>
                        <a:pt x="1484" y="820"/>
                      </a:lnTo>
                      <a:lnTo>
                        <a:pt x="1472" y="894"/>
                      </a:lnTo>
                      <a:lnTo>
                        <a:pt x="1455" y="965"/>
                      </a:lnTo>
                      <a:lnTo>
                        <a:pt x="1428" y="1033"/>
                      </a:lnTo>
                      <a:lnTo>
                        <a:pt x="1397" y="1099"/>
                      </a:lnTo>
                      <a:lnTo>
                        <a:pt x="1360" y="1159"/>
                      </a:lnTo>
                      <a:lnTo>
                        <a:pt x="1318" y="1216"/>
                      </a:lnTo>
                      <a:lnTo>
                        <a:pt x="1269" y="1269"/>
                      </a:lnTo>
                      <a:lnTo>
                        <a:pt x="1216" y="1318"/>
                      </a:lnTo>
                      <a:lnTo>
                        <a:pt x="1159" y="1361"/>
                      </a:lnTo>
                      <a:lnTo>
                        <a:pt x="1098" y="1398"/>
                      </a:lnTo>
                      <a:lnTo>
                        <a:pt x="1033" y="1431"/>
                      </a:lnTo>
                      <a:lnTo>
                        <a:pt x="965" y="1456"/>
                      </a:lnTo>
                      <a:lnTo>
                        <a:pt x="893" y="1474"/>
                      </a:lnTo>
                      <a:lnTo>
                        <a:pt x="820" y="1486"/>
                      </a:lnTo>
                      <a:lnTo>
                        <a:pt x="744" y="1489"/>
                      </a:lnTo>
                      <a:lnTo>
                        <a:pt x="669" y="1486"/>
                      </a:lnTo>
                      <a:lnTo>
                        <a:pt x="596" y="1474"/>
                      </a:lnTo>
                      <a:lnTo>
                        <a:pt x="524" y="1456"/>
                      </a:lnTo>
                      <a:lnTo>
                        <a:pt x="456" y="1431"/>
                      </a:lnTo>
                      <a:lnTo>
                        <a:pt x="392" y="1398"/>
                      </a:lnTo>
                      <a:lnTo>
                        <a:pt x="329" y="1361"/>
                      </a:lnTo>
                      <a:lnTo>
                        <a:pt x="273" y="1318"/>
                      </a:lnTo>
                      <a:lnTo>
                        <a:pt x="219" y="1269"/>
                      </a:lnTo>
                      <a:lnTo>
                        <a:pt x="172" y="1216"/>
                      </a:lnTo>
                      <a:lnTo>
                        <a:pt x="129" y="1159"/>
                      </a:lnTo>
                      <a:lnTo>
                        <a:pt x="91" y="1099"/>
                      </a:lnTo>
                      <a:lnTo>
                        <a:pt x="60" y="1033"/>
                      </a:lnTo>
                      <a:lnTo>
                        <a:pt x="33" y="965"/>
                      </a:lnTo>
                      <a:lnTo>
                        <a:pt x="15" y="894"/>
                      </a:lnTo>
                      <a:lnTo>
                        <a:pt x="5" y="820"/>
                      </a:lnTo>
                      <a:lnTo>
                        <a:pt x="0" y="744"/>
                      </a:lnTo>
                      <a:lnTo>
                        <a:pt x="5" y="668"/>
                      </a:lnTo>
                      <a:lnTo>
                        <a:pt x="15" y="595"/>
                      </a:lnTo>
                      <a:lnTo>
                        <a:pt x="33" y="523"/>
                      </a:lnTo>
                      <a:lnTo>
                        <a:pt x="60" y="456"/>
                      </a:lnTo>
                      <a:lnTo>
                        <a:pt x="91" y="389"/>
                      </a:lnTo>
                      <a:lnTo>
                        <a:pt x="129" y="328"/>
                      </a:lnTo>
                      <a:lnTo>
                        <a:pt x="172" y="271"/>
                      </a:lnTo>
                      <a:lnTo>
                        <a:pt x="219" y="218"/>
                      </a:lnTo>
                      <a:lnTo>
                        <a:pt x="273" y="169"/>
                      </a:lnTo>
                      <a:lnTo>
                        <a:pt x="329" y="127"/>
                      </a:lnTo>
                      <a:lnTo>
                        <a:pt x="392" y="90"/>
                      </a:lnTo>
                      <a:lnTo>
                        <a:pt x="456" y="59"/>
                      </a:lnTo>
                      <a:lnTo>
                        <a:pt x="524" y="32"/>
                      </a:lnTo>
                      <a:lnTo>
                        <a:pt x="596" y="15"/>
                      </a:lnTo>
                      <a:lnTo>
                        <a:pt x="669" y="3"/>
                      </a:lnTo>
                      <a:lnTo>
                        <a:pt x="744" y="0"/>
                      </a:lnTo>
                      <a:close/>
                    </a:path>
                  </a:pathLst>
                </a:custGeom>
                <a:solidFill>
                  <a:schemeClr val="tx1"/>
                </a:solidFill>
                <a:ln w="9525">
                  <a:solidFill>
                    <a:schemeClr val="tx1"/>
                  </a:solidFill>
                  <a:round/>
                  <a:headEnd/>
                  <a:tailEnd/>
                </a:ln>
              </p:spPr>
              <p:txBody>
                <a:bodyPr/>
                <a:lstStyle/>
                <a:p>
                  <a:endParaRPr lang="el-GR"/>
                </a:p>
              </p:txBody>
            </p:sp>
            <p:sp>
              <p:nvSpPr>
                <p:cNvPr id="49271" name="Freeform 51"/>
                <p:cNvSpPr>
                  <a:spLocks/>
                </p:cNvSpPr>
                <p:nvPr/>
              </p:nvSpPr>
              <p:spPr bwMode="auto">
                <a:xfrm>
                  <a:off x="318" y="1836"/>
                  <a:ext cx="5123" cy="2011"/>
                </a:xfrm>
                <a:custGeom>
                  <a:avLst/>
                  <a:gdLst>
                    <a:gd name="T0" fmla="*/ 0 w 10246"/>
                    <a:gd name="T1" fmla="*/ 0 h 4023"/>
                    <a:gd name="T2" fmla="*/ 183 w 10246"/>
                    <a:gd name="T3" fmla="*/ 608 h 4023"/>
                    <a:gd name="T4" fmla="*/ 2379 w 10246"/>
                    <a:gd name="T5" fmla="*/ 608 h 4023"/>
                    <a:gd name="T6" fmla="*/ 2562 w 10246"/>
                    <a:gd name="T7" fmla="*/ 0 h 4023"/>
                    <a:gd name="T8" fmla="*/ 2562 w 10246"/>
                    <a:gd name="T9" fmla="*/ 1005 h 4023"/>
                    <a:gd name="T10" fmla="*/ 2379 w 10246"/>
                    <a:gd name="T11" fmla="*/ 751 h 4023"/>
                    <a:gd name="T12" fmla="*/ 183 w 10246"/>
                    <a:gd name="T13" fmla="*/ 751 h 4023"/>
                    <a:gd name="T14" fmla="*/ 0 w 10246"/>
                    <a:gd name="T15" fmla="*/ 1005 h 4023"/>
                    <a:gd name="T16" fmla="*/ 0 w 10246"/>
                    <a:gd name="T17" fmla="*/ 0 h 40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46" h="4023">
                      <a:moveTo>
                        <a:pt x="0" y="0"/>
                      </a:moveTo>
                      <a:lnTo>
                        <a:pt x="731" y="2435"/>
                      </a:lnTo>
                      <a:lnTo>
                        <a:pt x="9514" y="2435"/>
                      </a:lnTo>
                      <a:lnTo>
                        <a:pt x="10246" y="0"/>
                      </a:lnTo>
                      <a:lnTo>
                        <a:pt x="10246" y="4023"/>
                      </a:lnTo>
                      <a:lnTo>
                        <a:pt x="9514" y="3004"/>
                      </a:lnTo>
                      <a:lnTo>
                        <a:pt x="731" y="3004"/>
                      </a:lnTo>
                      <a:lnTo>
                        <a:pt x="0" y="4023"/>
                      </a:lnTo>
                      <a:lnTo>
                        <a:pt x="0" y="0"/>
                      </a:lnTo>
                      <a:close/>
                    </a:path>
                  </a:pathLst>
                </a:custGeom>
                <a:solidFill>
                  <a:schemeClr val="tx1"/>
                </a:solidFill>
                <a:ln w="44450">
                  <a:solidFill>
                    <a:schemeClr val="tx1"/>
                  </a:solidFill>
                  <a:prstDash val="solid"/>
                  <a:round/>
                  <a:headEnd/>
                  <a:tailEnd/>
                </a:ln>
              </p:spPr>
              <p:txBody>
                <a:bodyPr/>
                <a:lstStyle/>
                <a:p>
                  <a:endParaRPr lang="el-GR"/>
                </a:p>
              </p:txBody>
            </p:sp>
          </p:grpSp>
        </p:grpSp>
        <p:sp>
          <p:nvSpPr>
            <p:cNvPr id="49164" name="Text Box 52"/>
            <p:cNvSpPr txBox="1">
              <a:spLocks noChangeArrowheads="1"/>
            </p:cNvSpPr>
            <p:nvPr/>
          </p:nvSpPr>
          <p:spPr bwMode="auto">
            <a:xfrm>
              <a:off x="1776" y="2352"/>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2400">
                <a:latin typeface="Times New Roman" pitchFamily="18" charset="0"/>
                <a:cs typeface="Arial" charset="0"/>
              </a:endParaRPr>
            </a:p>
          </p:txBody>
        </p:sp>
        <p:grpSp>
          <p:nvGrpSpPr>
            <p:cNvPr id="49165" name="Group 53"/>
            <p:cNvGrpSpPr>
              <a:grpSpLocks/>
            </p:cNvGrpSpPr>
            <p:nvPr/>
          </p:nvGrpSpPr>
          <p:grpSpPr bwMode="auto">
            <a:xfrm>
              <a:off x="1392" y="3408"/>
              <a:ext cx="638" cy="577"/>
              <a:chOff x="1680" y="3174"/>
              <a:chExt cx="638" cy="577"/>
            </a:xfrm>
          </p:grpSpPr>
          <p:sp>
            <p:nvSpPr>
              <p:cNvPr id="49245" name="Freeform 54"/>
              <p:cNvSpPr>
                <a:spLocks/>
              </p:cNvSpPr>
              <p:nvPr/>
            </p:nvSpPr>
            <p:spPr bwMode="auto">
              <a:xfrm>
                <a:off x="2050" y="3174"/>
                <a:ext cx="138" cy="129"/>
              </a:xfrm>
              <a:custGeom>
                <a:avLst/>
                <a:gdLst>
                  <a:gd name="T0" fmla="*/ 22 w 414"/>
                  <a:gd name="T1" fmla="*/ 0 h 388"/>
                  <a:gd name="T2" fmla="*/ 18 w 414"/>
                  <a:gd name="T3" fmla="*/ 1 h 388"/>
                  <a:gd name="T4" fmla="*/ 14 w 414"/>
                  <a:gd name="T5" fmla="*/ 3 h 388"/>
                  <a:gd name="T6" fmla="*/ 11 w 414"/>
                  <a:gd name="T7" fmla="*/ 5 h 388"/>
                  <a:gd name="T8" fmla="*/ 8 w 414"/>
                  <a:gd name="T9" fmla="*/ 8 h 388"/>
                  <a:gd name="T10" fmla="*/ 6 w 414"/>
                  <a:gd name="T11" fmla="*/ 11 h 388"/>
                  <a:gd name="T12" fmla="*/ 4 w 414"/>
                  <a:gd name="T13" fmla="*/ 15 h 388"/>
                  <a:gd name="T14" fmla="*/ 3 w 414"/>
                  <a:gd name="T15" fmla="*/ 19 h 388"/>
                  <a:gd name="T16" fmla="*/ 0 w 414"/>
                  <a:gd name="T17" fmla="*/ 33 h 388"/>
                  <a:gd name="T18" fmla="*/ 6 w 414"/>
                  <a:gd name="T19" fmla="*/ 32 h 388"/>
                  <a:gd name="T20" fmla="*/ 8 w 414"/>
                  <a:gd name="T21" fmla="*/ 35 h 388"/>
                  <a:gd name="T22" fmla="*/ 10 w 414"/>
                  <a:gd name="T23" fmla="*/ 37 h 388"/>
                  <a:gd name="T24" fmla="*/ 12 w 414"/>
                  <a:gd name="T25" fmla="*/ 39 h 388"/>
                  <a:gd name="T26" fmla="*/ 14 w 414"/>
                  <a:gd name="T27" fmla="*/ 40 h 388"/>
                  <a:gd name="T28" fmla="*/ 17 w 414"/>
                  <a:gd name="T29" fmla="*/ 42 h 388"/>
                  <a:gd name="T30" fmla="*/ 20 w 414"/>
                  <a:gd name="T31" fmla="*/ 43 h 388"/>
                  <a:gd name="T32" fmla="*/ 23 w 414"/>
                  <a:gd name="T33" fmla="*/ 43 h 388"/>
                  <a:gd name="T34" fmla="*/ 27 w 414"/>
                  <a:gd name="T35" fmla="*/ 43 h 388"/>
                  <a:gd name="T36" fmla="*/ 31 w 414"/>
                  <a:gd name="T37" fmla="*/ 42 h 388"/>
                  <a:gd name="T38" fmla="*/ 35 w 414"/>
                  <a:gd name="T39" fmla="*/ 40 h 388"/>
                  <a:gd name="T40" fmla="*/ 38 w 414"/>
                  <a:gd name="T41" fmla="*/ 38 h 388"/>
                  <a:gd name="T42" fmla="*/ 41 w 414"/>
                  <a:gd name="T43" fmla="*/ 35 h 388"/>
                  <a:gd name="T44" fmla="*/ 43 w 414"/>
                  <a:gd name="T45" fmla="*/ 32 h 388"/>
                  <a:gd name="T46" fmla="*/ 45 w 414"/>
                  <a:gd name="T47" fmla="*/ 28 h 388"/>
                  <a:gd name="T48" fmla="*/ 46 w 414"/>
                  <a:gd name="T49" fmla="*/ 24 h 388"/>
                  <a:gd name="T50" fmla="*/ 46 w 414"/>
                  <a:gd name="T51" fmla="*/ 19 h 388"/>
                  <a:gd name="T52" fmla="*/ 45 w 414"/>
                  <a:gd name="T53" fmla="*/ 15 h 388"/>
                  <a:gd name="T54" fmla="*/ 43 w 414"/>
                  <a:gd name="T55" fmla="*/ 11 h 388"/>
                  <a:gd name="T56" fmla="*/ 41 w 414"/>
                  <a:gd name="T57" fmla="*/ 8 h 388"/>
                  <a:gd name="T58" fmla="*/ 38 w 414"/>
                  <a:gd name="T59" fmla="*/ 5 h 388"/>
                  <a:gd name="T60" fmla="*/ 35 w 414"/>
                  <a:gd name="T61" fmla="*/ 3 h 388"/>
                  <a:gd name="T62" fmla="*/ 31 w 414"/>
                  <a:gd name="T63" fmla="*/ 1 h 388"/>
                  <a:gd name="T64" fmla="*/ 27 w 414"/>
                  <a:gd name="T65" fmla="*/ 0 h 3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4" h="388">
                    <a:moveTo>
                      <a:pt x="220" y="0"/>
                    </a:moveTo>
                    <a:lnTo>
                      <a:pt x="201" y="1"/>
                    </a:lnTo>
                    <a:lnTo>
                      <a:pt x="181" y="4"/>
                    </a:lnTo>
                    <a:lnTo>
                      <a:pt x="163" y="8"/>
                    </a:lnTo>
                    <a:lnTo>
                      <a:pt x="145" y="15"/>
                    </a:lnTo>
                    <a:lnTo>
                      <a:pt x="127" y="24"/>
                    </a:lnTo>
                    <a:lnTo>
                      <a:pt x="112" y="33"/>
                    </a:lnTo>
                    <a:lnTo>
                      <a:pt x="97" y="44"/>
                    </a:lnTo>
                    <a:lnTo>
                      <a:pt x="83" y="57"/>
                    </a:lnTo>
                    <a:lnTo>
                      <a:pt x="71" y="70"/>
                    </a:lnTo>
                    <a:lnTo>
                      <a:pt x="59" y="86"/>
                    </a:lnTo>
                    <a:lnTo>
                      <a:pt x="50" y="101"/>
                    </a:lnTo>
                    <a:lnTo>
                      <a:pt x="42" y="119"/>
                    </a:lnTo>
                    <a:lnTo>
                      <a:pt x="35" y="136"/>
                    </a:lnTo>
                    <a:lnTo>
                      <a:pt x="31" y="155"/>
                    </a:lnTo>
                    <a:lnTo>
                      <a:pt x="27" y="174"/>
                    </a:lnTo>
                    <a:lnTo>
                      <a:pt x="26" y="194"/>
                    </a:lnTo>
                    <a:lnTo>
                      <a:pt x="0" y="302"/>
                    </a:lnTo>
                    <a:lnTo>
                      <a:pt x="48" y="282"/>
                    </a:lnTo>
                    <a:lnTo>
                      <a:pt x="54" y="293"/>
                    </a:lnTo>
                    <a:lnTo>
                      <a:pt x="61" y="304"/>
                    </a:lnTo>
                    <a:lnTo>
                      <a:pt x="70" y="315"/>
                    </a:lnTo>
                    <a:lnTo>
                      <a:pt x="78" y="325"/>
                    </a:lnTo>
                    <a:lnTo>
                      <a:pt x="87" y="334"/>
                    </a:lnTo>
                    <a:lnTo>
                      <a:pt x="97" y="342"/>
                    </a:lnTo>
                    <a:lnTo>
                      <a:pt x="107" y="351"/>
                    </a:lnTo>
                    <a:lnTo>
                      <a:pt x="118" y="358"/>
                    </a:lnTo>
                    <a:lnTo>
                      <a:pt x="130" y="365"/>
                    </a:lnTo>
                    <a:lnTo>
                      <a:pt x="141" y="370"/>
                    </a:lnTo>
                    <a:lnTo>
                      <a:pt x="153" y="375"/>
                    </a:lnTo>
                    <a:lnTo>
                      <a:pt x="166" y="380"/>
                    </a:lnTo>
                    <a:lnTo>
                      <a:pt x="179" y="384"/>
                    </a:lnTo>
                    <a:lnTo>
                      <a:pt x="192" y="386"/>
                    </a:lnTo>
                    <a:lnTo>
                      <a:pt x="206" y="388"/>
                    </a:lnTo>
                    <a:lnTo>
                      <a:pt x="220" y="388"/>
                    </a:lnTo>
                    <a:lnTo>
                      <a:pt x="240" y="387"/>
                    </a:lnTo>
                    <a:lnTo>
                      <a:pt x="259" y="384"/>
                    </a:lnTo>
                    <a:lnTo>
                      <a:pt x="278" y="380"/>
                    </a:lnTo>
                    <a:lnTo>
                      <a:pt x="296" y="372"/>
                    </a:lnTo>
                    <a:lnTo>
                      <a:pt x="313" y="364"/>
                    </a:lnTo>
                    <a:lnTo>
                      <a:pt x="329" y="355"/>
                    </a:lnTo>
                    <a:lnTo>
                      <a:pt x="344" y="344"/>
                    </a:lnTo>
                    <a:lnTo>
                      <a:pt x="357" y="331"/>
                    </a:lnTo>
                    <a:lnTo>
                      <a:pt x="370" y="318"/>
                    </a:lnTo>
                    <a:lnTo>
                      <a:pt x="381" y="302"/>
                    </a:lnTo>
                    <a:lnTo>
                      <a:pt x="390" y="287"/>
                    </a:lnTo>
                    <a:lnTo>
                      <a:pt x="399" y="269"/>
                    </a:lnTo>
                    <a:lnTo>
                      <a:pt x="406" y="252"/>
                    </a:lnTo>
                    <a:lnTo>
                      <a:pt x="410" y="233"/>
                    </a:lnTo>
                    <a:lnTo>
                      <a:pt x="413" y="214"/>
                    </a:lnTo>
                    <a:lnTo>
                      <a:pt x="414" y="194"/>
                    </a:lnTo>
                    <a:lnTo>
                      <a:pt x="413" y="174"/>
                    </a:lnTo>
                    <a:lnTo>
                      <a:pt x="410" y="155"/>
                    </a:lnTo>
                    <a:lnTo>
                      <a:pt x="406" y="136"/>
                    </a:lnTo>
                    <a:lnTo>
                      <a:pt x="399" y="119"/>
                    </a:lnTo>
                    <a:lnTo>
                      <a:pt x="390" y="101"/>
                    </a:lnTo>
                    <a:lnTo>
                      <a:pt x="381" y="86"/>
                    </a:lnTo>
                    <a:lnTo>
                      <a:pt x="370" y="70"/>
                    </a:lnTo>
                    <a:lnTo>
                      <a:pt x="357" y="57"/>
                    </a:lnTo>
                    <a:lnTo>
                      <a:pt x="344" y="44"/>
                    </a:lnTo>
                    <a:lnTo>
                      <a:pt x="329" y="33"/>
                    </a:lnTo>
                    <a:lnTo>
                      <a:pt x="313" y="24"/>
                    </a:lnTo>
                    <a:lnTo>
                      <a:pt x="296" y="15"/>
                    </a:lnTo>
                    <a:lnTo>
                      <a:pt x="278" y="8"/>
                    </a:lnTo>
                    <a:lnTo>
                      <a:pt x="259" y="4"/>
                    </a:lnTo>
                    <a:lnTo>
                      <a:pt x="240" y="1"/>
                    </a:lnTo>
                    <a:lnTo>
                      <a:pt x="22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9246" name="Freeform 55"/>
              <p:cNvSpPr>
                <a:spLocks/>
              </p:cNvSpPr>
              <p:nvPr/>
            </p:nvSpPr>
            <p:spPr bwMode="auto">
              <a:xfrm>
                <a:off x="1942" y="3735"/>
                <a:ext cx="121" cy="15"/>
              </a:xfrm>
              <a:custGeom>
                <a:avLst/>
                <a:gdLst>
                  <a:gd name="T0" fmla="*/ 0 w 363"/>
                  <a:gd name="T1" fmla="*/ 5 h 45"/>
                  <a:gd name="T2" fmla="*/ 40 w 363"/>
                  <a:gd name="T3" fmla="*/ 5 h 45"/>
                  <a:gd name="T4" fmla="*/ 40 w 363"/>
                  <a:gd name="T5" fmla="*/ 5 h 45"/>
                  <a:gd name="T6" fmla="*/ 40 w 363"/>
                  <a:gd name="T7" fmla="*/ 4 h 45"/>
                  <a:gd name="T8" fmla="*/ 39 w 363"/>
                  <a:gd name="T9" fmla="*/ 2 h 45"/>
                  <a:gd name="T10" fmla="*/ 39 w 363"/>
                  <a:gd name="T11" fmla="*/ 0 h 45"/>
                  <a:gd name="T12" fmla="*/ 9 w 363"/>
                  <a:gd name="T13" fmla="*/ 0 h 45"/>
                  <a:gd name="T14" fmla="*/ 7 w 363"/>
                  <a:gd name="T15" fmla="*/ 0 h 45"/>
                  <a:gd name="T16" fmla="*/ 6 w 363"/>
                  <a:gd name="T17" fmla="*/ 1 h 45"/>
                  <a:gd name="T18" fmla="*/ 5 w 363"/>
                  <a:gd name="T19" fmla="*/ 1 h 45"/>
                  <a:gd name="T20" fmla="*/ 3 w 363"/>
                  <a:gd name="T21" fmla="*/ 2 h 45"/>
                  <a:gd name="T22" fmla="*/ 2 w 363"/>
                  <a:gd name="T23" fmla="*/ 3 h 45"/>
                  <a:gd name="T24" fmla="*/ 1 w 363"/>
                  <a:gd name="T25" fmla="*/ 3 h 45"/>
                  <a:gd name="T26" fmla="*/ 0 w 363"/>
                  <a:gd name="T27" fmla="*/ 4 h 45"/>
                  <a:gd name="T28" fmla="*/ 0 w 363"/>
                  <a:gd name="T29" fmla="*/ 5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3" h="45">
                    <a:moveTo>
                      <a:pt x="0" y="45"/>
                    </a:moveTo>
                    <a:lnTo>
                      <a:pt x="363" y="45"/>
                    </a:lnTo>
                    <a:lnTo>
                      <a:pt x="362" y="42"/>
                    </a:lnTo>
                    <a:lnTo>
                      <a:pt x="359" y="33"/>
                    </a:lnTo>
                    <a:lnTo>
                      <a:pt x="355" y="19"/>
                    </a:lnTo>
                    <a:lnTo>
                      <a:pt x="349" y="0"/>
                    </a:lnTo>
                    <a:lnTo>
                      <a:pt x="77" y="0"/>
                    </a:lnTo>
                    <a:lnTo>
                      <a:pt x="67" y="3"/>
                    </a:lnTo>
                    <a:lnTo>
                      <a:pt x="54" y="8"/>
                    </a:lnTo>
                    <a:lnTo>
                      <a:pt x="42" y="13"/>
                    </a:lnTo>
                    <a:lnTo>
                      <a:pt x="31" y="18"/>
                    </a:lnTo>
                    <a:lnTo>
                      <a:pt x="19" y="24"/>
                    </a:lnTo>
                    <a:lnTo>
                      <a:pt x="10" y="31"/>
                    </a:lnTo>
                    <a:lnTo>
                      <a:pt x="3" y="38"/>
                    </a:lnTo>
                    <a:lnTo>
                      <a:pt x="0" y="4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9247" name="Freeform 56"/>
              <p:cNvSpPr>
                <a:spLocks/>
              </p:cNvSpPr>
              <p:nvPr/>
            </p:nvSpPr>
            <p:spPr bwMode="auto">
              <a:xfrm>
                <a:off x="1958" y="3266"/>
                <a:ext cx="301" cy="469"/>
              </a:xfrm>
              <a:custGeom>
                <a:avLst/>
                <a:gdLst>
                  <a:gd name="T0" fmla="*/ 81 w 901"/>
                  <a:gd name="T1" fmla="*/ 1 h 1407"/>
                  <a:gd name="T2" fmla="*/ 79 w 901"/>
                  <a:gd name="T3" fmla="*/ 4 h 1407"/>
                  <a:gd name="T4" fmla="*/ 77 w 901"/>
                  <a:gd name="T5" fmla="*/ 8 h 1407"/>
                  <a:gd name="T6" fmla="*/ 74 w 901"/>
                  <a:gd name="T7" fmla="*/ 10 h 1407"/>
                  <a:gd name="T8" fmla="*/ 70 w 901"/>
                  <a:gd name="T9" fmla="*/ 13 h 1407"/>
                  <a:gd name="T10" fmla="*/ 67 w 901"/>
                  <a:gd name="T11" fmla="*/ 15 h 1407"/>
                  <a:gd name="T12" fmla="*/ 63 w 901"/>
                  <a:gd name="T13" fmla="*/ 17 h 1407"/>
                  <a:gd name="T14" fmla="*/ 59 w 901"/>
                  <a:gd name="T15" fmla="*/ 18 h 1407"/>
                  <a:gd name="T16" fmla="*/ 55 w 901"/>
                  <a:gd name="T17" fmla="*/ 18 h 1407"/>
                  <a:gd name="T18" fmla="*/ 52 w 901"/>
                  <a:gd name="T19" fmla="*/ 18 h 1407"/>
                  <a:gd name="T20" fmla="*/ 49 w 901"/>
                  <a:gd name="T21" fmla="*/ 17 h 1407"/>
                  <a:gd name="T22" fmla="*/ 46 w 901"/>
                  <a:gd name="T23" fmla="*/ 16 h 1407"/>
                  <a:gd name="T24" fmla="*/ 44 w 901"/>
                  <a:gd name="T25" fmla="*/ 15 h 1407"/>
                  <a:gd name="T26" fmla="*/ 41 w 901"/>
                  <a:gd name="T27" fmla="*/ 20 h 1407"/>
                  <a:gd name="T28" fmla="*/ 39 w 901"/>
                  <a:gd name="T29" fmla="*/ 26 h 1407"/>
                  <a:gd name="T30" fmla="*/ 35 w 901"/>
                  <a:gd name="T31" fmla="*/ 31 h 1407"/>
                  <a:gd name="T32" fmla="*/ 30 w 901"/>
                  <a:gd name="T33" fmla="*/ 35 h 1407"/>
                  <a:gd name="T34" fmla="*/ 25 w 901"/>
                  <a:gd name="T35" fmla="*/ 38 h 1407"/>
                  <a:gd name="T36" fmla="*/ 20 w 901"/>
                  <a:gd name="T37" fmla="*/ 40 h 1407"/>
                  <a:gd name="T38" fmla="*/ 17 w 901"/>
                  <a:gd name="T39" fmla="*/ 41 h 1407"/>
                  <a:gd name="T40" fmla="*/ 15 w 901"/>
                  <a:gd name="T41" fmla="*/ 41 h 1407"/>
                  <a:gd name="T42" fmla="*/ 21 w 901"/>
                  <a:gd name="T43" fmla="*/ 62 h 1407"/>
                  <a:gd name="T44" fmla="*/ 24 w 901"/>
                  <a:gd name="T45" fmla="*/ 62 h 1407"/>
                  <a:gd name="T46" fmla="*/ 28 w 901"/>
                  <a:gd name="T47" fmla="*/ 62 h 1407"/>
                  <a:gd name="T48" fmla="*/ 31 w 901"/>
                  <a:gd name="T49" fmla="*/ 61 h 1407"/>
                  <a:gd name="T50" fmla="*/ 34 w 901"/>
                  <a:gd name="T51" fmla="*/ 60 h 1407"/>
                  <a:gd name="T52" fmla="*/ 36 w 901"/>
                  <a:gd name="T53" fmla="*/ 60 h 1407"/>
                  <a:gd name="T54" fmla="*/ 38 w 901"/>
                  <a:gd name="T55" fmla="*/ 59 h 1407"/>
                  <a:gd name="T56" fmla="*/ 39 w 901"/>
                  <a:gd name="T57" fmla="*/ 58 h 1407"/>
                  <a:gd name="T58" fmla="*/ 40 w 901"/>
                  <a:gd name="T59" fmla="*/ 58 h 1407"/>
                  <a:gd name="T60" fmla="*/ 38 w 901"/>
                  <a:gd name="T61" fmla="*/ 62 h 1407"/>
                  <a:gd name="T62" fmla="*/ 37 w 901"/>
                  <a:gd name="T63" fmla="*/ 67 h 1407"/>
                  <a:gd name="T64" fmla="*/ 36 w 901"/>
                  <a:gd name="T65" fmla="*/ 72 h 1407"/>
                  <a:gd name="T66" fmla="*/ 36 w 901"/>
                  <a:gd name="T67" fmla="*/ 74 h 1407"/>
                  <a:gd name="T68" fmla="*/ 20 w 901"/>
                  <a:gd name="T69" fmla="*/ 82 h 1407"/>
                  <a:gd name="T70" fmla="*/ 9 w 901"/>
                  <a:gd name="T71" fmla="*/ 94 h 1407"/>
                  <a:gd name="T72" fmla="*/ 3 w 901"/>
                  <a:gd name="T73" fmla="*/ 107 h 1407"/>
                  <a:gd name="T74" fmla="*/ 0 w 901"/>
                  <a:gd name="T75" fmla="*/ 121 h 1407"/>
                  <a:gd name="T76" fmla="*/ 0 w 901"/>
                  <a:gd name="T77" fmla="*/ 134 h 1407"/>
                  <a:gd name="T78" fmla="*/ 1 w 901"/>
                  <a:gd name="T79" fmla="*/ 146 h 1407"/>
                  <a:gd name="T80" fmla="*/ 3 w 901"/>
                  <a:gd name="T81" fmla="*/ 153 h 1407"/>
                  <a:gd name="T82" fmla="*/ 3 w 901"/>
                  <a:gd name="T83" fmla="*/ 156 h 1407"/>
                  <a:gd name="T84" fmla="*/ 31 w 901"/>
                  <a:gd name="T85" fmla="*/ 148 h 1407"/>
                  <a:gd name="T86" fmla="*/ 28 w 901"/>
                  <a:gd name="T87" fmla="*/ 134 h 1407"/>
                  <a:gd name="T88" fmla="*/ 28 w 901"/>
                  <a:gd name="T89" fmla="*/ 122 h 1407"/>
                  <a:gd name="T90" fmla="*/ 31 w 901"/>
                  <a:gd name="T91" fmla="*/ 112 h 1407"/>
                  <a:gd name="T92" fmla="*/ 35 w 901"/>
                  <a:gd name="T93" fmla="*/ 105 h 1407"/>
                  <a:gd name="T94" fmla="*/ 39 w 901"/>
                  <a:gd name="T95" fmla="*/ 100 h 1407"/>
                  <a:gd name="T96" fmla="*/ 43 w 901"/>
                  <a:gd name="T97" fmla="*/ 97 h 1407"/>
                  <a:gd name="T98" fmla="*/ 45 w 901"/>
                  <a:gd name="T99" fmla="*/ 95 h 1407"/>
                  <a:gd name="T100" fmla="*/ 98 w 901"/>
                  <a:gd name="T101" fmla="*/ 95 h 1407"/>
                  <a:gd name="T102" fmla="*/ 100 w 901"/>
                  <a:gd name="T103" fmla="*/ 75 h 1407"/>
                  <a:gd name="T104" fmla="*/ 100 w 901"/>
                  <a:gd name="T105" fmla="*/ 57 h 1407"/>
                  <a:gd name="T106" fmla="*/ 98 w 901"/>
                  <a:gd name="T107" fmla="*/ 41 h 1407"/>
                  <a:gd name="T108" fmla="*/ 94 w 901"/>
                  <a:gd name="T109" fmla="*/ 27 h 1407"/>
                  <a:gd name="T110" fmla="*/ 90 w 901"/>
                  <a:gd name="T111" fmla="*/ 16 h 1407"/>
                  <a:gd name="T112" fmla="*/ 86 w 901"/>
                  <a:gd name="T113" fmla="*/ 7 h 1407"/>
                  <a:gd name="T114" fmla="*/ 83 w 901"/>
                  <a:gd name="T115" fmla="*/ 2 h 1407"/>
                  <a:gd name="T116" fmla="*/ 82 w 901"/>
                  <a:gd name="T117" fmla="*/ 0 h 14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01" h="1407">
                    <a:moveTo>
                      <a:pt x="731" y="0"/>
                    </a:moveTo>
                    <a:lnTo>
                      <a:pt x="721" y="5"/>
                    </a:lnTo>
                    <a:lnTo>
                      <a:pt x="714" y="21"/>
                    </a:lnTo>
                    <a:lnTo>
                      <a:pt x="706" y="38"/>
                    </a:lnTo>
                    <a:lnTo>
                      <a:pt x="696" y="53"/>
                    </a:lnTo>
                    <a:lnTo>
                      <a:pt x="685" y="68"/>
                    </a:lnTo>
                    <a:lnTo>
                      <a:pt x="674" y="82"/>
                    </a:lnTo>
                    <a:lnTo>
                      <a:pt x="661" y="94"/>
                    </a:lnTo>
                    <a:lnTo>
                      <a:pt x="648" y="107"/>
                    </a:lnTo>
                    <a:lnTo>
                      <a:pt x="633" y="117"/>
                    </a:lnTo>
                    <a:lnTo>
                      <a:pt x="618" y="127"/>
                    </a:lnTo>
                    <a:lnTo>
                      <a:pt x="601" y="136"/>
                    </a:lnTo>
                    <a:lnTo>
                      <a:pt x="585" y="144"/>
                    </a:lnTo>
                    <a:lnTo>
                      <a:pt x="567" y="150"/>
                    </a:lnTo>
                    <a:lnTo>
                      <a:pt x="550" y="155"/>
                    </a:lnTo>
                    <a:lnTo>
                      <a:pt x="531" y="158"/>
                    </a:lnTo>
                    <a:lnTo>
                      <a:pt x="513" y="160"/>
                    </a:lnTo>
                    <a:lnTo>
                      <a:pt x="493" y="161"/>
                    </a:lnTo>
                    <a:lnTo>
                      <a:pt x="480" y="161"/>
                    </a:lnTo>
                    <a:lnTo>
                      <a:pt x="466" y="160"/>
                    </a:lnTo>
                    <a:lnTo>
                      <a:pt x="453" y="158"/>
                    </a:lnTo>
                    <a:lnTo>
                      <a:pt x="441" y="155"/>
                    </a:lnTo>
                    <a:lnTo>
                      <a:pt x="427" y="152"/>
                    </a:lnTo>
                    <a:lnTo>
                      <a:pt x="415" y="148"/>
                    </a:lnTo>
                    <a:lnTo>
                      <a:pt x="402" y="144"/>
                    </a:lnTo>
                    <a:lnTo>
                      <a:pt x="391" y="139"/>
                    </a:lnTo>
                    <a:lnTo>
                      <a:pt x="378" y="144"/>
                    </a:lnTo>
                    <a:lnTo>
                      <a:pt x="372" y="179"/>
                    </a:lnTo>
                    <a:lnTo>
                      <a:pt x="360" y="210"/>
                    </a:lnTo>
                    <a:lnTo>
                      <a:pt x="346" y="238"/>
                    </a:lnTo>
                    <a:lnTo>
                      <a:pt x="329" y="261"/>
                    </a:lnTo>
                    <a:lnTo>
                      <a:pt x="310" y="283"/>
                    </a:lnTo>
                    <a:lnTo>
                      <a:pt x="289" y="301"/>
                    </a:lnTo>
                    <a:lnTo>
                      <a:pt x="267" y="317"/>
                    </a:lnTo>
                    <a:lnTo>
                      <a:pt x="245" y="330"/>
                    </a:lnTo>
                    <a:lnTo>
                      <a:pt x="223" y="341"/>
                    </a:lnTo>
                    <a:lnTo>
                      <a:pt x="202" y="349"/>
                    </a:lnTo>
                    <a:lnTo>
                      <a:pt x="183" y="356"/>
                    </a:lnTo>
                    <a:lnTo>
                      <a:pt x="165" y="362"/>
                    </a:lnTo>
                    <a:lnTo>
                      <a:pt x="151" y="365"/>
                    </a:lnTo>
                    <a:lnTo>
                      <a:pt x="139" y="367"/>
                    </a:lnTo>
                    <a:lnTo>
                      <a:pt x="132" y="369"/>
                    </a:lnTo>
                    <a:lnTo>
                      <a:pt x="130" y="369"/>
                    </a:lnTo>
                    <a:lnTo>
                      <a:pt x="188" y="560"/>
                    </a:lnTo>
                    <a:lnTo>
                      <a:pt x="202" y="561"/>
                    </a:lnTo>
                    <a:lnTo>
                      <a:pt x="217" y="561"/>
                    </a:lnTo>
                    <a:lnTo>
                      <a:pt x="231" y="560"/>
                    </a:lnTo>
                    <a:lnTo>
                      <a:pt x="247" y="558"/>
                    </a:lnTo>
                    <a:lnTo>
                      <a:pt x="261" y="554"/>
                    </a:lnTo>
                    <a:lnTo>
                      <a:pt x="275" y="551"/>
                    </a:lnTo>
                    <a:lnTo>
                      <a:pt x="288" y="548"/>
                    </a:lnTo>
                    <a:lnTo>
                      <a:pt x="301" y="544"/>
                    </a:lnTo>
                    <a:lnTo>
                      <a:pt x="313" y="540"/>
                    </a:lnTo>
                    <a:lnTo>
                      <a:pt x="324" y="536"/>
                    </a:lnTo>
                    <a:lnTo>
                      <a:pt x="333" y="532"/>
                    </a:lnTo>
                    <a:lnTo>
                      <a:pt x="342" y="529"/>
                    </a:lnTo>
                    <a:lnTo>
                      <a:pt x="349" y="526"/>
                    </a:lnTo>
                    <a:lnTo>
                      <a:pt x="354" y="523"/>
                    </a:lnTo>
                    <a:lnTo>
                      <a:pt x="357" y="522"/>
                    </a:lnTo>
                    <a:lnTo>
                      <a:pt x="358" y="521"/>
                    </a:lnTo>
                    <a:lnTo>
                      <a:pt x="350" y="535"/>
                    </a:lnTo>
                    <a:lnTo>
                      <a:pt x="343" y="554"/>
                    </a:lnTo>
                    <a:lnTo>
                      <a:pt x="335" y="579"/>
                    </a:lnTo>
                    <a:lnTo>
                      <a:pt x="330" y="605"/>
                    </a:lnTo>
                    <a:lnTo>
                      <a:pt x="326" y="630"/>
                    </a:lnTo>
                    <a:lnTo>
                      <a:pt x="323" y="650"/>
                    </a:lnTo>
                    <a:lnTo>
                      <a:pt x="321" y="665"/>
                    </a:lnTo>
                    <a:lnTo>
                      <a:pt x="320" y="670"/>
                    </a:lnTo>
                    <a:lnTo>
                      <a:pt x="242" y="701"/>
                    </a:lnTo>
                    <a:lnTo>
                      <a:pt x="177" y="741"/>
                    </a:lnTo>
                    <a:lnTo>
                      <a:pt x="123" y="790"/>
                    </a:lnTo>
                    <a:lnTo>
                      <a:pt x="82" y="843"/>
                    </a:lnTo>
                    <a:lnTo>
                      <a:pt x="50" y="902"/>
                    </a:lnTo>
                    <a:lnTo>
                      <a:pt x="27" y="964"/>
                    </a:lnTo>
                    <a:lnTo>
                      <a:pt x="12" y="1027"/>
                    </a:lnTo>
                    <a:lnTo>
                      <a:pt x="3" y="1090"/>
                    </a:lnTo>
                    <a:lnTo>
                      <a:pt x="0" y="1152"/>
                    </a:lnTo>
                    <a:lnTo>
                      <a:pt x="0" y="1209"/>
                    </a:lnTo>
                    <a:lnTo>
                      <a:pt x="4" y="1263"/>
                    </a:lnTo>
                    <a:lnTo>
                      <a:pt x="11" y="1311"/>
                    </a:lnTo>
                    <a:lnTo>
                      <a:pt x="17" y="1351"/>
                    </a:lnTo>
                    <a:lnTo>
                      <a:pt x="23" y="1381"/>
                    </a:lnTo>
                    <a:lnTo>
                      <a:pt x="27" y="1399"/>
                    </a:lnTo>
                    <a:lnTo>
                      <a:pt x="29" y="1407"/>
                    </a:lnTo>
                    <a:lnTo>
                      <a:pt x="301" y="1407"/>
                    </a:lnTo>
                    <a:lnTo>
                      <a:pt x="276" y="1333"/>
                    </a:lnTo>
                    <a:lnTo>
                      <a:pt x="260" y="1265"/>
                    </a:lnTo>
                    <a:lnTo>
                      <a:pt x="252" y="1204"/>
                    </a:lnTo>
                    <a:lnTo>
                      <a:pt x="251" y="1148"/>
                    </a:lnTo>
                    <a:lnTo>
                      <a:pt x="255" y="1098"/>
                    </a:lnTo>
                    <a:lnTo>
                      <a:pt x="265" y="1053"/>
                    </a:lnTo>
                    <a:lnTo>
                      <a:pt x="279" y="1012"/>
                    </a:lnTo>
                    <a:lnTo>
                      <a:pt x="296" y="977"/>
                    </a:lnTo>
                    <a:lnTo>
                      <a:pt x="314" y="947"/>
                    </a:lnTo>
                    <a:lnTo>
                      <a:pt x="333" y="923"/>
                    </a:lnTo>
                    <a:lnTo>
                      <a:pt x="353" y="901"/>
                    </a:lnTo>
                    <a:lnTo>
                      <a:pt x="372" y="885"/>
                    </a:lnTo>
                    <a:lnTo>
                      <a:pt x="387" y="871"/>
                    </a:lnTo>
                    <a:lnTo>
                      <a:pt x="399" y="863"/>
                    </a:lnTo>
                    <a:lnTo>
                      <a:pt x="408" y="858"/>
                    </a:lnTo>
                    <a:lnTo>
                      <a:pt x="411" y="856"/>
                    </a:lnTo>
                    <a:lnTo>
                      <a:pt x="875" y="856"/>
                    </a:lnTo>
                    <a:lnTo>
                      <a:pt x="890" y="765"/>
                    </a:lnTo>
                    <a:lnTo>
                      <a:pt x="898" y="677"/>
                    </a:lnTo>
                    <a:lnTo>
                      <a:pt x="901" y="594"/>
                    </a:lnTo>
                    <a:lnTo>
                      <a:pt x="896" y="514"/>
                    </a:lnTo>
                    <a:lnTo>
                      <a:pt x="888" y="439"/>
                    </a:lnTo>
                    <a:lnTo>
                      <a:pt x="875" y="369"/>
                    </a:lnTo>
                    <a:lnTo>
                      <a:pt x="859" y="304"/>
                    </a:lnTo>
                    <a:lnTo>
                      <a:pt x="842" y="244"/>
                    </a:lnTo>
                    <a:lnTo>
                      <a:pt x="823" y="189"/>
                    </a:lnTo>
                    <a:lnTo>
                      <a:pt x="805" y="142"/>
                    </a:lnTo>
                    <a:lnTo>
                      <a:pt x="786" y="99"/>
                    </a:lnTo>
                    <a:lnTo>
                      <a:pt x="769" y="64"/>
                    </a:lnTo>
                    <a:lnTo>
                      <a:pt x="753" y="38"/>
                    </a:lnTo>
                    <a:lnTo>
                      <a:pt x="742" y="17"/>
                    </a:lnTo>
                    <a:lnTo>
                      <a:pt x="734" y="5"/>
                    </a:lnTo>
                    <a:lnTo>
                      <a:pt x="73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9248" name="Freeform 57"/>
              <p:cNvSpPr>
                <a:spLocks/>
              </p:cNvSpPr>
              <p:nvPr/>
            </p:nvSpPr>
            <p:spPr bwMode="auto">
              <a:xfrm>
                <a:off x="2073" y="3399"/>
                <a:ext cx="245" cy="200"/>
              </a:xfrm>
              <a:custGeom>
                <a:avLst/>
                <a:gdLst>
                  <a:gd name="T0" fmla="*/ 69 w 736"/>
                  <a:gd name="T1" fmla="*/ 0 h 601"/>
                  <a:gd name="T2" fmla="*/ 65 w 736"/>
                  <a:gd name="T3" fmla="*/ 0 h 601"/>
                  <a:gd name="T4" fmla="*/ 66 w 736"/>
                  <a:gd name="T5" fmla="*/ 6 h 601"/>
                  <a:gd name="T6" fmla="*/ 67 w 736"/>
                  <a:gd name="T7" fmla="*/ 12 h 601"/>
                  <a:gd name="T8" fmla="*/ 67 w 736"/>
                  <a:gd name="T9" fmla="*/ 18 h 601"/>
                  <a:gd name="T10" fmla="*/ 67 w 736"/>
                  <a:gd name="T11" fmla="*/ 24 h 601"/>
                  <a:gd name="T12" fmla="*/ 67 w 736"/>
                  <a:gd name="T13" fmla="*/ 31 h 601"/>
                  <a:gd name="T14" fmla="*/ 67 w 736"/>
                  <a:gd name="T15" fmla="*/ 38 h 601"/>
                  <a:gd name="T16" fmla="*/ 66 w 736"/>
                  <a:gd name="T17" fmla="*/ 45 h 601"/>
                  <a:gd name="T18" fmla="*/ 64 w 736"/>
                  <a:gd name="T19" fmla="*/ 52 h 601"/>
                  <a:gd name="T20" fmla="*/ 63 w 736"/>
                  <a:gd name="T21" fmla="*/ 56 h 601"/>
                  <a:gd name="T22" fmla="*/ 59 w 736"/>
                  <a:gd name="T23" fmla="*/ 56 h 601"/>
                  <a:gd name="T24" fmla="*/ 9 w 736"/>
                  <a:gd name="T25" fmla="*/ 56 h 601"/>
                  <a:gd name="T26" fmla="*/ 8 w 736"/>
                  <a:gd name="T27" fmla="*/ 57 h 601"/>
                  <a:gd name="T28" fmla="*/ 7 w 736"/>
                  <a:gd name="T29" fmla="*/ 58 h 601"/>
                  <a:gd name="T30" fmla="*/ 6 w 736"/>
                  <a:gd name="T31" fmla="*/ 59 h 601"/>
                  <a:gd name="T32" fmla="*/ 5 w 736"/>
                  <a:gd name="T33" fmla="*/ 60 h 601"/>
                  <a:gd name="T34" fmla="*/ 4 w 736"/>
                  <a:gd name="T35" fmla="*/ 61 h 601"/>
                  <a:gd name="T36" fmla="*/ 2 w 736"/>
                  <a:gd name="T37" fmla="*/ 62 h 601"/>
                  <a:gd name="T38" fmla="*/ 1 w 736"/>
                  <a:gd name="T39" fmla="*/ 64 h 601"/>
                  <a:gd name="T40" fmla="*/ 0 w 736"/>
                  <a:gd name="T41" fmla="*/ 66 h 601"/>
                  <a:gd name="T42" fmla="*/ 0 w 736"/>
                  <a:gd name="T43" fmla="*/ 66 h 601"/>
                  <a:gd name="T44" fmla="*/ 0 w 736"/>
                  <a:gd name="T45" fmla="*/ 66 h 601"/>
                  <a:gd name="T46" fmla="*/ 0 w 736"/>
                  <a:gd name="T47" fmla="*/ 67 h 601"/>
                  <a:gd name="T48" fmla="*/ 0 w 736"/>
                  <a:gd name="T49" fmla="*/ 67 h 601"/>
                  <a:gd name="T50" fmla="*/ 76 w 736"/>
                  <a:gd name="T51" fmla="*/ 67 h 601"/>
                  <a:gd name="T52" fmla="*/ 76 w 736"/>
                  <a:gd name="T53" fmla="*/ 67 h 601"/>
                  <a:gd name="T54" fmla="*/ 77 w 736"/>
                  <a:gd name="T55" fmla="*/ 66 h 601"/>
                  <a:gd name="T56" fmla="*/ 77 w 736"/>
                  <a:gd name="T57" fmla="*/ 65 h 601"/>
                  <a:gd name="T58" fmla="*/ 78 w 736"/>
                  <a:gd name="T59" fmla="*/ 64 h 601"/>
                  <a:gd name="T60" fmla="*/ 79 w 736"/>
                  <a:gd name="T61" fmla="*/ 62 h 601"/>
                  <a:gd name="T62" fmla="*/ 80 w 736"/>
                  <a:gd name="T63" fmla="*/ 60 h 601"/>
                  <a:gd name="T64" fmla="*/ 81 w 736"/>
                  <a:gd name="T65" fmla="*/ 57 h 601"/>
                  <a:gd name="T66" fmla="*/ 81 w 736"/>
                  <a:gd name="T67" fmla="*/ 53 h 601"/>
                  <a:gd name="T68" fmla="*/ 82 w 736"/>
                  <a:gd name="T69" fmla="*/ 49 h 601"/>
                  <a:gd name="T70" fmla="*/ 82 w 736"/>
                  <a:gd name="T71" fmla="*/ 45 h 601"/>
                  <a:gd name="T72" fmla="*/ 81 w 736"/>
                  <a:gd name="T73" fmla="*/ 39 h 601"/>
                  <a:gd name="T74" fmla="*/ 80 w 736"/>
                  <a:gd name="T75" fmla="*/ 33 h 601"/>
                  <a:gd name="T76" fmla="*/ 79 w 736"/>
                  <a:gd name="T77" fmla="*/ 26 h 601"/>
                  <a:gd name="T78" fmla="*/ 76 w 736"/>
                  <a:gd name="T79" fmla="*/ 18 h 601"/>
                  <a:gd name="T80" fmla="*/ 73 w 736"/>
                  <a:gd name="T81" fmla="*/ 10 h 601"/>
                  <a:gd name="T82" fmla="*/ 69 w 736"/>
                  <a:gd name="T83" fmla="*/ 0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6" h="601">
                    <a:moveTo>
                      <a:pt x="623" y="0"/>
                    </a:moveTo>
                    <a:lnTo>
                      <a:pt x="588" y="0"/>
                    </a:lnTo>
                    <a:lnTo>
                      <a:pt x="596" y="51"/>
                    </a:lnTo>
                    <a:lnTo>
                      <a:pt x="602" y="104"/>
                    </a:lnTo>
                    <a:lnTo>
                      <a:pt x="605" y="161"/>
                    </a:lnTo>
                    <a:lnTo>
                      <a:pt x="606" y="218"/>
                    </a:lnTo>
                    <a:lnTo>
                      <a:pt x="604" y="278"/>
                    </a:lnTo>
                    <a:lnTo>
                      <a:pt x="600" y="339"/>
                    </a:lnTo>
                    <a:lnTo>
                      <a:pt x="592" y="403"/>
                    </a:lnTo>
                    <a:lnTo>
                      <a:pt x="579" y="468"/>
                    </a:lnTo>
                    <a:lnTo>
                      <a:pt x="571" y="508"/>
                    </a:lnTo>
                    <a:lnTo>
                      <a:pt x="531" y="508"/>
                    </a:lnTo>
                    <a:lnTo>
                      <a:pt x="81" y="508"/>
                    </a:lnTo>
                    <a:lnTo>
                      <a:pt x="74" y="513"/>
                    </a:lnTo>
                    <a:lnTo>
                      <a:pt x="66" y="520"/>
                    </a:lnTo>
                    <a:lnTo>
                      <a:pt x="55" y="528"/>
                    </a:lnTo>
                    <a:lnTo>
                      <a:pt x="45" y="538"/>
                    </a:lnTo>
                    <a:lnTo>
                      <a:pt x="34" y="549"/>
                    </a:lnTo>
                    <a:lnTo>
                      <a:pt x="22" y="563"/>
                    </a:lnTo>
                    <a:lnTo>
                      <a:pt x="11" y="578"/>
                    </a:lnTo>
                    <a:lnTo>
                      <a:pt x="0" y="596"/>
                    </a:lnTo>
                    <a:lnTo>
                      <a:pt x="0" y="597"/>
                    </a:lnTo>
                    <a:lnTo>
                      <a:pt x="0" y="598"/>
                    </a:lnTo>
                    <a:lnTo>
                      <a:pt x="0" y="600"/>
                    </a:lnTo>
                    <a:lnTo>
                      <a:pt x="0" y="601"/>
                    </a:lnTo>
                    <a:lnTo>
                      <a:pt x="683" y="601"/>
                    </a:lnTo>
                    <a:lnTo>
                      <a:pt x="685" y="600"/>
                    </a:lnTo>
                    <a:lnTo>
                      <a:pt x="690" y="595"/>
                    </a:lnTo>
                    <a:lnTo>
                      <a:pt x="696" y="588"/>
                    </a:lnTo>
                    <a:lnTo>
                      <a:pt x="704" y="575"/>
                    </a:lnTo>
                    <a:lnTo>
                      <a:pt x="712" y="560"/>
                    </a:lnTo>
                    <a:lnTo>
                      <a:pt x="720" y="539"/>
                    </a:lnTo>
                    <a:lnTo>
                      <a:pt x="728" y="513"/>
                    </a:lnTo>
                    <a:lnTo>
                      <a:pt x="734" y="482"/>
                    </a:lnTo>
                    <a:lnTo>
                      <a:pt x="736" y="446"/>
                    </a:lnTo>
                    <a:lnTo>
                      <a:pt x="736" y="403"/>
                    </a:lnTo>
                    <a:lnTo>
                      <a:pt x="732" y="354"/>
                    </a:lnTo>
                    <a:lnTo>
                      <a:pt x="723" y="299"/>
                    </a:lnTo>
                    <a:lnTo>
                      <a:pt x="708" y="236"/>
                    </a:lnTo>
                    <a:lnTo>
                      <a:pt x="686" y="165"/>
                    </a:lnTo>
                    <a:lnTo>
                      <a:pt x="659" y="86"/>
                    </a:lnTo>
                    <a:lnTo>
                      <a:pt x="62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9249" name="Rectangle 58"/>
              <p:cNvSpPr>
                <a:spLocks noChangeArrowheads="1"/>
              </p:cNvSpPr>
              <p:nvPr/>
            </p:nvSpPr>
            <p:spPr bwMode="auto">
              <a:xfrm>
                <a:off x="2073" y="3616"/>
                <a:ext cx="192" cy="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49250" name="Freeform 59"/>
              <p:cNvSpPr>
                <a:spLocks/>
              </p:cNvSpPr>
              <p:nvPr/>
            </p:nvSpPr>
            <p:spPr bwMode="auto">
              <a:xfrm>
                <a:off x="2089" y="3656"/>
                <a:ext cx="159" cy="95"/>
              </a:xfrm>
              <a:custGeom>
                <a:avLst/>
                <a:gdLst>
                  <a:gd name="T0" fmla="*/ 45 w 477"/>
                  <a:gd name="T1" fmla="*/ 20 h 285"/>
                  <a:gd name="T2" fmla="*/ 41 w 477"/>
                  <a:gd name="T3" fmla="*/ 17 h 285"/>
                  <a:gd name="T4" fmla="*/ 37 w 477"/>
                  <a:gd name="T5" fmla="*/ 15 h 285"/>
                  <a:gd name="T6" fmla="*/ 33 w 477"/>
                  <a:gd name="T7" fmla="*/ 14 h 285"/>
                  <a:gd name="T8" fmla="*/ 30 w 477"/>
                  <a:gd name="T9" fmla="*/ 0 h 285"/>
                  <a:gd name="T10" fmla="*/ 22 w 477"/>
                  <a:gd name="T11" fmla="*/ 13 h 285"/>
                  <a:gd name="T12" fmla="*/ 18 w 477"/>
                  <a:gd name="T13" fmla="*/ 14 h 285"/>
                  <a:gd name="T14" fmla="*/ 15 w 477"/>
                  <a:gd name="T15" fmla="*/ 16 h 285"/>
                  <a:gd name="T16" fmla="*/ 11 w 477"/>
                  <a:gd name="T17" fmla="*/ 17 h 285"/>
                  <a:gd name="T18" fmla="*/ 8 w 477"/>
                  <a:gd name="T19" fmla="*/ 20 h 285"/>
                  <a:gd name="T20" fmla="*/ 6 w 477"/>
                  <a:gd name="T21" fmla="*/ 22 h 285"/>
                  <a:gd name="T22" fmla="*/ 3 w 477"/>
                  <a:gd name="T23" fmla="*/ 25 h 285"/>
                  <a:gd name="T24" fmla="*/ 2 w 477"/>
                  <a:gd name="T25" fmla="*/ 28 h 285"/>
                  <a:gd name="T26" fmla="*/ 0 w 477"/>
                  <a:gd name="T27" fmla="*/ 32 h 285"/>
                  <a:gd name="T28" fmla="*/ 9 w 477"/>
                  <a:gd name="T29" fmla="*/ 31 h 285"/>
                  <a:gd name="T30" fmla="*/ 10 w 477"/>
                  <a:gd name="T31" fmla="*/ 30 h 285"/>
                  <a:gd name="T32" fmla="*/ 11 w 477"/>
                  <a:gd name="T33" fmla="*/ 28 h 285"/>
                  <a:gd name="T34" fmla="*/ 12 w 477"/>
                  <a:gd name="T35" fmla="*/ 27 h 285"/>
                  <a:gd name="T36" fmla="*/ 13 w 477"/>
                  <a:gd name="T37" fmla="*/ 26 h 285"/>
                  <a:gd name="T38" fmla="*/ 16 w 477"/>
                  <a:gd name="T39" fmla="*/ 24 h 285"/>
                  <a:gd name="T40" fmla="*/ 18 w 477"/>
                  <a:gd name="T41" fmla="*/ 23 h 285"/>
                  <a:gd name="T42" fmla="*/ 21 w 477"/>
                  <a:gd name="T43" fmla="*/ 22 h 285"/>
                  <a:gd name="T44" fmla="*/ 23 w 477"/>
                  <a:gd name="T45" fmla="*/ 21 h 285"/>
                  <a:gd name="T46" fmla="*/ 24 w 477"/>
                  <a:gd name="T47" fmla="*/ 21 h 285"/>
                  <a:gd name="T48" fmla="*/ 25 w 477"/>
                  <a:gd name="T49" fmla="*/ 21 h 285"/>
                  <a:gd name="T50" fmla="*/ 26 w 477"/>
                  <a:gd name="T51" fmla="*/ 21 h 285"/>
                  <a:gd name="T52" fmla="*/ 27 w 477"/>
                  <a:gd name="T53" fmla="*/ 21 h 285"/>
                  <a:gd name="T54" fmla="*/ 28 w 477"/>
                  <a:gd name="T55" fmla="*/ 21 h 285"/>
                  <a:gd name="T56" fmla="*/ 29 w 477"/>
                  <a:gd name="T57" fmla="*/ 21 h 285"/>
                  <a:gd name="T58" fmla="*/ 30 w 477"/>
                  <a:gd name="T59" fmla="*/ 21 h 285"/>
                  <a:gd name="T60" fmla="*/ 32 w 477"/>
                  <a:gd name="T61" fmla="*/ 22 h 285"/>
                  <a:gd name="T62" fmla="*/ 35 w 477"/>
                  <a:gd name="T63" fmla="*/ 23 h 285"/>
                  <a:gd name="T64" fmla="*/ 37 w 477"/>
                  <a:gd name="T65" fmla="*/ 24 h 285"/>
                  <a:gd name="T66" fmla="*/ 40 w 477"/>
                  <a:gd name="T67" fmla="*/ 26 h 285"/>
                  <a:gd name="T68" fmla="*/ 41 w 477"/>
                  <a:gd name="T69" fmla="*/ 27 h 285"/>
                  <a:gd name="T70" fmla="*/ 42 w 477"/>
                  <a:gd name="T71" fmla="*/ 28 h 285"/>
                  <a:gd name="T72" fmla="*/ 43 w 477"/>
                  <a:gd name="T73" fmla="*/ 30 h 285"/>
                  <a:gd name="T74" fmla="*/ 44 w 477"/>
                  <a:gd name="T75" fmla="*/ 31 h 285"/>
                  <a:gd name="T76" fmla="*/ 53 w 477"/>
                  <a:gd name="T77" fmla="*/ 32 h 285"/>
                  <a:gd name="T78" fmla="*/ 52 w 477"/>
                  <a:gd name="T79" fmla="*/ 29 h 285"/>
                  <a:gd name="T80" fmla="*/ 50 w 477"/>
                  <a:gd name="T81" fmla="*/ 26 h 285"/>
                  <a:gd name="T82" fmla="*/ 48 w 477"/>
                  <a:gd name="T83" fmla="*/ 24 h 285"/>
                  <a:gd name="T84" fmla="*/ 46 w 477"/>
                  <a:gd name="T85" fmla="*/ 21 h 2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7" h="285">
                    <a:moveTo>
                      <a:pt x="417" y="190"/>
                    </a:moveTo>
                    <a:lnTo>
                      <a:pt x="401" y="176"/>
                    </a:lnTo>
                    <a:lnTo>
                      <a:pt x="386" y="163"/>
                    </a:lnTo>
                    <a:lnTo>
                      <a:pt x="368" y="152"/>
                    </a:lnTo>
                    <a:lnTo>
                      <a:pt x="351" y="143"/>
                    </a:lnTo>
                    <a:lnTo>
                      <a:pt x="332" y="134"/>
                    </a:lnTo>
                    <a:lnTo>
                      <a:pt x="314" y="127"/>
                    </a:lnTo>
                    <a:lnTo>
                      <a:pt x="294" y="122"/>
                    </a:lnTo>
                    <a:lnTo>
                      <a:pt x="274" y="119"/>
                    </a:lnTo>
                    <a:lnTo>
                      <a:pt x="274" y="0"/>
                    </a:lnTo>
                    <a:lnTo>
                      <a:pt x="198" y="0"/>
                    </a:lnTo>
                    <a:lnTo>
                      <a:pt x="198" y="119"/>
                    </a:lnTo>
                    <a:lnTo>
                      <a:pt x="181" y="122"/>
                    </a:lnTo>
                    <a:lnTo>
                      <a:pt x="164" y="127"/>
                    </a:lnTo>
                    <a:lnTo>
                      <a:pt x="148" y="132"/>
                    </a:lnTo>
                    <a:lnTo>
                      <a:pt x="132" y="140"/>
                    </a:lnTo>
                    <a:lnTo>
                      <a:pt x="117" y="147"/>
                    </a:lnTo>
                    <a:lnTo>
                      <a:pt x="102" y="156"/>
                    </a:lnTo>
                    <a:lnTo>
                      <a:pt x="89" y="165"/>
                    </a:lnTo>
                    <a:lnTo>
                      <a:pt x="75" y="176"/>
                    </a:lnTo>
                    <a:lnTo>
                      <a:pt x="63" y="187"/>
                    </a:lnTo>
                    <a:lnTo>
                      <a:pt x="52" y="199"/>
                    </a:lnTo>
                    <a:lnTo>
                      <a:pt x="40" y="212"/>
                    </a:lnTo>
                    <a:lnTo>
                      <a:pt x="31" y="225"/>
                    </a:lnTo>
                    <a:lnTo>
                      <a:pt x="22" y="240"/>
                    </a:lnTo>
                    <a:lnTo>
                      <a:pt x="14" y="254"/>
                    </a:lnTo>
                    <a:lnTo>
                      <a:pt x="6" y="269"/>
                    </a:lnTo>
                    <a:lnTo>
                      <a:pt x="0" y="285"/>
                    </a:lnTo>
                    <a:lnTo>
                      <a:pt x="77" y="285"/>
                    </a:lnTo>
                    <a:lnTo>
                      <a:pt x="81" y="279"/>
                    </a:lnTo>
                    <a:lnTo>
                      <a:pt x="85" y="274"/>
                    </a:lnTo>
                    <a:lnTo>
                      <a:pt x="88" y="267"/>
                    </a:lnTo>
                    <a:lnTo>
                      <a:pt x="92" y="262"/>
                    </a:lnTo>
                    <a:lnTo>
                      <a:pt x="96" y="256"/>
                    </a:lnTo>
                    <a:lnTo>
                      <a:pt x="101" y="251"/>
                    </a:lnTo>
                    <a:lnTo>
                      <a:pt x="105" y="246"/>
                    </a:lnTo>
                    <a:lnTo>
                      <a:pt x="110" y="241"/>
                    </a:lnTo>
                    <a:lnTo>
                      <a:pt x="120" y="231"/>
                    </a:lnTo>
                    <a:lnTo>
                      <a:pt x="130" y="224"/>
                    </a:lnTo>
                    <a:lnTo>
                      <a:pt x="140" y="216"/>
                    </a:lnTo>
                    <a:lnTo>
                      <a:pt x="152" y="210"/>
                    </a:lnTo>
                    <a:lnTo>
                      <a:pt x="162" y="205"/>
                    </a:lnTo>
                    <a:lnTo>
                      <a:pt x="174" y="199"/>
                    </a:lnTo>
                    <a:lnTo>
                      <a:pt x="186" y="195"/>
                    </a:lnTo>
                    <a:lnTo>
                      <a:pt x="198" y="192"/>
                    </a:lnTo>
                    <a:lnTo>
                      <a:pt x="203" y="191"/>
                    </a:lnTo>
                    <a:lnTo>
                      <a:pt x="208" y="190"/>
                    </a:lnTo>
                    <a:lnTo>
                      <a:pt x="213" y="189"/>
                    </a:lnTo>
                    <a:lnTo>
                      <a:pt x="218" y="189"/>
                    </a:lnTo>
                    <a:lnTo>
                      <a:pt x="223" y="188"/>
                    </a:lnTo>
                    <a:lnTo>
                      <a:pt x="228" y="188"/>
                    </a:lnTo>
                    <a:lnTo>
                      <a:pt x="233" y="188"/>
                    </a:lnTo>
                    <a:lnTo>
                      <a:pt x="238" y="188"/>
                    </a:lnTo>
                    <a:lnTo>
                      <a:pt x="242" y="188"/>
                    </a:lnTo>
                    <a:lnTo>
                      <a:pt x="248" y="188"/>
                    </a:lnTo>
                    <a:lnTo>
                      <a:pt x="252" y="188"/>
                    </a:lnTo>
                    <a:lnTo>
                      <a:pt x="257" y="189"/>
                    </a:lnTo>
                    <a:lnTo>
                      <a:pt x="261" y="189"/>
                    </a:lnTo>
                    <a:lnTo>
                      <a:pt x="266" y="190"/>
                    </a:lnTo>
                    <a:lnTo>
                      <a:pt x="270" y="190"/>
                    </a:lnTo>
                    <a:lnTo>
                      <a:pt x="274" y="191"/>
                    </a:lnTo>
                    <a:lnTo>
                      <a:pt x="287" y="194"/>
                    </a:lnTo>
                    <a:lnTo>
                      <a:pt x="299" y="198"/>
                    </a:lnTo>
                    <a:lnTo>
                      <a:pt x="312" y="203"/>
                    </a:lnTo>
                    <a:lnTo>
                      <a:pt x="323" y="210"/>
                    </a:lnTo>
                    <a:lnTo>
                      <a:pt x="334" y="216"/>
                    </a:lnTo>
                    <a:lnTo>
                      <a:pt x="346" y="223"/>
                    </a:lnTo>
                    <a:lnTo>
                      <a:pt x="356" y="231"/>
                    </a:lnTo>
                    <a:lnTo>
                      <a:pt x="365" y="241"/>
                    </a:lnTo>
                    <a:lnTo>
                      <a:pt x="370" y="246"/>
                    </a:lnTo>
                    <a:lnTo>
                      <a:pt x="374" y="251"/>
                    </a:lnTo>
                    <a:lnTo>
                      <a:pt x="380" y="256"/>
                    </a:lnTo>
                    <a:lnTo>
                      <a:pt x="384" y="262"/>
                    </a:lnTo>
                    <a:lnTo>
                      <a:pt x="388" y="267"/>
                    </a:lnTo>
                    <a:lnTo>
                      <a:pt x="391" y="274"/>
                    </a:lnTo>
                    <a:lnTo>
                      <a:pt x="395" y="279"/>
                    </a:lnTo>
                    <a:lnTo>
                      <a:pt x="398" y="285"/>
                    </a:lnTo>
                    <a:lnTo>
                      <a:pt x="477" y="285"/>
                    </a:lnTo>
                    <a:lnTo>
                      <a:pt x="471" y="272"/>
                    </a:lnTo>
                    <a:lnTo>
                      <a:pt x="466" y="259"/>
                    </a:lnTo>
                    <a:lnTo>
                      <a:pt x="459" y="247"/>
                    </a:lnTo>
                    <a:lnTo>
                      <a:pt x="452" y="234"/>
                    </a:lnTo>
                    <a:lnTo>
                      <a:pt x="445" y="223"/>
                    </a:lnTo>
                    <a:lnTo>
                      <a:pt x="435" y="212"/>
                    </a:lnTo>
                    <a:lnTo>
                      <a:pt x="426" y="200"/>
                    </a:lnTo>
                    <a:lnTo>
                      <a:pt x="417" y="1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9251" name="Freeform 60"/>
              <p:cNvSpPr>
                <a:spLocks/>
              </p:cNvSpPr>
              <p:nvPr/>
            </p:nvSpPr>
            <p:spPr bwMode="auto">
              <a:xfrm>
                <a:off x="1898" y="3425"/>
                <a:ext cx="109" cy="25"/>
              </a:xfrm>
              <a:custGeom>
                <a:avLst/>
                <a:gdLst>
                  <a:gd name="T0" fmla="*/ 0 w 329"/>
                  <a:gd name="T1" fmla="*/ 8 h 74"/>
                  <a:gd name="T2" fmla="*/ 36 w 329"/>
                  <a:gd name="T3" fmla="*/ 8 h 74"/>
                  <a:gd name="T4" fmla="*/ 36 w 329"/>
                  <a:gd name="T5" fmla="*/ 3 h 74"/>
                  <a:gd name="T6" fmla="*/ 0 w 329"/>
                  <a:gd name="T7" fmla="*/ 0 h 74"/>
                  <a:gd name="T8" fmla="*/ 0 w 329"/>
                  <a:gd name="T9" fmla="*/ 8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 h="74">
                    <a:moveTo>
                      <a:pt x="0" y="74"/>
                    </a:moveTo>
                    <a:lnTo>
                      <a:pt x="329" y="74"/>
                    </a:lnTo>
                    <a:lnTo>
                      <a:pt x="329" y="25"/>
                    </a:lnTo>
                    <a:lnTo>
                      <a:pt x="0" y="0"/>
                    </a:lnTo>
                    <a:lnTo>
                      <a:pt x="0" y="7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9252" name="Freeform 61"/>
              <p:cNvSpPr>
                <a:spLocks/>
              </p:cNvSpPr>
              <p:nvPr/>
            </p:nvSpPr>
            <p:spPr bwMode="auto">
              <a:xfrm>
                <a:off x="1680" y="3219"/>
                <a:ext cx="210" cy="230"/>
              </a:xfrm>
              <a:custGeom>
                <a:avLst/>
                <a:gdLst>
                  <a:gd name="T0" fmla="*/ 65 w 631"/>
                  <a:gd name="T1" fmla="*/ 77 h 691"/>
                  <a:gd name="T2" fmla="*/ 6 w 631"/>
                  <a:gd name="T3" fmla="*/ 77 h 691"/>
                  <a:gd name="T4" fmla="*/ 6 w 631"/>
                  <a:gd name="T5" fmla="*/ 65 h 691"/>
                  <a:gd name="T6" fmla="*/ 21 w 631"/>
                  <a:gd name="T7" fmla="*/ 65 h 691"/>
                  <a:gd name="T8" fmla="*/ 21 w 631"/>
                  <a:gd name="T9" fmla="*/ 59 h 691"/>
                  <a:gd name="T10" fmla="*/ 15 w 631"/>
                  <a:gd name="T11" fmla="*/ 59 h 691"/>
                  <a:gd name="T12" fmla="*/ 0 w 631"/>
                  <a:gd name="T13" fmla="*/ 21 h 691"/>
                  <a:gd name="T14" fmla="*/ 54 w 631"/>
                  <a:gd name="T15" fmla="*/ 0 h 691"/>
                  <a:gd name="T16" fmla="*/ 70 w 631"/>
                  <a:gd name="T17" fmla="*/ 55 h 691"/>
                  <a:gd name="T18" fmla="*/ 56 w 631"/>
                  <a:gd name="T19" fmla="*/ 60 h 691"/>
                  <a:gd name="T20" fmla="*/ 56 w 631"/>
                  <a:gd name="T21" fmla="*/ 64 h 691"/>
                  <a:gd name="T22" fmla="*/ 66 w 631"/>
                  <a:gd name="T23" fmla="*/ 64 h 691"/>
                  <a:gd name="T24" fmla="*/ 66 w 631"/>
                  <a:gd name="T25" fmla="*/ 77 h 691"/>
                  <a:gd name="T26" fmla="*/ 65 w 631"/>
                  <a:gd name="T27" fmla="*/ 77 h 6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 h="691">
                    <a:moveTo>
                      <a:pt x="588" y="691"/>
                    </a:moveTo>
                    <a:lnTo>
                      <a:pt x="55" y="691"/>
                    </a:lnTo>
                    <a:lnTo>
                      <a:pt x="55" y="582"/>
                    </a:lnTo>
                    <a:lnTo>
                      <a:pt x="187" y="582"/>
                    </a:lnTo>
                    <a:lnTo>
                      <a:pt x="187" y="536"/>
                    </a:lnTo>
                    <a:lnTo>
                      <a:pt x="134" y="536"/>
                    </a:lnTo>
                    <a:lnTo>
                      <a:pt x="0" y="190"/>
                    </a:lnTo>
                    <a:lnTo>
                      <a:pt x="488" y="0"/>
                    </a:lnTo>
                    <a:lnTo>
                      <a:pt x="631" y="494"/>
                    </a:lnTo>
                    <a:lnTo>
                      <a:pt x="502" y="539"/>
                    </a:lnTo>
                    <a:lnTo>
                      <a:pt x="502" y="577"/>
                    </a:lnTo>
                    <a:lnTo>
                      <a:pt x="593" y="577"/>
                    </a:lnTo>
                    <a:lnTo>
                      <a:pt x="593" y="691"/>
                    </a:lnTo>
                    <a:lnTo>
                      <a:pt x="588" y="6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9253" name="Freeform 62"/>
              <p:cNvSpPr>
                <a:spLocks/>
              </p:cNvSpPr>
              <p:nvPr/>
            </p:nvSpPr>
            <p:spPr bwMode="auto">
              <a:xfrm>
                <a:off x="1949" y="3393"/>
                <a:ext cx="42" cy="23"/>
              </a:xfrm>
              <a:custGeom>
                <a:avLst/>
                <a:gdLst>
                  <a:gd name="T0" fmla="*/ 14 w 126"/>
                  <a:gd name="T1" fmla="*/ 8 h 68"/>
                  <a:gd name="T2" fmla="*/ 0 w 126"/>
                  <a:gd name="T3" fmla="*/ 8 h 68"/>
                  <a:gd name="T4" fmla="*/ 0 w 126"/>
                  <a:gd name="T5" fmla="*/ 7 h 68"/>
                  <a:gd name="T6" fmla="*/ 1 w 126"/>
                  <a:gd name="T7" fmla="*/ 7 h 68"/>
                  <a:gd name="T8" fmla="*/ 3 w 126"/>
                  <a:gd name="T9" fmla="*/ 5 h 68"/>
                  <a:gd name="T10" fmla="*/ 4 w 126"/>
                  <a:gd name="T11" fmla="*/ 4 h 68"/>
                  <a:gd name="T12" fmla="*/ 6 w 126"/>
                  <a:gd name="T13" fmla="*/ 3 h 68"/>
                  <a:gd name="T14" fmla="*/ 8 w 126"/>
                  <a:gd name="T15" fmla="*/ 1 h 68"/>
                  <a:gd name="T16" fmla="*/ 10 w 126"/>
                  <a:gd name="T17" fmla="*/ 0 h 68"/>
                  <a:gd name="T18" fmla="*/ 11 w 126"/>
                  <a:gd name="T19" fmla="*/ 0 h 68"/>
                  <a:gd name="T20" fmla="*/ 14 w 126"/>
                  <a:gd name="T21" fmla="*/ 8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68">
                    <a:moveTo>
                      <a:pt x="126" y="68"/>
                    </a:moveTo>
                    <a:lnTo>
                      <a:pt x="0" y="68"/>
                    </a:lnTo>
                    <a:lnTo>
                      <a:pt x="3" y="65"/>
                    </a:lnTo>
                    <a:lnTo>
                      <a:pt x="12" y="58"/>
                    </a:lnTo>
                    <a:lnTo>
                      <a:pt x="24" y="48"/>
                    </a:lnTo>
                    <a:lnTo>
                      <a:pt x="39" y="35"/>
                    </a:lnTo>
                    <a:lnTo>
                      <a:pt x="55" y="24"/>
                    </a:lnTo>
                    <a:lnTo>
                      <a:pt x="72" y="12"/>
                    </a:lnTo>
                    <a:lnTo>
                      <a:pt x="87" y="4"/>
                    </a:lnTo>
                    <a:lnTo>
                      <a:pt x="100" y="0"/>
                    </a:lnTo>
                    <a:lnTo>
                      <a:pt x="126" y="6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9254" name="Freeform 63"/>
              <p:cNvSpPr>
                <a:spLocks/>
              </p:cNvSpPr>
              <p:nvPr/>
            </p:nvSpPr>
            <p:spPr bwMode="auto">
              <a:xfrm>
                <a:off x="1696" y="3470"/>
                <a:ext cx="314" cy="281"/>
              </a:xfrm>
              <a:custGeom>
                <a:avLst/>
                <a:gdLst>
                  <a:gd name="T0" fmla="*/ 0 w 941"/>
                  <a:gd name="T1" fmla="*/ 0 h 843"/>
                  <a:gd name="T2" fmla="*/ 0 w 941"/>
                  <a:gd name="T3" fmla="*/ 9 h 843"/>
                  <a:gd name="T4" fmla="*/ 13 w 941"/>
                  <a:gd name="T5" fmla="*/ 9 h 843"/>
                  <a:gd name="T6" fmla="*/ 13 w 941"/>
                  <a:gd name="T7" fmla="*/ 31 h 843"/>
                  <a:gd name="T8" fmla="*/ 21 w 941"/>
                  <a:gd name="T9" fmla="*/ 31 h 843"/>
                  <a:gd name="T10" fmla="*/ 21 w 941"/>
                  <a:gd name="T11" fmla="*/ 9 h 843"/>
                  <a:gd name="T12" fmla="*/ 70 w 941"/>
                  <a:gd name="T13" fmla="*/ 9 h 843"/>
                  <a:gd name="T14" fmla="*/ 70 w 941"/>
                  <a:gd name="T15" fmla="*/ 78 h 843"/>
                  <a:gd name="T16" fmla="*/ 21 w 941"/>
                  <a:gd name="T17" fmla="*/ 78 h 843"/>
                  <a:gd name="T18" fmla="*/ 21 w 941"/>
                  <a:gd name="T19" fmla="*/ 31 h 843"/>
                  <a:gd name="T20" fmla="*/ 13 w 941"/>
                  <a:gd name="T21" fmla="*/ 31 h 843"/>
                  <a:gd name="T22" fmla="*/ 13 w 941"/>
                  <a:gd name="T23" fmla="*/ 94 h 843"/>
                  <a:gd name="T24" fmla="*/ 21 w 941"/>
                  <a:gd name="T25" fmla="*/ 94 h 843"/>
                  <a:gd name="T26" fmla="*/ 21 w 941"/>
                  <a:gd name="T27" fmla="*/ 86 h 843"/>
                  <a:gd name="T28" fmla="*/ 70 w 941"/>
                  <a:gd name="T29" fmla="*/ 86 h 843"/>
                  <a:gd name="T30" fmla="*/ 70 w 941"/>
                  <a:gd name="T31" fmla="*/ 94 h 843"/>
                  <a:gd name="T32" fmla="*/ 78 w 941"/>
                  <a:gd name="T33" fmla="*/ 94 h 843"/>
                  <a:gd name="T34" fmla="*/ 78 w 941"/>
                  <a:gd name="T35" fmla="*/ 9 h 843"/>
                  <a:gd name="T36" fmla="*/ 105 w 941"/>
                  <a:gd name="T37" fmla="*/ 9 h 843"/>
                  <a:gd name="T38" fmla="*/ 105 w 941"/>
                  <a:gd name="T39" fmla="*/ 0 h 843"/>
                  <a:gd name="T40" fmla="*/ 0 w 941"/>
                  <a:gd name="T41" fmla="*/ 0 h 8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1" h="843">
                    <a:moveTo>
                      <a:pt x="0" y="0"/>
                    </a:moveTo>
                    <a:lnTo>
                      <a:pt x="0" y="77"/>
                    </a:lnTo>
                    <a:lnTo>
                      <a:pt x="115" y="77"/>
                    </a:lnTo>
                    <a:lnTo>
                      <a:pt x="115" y="282"/>
                    </a:lnTo>
                    <a:lnTo>
                      <a:pt x="191" y="282"/>
                    </a:lnTo>
                    <a:lnTo>
                      <a:pt x="191" y="77"/>
                    </a:lnTo>
                    <a:lnTo>
                      <a:pt x="625" y="77"/>
                    </a:lnTo>
                    <a:lnTo>
                      <a:pt x="625" y="702"/>
                    </a:lnTo>
                    <a:lnTo>
                      <a:pt x="191" y="702"/>
                    </a:lnTo>
                    <a:lnTo>
                      <a:pt x="191" y="282"/>
                    </a:lnTo>
                    <a:lnTo>
                      <a:pt x="115" y="282"/>
                    </a:lnTo>
                    <a:lnTo>
                      <a:pt x="115" y="843"/>
                    </a:lnTo>
                    <a:lnTo>
                      <a:pt x="191" y="843"/>
                    </a:lnTo>
                    <a:lnTo>
                      <a:pt x="191" y="778"/>
                    </a:lnTo>
                    <a:lnTo>
                      <a:pt x="625" y="778"/>
                    </a:lnTo>
                    <a:lnTo>
                      <a:pt x="625" y="843"/>
                    </a:lnTo>
                    <a:lnTo>
                      <a:pt x="703" y="843"/>
                    </a:lnTo>
                    <a:lnTo>
                      <a:pt x="703" y="77"/>
                    </a:lnTo>
                    <a:lnTo>
                      <a:pt x="941" y="77"/>
                    </a:lnTo>
                    <a:lnTo>
                      <a:pt x="94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49166" name="Text Box 64"/>
            <p:cNvSpPr txBox="1">
              <a:spLocks noChangeArrowheads="1"/>
            </p:cNvSpPr>
            <p:nvPr/>
          </p:nvSpPr>
          <p:spPr bwMode="auto">
            <a:xfrm>
              <a:off x="1776" y="2400"/>
              <a:ext cx="10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2400">
                <a:latin typeface="Times New Roman" pitchFamily="18" charset="0"/>
                <a:cs typeface="Arial" charset="0"/>
              </a:endParaRPr>
            </a:p>
          </p:txBody>
        </p:sp>
        <p:grpSp>
          <p:nvGrpSpPr>
            <p:cNvPr id="49167" name="Group 65"/>
            <p:cNvGrpSpPr>
              <a:grpSpLocks/>
            </p:cNvGrpSpPr>
            <p:nvPr/>
          </p:nvGrpSpPr>
          <p:grpSpPr bwMode="auto">
            <a:xfrm>
              <a:off x="1541" y="2549"/>
              <a:ext cx="505" cy="752"/>
              <a:chOff x="1541" y="2549"/>
              <a:chExt cx="505" cy="752"/>
            </a:xfrm>
          </p:grpSpPr>
          <p:sp>
            <p:nvSpPr>
              <p:cNvPr id="49183" name="Freeform 66"/>
              <p:cNvSpPr>
                <a:spLocks/>
              </p:cNvSpPr>
              <p:nvPr/>
            </p:nvSpPr>
            <p:spPr bwMode="auto">
              <a:xfrm>
                <a:off x="1761" y="2924"/>
                <a:ext cx="201" cy="377"/>
              </a:xfrm>
              <a:custGeom>
                <a:avLst/>
                <a:gdLst>
                  <a:gd name="T0" fmla="*/ 17 w 2412"/>
                  <a:gd name="T1" fmla="*/ 31 h 4518"/>
                  <a:gd name="T2" fmla="*/ 14 w 2412"/>
                  <a:gd name="T3" fmla="*/ 27 h 4518"/>
                  <a:gd name="T4" fmla="*/ 15 w 2412"/>
                  <a:gd name="T5" fmla="*/ 0 h 4518"/>
                  <a:gd name="T6" fmla="*/ 2 w 2412"/>
                  <a:gd name="T7" fmla="*/ 0 h 4518"/>
                  <a:gd name="T8" fmla="*/ 4 w 2412"/>
                  <a:gd name="T9" fmla="*/ 27 h 4518"/>
                  <a:gd name="T10" fmla="*/ 0 w 2412"/>
                  <a:gd name="T11" fmla="*/ 31 h 4518"/>
                  <a:gd name="T12" fmla="*/ 17 w 2412"/>
                  <a:gd name="T13" fmla="*/ 31 h 4518"/>
                  <a:gd name="T14" fmla="*/ 17 w 2412"/>
                  <a:gd name="T15" fmla="*/ 31 h 45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2" h="4518">
                    <a:moveTo>
                      <a:pt x="2412" y="4518"/>
                    </a:moveTo>
                    <a:lnTo>
                      <a:pt x="1949" y="3928"/>
                    </a:lnTo>
                    <a:lnTo>
                      <a:pt x="2201" y="0"/>
                    </a:lnTo>
                    <a:lnTo>
                      <a:pt x="252" y="0"/>
                    </a:lnTo>
                    <a:lnTo>
                      <a:pt x="516" y="3928"/>
                    </a:lnTo>
                    <a:lnTo>
                      <a:pt x="0" y="4518"/>
                    </a:lnTo>
                    <a:lnTo>
                      <a:pt x="2412" y="4518"/>
                    </a:lnTo>
                    <a:close/>
                  </a:path>
                </a:pathLst>
              </a:custGeom>
              <a:solidFill>
                <a:srgbClr val="FF9900"/>
              </a:solidFill>
              <a:ln w="9525">
                <a:solidFill>
                  <a:srgbClr val="FF9900"/>
                </a:solidFill>
                <a:round/>
                <a:headEnd/>
                <a:tailEnd/>
              </a:ln>
            </p:spPr>
            <p:txBody>
              <a:bodyPr/>
              <a:lstStyle/>
              <a:p>
                <a:endParaRPr lang="el-GR"/>
              </a:p>
            </p:txBody>
          </p:sp>
          <p:sp>
            <p:nvSpPr>
              <p:cNvPr id="49184" name="Freeform 67"/>
              <p:cNvSpPr>
                <a:spLocks/>
              </p:cNvSpPr>
              <p:nvPr/>
            </p:nvSpPr>
            <p:spPr bwMode="auto">
              <a:xfrm>
                <a:off x="1642" y="3185"/>
                <a:ext cx="102" cy="109"/>
              </a:xfrm>
              <a:custGeom>
                <a:avLst/>
                <a:gdLst>
                  <a:gd name="T0" fmla="*/ 9 w 1222"/>
                  <a:gd name="T1" fmla="*/ 0 h 1305"/>
                  <a:gd name="T2" fmla="*/ 0 w 1222"/>
                  <a:gd name="T3" fmla="*/ 0 h 1305"/>
                  <a:gd name="T4" fmla="*/ 0 w 1222"/>
                  <a:gd name="T5" fmla="*/ 9 h 1305"/>
                  <a:gd name="T6" fmla="*/ 9 w 1222"/>
                  <a:gd name="T7" fmla="*/ 9 h 1305"/>
                  <a:gd name="T8" fmla="*/ 9 w 1222"/>
                  <a:gd name="T9" fmla="*/ 0 h 1305"/>
                  <a:gd name="T10" fmla="*/ 9 w 1222"/>
                  <a:gd name="T11" fmla="*/ 0 h 13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2" h="1305">
                    <a:moveTo>
                      <a:pt x="1222" y="0"/>
                    </a:moveTo>
                    <a:lnTo>
                      <a:pt x="0" y="0"/>
                    </a:lnTo>
                    <a:lnTo>
                      <a:pt x="0" y="1305"/>
                    </a:lnTo>
                    <a:lnTo>
                      <a:pt x="1222" y="1305"/>
                    </a:lnTo>
                    <a:lnTo>
                      <a:pt x="1222" y="0"/>
                    </a:lnTo>
                    <a:close/>
                  </a:path>
                </a:pathLst>
              </a:custGeom>
              <a:solidFill>
                <a:srgbClr val="FF9900"/>
              </a:solidFill>
              <a:ln w="9525">
                <a:solidFill>
                  <a:srgbClr val="FF9900"/>
                </a:solidFill>
                <a:round/>
                <a:headEnd/>
                <a:tailEnd/>
              </a:ln>
            </p:spPr>
            <p:txBody>
              <a:bodyPr/>
              <a:lstStyle/>
              <a:p>
                <a:endParaRPr lang="el-GR"/>
              </a:p>
            </p:txBody>
          </p:sp>
          <p:sp>
            <p:nvSpPr>
              <p:cNvPr id="49185" name="Freeform 68"/>
              <p:cNvSpPr>
                <a:spLocks/>
              </p:cNvSpPr>
              <p:nvPr/>
            </p:nvSpPr>
            <p:spPr bwMode="auto">
              <a:xfrm>
                <a:off x="1761" y="2924"/>
                <a:ext cx="201" cy="377"/>
              </a:xfrm>
              <a:custGeom>
                <a:avLst/>
                <a:gdLst>
                  <a:gd name="T0" fmla="*/ 17 w 2412"/>
                  <a:gd name="T1" fmla="*/ 31 h 4518"/>
                  <a:gd name="T2" fmla="*/ 14 w 2412"/>
                  <a:gd name="T3" fmla="*/ 27 h 4518"/>
                  <a:gd name="T4" fmla="*/ 15 w 2412"/>
                  <a:gd name="T5" fmla="*/ 0 h 4518"/>
                  <a:gd name="T6" fmla="*/ 2 w 2412"/>
                  <a:gd name="T7" fmla="*/ 0 h 4518"/>
                  <a:gd name="T8" fmla="*/ 4 w 2412"/>
                  <a:gd name="T9" fmla="*/ 27 h 4518"/>
                  <a:gd name="T10" fmla="*/ 0 w 2412"/>
                  <a:gd name="T11" fmla="*/ 31 h 4518"/>
                  <a:gd name="T12" fmla="*/ 17 w 2412"/>
                  <a:gd name="T13" fmla="*/ 31 h 4518"/>
                  <a:gd name="T14" fmla="*/ 17 w 2412"/>
                  <a:gd name="T15" fmla="*/ 31 h 45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2" h="4518">
                    <a:moveTo>
                      <a:pt x="2412" y="4518"/>
                    </a:moveTo>
                    <a:lnTo>
                      <a:pt x="1949" y="3928"/>
                    </a:lnTo>
                    <a:lnTo>
                      <a:pt x="2201" y="0"/>
                    </a:lnTo>
                    <a:lnTo>
                      <a:pt x="252" y="0"/>
                    </a:lnTo>
                    <a:lnTo>
                      <a:pt x="516" y="3928"/>
                    </a:lnTo>
                    <a:lnTo>
                      <a:pt x="0" y="4518"/>
                    </a:lnTo>
                    <a:lnTo>
                      <a:pt x="2412" y="4518"/>
                    </a:lnTo>
                    <a:close/>
                  </a:path>
                </a:pathLst>
              </a:custGeom>
              <a:solidFill>
                <a:srgbClr val="FF9900"/>
              </a:solidFill>
              <a:ln w="1588">
                <a:solidFill>
                  <a:srgbClr val="FF9900"/>
                </a:solidFill>
                <a:prstDash val="solid"/>
                <a:round/>
                <a:headEnd/>
                <a:tailEnd/>
              </a:ln>
            </p:spPr>
            <p:txBody>
              <a:bodyPr/>
              <a:lstStyle/>
              <a:p>
                <a:endParaRPr lang="el-GR"/>
              </a:p>
            </p:txBody>
          </p:sp>
          <p:sp>
            <p:nvSpPr>
              <p:cNvPr id="49186" name="Freeform 69"/>
              <p:cNvSpPr>
                <a:spLocks/>
              </p:cNvSpPr>
              <p:nvPr/>
            </p:nvSpPr>
            <p:spPr bwMode="auto">
              <a:xfrm>
                <a:off x="1642" y="3185"/>
                <a:ext cx="102" cy="109"/>
              </a:xfrm>
              <a:custGeom>
                <a:avLst/>
                <a:gdLst>
                  <a:gd name="T0" fmla="*/ 9 w 1222"/>
                  <a:gd name="T1" fmla="*/ 0 h 1305"/>
                  <a:gd name="T2" fmla="*/ 0 w 1222"/>
                  <a:gd name="T3" fmla="*/ 0 h 1305"/>
                  <a:gd name="T4" fmla="*/ 0 w 1222"/>
                  <a:gd name="T5" fmla="*/ 9 h 1305"/>
                  <a:gd name="T6" fmla="*/ 9 w 1222"/>
                  <a:gd name="T7" fmla="*/ 9 h 1305"/>
                  <a:gd name="T8" fmla="*/ 9 w 1222"/>
                  <a:gd name="T9" fmla="*/ 0 h 1305"/>
                  <a:gd name="T10" fmla="*/ 9 w 1222"/>
                  <a:gd name="T11" fmla="*/ 0 h 13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2" h="1305">
                    <a:moveTo>
                      <a:pt x="1222" y="0"/>
                    </a:moveTo>
                    <a:lnTo>
                      <a:pt x="0" y="0"/>
                    </a:lnTo>
                    <a:lnTo>
                      <a:pt x="0" y="1305"/>
                    </a:lnTo>
                    <a:lnTo>
                      <a:pt x="1222" y="1305"/>
                    </a:lnTo>
                    <a:lnTo>
                      <a:pt x="1222" y="0"/>
                    </a:lnTo>
                    <a:close/>
                  </a:path>
                </a:pathLst>
              </a:custGeom>
              <a:solidFill>
                <a:srgbClr val="FF9900"/>
              </a:solidFill>
              <a:ln w="1588">
                <a:solidFill>
                  <a:srgbClr val="FF9900"/>
                </a:solidFill>
                <a:prstDash val="solid"/>
                <a:round/>
                <a:headEnd/>
                <a:tailEnd/>
              </a:ln>
            </p:spPr>
            <p:txBody>
              <a:bodyPr/>
              <a:lstStyle/>
              <a:p>
                <a:endParaRPr lang="el-GR"/>
              </a:p>
            </p:txBody>
          </p:sp>
          <p:sp>
            <p:nvSpPr>
              <p:cNvPr id="49187" name="Freeform 70"/>
              <p:cNvSpPr>
                <a:spLocks/>
              </p:cNvSpPr>
              <p:nvPr/>
            </p:nvSpPr>
            <p:spPr bwMode="auto">
              <a:xfrm>
                <a:off x="1729" y="2682"/>
                <a:ext cx="314" cy="323"/>
              </a:xfrm>
              <a:custGeom>
                <a:avLst/>
                <a:gdLst>
                  <a:gd name="T0" fmla="*/ 18 w 3762"/>
                  <a:gd name="T1" fmla="*/ 20 h 3875"/>
                  <a:gd name="T2" fmla="*/ 18 w 3762"/>
                  <a:gd name="T3" fmla="*/ 11 h 3875"/>
                  <a:gd name="T4" fmla="*/ 19 w 3762"/>
                  <a:gd name="T5" fmla="*/ 7 h 3875"/>
                  <a:gd name="T6" fmla="*/ 22 w 3762"/>
                  <a:gd name="T7" fmla="*/ 20 h 3875"/>
                  <a:gd name="T8" fmla="*/ 22 w 3762"/>
                  <a:gd name="T9" fmla="*/ 27 h 3875"/>
                  <a:gd name="T10" fmla="*/ 22 w 3762"/>
                  <a:gd name="T11" fmla="*/ 27 h 3875"/>
                  <a:gd name="T12" fmla="*/ 22 w 3762"/>
                  <a:gd name="T13" fmla="*/ 27 h 3875"/>
                  <a:gd name="T14" fmla="*/ 23 w 3762"/>
                  <a:gd name="T15" fmla="*/ 27 h 3875"/>
                  <a:gd name="T16" fmla="*/ 23 w 3762"/>
                  <a:gd name="T17" fmla="*/ 27 h 3875"/>
                  <a:gd name="T18" fmla="*/ 23 w 3762"/>
                  <a:gd name="T19" fmla="*/ 26 h 3875"/>
                  <a:gd name="T20" fmla="*/ 24 w 3762"/>
                  <a:gd name="T21" fmla="*/ 26 h 3875"/>
                  <a:gd name="T22" fmla="*/ 24 w 3762"/>
                  <a:gd name="T23" fmla="*/ 26 h 3875"/>
                  <a:gd name="T24" fmla="*/ 24 w 3762"/>
                  <a:gd name="T25" fmla="*/ 25 h 3875"/>
                  <a:gd name="T26" fmla="*/ 25 w 3762"/>
                  <a:gd name="T27" fmla="*/ 25 h 3875"/>
                  <a:gd name="T28" fmla="*/ 25 w 3762"/>
                  <a:gd name="T29" fmla="*/ 24 h 3875"/>
                  <a:gd name="T30" fmla="*/ 25 w 3762"/>
                  <a:gd name="T31" fmla="*/ 24 h 3875"/>
                  <a:gd name="T32" fmla="*/ 26 w 3762"/>
                  <a:gd name="T33" fmla="*/ 23 h 3875"/>
                  <a:gd name="T34" fmla="*/ 26 w 3762"/>
                  <a:gd name="T35" fmla="*/ 23 h 3875"/>
                  <a:gd name="T36" fmla="*/ 26 w 3762"/>
                  <a:gd name="T37" fmla="*/ 22 h 3875"/>
                  <a:gd name="T38" fmla="*/ 26 w 3762"/>
                  <a:gd name="T39" fmla="*/ 22 h 3875"/>
                  <a:gd name="T40" fmla="*/ 26 w 3762"/>
                  <a:gd name="T41" fmla="*/ 21 h 3875"/>
                  <a:gd name="T42" fmla="*/ 26 w 3762"/>
                  <a:gd name="T43" fmla="*/ 21 h 3875"/>
                  <a:gd name="T44" fmla="*/ 26 w 3762"/>
                  <a:gd name="T45" fmla="*/ 20 h 3875"/>
                  <a:gd name="T46" fmla="*/ 22 w 3762"/>
                  <a:gd name="T47" fmla="*/ 4 h 3875"/>
                  <a:gd name="T48" fmla="*/ 22 w 3762"/>
                  <a:gd name="T49" fmla="*/ 4 h 3875"/>
                  <a:gd name="T50" fmla="*/ 22 w 3762"/>
                  <a:gd name="T51" fmla="*/ 4 h 3875"/>
                  <a:gd name="T52" fmla="*/ 22 w 3762"/>
                  <a:gd name="T53" fmla="*/ 3 h 3875"/>
                  <a:gd name="T54" fmla="*/ 22 w 3762"/>
                  <a:gd name="T55" fmla="*/ 3 h 3875"/>
                  <a:gd name="T56" fmla="*/ 22 w 3762"/>
                  <a:gd name="T57" fmla="*/ 2 h 3875"/>
                  <a:gd name="T58" fmla="*/ 22 w 3762"/>
                  <a:gd name="T59" fmla="*/ 2 h 3875"/>
                  <a:gd name="T60" fmla="*/ 21 w 3762"/>
                  <a:gd name="T61" fmla="*/ 2 h 3875"/>
                  <a:gd name="T62" fmla="*/ 21 w 3762"/>
                  <a:gd name="T63" fmla="*/ 1 h 3875"/>
                  <a:gd name="T64" fmla="*/ 21 w 3762"/>
                  <a:gd name="T65" fmla="*/ 1 h 3875"/>
                  <a:gd name="T66" fmla="*/ 20 w 3762"/>
                  <a:gd name="T67" fmla="*/ 1 h 3875"/>
                  <a:gd name="T68" fmla="*/ 20 w 3762"/>
                  <a:gd name="T69" fmla="*/ 1 h 3875"/>
                  <a:gd name="T70" fmla="*/ 20 w 3762"/>
                  <a:gd name="T71" fmla="*/ 0 h 3875"/>
                  <a:gd name="T72" fmla="*/ 19 w 3762"/>
                  <a:gd name="T73" fmla="*/ 0 h 3875"/>
                  <a:gd name="T74" fmla="*/ 19 w 3762"/>
                  <a:gd name="T75" fmla="*/ 0 h 3875"/>
                  <a:gd name="T76" fmla="*/ 19 w 3762"/>
                  <a:gd name="T77" fmla="*/ 0 h 3875"/>
                  <a:gd name="T78" fmla="*/ 19 w 3762"/>
                  <a:gd name="T79" fmla="*/ 0 h 3875"/>
                  <a:gd name="T80" fmla="*/ 4 w 3762"/>
                  <a:gd name="T81" fmla="*/ 0 h 3875"/>
                  <a:gd name="T82" fmla="*/ 3 w 3762"/>
                  <a:gd name="T83" fmla="*/ 0 h 3875"/>
                  <a:gd name="T84" fmla="*/ 3 w 3762"/>
                  <a:gd name="T85" fmla="*/ 0 h 3875"/>
                  <a:gd name="T86" fmla="*/ 3 w 3762"/>
                  <a:gd name="T87" fmla="*/ 0 h 3875"/>
                  <a:gd name="T88" fmla="*/ 2 w 3762"/>
                  <a:gd name="T89" fmla="*/ 0 h 3875"/>
                  <a:gd name="T90" fmla="*/ 2 w 3762"/>
                  <a:gd name="T91" fmla="*/ 1 h 3875"/>
                  <a:gd name="T92" fmla="*/ 2 w 3762"/>
                  <a:gd name="T93" fmla="*/ 1 h 3875"/>
                  <a:gd name="T94" fmla="*/ 2 w 3762"/>
                  <a:gd name="T95" fmla="*/ 1 h 3875"/>
                  <a:gd name="T96" fmla="*/ 1 w 3762"/>
                  <a:gd name="T97" fmla="*/ 1 h 3875"/>
                  <a:gd name="T98" fmla="*/ 1 w 3762"/>
                  <a:gd name="T99" fmla="*/ 2 h 3875"/>
                  <a:gd name="T100" fmla="*/ 1 w 3762"/>
                  <a:gd name="T101" fmla="*/ 2 h 3875"/>
                  <a:gd name="T102" fmla="*/ 0 w 3762"/>
                  <a:gd name="T103" fmla="*/ 2 h 3875"/>
                  <a:gd name="T104" fmla="*/ 0 w 3762"/>
                  <a:gd name="T105" fmla="*/ 3 h 3875"/>
                  <a:gd name="T106" fmla="*/ 0 w 3762"/>
                  <a:gd name="T107" fmla="*/ 3 h 3875"/>
                  <a:gd name="T108" fmla="*/ 0 w 3762"/>
                  <a:gd name="T109" fmla="*/ 4 h 3875"/>
                  <a:gd name="T110" fmla="*/ 0 w 3762"/>
                  <a:gd name="T111" fmla="*/ 4 h 3875"/>
                  <a:gd name="T112" fmla="*/ 0 w 3762"/>
                  <a:gd name="T113" fmla="*/ 4 h 3875"/>
                  <a:gd name="T114" fmla="*/ 2 w 3762"/>
                  <a:gd name="T115" fmla="*/ 10 h 3875"/>
                  <a:gd name="T116" fmla="*/ 3 w 3762"/>
                  <a:gd name="T117" fmla="*/ 7 h 3875"/>
                  <a:gd name="T118" fmla="*/ 4 w 3762"/>
                  <a:gd name="T119" fmla="*/ 11 h 3875"/>
                  <a:gd name="T120" fmla="*/ 4 w 3762"/>
                  <a:gd name="T121" fmla="*/ 20 h 3875"/>
                  <a:gd name="T122" fmla="*/ 18 w 3762"/>
                  <a:gd name="T123" fmla="*/ 20 h 3875"/>
                  <a:gd name="T124" fmla="*/ 18 w 3762"/>
                  <a:gd name="T125" fmla="*/ 20 h 38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62" h="3875">
                    <a:moveTo>
                      <a:pt x="2581" y="2906"/>
                    </a:moveTo>
                    <a:lnTo>
                      <a:pt x="2581" y="1642"/>
                    </a:lnTo>
                    <a:lnTo>
                      <a:pt x="2750" y="968"/>
                    </a:lnTo>
                    <a:lnTo>
                      <a:pt x="3214" y="2906"/>
                    </a:lnTo>
                    <a:lnTo>
                      <a:pt x="3130" y="3875"/>
                    </a:lnTo>
                    <a:lnTo>
                      <a:pt x="3172" y="3875"/>
                    </a:lnTo>
                    <a:lnTo>
                      <a:pt x="3214" y="3875"/>
                    </a:lnTo>
                    <a:lnTo>
                      <a:pt x="3245" y="3875"/>
                    </a:lnTo>
                    <a:lnTo>
                      <a:pt x="3298" y="3832"/>
                    </a:lnTo>
                    <a:lnTo>
                      <a:pt x="3341" y="3801"/>
                    </a:lnTo>
                    <a:lnTo>
                      <a:pt x="3425" y="3758"/>
                    </a:lnTo>
                    <a:lnTo>
                      <a:pt x="3467" y="3706"/>
                    </a:lnTo>
                    <a:lnTo>
                      <a:pt x="3510" y="3632"/>
                    </a:lnTo>
                    <a:lnTo>
                      <a:pt x="3593" y="3590"/>
                    </a:lnTo>
                    <a:lnTo>
                      <a:pt x="3593" y="3495"/>
                    </a:lnTo>
                    <a:lnTo>
                      <a:pt x="3636" y="3421"/>
                    </a:lnTo>
                    <a:lnTo>
                      <a:pt x="3677" y="3327"/>
                    </a:lnTo>
                    <a:lnTo>
                      <a:pt x="3720" y="3243"/>
                    </a:lnTo>
                    <a:lnTo>
                      <a:pt x="3720" y="3211"/>
                    </a:lnTo>
                    <a:lnTo>
                      <a:pt x="3762" y="3117"/>
                    </a:lnTo>
                    <a:lnTo>
                      <a:pt x="3762" y="3032"/>
                    </a:lnTo>
                    <a:lnTo>
                      <a:pt x="3762" y="3000"/>
                    </a:lnTo>
                    <a:lnTo>
                      <a:pt x="3762" y="2906"/>
                    </a:lnTo>
                    <a:lnTo>
                      <a:pt x="3172" y="631"/>
                    </a:lnTo>
                    <a:lnTo>
                      <a:pt x="3172" y="589"/>
                    </a:lnTo>
                    <a:lnTo>
                      <a:pt x="3172" y="504"/>
                    </a:lnTo>
                    <a:lnTo>
                      <a:pt x="3172" y="463"/>
                    </a:lnTo>
                    <a:lnTo>
                      <a:pt x="3130" y="378"/>
                    </a:lnTo>
                    <a:lnTo>
                      <a:pt x="3130" y="337"/>
                    </a:lnTo>
                    <a:lnTo>
                      <a:pt x="3087" y="294"/>
                    </a:lnTo>
                    <a:lnTo>
                      <a:pt x="3035" y="252"/>
                    </a:lnTo>
                    <a:lnTo>
                      <a:pt x="3004" y="168"/>
                    </a:lnTo>
                    <a:lnTo>
                      <a:pt x="2961" y="126"/>
                    </a:lnTo>
                    <a:lnTo>
                      <a:pt x="2919" y="126"/>
                    </a:lnTo>
                    <a:lnTo>
                      <a:pt x="2877" y="83"/>
                    </a:lnTo>
                    <a:lnTo>
                      <a:pt x="2824" y="41"/>
                    </a:lnTo>
                    <a:lnTo>
                      <a:pt x="2792" y="0"/>
                    </a:lnTo>
                    <a:lnTo>
                      <a:pt x="2750" y="0"/>
                    </a:lnTo>
                    <a:lnTo>
                      <a:pt x="2709" y="0"/>
                    </a:lnTo>
                    <a:lnTo>
                      <a:pt x="2655" y="0"/>
                    </a:lnTo>
                    <a:lnTo>
                      <a:pt x="558" y="0"/>
                    </a:lnTo>
                    <a:lnTo>
                      <a:pt x="464" y="0"/>
                    </a:lnTo>
                    <a:lnTo>
                      <a:pt x="422" y="0"/>
                    </a:lnTo>
                    <a:lnTo>
                      <a:pt x="380" y="0"/>
                    </a:lnTo>
                    <a:lnTo>
                      <a:pt x="348" y="41"/>
                    </a:lnTo>
                    <a:lnTo>
                      <a:pt x="306" y="83"/>
                    </a:lnTo>
                    <a:lnTo>
                      <a:pt x="254" y="126"/>
                    </a:lnTo>
                    <a:lnTo>
                      <a:pt x="211" y="126"/>
                    </a:lnTo>
                    <a:lnTo>
                      <a:pt x="180" y="168"/>
                    </a:lnTo>
                    <a:lnTo>
                      <a:pt x="137" y="252"/>
                    </a:lnTo>
                    <a:lnTo>
                      <a:pt x="85" y="294"/>
                    </a:lnTo>
                    <a:lnTo>
                      <a:pt x="43" y="337"/>
                    </a:lnTo>
                    <a:lnTo>
                      <a:pt x="43" y="378"/>
                    </a:lnTo>
                    <a:lnTo>
                      <a:pt x="0" y="463"/>
                    </a:lnTo>
                    <a:lnTo>
                      <a:pt x="0" y="504"/>
                    </a:lnTo>
                    <a:lnTo>
                      <a:pt x="0" y="589"/>
                    </a:lnTo>
                    <a:lnTo>
                      <a:pt x="0" y="631"/>
                    </a:lnTo>
                    <a:lnTo>
                      <a:pt x="306" y="1431"/>
                    </a:lnTo>
                    <a:lnTo>
                      <a:pt x="422" y="968"/>
                    </a:lnTo>
                    <a:lnTo>
                      <a:pt x="632" y="1642"/>
                    </a:lnTo>
                    <a:lnTo>
                      <a:pt x="632" y="2906"/>
                    </a:lnTo>
                    <a:lnTo>
                      <a:pt x="2581" y="2906"/>
                    </a:lnTo>
                    <a:close/>
                  </a:path>
                </a:pathLst>
              </a:custGeom>
              <a:solidFill>
                <a:srgbClr val="FF9900"/>
              </a:solidFill>
              <a:ln w="9525">
                <a:solidFill>
                  <a:srgbClr val="FF9900"/>
                </a:solidFill>
                <a:round/>
                <a:headEnd/>
                <a:tailEnd/>
              </a:ln>
            </p:spPr>
            <p:txBody>
              <a:bodyPr/>
              <a:lstStyle/>
              <a:p>
                <a:endParaRPr lang="el-GR"/>
              </a:p>
            </p:txBody>
          </p:sp>
          <p:sp>
            <p:nvSpPr>
              <p:cNvPr id="49188" name="Freeform 71"/>
              <p:cNvSpPr>
                <a:spLocks/>
              </p:cNvSpPr>
              <p:nvPr/>
            </p:nvSpPr>
            <p:spPr bwMode="auto">
              <a:xfrm>
                <a:off x="1941" y="2815"/>
                <a:ext cx="3" cy="109"/>
              </a:xfrm>
              <a:custGeom>
                <a:avLst/>
                <a:gdLst>
                  <a:gd name="T0" fmla="*/ 0 w 41"/>
                  <a:gd name="T1" fmla="*/ 0 h 1307"/>
                  <a:gd name="T2" fmla="*/ 0 w 41"/>
                  <a:gd name="T3" fmla="*/ 9 h 1307"/>
                  <a:gd name="T4" fmla="*/ 0 w 41"/>
                  <a:gd name="T5" fmla="*/ 9 h 1307"/>
                  <a:gd name="T6" fmla="*/ 0 w 41"/>
                  <a:gd name="T7" fmla="*/ 0 h 1307"/>
                  <a:gd name="T8" fmla="*/ 0 w 41"/>
                  <a:gd name="T9" fmla="*/ 0 h 1307"/>
                  <a:gd name="T10" fmla="*/ 0 w 41"/>
                  <a:gd name="T11" fmla="*/ 0 h 1307"/>
                  <a:gd name="T12" fmla="*/ 0 w 41"/>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307">
                    <a:moveTo>
                      <a:pt x="0" y="43"/>
                    </a:moveTo>
                    <a:lnTo>
                      <a:pt x="0" y="1307"/>
                    </a:lnTo>
                    <a:lnTo>
                      <a:pt x="41" y="1307"/>
                    </a:lnTo>
                    <a:lnTo>
                      <a:pt x="41" y="43"/>
                    </a:lnTo>
                    <a:lnTo>
                      <a:pt x="41" y="0"/>
                    </a:lnTo>
                    <a:lnTo>
                      <a:pt x="0" y="43"/>
                    </a:lnTo>
                    <a:close/>
                  </a:path>
                </a:pathLst>
              </a:custGeom>
              <a:solidFill>
                <a:srgbClr val="FF9900"/>
              </a:solidFill>
              <a:ln w="9525">
                <a:solidFill>
                  <a:srgbClr val="FF9900"/>
                </a:solidFill>
                <a:round/>
                <a:headEnd/>
                <a:tailEnd/>
              </a:ln>
            </p:spPr>
            <p:txBody>
              <a:bodyPr/>
              <a:lstStyle/>
              <a:p>
                <a:endParaRPr lang="el-GR"/>
              </a:p>
            </p:txBody>
          </p:sp>
          <p:sp>
            <p:nvSpPr>
              <p:cNvPr id="49189" name="Freeform 72"/>
              <p:cNvSpPr>
                <a:spLocks/>
              </p:cNvSpPr>
              <p:nvPr/>
            </p:nvSpPr>
            <p:spPr bwMode="auto">
              <a:xfrm>
                <a:off x="1941" y="2759"/>
                <a:ext cx="18" cy="60"/>
              </a:xfrm>
              <a:custGeom>
                <a:avLst/>
                <a:gdLst>
                  <a:gd name="T0" fmla="*/ 2 w 210"/>
                  <a:gd name="T1" fmla="*/ 0 h 716"/>
                  <a:gd name="T2" fmla="*/ 0 w 210"/>
                  <a:gd name="T3" fmla="*/ 5 h 716"/>
                  <a:gd name="T4" fmla="*/ 0 w 210"/>
                  <a:gd name="T5" fmla="*/ 5 h 716"/>
                  <a:gd name="T6" fmla="*/ 2 w 210"/>
                  <a:gd name="T7" fmla="*/ 0 h 716"/>
                  <a:gd name="T8" fmla="*/ 2 w 210"/>
                  <a:gd name="T9" fmla="*/ 0 h 716"/>
                  <a:gd name="T10" fmla="*/ 2 w 210"/>
                  <a:gd name="T11" fmla="*/ 0 h 716"/>
                  <a:gd name="T12" fmla="*/ 2 w 210"/>
                  <a:gd name="T13" fmla="*/ 0 h 7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0" h="716">
                    <a:moveTo>
                      <a:pt x="210" y="42"/>
                    </a:moveTo>
                    <a:lnTo>
                      <a:pt x="0" y="716"/>
                    </a:lnTo>
                    <a:lnTo>
                      <a:pt x="41" y="716"/>
                    </a:lnTo>
                    <a:lnTo>
                      <a:pt x="210" y="42"/>
                    </a:lnTo>
                    <a:lnTo>
                      <a:pt x="210" y="0"/>
                    </a:lnTo>
                    <a:lnTo>
                      <a:pt x="210" y="42"/>
                    </a:lnTo>
                    <a:close/>
                  </a:path>
                </a:pathLst>
              </a:custGeom>
              <a:solidFill>
                <a:srgbClr val="FF9900"/>
              </a:solidFill>
              <a:ln w="9525">
                <a:solidFill>
                  <a:srgbClr val="FF9900"/>
                </a:solidFill>
                <a:round/>
                <a:headEnd/>
                <a:tailEnd/>
              </a:ln>
            </p:spPr>
            <p:txBody>
              <a:bodyPr/>
              <a:lstStyle/>
              <a:p>
                <a:endParaRPr lang="el-GR"/>
              </a:p>
            </p:txBody>
          </p:sp>
          <p:sp>
            <p:nvSpPr>
              <p:cNvPr id="49190" name="Freeform 73"/>
              <p:cNvSpPr>
                <a:spLocks/>
              </p:cNvSpPr>
              <p:nvPr/>
            </p:nvSpPr>
            <p:spPr bwMode="auto">
              <a:xfrm>
                <a:off x="1959" y="2763"/>
                <a:ext cx="41" cy="165"/>
              </a:xfrm>
              <a:custGeom>
                <a:avLst/>
                <a:gdLst>
                  <a:gd name="T0" fmla="*/ 3 w 495"/>
                  <a:gd name="T1" fmla="*/ 14 h 1980"/>
                  <a:gd name="T2" fmla="*/ 0 w 495"/>
                  <a:gd name="T3" fmla="*/ 0 h 1980"/>
                  <a:gd name="T4" fmla="*/ 3 w 495"/>
                  <a:gd name="T5" fmla="*/ 14 h 1980"/>
                  <a:gd name="T6" fmla="*/ 3 w 495"/>
                  <a:gd name="T7" fmla="*/ 14 h 1980"/>
                  <a:gd name="T8" fmla="*/ 3 w 495"/>
                  <a:gd name="T9" fmla="*/ 14 h 1980"/>
                  <a:gd name="T10" fmla="*/ 3 w 495"/>
                  <a:gd name="T11" fmla="*/ 14 h 1980"/>
                  <a:gd name="T12" fmla="*/ 3 w 495"/>
                  <a:gd name="T13" fmla="*/ 14 h 19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5" h="1980">
                    <a:moveTo>
                      <a:pt x="495" y="1938"/>
                    </a:moveTo>
                    <a:lnTo>
                      <a:pt x="0" y="0"/>
                    </a:lnTo>
                    <a:lnTo>
                      <a:pt x="464" y="1938"/>
                    </a:lnTo>
                    <a:lnTo>
                      <a:pt x="464" y="1980"/>
                    </a:lnTo>
                    <a:lnTo>
                      <a:pt x="464" y="1938"/>
                    </a:lnTo>
                    <a:lnTo>
                      <a:pt x="495" y="1938"/>
                    </a:lnTo>
                    <a:close/>
                  </a:path>
                </a:pathLst>
              </a:custGeom>
              <a:solidFill>
                <a:srgbClr val="FF9900"/>
              </a:solidFill>
              <a:ln w="9525">
                <a:solidFill>
                  <a:srgbClr val="FF9900"/>
                </a:solidFill>
                <a:round/>
                <a:headEnd/>
                <a:tailEnd/>
              </a:ln>
            </p:spPr>
            <p:txBody>
              <a:bodyPr/>
              <a:lstStyle/>
              <a:p>
                <a:endParaRPr lang="el-GR"/>
              </a:p>
            </p:txBody>
          </p:sp>
          <p:sp>
            <p:nvSpPr>
              <p:cNvPr id="49191" name="Freeform 74"/>
              <p:cNvSpPr>
                <a:spLocks/>
              </p:cNvSpPr>
              <p:nvPr/>
            </p:nvSpPr>
            <p:spPr bwMode="auto">
              <a:xfrm>
                <a:off x="1990" y="2924"/>
                <a:ext cx="10" cy="85"/>
              </a:xfrm>
              <a:custGeom>
                <a:avLst/>
                <a:gdLst>
                  <a:gd name="T0" fmla="*/ 0 w 115"/>
                  <a:gd name="T1" fmla="*/ 7 h 1011"/>
                  <a:gd name="T2" fmla="*/ 0 w 115"/>
                  <a:gd name="T3" fmla="*/ 7 h 1011"/>
                  <a:gd name="T4" fmla="*/ 1 w 115"/>
                  <a:gd name="T5" fmla="*/ 0 h 1011"/>
                  <a:gd name="T6" fmla="*/ 1 w 115"/>
                  <a:gd name="T7" fmla="*/ 0 h 1011"/>
                  <a:gd name="T8" fmla="*/ 0 w 115"/>
                  <a:gd name="T9" fmla="*/ 7 h 1011"/>
                  <a:gd name="T10" fmla="*/ 0 w 115"/>
                  <a:gd name="T11" fmla="*/ 7 h 1011"/>
                  <a:gd name="T12" fmla="*/ 0 w 115"/>
                  <a:gd name="T13" fmla="*/ 7 h 1011"/>
                  <a:gd name="T14" fmla="*/ 0 w 115"/>
                  <a:gd name="T15" fmla="*/ 7 h 1011"/>
                  <a:gd name="T16" fmla="*/ 0 w 115"/>
                  <a:gd name="T17" fmla="*/ 7 h 1011"/>
                  <a:gd name="T18" fmla="*/ 0 w 115"/>
                  <a:gd name="T19" fmla="*/ 7 h 1011"/>
                  <a:gd name="T20" fmla="*/ 0 w 115"/>
                  <a:gd name="T21" fmla="*/ 7 h 1011"/>
                  <a:gd name="T22" fmla="*/ 0 w 115"/>
                  <a:gd name="T23" fmla="*/ 7 h 10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1011">
                    <a:moveTo>
                      <a:pt x="0" y="969"/>
                    </a:moveTo>
                    <a:lnTo>
                      <a:pt x="42" y="969"/>
                    </a:lnTo>
                    <a:lnTo>
                      <a:pt x="115" y="0"/>
                    </a:lnTo>
                    <a:lnTo>
                      <a:pt x="84" y="0"/>
                    </a:lnTo>
                    <a:lnTo>
                      <a:pt x="0" y="969"/>
                    </a:lnTo>
                    <a:lnTo>
                      <a:pt x="0" y="1011"/>
                    </a:lnTo>
                    <a:lnTo>
                      <a:pt x="0" y="969"/>
                    </a:lnTo>
                    <a:lnTo>
                      <a:pt x="0" y="1011"/>
                    </a:lnTo>
                    <a:lnTo>
                      <a:pt x="42" y="1011"/>
                    </a:lnTo>
                    <a:lnTo>
                      <a:pt x="42" y="969"/>
                    </a:lnTo>
                    <a:lnTo>
                      <a:pt x="0" y="969"/>
                    </a:lnTo>
                    <a:close/>
                  </a:path>
                </a:pathLst>
              </a:custGeom>
              <a:solidFill>
                <a:srgbClr val="FF9900"/>
              </a:solidFill>
              <a:ln w="9525">
                <a:solidFill>
                  <a:srgbClr val="FF9900"/>
                </a:solidFill>
                <a:round/>
                <a:headEnd/>
                <a:tailEnd/>
              </a:ln>
            </p:spPr>
            <p:txBody>
              <a:bodyPr/>
              <a:lstStyle/>
              <a:p>
                <a:endParaRPr lang="el-GR"/>
              </a:p>
            </p:txBody>
          </p:sp>
          <p:sp>
            <p:nvSpPr>
              <p:cNvPr id="49192" name="Freeform 75"/>
              <p:cNvSpPr>
                <a:spLocks/>
              </p:cNvSpPr>
              <p:nvPr/>
            </p:nvSpPr>
            <p:spPr bwMode="auto">
              <a:xfrm>
                <a:off x="1990" y="2924"/>
                <a:ext cx="56" cy="85"/>
              </a:xfrm>
              <a:custGeom>
                <a:avLst/>
                <a:gdLst>
                  <a:gd name="T0" fmla="*/ 4 w 675"/>
                  <a:gd name="T1" fmla="*/ 0 h 1011"/>
                  <a:gd name="T2" fmla="*/ 4 w 675"/>
                  <a:gd name="T3" fmla="*/ 0 h 1011"/>
                  <a:gd name="T4" fmla="*/ 4 w 675"/>
                  <a:gd name="T5" fmla="*/ 1 h 1011"/>
                  <a:gd name="T6" fmla="*/ 4 w 675"/>
                  <a:gd name="T7" fmla="*/ 1 h 1011"/>
                  <a:gd name="T8" fmla="*/ 4 w 675"/>
                  <a:gd name="T9" fmla="*/ 1 h 1011"/>
                  <a:gd name="T10" fmla="*/ 4 w 675"/>
                  <a:gd name="T11" fmla="*/ 2 h 1011"/>
                  <a:gd name="T12" fmla="*/ 4 w 675"/>
                  <a:gd name="T13" fmla="*/ 2 h 1011"/>
                  <a:gd name="T14" fmla="*/ 4 w 675"/>
                  <a:gd name="T15" fmla="*/ 2 h 1011"/>
                  <a:gd name="T16" fmla="*/ 4 w 675"/>
                  <a:gd name="T17" fmla="*/ 2 h 1011"/>
                  <a:gd name="T18" fmla="*/ 4 w 675"/>
                  <a:gd name="T19" fmla="*/ 3 h 1011"/>
                  <a:gd name="T20" fmla="*/ 4 w 675"/>
                  <a:gd name="T21" fmla="*/ 3 h 1011"/>
                  <a:gd name="T22" fmla="*/ 3 w 675"/>
                  <a:gd name="T23" fmla="*/ 3 h 1011"/>
                  <a:gd name="T24" fmla="*/ 3 w 675"/>
                  <a:gd name="T25" fmla="*/ 4 h 1011"/>
                  <a:gd name="T26" fmla="*/ 3 w 675"/>
                  <a:gd name="T27" fmla="*/ 4 h 1011"/>
                  <a:gd name="T28" fmla="*/ 3 w 675"/>
                  <a:gd name="T29" fmla="*/ 4 h 1011"/>
                  <a:gd name="T30" fmla="*/ 3 w 675"/>
                  <a:gd name="T31" fmla="*/ 4 h 1011"/>
                  <a:gd name="T32" fmla="*/ 3 w 675"/>
                  <a:gd name="T33" fmla="*/ 4 h 1011"/>
                  <a:gd name="T34" fmla="*/ 3 w 675"/>
                  <a:gd name="T35" fmla="*/ 5 h 1011"/>
                  <a:gd name="T36" fmla="*/ 3 w 675"/>
                  <a:gd name="T37" fmla="*/ 5 h 1011"/>
                  <a:gd name="T38" fmla="*/ 3 w 675"/>
                  <a:gd name="T39" fmla="*/ 5 h 1011"/>
                  <a:gd name="T40" fmla="*/ 2 w 675"/>
                  <a:gd name="T41" fmla="*/ 6 h 1011"/>
                  <a:gd name="T42" fmla="*/ 2 w 675"/>
                  <a:gd name="T43" fmla="*/ 6 h 1011"/>
                  <a:gd name="T44" fmla="*/ 2 w 675"/>
                  <a:gd name="T45" fmla="*/ 6 h 1011"/>
                  <a:gd name="T46" fmla="*/ 2 w 675"/>
                  <a:gd name="T47" fmla="*/ 6 h 1011"/>
                  <a:gd name="T48" fmla="*/ 1 w 675"/>
                  <a:gd name="T49" fmla="*/ 6 h 1011"/>
                  <a:gd name="T50" fmla="*/ 1 w 675"/>
                  <a:gd name="T51" fmla="*/ 6 h 1011"/>
                  <a:gd name="T52" fmla="*/ 1 w 675"/>
                  <a:gd name="T53" fmla="*/ 7 h 1011"/>
                  <a:gd name="T54" fmla="*/ 1 w 675"/>
                  <a:gd name="T55" fmla="*/ 7 h 1011"/>
                  <a:gd name="T56" fmla="*/ 1 w 675"/>
                  <a:gd name="T57" fmla="*/ 7 h 1011"/>
                  <a:gd name="T58" fmla="*/ 0 w 675"/>
                  <a:gd name="T59" fmla="*/ 7 h 1011"/>
                  <a:gd name="T60" fmla="*/ 0 w 675"/>
                  <a:gd name="T61" fmla="*/ 7 h 1011"/>
                  <a:gd name="T62" fmla="*/ 0 w 675"/>
                  <a:gd name="T63" fmla="*/ 7 h 1011"/>
                  <a:gd name="T64" fmla="*/ 0 w 675"/>
                  <a:gd name="T65" fmla="*/ 7 h 1011"/>
                  <a:gd name="T66" fmla="*/ 1 w 675"/>
                  <a:gd name="T67" fmla="*/ 7 h 1011"/>
                  <a:gd name="T68" fmla="*/ 1 w 675"/>
                  <a:gd name="T69" fmla="*/ 7 h 1011"/>
                  <a:gd name="T70" fmla="*/ 1 w 675"/>
                  <a:gd name="T71" fmla="*/ 7 h 1011"/>
                  <a:gd name="T72" fmla="*/ 1 w 675"/>
                  <a:gd name="T73" fmla="*/ 7 h 1011"/>
                  <a:gd name="T74" fmla="*/ 2 w 675"/>
                  <a:gd name="T75" fmla="*/ 7 h 1011"/>
                  <a:gd name="T76" fmla="*/ 2 w 675"/>
                  <a:gd name="T77" fmla="*/ 6 h 1011"/>
                  <a:gd name="T78" fmla="*/ 2 w 675"/>
                  <a:gd name="T79" fmla="*/ 6 h 1011"/>
                  <a:gd name="T80" fmla="*/ 3 w 675"/>
                  <a:gd name="T81" fmla="*/ 6 h 1011"/>
                  <a:gd name="T82" fmla="*/ 3 w 675"/>
                  <a:gd name="T83" fmla="*/ 5 h 1011"/>
                  <a:gd name="T84" fmla="*/ 3 w 675"/>
                  <a:gd name="T85" fmla="*/ 5 h 1011"/>
                  <a:gd name="T86" fmla="*/ 3 w 675"/>
                  <a:gd name="T87" fmla="*/ 4 h 1011"/>
                  <a:gd name="T88" fmla="*/ 3 w 675"/>
                  <a:gd name="T89" fmla="*/ 4 h 1011"/>
                  <a:gd name="T90" fmla="*/ 3 w 675"/>
                  <a:gd name="T91" fmla="*/ 4 h 1011"/>
                  <a:gd name="T92" fmla="*/ 4 w 675"/>
                  <a:gd name="T93" fmla="*/ 4 h 1011"/>
                  <a:gd name="T94" fmla="*/ 4 w 675"/>
                  <a:gd name="T95" fmla="*/ 3 h 1011"/>
                  <a:gd name="T96" fmla="*/ 4 w 675"/>
                  <a:gd name="T97" fmla="*/ 3 h 1011"/>
                  <a:gd name="T98" fmla="*/ 4 w 675"/>
                  <a:gd name="T99" fmla="*/ 3 h 1011"/>
                  <a:gd name="T100" fmla="*/ 4 w 675"/>
                  <a:gd name="T101" fmla="*/ 3 h 1011"/>
                  <a:gd name="T102" fmla="*/ 4 w 675"/>
                  <a:gd name="T103" fmla="*/ 2 h 1011"/>
                  <a:gd name="T104" fmla="*/ 4 w 675"/>
                  <a:gd name="T105" fmla="*/ 2 h 1011"/>
                  <a:gd name="T106" fmla="*/ 4 w 675"/>
                  <a:gd name="T107" fmla="*/ 2 h 1011"/>
                  <a:gd name="T108" fmla="*/ 4 w 675"/>
                  <a:gd name="T109" fmla="*/ 2 h 1011"/>
                  <a:gd name="T110" fmla="*/ 4 w 675"/>
                  <a:gd name="T111" fmla="*/ 1 h 1011"/>
                  <a:gd name="T112" fmla="*/ 5 w 675"/>
                  <a:gd name="T113" fmla="*/ 1 h 1011"/>
                  <a:gd name="T114" fmla="*/ 5 w 675"/>
                  <a:gd name="T115" fmla="*/ 1 h 1011"/>
                  <a:gd name="T116" fmla="*/ 5 w 675"/>
                  <a:gd name="T117" fmla="*/ 0 h 1011"/>
                  <a:gd name="T118" fmla="*/ 5 w 675"/>
                  <a:gd name="T119" fmla="*/ 0 h 1011"/>
                  <a:gd name="T120" fmla="*/ 4 w 675"/>
                  <a:gd name="T121" fmla="*/ 0 h 1011"/>
                  <a:gd name="T122" fmla="*/ 4 w 675"/>
                  <a:gd name="T123" fmla="*/ 0 h 10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5" h="1011">
                    <a:moveTo>
                      <a:pt x="632" y="0"/>
                    </a:moveTo>
                    <a:lnTo>
                      <a:pt x="632" y="42"/>
                    </a:lnTo>
                    <a:lnTo>
                      <a:pt x="632" y="94"/>
                    </a:lnTo>
                    <a:lnTo>
                      <a:pt x="632" y="126"/>
                    </a:lnTo>
                    <a:lnTo>
                      <a:pt x="590" y="168"/>
                    </a:lnTo>
                    <a:lnTo>
                      <a:pt x="590" y="211"/>
                    </a:lnTo>
                    <a:lnTo>
                      <a:pt x="590" y="263"/>
                    </a:lnTo>
                    <a:lnTo>
                      <a:pt x="590" y="305"/>
                    </a:lnTo>
                    <a:lnTo>
                      <a:pt x="590" y="337"/>
                    </a:lnTo>
                    <a:lnTo>
                      <a:pt x="547" y="379"/>
                    </a:lnTo>
                    <a:lnTo>
                      <a:pt x="547" y="421"/>
                    </a:lnTo>
                    <a:lnTo>
                      <a:pt x="506" y="474"/>
                    </a:lnTo>
                    <a:lnTo>
                      <a:pt x="506" y="515"/>
                    </a:lnTo>
                    <a:lnTo>
                      <a:pt x="463" y="548"/>
                    </a:lnTo>
                    <a:lnTo>
                      <a:pt x="463" y="589"/>
                    </a:lnTo>
                    <a:lnTo>
                      <a:pt x="463" y="632"/>
                    </a:lnTo>
                    <a:lnTo>
                      <a:pt x="421" y="632"/>
                    </a:lnTo>
                    <a:lnTo>
                      <a:pt x="421" y="684"/>
                    </a:lnTo>
                    <a:lnTo>
                      <a:pt x="380" y="726"/>
                    </a:lnTo>
                    <a:lnTo>
                      <a:pt x="380" y="758"/>
                    </a:lnTo>
                    <a:lnTo>
                      <a:pt x="337" y="800"/>
                    </a:lnTo>
                    <a:lnTo>
                      <a:pt x="295" y="800"/>
                    </a:lnTo>
                    <a:lnTo>
                      <a:pt x="295" y="852"/>
                    </a:lnTo>
                    <a:lnTo>
                      <a:pt x="252" y="852"/>
                    </a:lnTo>
                    <a:lnTo>
                      <a:pt x="211" y="895"/>
                    </a:lnTo>
                    <a:lnTo>
                      <a:pt x="168" y="895"/>
                    </a:lnTo>
                    <a:lnTo>
                      <a:pt x="168" y="926"/>
                    </a:lnTo>
                    <a:lnTo>
                      <a:pt x="115" y="926"/>
                    </a:lnTo>
                    <a:lnTo>
                      <a:pt x="84" y="969"/>
                    </a:lnTo>
                    <a:lnTo>
                      <a:pt x="42" y="969"/>
                    </a:lnTo>
                    <a:lnTo>
                      <a:pt x="0" y="969"/>
                    </a:lnTo>
                    <a:lnTo>
                      <a:pt x="0" y="1011"/>
                    </a:lnTo>
                    <a:lnTo>
                      <a:pt x="42" y="1011"/>
                    </a:lnTo>
                    <a:lnTo>
                      <a:pt x="84" y="969"/>
                    </a:lnTo>
                    <a:lnTo>
                      <a:pt x="115" y="969"/>
                    </a:lnTo>
                    <a:lnTo>
                      <a:pt x="168" y="969"/>
                    </a:lnTo>
                    <a:lnTo>
                      <a:pt x="211" y="926"/>
                    </a:lnTo>
                    <a:lnTo>
                      <a:pt x="252" y="926"/>
                    </a:lnTo>
                    <a:lnTo>
                      <a:pt x="295" y="895"/>
                    </a:lnTo>
                    <a:lnTo>
                      <a:pt x="337" y="852"/>
                    </a:lnTo>
                    <a:lnTo>
                      <a:pt x="380" y="800"/>
                    </a:lnTo>
                    <a:lnTo>
                      <a:pt x="421" y="726"/>
                    </a:lnTo>
                    <a:lnTo>
                      <a:pt x="463" y="684"/>
                    </a:lnTo>
                    <a:lnTo>
                      <a:pt x="463" y="632"/>
                    </a:lnTo>
                    <a:lnTo>
                      <a:pt x="506" y="589"/>
                    </a:lnTo>
                    <a:lnTo>
                      <a:pt x="506" y="548"/>
                    </a:lnTo>
                    <a:lnTo>
                      <a:pt x="547" y="515"/>
                    </a:lnTo>
                    <a:lnTo>
                      <a:pt x="547" y="474"/>
                    </a:lnTo>
                    <a:lnTo>
                      <a:pt x="590" y="474"/>
                    </a:lnTo>
                    <a:lnTo>
                      <a:pt x="590" y="421"/>
                    </a:lnTo>
                    <a:lnTo>
                      <a:pt x="590" y="379"/>
                    </a:lnTo>
                    <a:lnTo>
                      <a:pt x="632" y="337"/>
                    </a:lnTo>
                    <a:lnTo>
                      <a:pt x="632" y="305"/>
                    </a:lnTo>
                    <a:lnTo>
                      <a:pt x="632" y="263"/>
                    </a:lnTo>
                    <a:lnTo>
                      <a:pt x="632" y="211"/>
                    </a:lnTo>
                    <a:lnTo>
                      <a:pt x="632" y="168"/>
                    </a:lnTo>
                    <a:lnTo>
                      <a:pt x="675" y="126"/>
                    </a:lnTo>
                    <a:lnTo>
                      <a:pt x="675" y="94"/>
                    </a:lnTo>
                    <a:lnTo>
                      <a:pt x="675" y="42"/>
                    </a:lnTo>
                    <a:lnTo>
                      <a:pt x="675" y="0"/>
                    </a:lnTo>
                    <a:lnTo>
                      <a:pt x="632" y="0"/>
                    </a:lnTo>
                    <a:close/>
                  </a:path>
                </a:pathLst>
              </a:custGeom>
              <a:solidFill>
                <a:srgbClr val="FF9900"/>
              </a:solidFill>
              <a:ln w="9525">
                <a:solidFill>
                  <a:srgbClr val="FF9900"/>
                </a:solidFill>
                <a:round/>
                <a:headEnd/>
                <a:tailEnd/>
              </a:ln>
            </p:spPr>
            <p:txBody>
              <a:bodyPr/>
              <a:lstStyle/>
              <a:p>
                <a:endParaRPr lang="el-GR"/>
              </a:p>
            </p:txBody>
          </p:sp>
          <p:sp>
            <p:nvSpPr>
              <p:cNvPr id="49193" name="Freeform 76"/>
              <p:cNvSpPr>
                <a:spLocks/>
              </p:cNvSpPr>
              <p:nvPr/>
            </p:nvSpPr>
            <p:spPr bwMode="auto">
              <a:xfrm>
                <a:off x="1994" y="2731"/>
                <a:ext cx="52" cy="193"/>
              </a:xfrm>
              <a:custGeom>
                <a:avLst/>
                <a:gdLst>
                  <a:gd name="T0" fmla="*/ 0 w 633"/>
                  <a:gd name="T1" fmla="*/ 0 h 2317"/>
                  <a:gd name="T2" fmla="*/ 4 w 633"/>
                  <a:gd name="T3" fmla="*/ 16 h 2317"/>
                  <a:gd name="T4" fmla="*/ 4 w 633"/>
                  <a:gd name="T5" fmla="*/ 16 h 2317"/>
                  <a:gd name="T6" fmla="*/ 0 w 633"/>
                  <a:gd name="T7" fmla="*/ 0 h 2317"/>
                  <a:gd name="T8" fmla="*/ 0 w 633"/>
                  <a:gd name="T9" fmla="*/ 0 h 2317"/>
                  <a:gd name="T10" fmla="*/ 0 w 633"/>
                  <a:gd name="T11" fmla="*/ 0 h 2317"/>
                  <a:gd name="T12" fmla="*/ 0 w 633"/>
                  <a:gd name="T13" fmla="*/ 0 h 2317"/>
                  <a:gd name="T14" fmla="*/ 0 w 633"/>
                  <a:gd name="T15" fmla="*/ 0 h 23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3" h="2317">
                    <a:moveTo>
                      <a:pt x="0" y="42"/>
                    </a:moveTo>
                    <a:lnTo>
                      <a:pt x="590" y="2317"/>
                    </a:lnTo>
                    <a:lnTo>
                      <a:pt x="633" y="2317"/>
                    </a:lnTo>
                    <a:lnTo>
                      <a:pt x="42" y="42"/>
                    </a:lnTo>
                    <a:lnTo>
                      <a:pt x="42" y="0"/>
                    </a:lnTo>
                    <a:lnTo>
                      <a:pt x="0" y="0"/>
                    </a:lnTo>
                    <a:lnTo>
                      <a:pt x="0" y="42"/>
                    </a:lnTo>
                    <a:close/>
                  </a:path>
                </a:pathLst>
              </a:custGeom>
              <a:solidFill>
                <a:srgbClr val="FF9900"/>
              </a:solidFill>
              <a:ln w="9525">
                <a:solidFill>
                  <a:srgbClr val="FF9900"/>
                </a:solidFill>
                <a:round/>
                <a:headEnd/>
                <a:tailEnd/>
              </a:ln>
            </p:spPr>
            <p:txBody>
              <a:bodyPr/>
              <a:lstStyle/>
              <a:p>
                <a:endParaRPr lang="el-GR"/>
              </a:p>
            </p:txBody>
          </p:sp>
          <p:sp>
            <p:nvSpPr>
              <p:cNvPr id="49194" name="Freeform 77"/>
              <p:cNvSpPr>
                <a:spLocks/>
              </p:cNvSpPr>
              <p:nvPr/>
            </p:nvSpPr>
            <p:spPr bwMode="auto">
              <a:xfrm>
                <a:off x="1948" y="2679"/>
                <a:ext cx="49" cy="56"/>
              </a:xfrm>
              <a:custGeom>
                <a:avLst/>
                <a:gdLst>
                  <a:gd name="T0" fmla="*/ 0 w 590"/>
                  <a:gd name="T1" fmla="*/ 0 h 674"/>
                  <a:gd name="T2" fmla="*/ 1 w 590"/>
                  <a:gd name="T3" fmla="*/ 0 h 674"/>
                  <a:gd name="T4" fmla="*/ 1 w 590"/>
                  <a:gd name="T5" fmla="*/ 0 h 674"/>
                  <a:gd name="T6" fmla="*/ 1 w 590"/>
                  <a:gd name="T7" fmla="*/ 1 h 674"/>
                  <a:gd name="T8" fmla="*/ 1 w 590"/>
                  <a:gd name="T9" fmla="*/ 1 h 674"/>
                  <a:gd name="T10" fmla="*/ 1 w 590"/>
                  <a:gd name="T11" fmla="*/ 1 h 674"/>
                  <a:gd name="T12" fmla="*/ 1 w 590"/>
                  <a:gd name="T13" fmla="*/ 1 h 674"/>
                  <a:gd name="T14" fmla="*/ 2 w 590"/>
                  <a:gd name="T15" fmla="*/ 1 h 674"/>
                  <a:gd name="T16" fmla="*/ 2 w 590"/>
                  <a:gd name="T17" fmla="*/ 1 h 674"/>
                  <a:gd name="T18" fmla="*/ 2 w 590"/>
                  <a:gd name="T19" fmla="*/ 1 h 674"/>
                  <a:gd name="T20" fmla="*/ 2 w 590"/>
                  <a:gd name="T21" fmla="*/ 1 h 674"/>
                  <a:gd name="T22" fmla="*/ 3 w 590"/>
                  <a:gd name="T23" fmla="*/ 1 h 674"/>
                  <a:gd name="T24" fmla="*/ 3 w 590"/>
                  <a:gd name="T25" fmla="*/ 2 h 674"/>
                  <a:gd name="T26" fmla="*/ 3 w 590"/>
                  <a:gd name="T27" fmla="*/ 2 h 674"/>
                  <a:gd name="T28" fmla="*/ 3 w 590"/>
                  <a:gd name="T29" fmla="*/ 2 h 674"/>
                  <a:gd name="T30" fmla="*/ 3 w 590"/>
                  <a:gd name="T31" fmla="*/ 2 h 674"/>
                  <a:gd name="T32" fmla="*/ 3 w 590"/>
                  <a:gd name="T33" fmla="*/ 2 h 674"/>
                  <a:gd name="T34" fmla="*/ 3 w 590"/>
                  <a:gd name="T35" fmla="*/ 3 h 674"/>
                  <a:gd name="T36" fmla="*/ 3 w 590"/>
                  <a:gd name="T37" fmla="*/ 3 h 674"/>
                  <a:gd name="T38" fmla="*/ 3 w 590"/>
                  <a:gd name="T39" fmla="*/ 3 h 674"/>
                  <a:gd name="T40" fmla="*/ 3 w 590"/>
                  <a:gd name="T41" fmla="*/ 3 h 674"/>
                  <a:gd name="T42" fmla="*/ 3 w 590"/>
                  <a:gd name="T43" fmla="*/ 3 h 674"/>
                  <a:gd name="T44" fmla="*/ 4 w 590"/>
                  <a:gd name="T45" fmla="*/ 3 h 674"/>
                  <a:gd name="T46" fmla="*/ 4 w 590"/>
                  <a:gd name="T47" fmla="*/ 4 h 674"/>
                  <a:gd name="T48" fmla="*/ 4 w 590"/>
                  <a:gd name="T49" fmla="*/ 4 h 674"/>
                  <a:gd name="T50" fmla="*/ 4 w 590"/>
                  <a:gd name="T51" fmla="*/ 4 h 674"/>
                  <a:gd name="T52" fmla="*/ 4 w 590"/>
                  <a:gd name="T53" fmla="*/ 5 h 674"/>
                  <a:gd name="T54" fmla="*/ 4 w 590"/>
                  <a:gd name="T55" fmla="*/ 5 h 674"/>
                  <a:gd name="T56" fmla="*/ 4 w 590"/>
                  <a:gd name="T57" fmla="*/ 4 h 674"/>
                  <a:gd name="T58" fmla="*/ 4 w 590"/>
                  <a:gd name="T59" fmla="*/ 4 h 674"/>
                  <a:gd name="T60" fmla="*/ 4 w 590"/>
                  <a:gd name="T61" fmla="*/ 4 h 674"/>
                  <a:gd name="T62" fmla="*/ 4 w 590"/>
                  <a:gd name="T63" fmla="*/ 3 h 674"/>
                  <a:gd name="T64" fmla="*/ 4 w 590"/>
                  <a:gd name="T65" fmla="*/ 3 h 674"/>
                  <a:gd name="T66" fmla="*/ 4 w 590"/>
                  <a:gd name="T67" fmla="*/ 3 h 674"/>
                  <a:gd name="T68" fmla="*/ 4 w 590"/>
                  <a:gd name="T69" fmla="*/ 3 h 674"/>
                  <a:gd name="T70" fmla="*/ 3 w 590"/>
                  <a:gd name="T71" fmla="*/ 3 h 674"/>
                  <a:gd name="T72" fmla="*/ 3 w 590"/>
                  <a:gd name="T73" fmla="*/ 2 h 674"/>
                  <a:gd name="T74" fmla="*/ 3 w 590"/>
                  <a:gd name="T75" fmla="*/ 2 h 674"/>
                  <a:gd name="T76" fmla="*/ 3 w 590"/>
                  <a:gd name="T77" fmla="*/ 2 h 674"/>
                  <a:gd name="T78" fmla="*/ 3 w 590"/>
                  <a:gd name="T79" fmla="*/ 2 h 674"/>
                  <a:gd name="T80" fmla="*/ 3 w 590"/>
                  <a:gd name="T81" fmla="*/ 1 h 674"/>
                  <a:gd name="T82" fmla="*/ 3 w 590"/>
                  <a:gd name="T83" fmla="*/ 1 h 674"/>
                  <a:gd name="T84" fmla="*/ 3 w 590"/>
                  <a:gd name="T85" fmla="*/ 1 h 674"/>
                  <a:gd name="T86" fmla="*/ 2 w 590"/>
                  <a:gd name="T87" fmla="*/ 1 h 674"/>
                  <a:gd name="T88" fmla="*/ 2 w 590"/>
                  <a:gd name="T89" fmla="*/ 1 h 674"/>
                  <a:gd name="T90" fmla="*/ 2 w 590"/>
                  <a:gd name="T91" fmla="*/ 1 h 674"/>
                  <a:gd name="T92" fmla="*/ 2 w 590"/>
                  <a:gd name="T93" fmla="*/ 1 h 674"/>
                  <a:gd name="T94" fmla="*/ 2 w 590"/>
                  <a:gd name="T95" fmla="*/ 1 h 674"/>
                  <a:gd name="T96" fmla="*/ 1 w 590"/>
                  <a:gd name="T97" fmla="*/ 1 h 674"/>
                  <a:gd name="T98" fmla="*/ 1 w 590"/>
                  <a:gd name="T99" fmla="*/ 0 h 674"/>
                  <a:gd name="T100" fmla="*/ 1 w 590"/>
                  <a:gd name="T101" fmla="*/ 0 h 674"/>
                  <a:gd name="T102" fmla="*/ 1 w 590"/>
                  <a:gd name="T103" fmla="*/ 0 h 674"/>
                  <a:gd name="T104" fmla="*/ 1 w 590"/>
                  <a:gd name="T105" fmla="*/ 0 h 674"/>
                  <a:gd name="T106" fmla="*/ 0 w 590"/>
                  <a:gd name="T107" fmla="*/ 0 h 674"/>
                  <a:gd name="T108" fmla="*/ 0 w 590"/>
                  <a:gd name="T109" fmla="*/ 0 h 674"/>
                  <a:gd name="T110" fmla="*/ 0 w 590"/>
                  <a:gd name="T111" fmla="*/ 0 h 674"/>
                  <a:gd name="T112" fmla="*/ 0 w 590"/>
                  <a:gd name="T113" fmla="*/ 0 h 674"/>
                  <a:gd name="T114" fmla="*/ 0 w 590"/>
                  <a:gd name="T115" fmla="*/ 0 h 6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674">
                    <a:moveTo>
                      <a:pt x="31" y="43"/>
                    </a:moveTo>
                    <a:lnTo>
                      <a:pt x="85" y="43"/>
                    </a:lnTo>
                    <a:lnTo>
                      <a:pt x="126" y="43"/>
                    </a:lnTo>
                    <a:lnTo>
                      <a:pt x="126" y="84"/>
                    </a:lnTo>
                    <a:lnTo>
                      <a:pt x="168" y="84"/>
                    </a:lnTo>
                    <a:lnTo>
                      <a:pt x="200" y="84"/>
                    </a:lnTo>
                    <a:lnTo>
                      <a:pt x="200" y="126"/>
                    </a:lnTo>
                    <a:lnTo>
                      <a:pt x="253" y="126"/>
                    </a:lnTo>
                    <a:lnTo>
                      <a:pt x="295" y="169"/>
                    </a:lnTo>
                    <a:lnTo>
                      <a:pt x="337" y="169"/>
                    </a:lnTo>
                    <a:lnTo>
                      <a:pt x="337" y="211"/>
                    </a:lnTo>
                    <a:lnTo>
                      <a:pt x="380" y="211"/>
                    </a:lnTo>
                    <a:lnTo>
                      <a:pt x="380" y="252"/>
                    </a:lnTo>
                    <a:lnTo>
                      <a:pt x="411" y="252"/>
                    </a:lnTo>
                    <a:lnTo>
                      <a:pt x="411" y="295"/>
                    </a:lnTo>
                    <a:lnTo>
                      <a:pt x="411" y="337"/>
                    </a:lnTo>
                    <a:lnTo>
                      <a:pt x="463" y="337"/>
                    </a:lnTo>
                    <a:lnTo>
                      <a:pt x="463" y="380"/>
                    </a:lnTo>
                    <a:lnTo>
                      <a:pt x="506" y="380"/>
                    </a:lnTo>
                    <a:lnTo>
                      <a:pt x="506" y="421"/>
                    </a:lnTo>
                    <a:lnTo>
                      <a:pt x="506" y="463"/>
                    </a:lnTo>
                    <a:lnTo>
                      <a:pt x="506" y="506"/>
                    </a:lnTo>
                    <a:lnTo>
                      <a:pt x="548" y="506"/>
                    </a:lnTo>
                    <a:lnTo>
                      <a:pt x="548" y="547"/>
                    </a:lnTo>
                    <a:lnTo>
                      <a:pt x="548" y="590"/>
                    </a:lnTo>
                    <a:lnTo>
                      <a:pt x="548" y="632"/>
                    </a:lnTo>
                    <a:lnTo>
                      <a:pt x="548" y="674"/>
                    </a:lnTo>
                    <a:lnTo>
                      <a:pt x="590" y="674"/>
                    </a:lnTo>
                    <a:lnTo>
                      <a:pt x="590" y="632"/>
                    </a:lnTo>
                    <a:lnTo>
                      <a:pt x="590" y="590"/>
                    </a:lnTo>
                    <a:lnTo>
                      <a:pt x="590" y="547"/>
                    </a:lnTo>
                    <a:lnTo>
                      <a:pt x="590" y="506"/>
                    </a:lnTo>
                    <a:lnTo>
                      <a:pt x="548" y="506"/>
                    </a:lnTo>
                    <a:lnTo>
                      <a:pt x="548" y="463"/>
                    </a:lnTo>
                    <a:lnTo>
                      <a:pt x="548" y="421"/>
                    </a:lnTo>
                    <a:lnTo>
                      <a:pt x="506" y="380"/>
                    </a:lnTo>
                    <a:lnTo>
                      <a:pt x="506" y="337"/>
                    </a:lnTo>
                    <a:lnTo>
                      <a:pt x="463" y="295"/>
                    </a:lnTo>
                    <a:lnTo>
                      <a:pt x="463" y="252"/>
                    </a:lnTo>
                    <a:lnTo>
                      <a:pt x="411" y="252"/>
                    </a:lnTo>
                    <a:lnTo>
                      <a:pt x="411" y="211"/>
                    </a:lnTo>
                    <a:lnTo>
                      <a:pt x="380" y="211"/>
                    </a:lnTo>
                    <a:lnTo>
                      <a:pt x="380" y="169"/>
                    </a:lnTo>
                    <a:lnTo>
                      <a:pt x="337" y="169"/>
                    </a:lnTo>
                    <a:lnTo>
                      <a:pt x="337" y="126"/>
                    </a:lnTo>
                    <a:lnTo>
                      <a:pt x="295" y="126"/>
                    </a:lnTo>
                    <a:lnTo>
                      <a:pt x="295" y="84"/>
                    </a:lnTo>
                    <a:lnTo>
                      <a:pt x="253" y="84"/>
                    </a:lnTo>
                    <a:lnTo>
                      <a:pt x="200" y="84"/>
                    </a:lnTo>
                    <a:lnTo>
                      <a:pt x="200" y="43"/>
                    </a:lnTo>
                    <a:lnTo>
                      <a:pt x="168" y="43"/>
                    </a:lnTo>
                    <a:lnTo>
                      <a:pt x="126" y="43"/>
                    </a:lnTo>
                    <a:lnTo>
                      <a:pt x="85" y="0"/>
                    </a:lnTo>
                    <a:lnTo>
                      <a:pt x="31" y="0"/>
                    </a:lnTo>
                    <a:lnTo>
                      <a:pt x="0" y="0"/>
                    </a:lnTo>
                    <a:lnTo>
                      <a:pt x="0" y="43"/>
                    </a:lnTo>
                    <a:lnTo>
                      <a:pt x="31" y="43"/>
                    </a:lnTo>
                    <a:close/>
                  </a:path>
                </a:pathLst>
              </a:custGeom>
              <a:solidFill>
                <a:srgbClr val="FF9900"/>
              </a:solidFill>
              <a:ln w="9525">
                <a:solidFill>
                  <a:srgbClr val="FF9900"/>
                </a:solidFill>
                <a:round/>
                <a:headEnd/>
                <a:tailEnd/>
              </a:ln>
            </p:spPr>
            <p:txBody>
              <a:bodyPr/>
              <a:lstStyle/>
              <a:p>
                <a:endParaRPr lang="el-GR"/>
              </a:p>
            </p:txBody>
          </p:sp>
          <p:sp>
            <p:nvSpPr>
              <p:cNvPr id="49195" name="Freeform 78"/>
              <p:cNvSpPr>
                <a:spLocks/>
              </p:cNvSpPr>
              <p:nvPr/>
            </p:nvSpPr>
            <p:spPr bwMode="auto">
              <a:xfrm>
                <a:off x="1772" y="2679"/>
                <a:ext cx="179" cy="3"/>
              </a:xfrm>
              <a:custGeom>
                <a:avLst/>
                <a:gdLst>
                  <a:gd name="T0" fmla="*/ 0 w 2138"/>
                  <a:gd name="T1" fmla="*/ 0 h 43"/>
                  <a:gd name="T2" fmla="*/ 15 w 2138"/>
                  <a:gd name="T3" fmla="*/ 0 h 43"/>
                  <a:gd name="T4" fmla="*/ 15 w 2138"/>
                  <a:gd name="T5" fmla="*/ 0 h 43"/>
                  <a:gd name="T6" fmla="*/ 0 w 2138"/>
                  <a:gd name="T7" fmla="*/ 0 h 43"/>
                  <a:gd name="T8" fmla="*/ 0 w 2138"/>
                  <a:gd name="T9" fmla="*/ 0 h 43"/>
                  <a:gd name="T10" fmla="*/ 0 w 2138"/>
                  <a:gd name="T11" fmla="*/ 0 h 43"/>
                  <a:gd name="T12" fmla="*/ 0 w 2138"/>
                  <a:gd name="T13" fmla="*/ 0 h 43"/>
                  <a:gd name="T14" fmla="*/ 0 w 2138"/>
                  <a:gd name="T15" fmla="*/ 0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8" h="43">
                    <a:moveTo>
                      <a:pt x="41" y="43"/>
                    </a:moveTo>
                    <a:lnTo>
                      <a:pt x="2138" y="43"/>
                    </a:lnTo>
                    <a:lnTo>
                      <a:pt x="2138" y="0"/>
                    </a:lnTo>
                    <a:lnTo>
                      <a:pt x="41" y="0"/>
                    </a:lnTo>
                    <a:lnTo>
                      <a:pt x="0" y="0"/>
                    </a:lnTo>
                    <a:lnTo>
                      <a:pt x="0" y="43"/>
                    </a:lnTo>
                    <a:lnTo>
                      <a:pt x="41" y="43"/>
                    </a:lnTo>
                    <a:close/>
                  </a:path>
                </a:pathLst>
              </a:custGeom>
              <a:solidFill>
                <a:srgbClr val="FF9900"/>
              </a:solidFill>
              <a:ln w="9525">
                <a:solidFill>
                  <a:srgbClr val="FF9900"/>
                </a:solidFill>
                <a:round/>
                <a:headEnd/>
                <a:tailEnd/>
              </a:ln>
            </p:spPr>
            <p:txBody>
              <a:bodyPr/>
              <a:lstStyle/>
              <a:p>
                <a:endParaRPr lang="el-GR"/>
              </a:p>
            </p:txBody>
          </p:sp>
          <p:sp>
            <p:nvSpPr>
              <p:cNvPr id="49196" name="Freeform 79"/>
              <p:cNvSpPr>
                <a:spLocks/>
              </p:cNvSpPr>
              <p:nvPr/>
            </p:nvSpPr>
            <p:spPr bwMode="auto">
              <a:xfrm>
                <a:off x="1727" y="2679"/>
                <a:ext cx="49" cy="56"/>
              </a:xfrm>
              <a:custGeom>
                <a:avLst/>
                <a:gdLst>
                  <a:gd name="T0" fmla="*/ 0 w 589"/>
                  <a:gd name="T1" fmla="*/ 5 h 674"/>
                  <a:gd name="T2" fmla="*/ 0 w 589"/>
                  <a:gd name="T3" fmla="*/ 4 h 674"/>
                  <a:gd name="T4" fmla="*/ 0 w 589"/>
                  <a:gd name="T5" fmla="*/ 4 h 674"/>
                  <a:gd name="T6" fmla="*/ 0 w 589"/>
                  <a:gd name="T7" fmla="*/ 4 h 674"/>
                  <a:gd name="T8" fmla="*/ 0 w 589"/>
                  <a:gd name="T9" fmla="*/ 3 h 674"/>
                  <a:gd name="T10" fmla="*/ 0 w 589"/>
                  <a:gd name="T11" fmla="*/ 3 h 674"/>
                  <a:gd name="T12" fmla="*/ 1 w 589"/>
                  <a:gd name="T13" fmla="*/ 3 h 674"/>
                  <a:gd name="T14" fmla="*/ 1 w 589"/>
                  <a:gd name="T15" fmla="*/ 3 h 674"/>
                  <a:gd name="T16" fmla="*/ 1 w 589"/>
                  <a:gd name="T17" fmla="*/ 2 h 674"/>
                  <a:gd name="T18" fmla="*/ 1 w 589"/>
                  <a:gd name="T19" fmla="*/ 2 h 674"/>
                  <a:gd name="T20" fmla="*/ 1 w 589"/>
                  <a:gd name="T21" fmla="*/ 2 h 674"/>
                  <a:gd name="T22" fmla="*/ 1 w 589"/>
                  <a:gd name="T23" fmla="*/ 2 h 674"/>
                  <a:gd name="T24" fmla="*/ 2 w 589"/>
                  <a:gd name="T25" fmla="*/ 1 h 674"/>
                  <a:gd name="T26" fmla="*/ 2 w 589"/>
                  <a:gd name="T27" fmla="*/ 1 h 674"/>
                  <a:gd name="T28" fmla="*/ 2 w 589"/>
                  <a:gd name="T29" fmla="*/ 1 h 674"/>
                  <a:gd name="T30" fmla="*/ 2 w 589"/>
                  <a:gd name="T31" fmla="*/ 1 h 674"/>
                  <a:gd name="T32" fmla="*/ 3 w 589"/>
                  <a:gd name="T33" fmla="*/ 1 h 674"/>
                  <a:gd name="T34" fmla="*/ 3 w 589"/>
                  <a:gd name="T35" fmla="*/ 1 h 674"/>
                  <a:gd name="T36" fmla="*/ 3 w 589"/>
                  <a:gd name="T37" fmla="*/ 1 h 674"/>
                  <a:gd name="T38" fmla="*/ 3 w 589"/>
                  <a:gd name="T39" fmla="*/ 1 h 674"/>
                  <a:gd name="T40" fmla="*/ 3 w 589"/>
                  <a:gd name="T41" fmla="*/ 0 h 674"/>
                  <a:gd name="T42" fmla="*/ 3 w 589"/>
                  <a:gd name="T43" fmla="*/ 0 h 674"/>
                  <a:gd name="T44" fmla="*/ 4 w 589"/>
                  <a:gd name="T45" fmla="*/ 0 h 674"/>
                  <a:gd name="T46" fmla="*/ 4 w 589"/>
                  <a:gd name="T47" fmla="*/ 0 h 674"/>
                  <a:gd name="T48" fmla="*/ 4 w 589"/>
                  <a:gd name="T49" fmla="*/ 0 h 674"/>
                  <a:gd name="T50" fmla="*/ 4 w 589"/>
                  <a:gd name="T51" fmla="*/ 0 h 674"/>
                  <a:gd name="T52" fmla="*/ 3 w 589"/>
                  <a:gd name="T53" fmla="*/ 0 h 674"/>
                  <a:gd name="T54" fmla="*/ 3 w 589"/>
                  <a:gd name="T55" fmla="*/ 0 h 674"/>
                  <a:gd name="T56" fmla="*/ 3 w 589"/>
                  <a:gd name="T57" fmla="*/ 0 h 674"/>
                  <a:gd name="T58" fmla="*/ 3 w 589"/>
                  <a:gd name="T59" fmla="*/ 0 h 674"/>
                  <a:gd name="T60" fmla="*/ 3 w 589"/>
                  <a:gd name="T61" fmla="*/ 1 h 674"/>
                  <a:gd name="T62" fmla="*/ 2 w 589"/>
                  <a:gd name="T63" fmla="*/ 1 h 674"/>
                  <a:gd name="T64" fmla="*/ 2 w 589"/>
                  <a:gd name="T65" fmla="*/ 1 h 674"/>
                  <a:gd name="T66" fmla="*/ 2 w 589"/>
                  <a:gd name="T67" fmla="*/ 1 h 674"/>
                  <a:gd name="T68" fmla="*/ 1 w 589"/>
                  <a:gd name="T69" fmla="*/ 1 h 674"/>
                  <a:gd name="T70" fmla="*/ 1 w 589"/>
                  <a:gd name="T71" fmla="*/ 2 h 674"/>
                  <a:gd name="T72" fmla="*/ 1 w 589"/>
                  <a:gd name="T73" fmla="*/ 2 h 674"/>
                  <a:gd name="T74" fmla="*/ 1 w 589"/>
                  <a:gd name="T75" fmla="*/ 2 h 674"/>
                  <a:gd name="T76" fmla="*/ 0 w 589"/>
                  <a:gd name="T77" fmla="*/ 3 h 674"/>
                  <a:gd name="T78" fmla="*/ 0 w 589"/>
                  <a:gd name="T79" fmla="*/ 3 h 674"/>
                  <a:gd name="T80" fmla="*/ 0 w 589"/>
                  <a:gd name="T81" fmla="*/ 3 h 674"/>
                  <a:gd name="T82" fmla="*/ 0 w 589"/>
                  <a:gd name="T83" fmla="*/ 3 h 674"/>
                  <a:gd name="T84" fmla="*/ 0 w 589"/>
                  <a:gd name="T85" fmla="*/ 3 h 674"/>
                  <a:gd name="T86" fmla="*/ 0 w 589"/>
                  <a:gd name="T87" fmla="*/ 4 h 674"/>
                  <a:gd name="T88" fmla="*/ 0 w 589"/>
                  <a:gd name="T89" fmla="*/ 4 h 674"/>
                  <a:gd name="T90" fmla="*/ 0 w 589"/>
                  <a:gd name="T91" fmla="*/ 4 h 674"/>
                  <a:gd name="T92" fmla="*/ 0 w 589"/>
                  <a:gd name="T93" fmla="*/ 5 h 674"/>
                  <a:gd name="T94" fmla="*/ 0 w 589"/>
                  <a:gd name="T95" fmla="*/ 5 h 674"/>
                  <a:gd name="T96" fmla="*/ 0 w 589"/>
                  <a:gd name="T97" fmla="*/ 5 h 6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9" h="674">
                    <a:moveTo>
                      <a:pt x="31" y="674"/>
                    </a:moveTo>
                    <a:lnTo>
                      <a:pt x="31" y="632"/>
                    </a:lnTo>
                    <a:lnTo>
                      <a:pt x="31" y="590"/>
                    </a:lnTo>
                    <a:lnTo>
                      <a:pt x="31" y="547"/>
                    </a:lnTo>
                    <a:lnTo>
                      <a:pt x="74" y="506"/>
                    </a:lnTo>
                    <a:lnTo>
                      <a:pt x="74" y="463"/>
                    </a:lnTo>
                    <a:lnTo>
                      <a:pt x="116" y="421"/>
                    </a:lnTo>
                    <a:lnTo>
                      <a:pt x="116" y="380"/>
                    </a:lnTo>
                    <a:lnTo>
                      <a:pt x="116" y="337"/>
                    </a:lnTo>
                    <a:lnTo>
                      <a:pt x="168" y="337"/>
                    </a:lnTo>
                    <a:lnTo>
                      <a:pt x="168" y="295"/>
                    </a:lnTo>
                    <a:lnTo>
                      <a:pt x="211" y="252"/>
                    </a:lnTo>
                    <a:lnTo>
                      <a:pt x="242" y="211"/>
                    </a:lnTo>
                    <a:lnTo>
                      <a:pt x="285" y="169"/>
                    </a:lnTo>
                    <a:lnTo>
                      <a:pt x="337" y="169"/>
                    </a:lnTo>
                    <a:lnTo>
                      <a:pt x="337" y="126"/>
                    </a:lnTo>
                    <a:lnTo>
                      <a:pt x="379" y="126"/>
                    </a:lnTo>
                    <a:lnTo>
                      <a:pt x="379" y="84"/>
                    </a:lnTo>
                    <a:lnTo>
                      <a:pt x="411" y="84"/>
                    </a:lnTo>
                    <a:lnTo>
                      <a:pt x="453" y="84"/>
                    </a:lnTo>
                    <a:lnTo>
                      <a:pt x="453" y="43"/>
                    </a:lnTo>
                    <a:lnTo>
                      <a:pt x="495" y="43"/>
                    </a:lnTo>
                    <a:lnTo>
                      <a:pt x="548" y="43"/>
                    </a:lnTo>
                    <a:lnTo>
                      <a:pt x="589" y="43"/>
                    </a:lnTo>
                    <a:lnTo>
                      <a:pt x="589" y="0"/>
                    </a:lnTo>
                    <a:lnTo>
                      <a:pt x="548" y="0"/>
                    </a:lnTo>
                    <a:lnTo>
                      <a:pt x="495" y="0"/>
                    </a:lnTo>
                    <a:lnTo>
                      <a:pt x="453" y="43"/>
                    </a:lnTo>
                    <a:lnTo>
                      <a:pt x="411" y="43"/>
                    </a:lnTo>
                    <a:lnTo>
                      <a:pt x="379" y="43"/>
                    </a:lnTo>
                    <a:lnTo>
                      <a:pt x="379" y="84"/>
                    </a:lnTo>
                    <a:lnTo>
                      <a:pt x="337" y="84"/>
                    </a:lnTo>
                    <a:lnTo>
                      <a:pt x="285" y="126"/>
                    </a:lnTo>
                    <a:lnTo>
                      <a:pt x="242" y="169"/>
                    </a:lnTo>
                    <a:lnTo>
                      <a:pt x="211" y="211"/>
                    </a:lnTo>
                    <a:lnTo>
                      <a:pt x="168" y="252"/>
                    </a:lnTo>
                    <a:lnTo>
                      <a:pt x="116" y="295"/>
                    </a:lnTo>
                    <a:lnTo>
                      <a:pt x="116" y="337"/>
                    </a:lnTo>
                    <a:lnTo>
                      <a:pt x="74" y="380"/>
                    </a:lnTo>
                    <a:lnTo>
                      <a:pt x="74" y="421"/>
                    </a:lnTo>
                    <a:lnTo>
                      <a:pt x="31" y="421"/>
                    </a:lnTo>
                    <a:lnTo>
                      <a:pt x="31" y="463"/>
                    </a:lnTo>
                    <a:lnTo>
                      <a:pt x="31" y="506"/>
                    </a:lnTo>
                    <a:lnTo>
                      <a:pt x="31" y="547"/>
                    </a:lnTo>
                    <a:lnTo>
                      <a:pt x="31" y="590"/>
                    </a:lnTo>
                    <a:lnTo>
                      <a:pt x="0" y="632"/>
                    </a:lnTo>
                    <a:lnTo>
                      <a:pt x="0" y="674"/>
                    </a:lnTo>
                    <a:lnTo>
                      <a:pt x="31" y="674"/>
                    </a:lnTo>
                    <a:close/>
                  </a:path>
                </a:pathLst>
              </a:custGeom>
              <a:solidFill>
                <a:srgbClr val="FF9900"/>
              </a:solidFill>
              <a:ln w="9525">
                <a:solidFill>
                  <a:srgbClr val="FF9900"/>
                </a:solidFill>
                <a:round/>
                <a:headEnd/>
                <a:tailEnd/>
              </a:ln>
            </p:spPr>
            <p:txBody>
              <a:bodyPr/>
              <a:lstStyle/>
              <a:p>
                <a:endParaRPr lang="el-GR"/>
              </a:p>
            </p:txBody>
          </p:sp>
          <p:sp>
            <p:nvSpPr>
              <p:cNvPr id="49197" name="Freeform 80"/>
              <p:cNvSpPr>
                <a:spLocks/>
              </p:cNvSpPr>
              <p:nvPr/>
            </p:nvSpPr>
            <p:spPr bwMode="auto">
              <a:xfrm>
                <a:off x="1727" y="2735"/>
                <a:ext cx="28" cy="66"/>
              </a:xfrm>
              <a:custGeom>
                <a:avLst/>
                <a:gdLst>
                  <a:gd name="T0" fmla="*/ 2 w 337"/>
                  <a:gd name="T1" fmla="*/ 5 h 800"/>
                  <a:gd name="T2" fmla="*/ 2 w 337"/>
                  <a:gd name="T3" fmla="*/ 5 h 800"/>
                  <a:gd name="T4" fmla="*/ 0 w 337"/>
                  <a:gd name="T5" fmla="*/ 0 h 800"/>
                  <a:gd name="T6" fmla="*/ 0 w 337"/>
                  <a:gd name="T7" fmla="*/ 0 h 800"/>
                  <a:gd name="T8" fmla="*/ 2 w 337"/>
                  <a:gd name="T9" fmla="*/ 5 h 800"/>
                  <a:gd name="T10" fmla="*/ 2 w 337"/>
                  <a:gd name="T11" fmla="*/ 5 h 800"/>
                  <a:gd name="T12" fmla="*/ 2 w 337"/>
                  <a:gd name="T13" fmla="*/ 5 h 800"/>
                  <a:gd name="T14" fmla="*/ 2 w 337"/>
                  <a:gd name="T15" fmla="*/ 5 h 800"/>
                  <a:gd name="T16" fmla="*/ 2 w 337"/>
                  <a:gd name="T17" fmla="*/ 5 h 800"/>
                  <a:gd name="T18" fmla="*/ 2 w 337"/>
                  <a:gd name="T19" fmla="*/ 5 h 800"/>
                  <a:gd name="T20" fmla="*/ 2 w 337"/>
                  <a:gd name="T21" fmla="*/ 5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7" h="800">
                    <a:moveTo>
                      <a:pt x="285" y="768"/>
                    </a:moveTo>
                    <a:lnTo>
                      <a:pt x="337" y="768"/>
                    </a:lnTo>
                    <a:lnTo>
                      <a:pt x="31" y="0"/>
                    </a:lnTo>
                    <a:lnTo>
                      <a:pt x="0" y="0"/>
                    </a:lnTo>
                    <a:lnTo>
                      <a:pt x="285" y="800"/>
                    </a:lnTo>
                    <a:lnTo>
                      <a:pt x="337" y="800"/>
                    </a:lnTo>
                    <a:lnTo>
                      <a:pt x="285" y="800"/>
                    </a:lnTo>
                    <a:lnTo>
                      <a:pt x="337" y="800"/>
                    </a:lnTo>
                    <a:lnTo>
                      <a:pt x="337" y="768"/>
                    </a:lnTo>
                    <a:lnTo>
                      <a:pt x="285" y="768"/>
                    </a:lnTo>
                    <a:close/>
                  </a:path>
                </a:pathLst>
              </a:custGeom>
              <a:solidFill>
                <a:srgbClr val="FF9900"/>
              </a:solidFill>
              <a:ln w="9525">
                <a:solidFill>
                  <a:srgbClr val="FF9900"/>
                </a:solidFill>
                <a:round/>
                <a:headEnd/>
                <a:tailEnd/>
              </a:ln>
            </p:spPr>
            <p:txBody>
              <a:bodyPr/>
              <a:lstStyle/>
              <a:p>
                <a:endParaRPr lang="el-GR"/>
              </a:p>
            </p:txBody>
          </p:sp>
          <p:sp>
            <p:nvSpPr>
              <p:cNvPr id="49198" name="Freeform 81"/>
              <p:cNvSpPr>
                <a:spLocks/>
              </p:cNvSpPr>
              <p:nvPr/>
            </p:nvSpPr>
            <p:spPr bwMode="auto">
              <a:xfrm>
                <a:off x="1750" y="2759"/>
                <a:ext cx="18" cy="42"/>
              </a:xfrm>
              <a:custGeom>
                <a:avLst/>
                <a:gdLst>
                  <a:gd name="T0" fmla="*/ 2 w 210"/>
                  <a:gd name="T1" fmla="*/ 0 h 505"/>
                  <a:gd name="T2" fmla="*/ 1 w 210"/>
                  <a:gd name="T3" fmla="*/ 0 h 505"/>
                  <a:gd name="T4" fmla="*/ 0 w 210"/>
                  <a:gd name="T5" fmla="*/ 3 h 505"/>
                  <a:gd name="T6" fmla="*/ 0 w 210"/>
                  <a:gd name="T7" fmla="*/ 3 h 505"/>
                  <a:gd name="T8" fmla="*/ 2 w 210"/>
                  <a:gd name="T9" fmla="*/ 0 h 505"/>
                  <a:gd name="T10" fmla="*/ 1 w 210"/>
                  <a:gd name="T11" fmla="*/ 0 h 505"/>
                  <a:gd name="T12" fmla="*/ 2 w 210"/>
                  <a:gd name="T13" fmla="*/ 0 h 505"/>
                  <a:gd name="T14" fmla="*/ 2 w 210"/>
                  <a:gd name="T15" fmla="*/ 0 h 505"/>
                  <a:gd name="T16" fmla="*/ 1 w 210"/>
                  <a:gd name="T17" fmla="*/ 0 h 505"/>
                  <a:gd name="T18" fmla="*/ 1 w 210"/>
                  <a:gd name="T19" fmla="*/ 0 h 505"/>
                  <a:gd name="T20" fmla="*/ 2 w 210"/>
                  <a:gd name="T21" fmla="*/ 0 h 505"/>
                  <a:gd name="T22" fmla="*/ 2 w 210"/>
                  <a:gd name="T23" fmla="*/ 0 h 5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505">
                    <a:moveTo>
                      <a:pt x="210" y="42"/>
                    </a:moveTo>
                    <a:lnTo>
                      <a:pt x="168" y="42"/>
                    </a:lnTo>
                    <a:lnTo>
                      <a:pt x="0" y="473"/>
                    </a:lnTo>
                    <a:lnTo>
                      <a:pt x="52" y="505"/>
                    </a:lnTo>
                    <a:lnTo>
                      <a:pt x="210" y="42"/>
                    </a:lnTo>
                    <a:lnTo>
                      <a:pt x="168" y="42"/>
                    </a:lnTo>
                    <a:lnTo>
                      <a:pt x="210" y="42"/>
                    </a:lnTo>
                    <a:lnTo>
                      <a:pt x="210" y="0"/>
                    </a:lnTo>
                    <a:lnTo>
                      <a:pt x="168" y="0"/>
                    </a:lnTo>
                    <a:lnTo>
                      <a:pt x="168" y="42"/>
                    </a:lnTo>
                    <a:lnTo>
                      <a:pt x="210" y="42"/>
                    </a:lnTo>
                    <a:close/>
                  </a:path>
                </a:pathLst>
              </a:custGeom>
              <a:solidFill>
                <a:srgbClr val="FF9900"/>
              </a:solidFill>
              <a:ln w="9525">
                <a:solidFill>
                  <a:srgbClr val="FF9900"/>
                </a:solidFill>
                <a:round/>
                <a:headEnd/>
                <a:tailEnd/>
              </a:ln>
            </p:spPr>
            <p:txBody>
              <a:bodyPr/>
              <a:lstStyle/>
              <a:p>
                <a:endParaRPr lang="el-GR"/>
              </a:p>
            </p:txBody>
          </p:sp>
          <p:sp>
            <p:nvSpPr>
              <p:cNvPr id="49199" name="Freeform 82"/>
              <p:cNvSpPr>
                <a:spLocks/>
              </p:cNvSpPr>
              <p:nvPr/>
            </p:nvSpPr>
            <p:spPr bwMode="auto">
              <a:xfrm>
                <a:off x="1765" y="2763"/>
                <a:ext cx="17" cy="56"/>
              </a:xfrm>
              <a:custGeom>
                <a:avLst/>
                <a:gdLst>
                  <a:gd name="T0" fmla="*/ 1 w 210"/>
                  <a:gd name="T1" fmla="*/ 5 h 674"/>
                  <a:gd name="T2" fmla="*/ 0 w 210"/>
                  <a:gd name="T3" fmla="*/ 0 h 674"/>
                  <a:gd name="T4" fmla="*/ 0 w 210"/>
                  <a:gd name="T5" fmla="*/ 0 h 674"/>
                  <a:gd name="T6" fmla="*/ 1 w 210"/>
                  <a:gd name="T7" fmla="*/ 5 h 674"/>
                  <a:gd name="T8" fmla="*/ 1 w 210"/>
                  <a:gd name="T9" fmla="*/ 5 h 674"/>
                  <a:gd name="T10" fmla="*/ 1 w 210"/>
                  <a:gd name="T11" fmla="*/ 5 h 6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 h="674">
                    <a:moveTo>
                      <a:pt x="210" y="674"/>
                    </a:moveTo>
                    <a:lnTo>
                      <a:pt x="42" y="0"/>
                    </a:lnTo>
                    <a:lnTo>
                      <a:pt x="0" y="0"/>
                    </a:lnTo>
                    <a:lnTo>
                      <a:pt x="169" y="674"/>
                    </a:lnTo>
                    <a:lnTo>
                      <a:pt x="210" y="674"/>
                    </a:lnTo>
                    <a:close/>
                  </a:path>
                </a:pathLst>
              </a:custGeom>
              <a:solidFill>
                <a:srgbClr val="FF9900"/>
              </a:solidFill>
              <a:ln w="9525">
                <a:solidFill>
                  <a:srgbClr val="FF9900"/>
                </a:solidFill>
                <a:round/>
                <a:headEnd/>
                <a:tailEnd/>
              </a:ln>
            </p:spPr>
            <p:txBody>
              <a:bodyPr/>
              <a:lstStyle/>
              <a:p>
                <a:endParaRPr lang="el-GR"/>
              </a:p>
            </p:txBody>
          </p:sp>
          <p:sp>
            <p:nvSpPr>
              <p:cNvPr id="49200" name="Freeform 83"/>
              <p:cNvSpPr>
                <a:spLocks/>
              </p:cNvSpPr>
              <p:nvPr/>
            </p:nvSpPr>
            <p:spPr bwMode="auto">
              <a:xfrm>
                <a:off x="1779" y="2819"/>
                <a:ext cx="3" cy="105"/>
              </a:xfrm>
              <a:custGeom>
                <a:avLst/>
                <a:gdLst>
                  <a:gd name="T0" fmla="*/ 0 w 41"/>
                  <a:gd name="T1" fmla="*/ 9 h 1264"/>
                  <a:gd name="T2" fmla="*/ 0 w 41"/>
                  <a:gd name="T3" fmla="*/ 0 h 1264"/>
                  <a:gd name="T4" fmla="*/ 0 w 41"/>
                  <a:gd name="T5" fmla="*/ 0 h 1264"/>
                  <a:gd name="T6" fmla="*/ 0 w 41"/>
                  <a:gd name="T7" fmla="*/ 9 h 1264"/>
                  <a:gd name="T8" fmla="*/ 0 w 41"/>
                  <a:gd name="T9" fmla="*/ 9 h 1264"/>
                  <a:gd name="T10" fmla="*/ 0 w 41"/>
                  <a:gd name="T11" fmla="*/ 9 h 1264"/>
                  <a:gd name="T12" fmla="*/ 0 w 41"/>
                  <a:gd name="T13" fmla="*/ 9 h 1264"/>
                  <a:gd name="T14" fmla="*/ 0 w 41"/>
                  <a:gd name="T15" fmla="*/ 9 h 12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1264">
                    <a:moveTo>
                      <a:pt x="41" y="1264"/>
                    </a:moveTo>
                    <a:lnTo>
                      <a:pt x="41" y="0"/>
                    </a:lnTo>
                    <a:lnTo>
                      <a:pt x="0" y="0"/>
                    </a:lnTo>
                    <a:lnTo>
                      <a:pt x="0" y="1264"/>
                    </a:lnTo>
                    <a:lnTo>
                      <a:pt x="41" y="1264"/>
                    </a:lnTo>
                    <a:lnTo>
                      <a:pt x="0" y="1264"/>
                    </a:lnTo>
                    <a:lnTo>
                      <a:pt x="41" y="1264"/>
                    </a:lnTo>
                    <a:close/>
                  </a:path>
                </a:pathLst>
              </a:custGeom>
              <a:solidFill>
                <a:srgbClr val="FF9900"/>
              </a:solidFill>
              <a:ln w="9525">
                <a:solidFill>
                  <a:srgbClr val="FF9900"/>
                </a:solidFill>
                <a:round/>
                <a:headEnd/>
                <a:tailEnd/>
              </a:ln>
            </p:spPr>
            <p:txBody>
              <a:bodyPr/>
              <a:lstStyle/>
              <a:p>
                <a:endParaRPr lang="el-GR"/>
              </a:p>
            </p:txBody>
          </p:sp>
          <p:sp>
            <p:nvSpPr>
              <p:cNvPr id="49201" name="Freeform 84"/>
              <p:cNvSpPr>
                <a:spLocks/>
              </p:cNvSpPr>
              <p:nvPr/>
            </p:nvSpPr>
            <p:spPr bwMode="auto">
              <a:xfrm>
                <a:off x="1782" y="2924"/>
                <a:ext cx="162" cy="1"/>
              </a:xfrm>
              <a:custGeom>
                <a:avLst/>
                <a:gdLst>
                  <a:gd name="T0" fmla="*/ 13 w 1949"/>
                  <a:gd name="T1" fmla="*/ 0 h 1"/>
                  <a:gd name="T2" fmla="*/ 13 w 1949"/>
                  <a:gd name="T3" fmla="*/ 0 h 1"/>
                  <a:gd name="T4" fmla="*/ 0 w 1949"/>
                  <a:gd name="T5" fmla="*/ 0 h 1"/>
                  <a:gd name="T6" fmla="*/ 13 w 1949"/>
                  <a:gd name="T7" fmla="*/ 0 h 1"/>
                  <a:gd name="T8" fmla="*/ 13 w 1949"/>
                  <a:gd name="T9" fmla="*/ 0 h 1"/>
                  <a:gd name="T10" fmla="*/ 13 w 1949"/>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9" h="1">
                    <a:moveTo>
                      <a:pt x="1908" y="0"/>
                    </a:moveTo>
                    <a:lnTo>
                      <a:pt x="1949" y="0"/>
                    </a:lnTo>
                    <a:lnTo>
                      <a:pt x="0" y="0"/>
                    </a:lnTo>
                    <a:lnTo>
                      <a:pt x="1949" y="0"/>
                    </a:lnTo>
                    <a:lnTo>
                      <a:pt x="1908" y="0"/>
                    </a:lnTo>
                    <a:close/>
                  </a:path>
                </a:pathLst>
              </a:custGeom>
              <a:solidFill>
                <a:srgbClr val="FF9900"/>
              </a:solidFill>
              <a:ln w="9525">
                <a:solidFill>
                  <a:srgbClr val="FF9900"/>
                </a:solidFill>
                <a:round/>
                <a:headEnd/>
                <a:tailEnd/>
              </a:ln>
            </p:spPr>
            <p:txBody>
              <a:bodyPr/>
              <a:lstStyle/>
              <a:p>
                <a:endParaRPr lang="el-GR"/>
              </a:p>
            </p:txBody>
          </p:sp>
          <p:sp>
            <p:nvSpPr>
              <p:cNvPr id="49202" name="Freeform 85"/>
              <p:cNvSpPr>
                <a:spLocks/>
              </p:cNvSpPr>
              <p:nvPr/>
            </p:nvSpPr>
            <p:spPr bwMode="auto">
              <a:xfrm>
                <a:off x="1556" y="2710"/>
                <a:ext cx="287" cy="463"/>
              </a:xfrm>
              <a:custGeom>
                <a:avLst/>
                <a:gdLst>
                  <a:gd name="T0" fmla="*/ 0 w 3435"/>
                  <a:gd name="T1" fmla="*/ 39 h 5555"/>
                  <a:gd name="T2" fmla="*/ 16 w 3435"/>
                  <a:gd name="T3" fmla="*/ 39 h 5555"/>
                  <a:gd name="T4" fmla="*/ 16 w 3435"/>
                  <a:gd name="T5" fmla="*/ 17 h 5555"/>
                  <a:gd name="T6" fmla="*/ 24 w 3435"/>
                  <a:gd name="T7" fmla="*/ 15 h 5555"/>
                  <a:gd name="T8" fmla="*/ 23 w 3435"/>
                  <a:gd name="T9" fmla="*/ 11 h 5555"/>
                  <a:gd name="T10" fmla="*/ 19 w 3435"/>
                  <a:gd name="T11" fmla="*/ 12 h 5555"/>
                  <a:gd name="T12" fmla="*/ 16 w 3435"/>
                  <a:gd name="T13" fmla="*/ 3 h 5555"/>
                  <a:gd name="T14" fmla="*/ 17 w 3435"/>
                  <a:gd name="T15" fmla="*/ 2 h 5555"/>
                  <a:gd name="T16" fmla="*/ 11 w 3435"/>
                  <a:gd name="T17" fmla="*/ 0 h 5555"/>
                  <a:gd name="T18" fmla="*/ 1 w 3435"/>
                  <a:gd name="T19" fmla="*/ 20 h 5555"/>
                  <a:gd name="T20" fmla="*/ 0 w 3435"/>
                  <a:gd name="T21" fmla="*/ 39 h 5555"/>
                  <a:gd name="T22" fmla="*/ 0 w 3435"/>
                  <a:gd name="T23" fmla="*/ 39 h 55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35" h="5555">
                    <a:moveTo>
                      <a:pt x="0" y="5555"/>
                    </a:moveTo>
                    <a:lnTo>
                      <a:pt x="2317" y="5555"/>
                    </a:lnTo>
                    <a:lnTo>
                      <a:pt x="2317" y="2506"/>
                    </a:lnTo>
                    <a:lnTo>
                      <a:pt x="3435" y="2095"/>
                    </a:lnTo>
                    <a:lnTo>
                      <a:pt x="3236" y="1520"/>
                    </a:lnTo>
                    <a:lnTo>
                      <a:pt x="2706" y="1684"/>
                    </a:lnTo>
                    <a:lnTo>
                      <a:pt x="2347" y="493"/>
                    </a:lnTo>
                    <a:lnTo>
                      <a:pt x="2436" y="288"/>
                    </a:lnTo>
                    <a:lnTo>
                      <a:pt x="1518" y="0"/>
                    </a:lnTo>
                    <a:lnTo>
                      <a:pt x="189" y="2804"/>
                    </a:lnTo>
                    <a:lnTo>
                      <a:pt x="0" y="5555"/>
                    </a:lnTo>
                    <a:close/>
                  </a:path>
                </a:pathLst>
              </a:custGeom>
              <a:solidFill>
                <a:srgbClr val="FF9900"/>
              </a:solidFill>
              <a:ln w="9525">
                <a:solidFill>
                  <a:srgbClr val="FF9900"/>
                </a:solidFill>
                <a:round/>
                <a:headEnd/>
                <a:tailEnd/>
              </a:ln>
            </p:spPr>
            <p:txBody>
              <a:bodyPr/>
              <a:lstStyle/>
              <a:p>
                <a:endParaRPr lang="el-GR"/>
              </a:p>
            </p:txBody>
          </p:sp>
          <p:sp>
            <p:nvSpPr>
              <p:cNvPr id="49203" name="Freeform 86"/>
              <p:cNvSpPr>
                <a:spLocks/>
              </p:cNvSpPr>
              <p:nvPr/>
            </p:nvSpPr>
            <p:spPr bwMode="auto">
              <a:xfrm>
                <a:off x="1541" y="3185"/>
                <a:ext cx="203" cy="3"/>
              </a:xfrm>
              <a:custGeom>
                <a:avLst/>
                <a:gdLst>
                  <a:gd name="T0" fmla="*/ 17 w 2445"/>
                  <a:gd name="T1" fmla="*/ 0 h 41"/>
                  <a:gd name="T2" fmla="*/ 17 w 2445"/>
                  <a:gd name="T3" fmla="*/ 0 h 41"/>
                  <a:gd name="T4" fmla="*/ 0 w 2445"/>
                  <a:gd name="T5" fmla="*/ 0 h 41"/>
                  <a:gd name="T6" fmla="*/ 0 w 2445"/>
                  <a:gd name="T7" fmla="*/ 0 h 41"/>
                  <a:gd name="T8" fmla="*/ 17 w 2445"/>
                  <a:gd name="T9" fmla="*/ 0 h 41"/>
                  <a:gd name="T10" fmla="*/ 17 w 2445"/>
                  <a:gd name="T11" fmla="*/ 0 h 41"/>
                  <a:gd name="T12" fmla="*/ 17 w 2445"/>
                  <a:gd name="T13" fmla="*/ 0 h 41"/>
                  <a:gd name="T14" fmla="*/ 17 w 2445"/>
                  <a:gd name="T15" fmla="*/ 0 h 41"/>
                  <a:gd name="T16" fmla="*/ 17 w 2445"/>
                  <a:gd name="T17" fmla="*/ 0 h 41"/>
                  <a:gd name="T18" fmla="*/ 17 w 2445"/>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45" h="41">
                    <a:moveTo>
                      <a:pt x="2402" y="0"/>
                    </a:moveTo>
                    <a:lnTo>
                      <a:pt x="2445" y="0"/>
                    </a:lnTo>
                    <a:lnTo>
                      <a:pt x="0" y="0"/>
                    </a:lnTo>
                    <a:lnTo>
                      <a:pt x="0" y="41"/>
                    </a:lnTo>
                    <a:lnTo>
                      <a:pt x="2445" y="41"/>
                    </a:lnTo>
                    <a:lnTo>
                      <a:pt x="2445" y="0"/>
                    </a:lnTo>
                    <a:lnTo>
                      <a:pt x="2445" y="41"/>
                    </a:lnTo>
                    <a:lnTo>
                      <a:pt x="2445" y="0"/>
                    </a:lnTo>
                    <a:lnTo>
                      <a:pt x="2402" y="0"/>
                    </a:lnTo>
                    <a:close/>
                  </a:path>
                </a:pathLst>
              </a:custGeom>
              <a:solidFill>
                <a:srgbClr val="FF9900"/>
              </a:solidFill>
              <a:ln w="9525">
                <a:solidFill>
                  <a:srgbClr val="FF9900"/>
                </a:solidFill>
                <a:round/>
                <a:headEnd/>
                <a:tailEnd/>
              </a:ln>
            </p:spPr>
            <p:txBody>
              <a:bodyPr/>
              <a:lstStyle/>
              <a:p>
                <a:endParaRPr lang="el-GR"/>
              </a:p>
            </p:txBody>
          </p:sp>
          <p:sp>
            <p:nvSpPr>
              <p:cNvPr id="49204" name="Freeform 87"/>
              <p:cNvSpPr>
                <a:spLocks/>
              </p:cNvSpPr>
              <p:nvPr/>
            </p:nvSpPr>
            <p:spPr bwMode="auto">
              <a:xfrm>
                <a:off x="1741" y="2924"/>
                <a:ext cx="3" cy="261"/>
              </a:xfrm>
              <a:custGeom>
                <a:avLst/>
                <a:gdLst>
                  <a:gd name="T0" fmla="*/ 0 w 43"/>
                  <a:gd name="T1" fmla="*/ 1 h 3128"/>
                  <a:gd name="T2" fmla="*/ 0 w 43"/>
                  <a:gd name="T3" fmla="*/ 2 h 3128"/>
                  <a:gd name="T4" fmla="*/ 0 w 43"/>
                  <a:gd name="T5" fmla="*/ 4 h 3128"/>
                  <a:gd name="T6" fmla="*/ 0 w 43"/>
                  <a:gd name="T7" fmla="*/ 5 h 3128"/>
                  <a:gd name="T8" fmla="*/ 0 w 43"/>
                  <a:gd name="T9" fmla="*/ 6 h 3128"/>
                  <a:gd name="T10" fmla="*/ 0 w 43"/>
                  <a:gd name="T11" fmla="*/ 8 h 3128"/>
                  <a:gd name="T12" fmla="*/ 0 w 43"/>
                  <a:gd name="T13" fmla="*/ 9 h 3128"/>
                  <a:gd name="T14" fmla="*/ 0 w 43"/>
                  <a:gd name="T15" fmla="*/ 10 h 3128"/>
                  <a:gd name="T16" fmla="*/ 0 w 43"/>
                  <a:gd name="T17" fmla="*/ 12 h 3128"/>
                  <a:gd name="T18" fmla="*/ 0 w 43"/>
                  <a:gd name="T19" fmla="*/ 13 h 3128"/>
                  <a:gd name="T20" fmla="*/ 0 w 43"/>
                  <a:gd name="T21" fmla="*/ 14 h 3128"/>
                  <a:gd name="T22" fmla="*/ 0 w 43"/>
                  <a:gd name="T23" fmla="*/ 16 h 3128"/>
                  <a:gd name="T24" fmla="*/ 0 w 43"/>
                  <a:gd name="T25" fmla="*/ 17 h 3128"/>
                  <a:gd name="T26" fmla="*/ 0 w 43"/>
                  <a:gd name="T27" fmla="*/ 19 h 3128"/>
                  <a:gd name="T28" fmla="*/ 0 w 43"/>
                  <a:gd name="T29" fmla="*/ 20 h 3128"/>
                  <a:gd name="T30" fmla="*/ 0 w 43"/>
                  <a:gd name="T31" fmla="*/ 21 h 3128"/>
                  <a:gd name="T32" fmla="*/ 0 w 43"/>
                  <a:gd name="T33" fmla="*/ 22 h 3128"/>
                  <a:gd name="T34" fmla="*/ 0 w 43"/>
                  <a:gd name="T35" fmla="*/ 21 h 3128"/>
                  <a:gd name="T36" fmla="*/ 0 w 43"/>
                  <a:gd name="T37" fmla="*/ 19 h 3128"/>
                  <a:gd name="T38" fmla="*/ 0 w 43"/>
                  <a:gd name="T39" fmla="*/ 18 h 3128"/>
                  <a:gd name="T40" fmla="*/ 0 w 43"/>
                  <a:gd name="T41" fmla="*/ 16 h 3128"/>
                  <a:gd name="T42" fmla="*/ 0 w 43"/>
                  <a:gd name="T43" fmla="*/ 15 h 3128"/>
                  <a:gd name="T44" fmla="*/ 0 w 43"/>
                  <a:gd name="T45" fmla="*/ 14 h 3128"/>
                  <a:gd name="T46" fmla="*/ 0 w 43"/>
                  <a:gd name="T47" fmla="*/ 12 h 3128"/>
                  <a:gd name="T48" fmla="*/ 0 w 43"/>
                  <a:gd name="T49" fmla="*/ 11 h 3128"/>
                  <a:gd name="T50" fmla="*/ 0 w 43"/>
                  <a:gd name="T51" fmla="*/ 10 h 3128"/>
                  <a:gd name="T52" fmla="*/ 0 w 43"/>
                  <a:gd name="T53" fmla="*/ 8 h 3128"/>
                  <a:gd name="T54" fmla="*/ 0 w 43"/>
                  <a:gd name="T55" fmla="*/ 7 h 3128"/>
                  <a:gd name="T56" fmla="*/ 0 w 43"/>
                  <a:gd name="T57" fmla="*/ 6 h 3128"/>
                  <a:gd name="T58" fmla="*/ 0 w 43"/>
                  <a:gd name="T59" fmla="*/ 4 h 3128"/>
                  <a:gd name="T60" fmla="*/ 0 w 43"/>
                  <a:gd name="T61" fmla="*/ 3 h 3128"/>
                  <a:gd name="T62" fmla="*/ 0 w 43"/>
                  <a:gd name="T63" fmla="*/ 2 h 3128"/>
                  <a:gd name="T64" fmla="*/ 0 w 43"/>
                  <a:gd name="T65" fmla="*/ 0 h 3128"/>
                  <a:gd name="T66" fmla="*/ 0 w 43"/>
                  <a:gd name="T67" fmla="*/ 0 h 3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3" h="3128">
                    <a:moveTo>
                      <a:pt x="0" y="0"/>
                    </a:moveTo>
                    <a:lnTo>
                      <a:pt x="0" y="94"/>
                    </a:lnTo>
                    <a:lnTo>
                      <a:pt x="0" y="211"/>
                    </a:lnTo>
                    <a:lnTo>
                      <a:pt x="0" y="305"/>
                    </a:lnTo>
                    <a:lnTo>
                      <a:pt x="0" y="379"/>
                    </a:lnTo>
                    <a:lnTo>
                      <a:pt x="0" y="515"/>
                    </a:lnTo>
                    <a:lnTo>
                      <a:pt x="0" y="589"/>
                    </a:lnTo>
                    <a:lnTo>
                      <a:pt x="0" y="684"/>
                    </a:lnTo>
                    <a:lnTo>
                      <a:pt x="0" y="800"/>
                    </a:lnTo>
                    <a:lnTo>
                      <a:pt x="0" y="895"/>
                    </a:lnTo>
                    <a:lnTo>
                      <a:pt x="0" y="969"/>
                    </a:lnTo>
                    <a:lnTo>
                      <a:pt x="0" y="1106"/>
                    </a:lnTo>
                    <a:lnTo>
                      <a:pt x="0" y="1179"/>
                    </a:lnTo>
                    <a:lnTo>
                      <a:pt x="0" y="1274"/>
                    </a:lnTo>
                    <a:lnTo>
                      <a:pt x="0" y="1390"/>
                    </a:lnTo>
                    <a:lnTo>
                      <a:pt x="0" y="1484"/>
                    </a:lnTo>
                    <a:lnTo>
                      <a:pt x="0" y="1558"/>
                    </a:lnTo>
                    <a:lnTo>
                      <a:pt x="0" y="1653"/>
                    </a:lnTo>
                    <a:lnTo>
                      <a:pt x="0" y="1769"/>
                    </a:lnTo>
                    <a:lnTo>
                      <a:pt x="0" y="1864"/>
                    </a:lnTo>
                    <a:lnTo>
                      <a:pt x="0" y="1948"/>
                    </a:lnTo>
                    <a:lnTo>
                      <a:pt x="0" y="2074"/>
                    </a:lnTo>
                    <a:lnTo>
                      <a:pt x="0" y="2148"/>
                    </a:lnTo>
                    <a:lnTo>
                      <a:pt x="0" y="2243"/>
                    </a:lnTo>
                    <a:lnTo>
                      <a:pt x="0" y="2359"/>
                    </a:lnTo>
                    <a:lnTo>
                      <a:pt x="0" y="2454"/>
                    </a:lnTo>
                    <a:lnTo>
                      <a:pt x="0" y="2537"/>
                    </a:lnTo>
                    <a:lnTo>
                      <a:pt x="0" y="2665"/>
                    </a:lnTo>
                    <a:lnTo>
                      <a:pt x="0" y="2748"/>
                    </a:lnTo>
                    <a:lnTo>
                      <a:pt x="0" y="2833"/>
                    </a:lnTo>
                    <a:lnTo>
                      <a:pt x="0" y="2959"/>
                    </a:lnTo>
                    <a:lnTo>
                      <a:pt x="0" y="3043"/>
                    </a:lnTo>
                    <a:lnTo>
                      <a:pt x="0" y="3128"/>
                    </a:lnTo>
                    <a:lnTo>
                      <a:pt x="43" y="3128"/>
                    </a:lnTo>
                    <a:lnTo>
                      <a:pt x="43" y="3043"/>
                    </a:lnTo>
                    <a:lnTo>
                      <a:pt x="43" y="2959"/>
                    </a:lnTo>
                    <a:lnTo>
                      <a:pt x="43" y="2833"/>
                    </a:lnTo>
                    <a:lnTo>
                      <a:pt x="43" y="2748"/>
                    </a:lnTo>
                    <a:lnTo>
                      <a:pt x="43" y="2665"/>
                    </a:lnTo>
                    <a:lnTo>
                      <a:pt x="43" y="2537"/>
                    </a:lnTo>
                    <a:lnTo>
                      <a:pt x="43" y="2454"/>
                    </a:lnTo>
                    <a:lnTo>
                      <a:pt x="43" y="2359"/>
                    </a:lnTo>
                    <a:lnTo>
                      <a:pt x="43" y="2243"/>
                    </a:lnTo>
                    <a:lnTo>
                      <a:pt x="43" y="2148"/>
                    </a:lnTo>
                    <a:lnTo>
                      <a:pt x="43" y="2074"/>
                    </a:lnTo>
                    <a:lnTo>
                      <a:pt x="43" y="1948"/>
                    </a:lnTo>
                    <a:lnTo>
                      <a:pt x="43" y="1864"/>
                    </a:lnTo>
                    <a:lnTo>
                      <a:pt x="43" y="1769"/>
                    </a:lnTo>
                    <a:lnTo>
                      <a:pt x="43" y="1653"/>
                    </a:lnTo>
                    <a:lnTo>
                      <a:pt x="43" y="1558"/>
                    </a:lnTo>
                    <a:lnTo>
                      <a:pt x="43" y="1484"/>
                    </a:lnTo>
                    <a:lnTo>
                      <a:pt x="43" y="1390"/>
                    </a:lnTo>
                    <a:lnTo>
                      <a:pt x="43" y="1274"/>
                    </a:lnTo>
                    <a:lnTo>
                      <a:pt x="43" y="1179"/>
                    </a:lnTo>
                    <a:lnTo>
                      <a:pt x="43" y="1106"/>
                    </a:lnTo>
                    <a:lnTo>
                      <a:pt x="43" y="969"/>
                    </a:lnTo>
                    <a:lnTo>
                      <a:pt x="43" y="895"/>
                    </a:lnTo>
                    <a:lnTo>
                      <a:pt x="43" y="800"/>
                    </a:lnTo>
                    <a:lnTo>
                      <a:pt x="43" y="684"/>
                    </a:lnTo>
                    <a:lnTo>
                      <a:pt x="43" y="589"/>
                    </a:lnTo>
                    <a:lnTo>
                      <a:pt x="43" y="515"/>
                    </a:lnTo>
                    <a:lnTo>
                      <a:pt x="43" y="379"/>
                    </a:lnTo>
                    <a:lnTo>
                      <a:pt x="43" y="305"/>
                    </a:lnTo>
                    <a:lnTo>
                      <a:pt x="43" y="211"/>
                    </a:lnTo>
                    <a:lnTo>
                      <a:pt x="43" y="94"/>
                    </a:lnTo>
                    <a:lnTo>
                      <a:pt x="43" y="0"/>
                    </a:lnTo>
                    <a:lnTo>
                      <a:pt x="0" y="0"/>
                    </a:lnTo>
                    <a:close/>
                  </a:path>
                </a:pathLst>
              </a:custGeom>
              <a:solidFill>
                <a:srgbClr val="FF9900"/>
              </a:solidFill>
              <a:ln w="9525">
                <a:solidFill>
                  <a:srgbClr val="FF9900"/>
                </a:solidFill>
                <a:round/>
                <a:headEnd/>
                <a:tailEnd/>
              </a:ln>
            </p:spPr>
            <p:txBody>
              <a:bodyPr/>
              <a:lstStyle/>
              <a:p>
                <a:endParaRPr lang="el-GR"/>
              </a:p>
            </p:txBody>
          </p:sp>
          <p:sp>
            <p:nvSpPr>
              <p:cNvPr id="49205" name="Freeform 88"/>
              <p:cNvSpPr>
                <a:spLocks/>
              </p:cNvSpPr>
              <p:nvPr/>
            </p:nvSpPr>
            <p:spPr bwMode="auto">
              <a:xfrm>
                <a:off x="1741" y="2886"/>
                <a:ext cx="102" cy="38"/>
              </a:xfrm>
              <a:custGeom>
                <a:avLst/>
                <a:gdLst>
                  <a:gd name="T0" fmla="*/ 8 w 1222"/>
                  <a:gd name="T1" fmla="*/ 0 h 464"/>
                  <a:gd name="T2" fmla="*/ 8 w 1222"/>
                  <a:gd name="T3" fmla="*/ 0 h 464"/>
                  <a:gd name="T4" fmla="*/ 0 w 1222"/>
                  <a:gd name="T5" fmla="*/ 3 h 464"/>
                  <a:gd name="T6" fmla="*/ 0 w 1222"/>
                  <a:gd name="T7" fmla="*/ 3 h 464"/>
                  <a:gd name="T8" fmla="*/ 9 w 1222"/>
                  <a:gd name="T9" fmla="*/ 0 h 464"/>
                  <a:gd name="T10" fmla="*/ 9 w 1222"/>
                  <a:gd name="T11" fmla="*/ 0 h 464"/>
                  <a:gd name="T12" fmla="*/ 8 w 1222"/>
                  <a:gd name="T13" fmla="*/ 0 h 464"/>
                  <a:gd name="T14" fmla="*/ 8 w 1222"/>
                  <a:gd name="T15" fmla="*/ 0 h 464"/>
                  <a:gd name="T16" fmla="*/ 8 w 1222"/>
                  <a:gd name="T17" fmla="*/ 0 h 4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2" h="464">
                    <a:moveTo>
                      <a:pt x="1181" y="43"/>
                    </a:moveTo>
                    <a:lnTo>
                      <a:pt x="1181" y="0"/>
                    </a:lnTo>
                    <a:lnTo>
                      <a:pt x="0" y="464"/>
                    </a:lnTo>
                    <a:lnTo>
                      <a:pt x="43" y="464"/>
                    </a:lnTo>
                    <a:lnTo>
                      <a:pt x="1222" y="43"/>
                    </a:lnTo>
                    <a:lnTo>
                      <a:pt x="1222" y="0"/>
                    </a:lnTo>
                    <a:lnTo>
                      <a:pt x="1181" y="0"/>
                    </a:lnTo>
                    <a:lnTo>
                      <a:pt x="1181" y="43"/>
                    </a:lnTo>
                    <a:close/>
                  </a:path>
                </a:pathLst>
              </a:custGeom>
              <a:solidFill>
                <a:srgbClr val="FF9900"/>
              </a:solidFill>
              <a:ln w="9525">
                <a:solidFill>
                  <a:srgbClr val="FF9900"/>
                </a:solidFill>
                <a:round/>
                <a:headEnd/>
                <a:tailEnd/>
              </a:ln>
            </p:spPr>
            <p:txBody>
              <a:bodyPr/>
              <a:lstStyle/>
              <a:p>
                <a:endParaRPr lang="el-GR"/>
              </a:p>
            </p:txBody>
          </p:sp>
          <p:sp>
            <p:nvSpPr>
              <p:cNvPr id="49206" name="Freeform 89"/>
              <p:cNvSpPr>
                <a:spLocks/>
              </p:cNvSpPr>
              <p:nvPr/>
            </p:nvSpPr>
            <p:spPr bwMode="auto">
              <a:xfrm>
                <a:off x="1822" y="2836"/>
                <a:ext cx="21" cy="53"/>
              </a:xfrm>
              <a:custGeom>
                <a:avLst/>
                <a:gdLst>
                  <a:gd name="T0" fmla="*/ 0 w 252"/>
                  <a:gd name="T1" fmla="*/ 0 h 632"/>
                  <a:gd name="T2" fmla="*/ 0 w 252"/>
                  <a:gd name="T3" fmla="*/ 0 h 632"/>
                  <a:gd name="T4" fmla="*/ 2 w 252"/>
                  <a:gd name="T5" fmla="*/ 4 h 632"/>
                  <a:gd name="T6" fmla="*/ 2 w 252"/>
                  <a:gd name="T7" fmla="*/ 4 h 632"/>
                  <a:gd name="T8" fmla="*/ 0 w 252"/>
                  <a:gd name="T9" fmla="*/ 0 h 632"/>
                  <a:gd name="T10" fmla="*/ 0 w 252"/>
                  <a:gd name="T11" fmla="*/ 0 h 632"/>
                  <a:gd name="T12" fmla="*/ 0 w 252"/>
                  <a:gd name="T13" fmla="*/ 0 h 632"/>
                  <a:gd name="T14" fmla="*/ 0 w 252"/>
                  <a:gd name="T15" fmla="*/ 0 h 632"/>
                  <a:gd name="T16" fmla="*/ 0 w 252"/>
                  <a:gd name="T17" fmla="*/ 0 h 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2" h="632">
                    <a:moveTo>
                      <a:pt x="42" y="42"/>
                    </a:moveTo>
                    <a:lnTo>
                      <a:pt x="0" y="42"/>
                    </a:lnTo>
                    <a:lnTo>
                      <a:pt x="211" y="632"/>
                    </a:lnTo>
                    <a:lnTo>
                      <a:pt x="252" y="632"/>
                    </a:lnTo>
                    <a:lnTo>
                      <a:pt x="42" y="0"/>
                    </a:lnTo>
                    <a:lnTo>
                      <a:pt x="0" y="0"/>
                    </a:lnTo>
                    <a:lnTo>
                      <a:pt x="0" y="42"/>
                    </a:lnTo>
                    <a:lnTo>
                      <a:pt x="42" y="42"/>
                    </a:lnTo>
                    <a:close/>
                  </a:path>
                </a:pathLst>
              </a:custGeom>
              <a:solidFill>
                <a:srgbClr val="FF9900"/>
              </a:solidFill>
              <a:ln w="9525">
                <a:solidFill>
                  <a:srgbClr val="FF9900"/>
                </a:solidFill>
                <a:round/>
                <a:headEnd/>
                <a:tailEnd/>
              </a:ln>
            </p:spPr>
            <p:txBody>
              <a:bodyPr/>
              <a:lstStyle/>
              <a:p>
                <a:endParaRPr lang="el-GR"/>
              </a:p>
            </p:txBody>
          </p:sp>
          <p:sp>
            <p:nvSpPr>
              <p:cNvPr id="49207" name="Freeform 90"/>
              <p:cNvSpPr>
                <a:spLocks/>
              </p:cNvSpPr>
              <p:nvPr/>
            </p:nvSpPr>
            <p:spPr bwMode="auto">
              <a:xfrm>
                <a:off x="1779" y="2836"/>
                <a:ext cx="46" cy="22"/>
              </a:xfrm>
              <a:custGeom>
                <a:avLst/>
                <a:gdLst>
                  <a:gd name="T0" fmla="*/ 0 w 558"/>
                  <a:gd name="T1" fmla="*/ 2 h 252"/>
                  <a:gd name="T2" fmla="*/ 0 w 558"/>
                  <a:gd name="T3" fmla="*/ 2 h 252"/>
                  <a:gd name="T4" fmla="*/ 4 w 558"/>
                  <a:gd name="T5" fmla="*/ 0 h 252"/>
                  <a:gd name="T6" fmla="*/ 4 w 558"/>
                  <a:gd name="T7" fmla="*/ 0 h 252"/>
                  <a:gd name="T8" fmla="*/ 0 w 558"/>
                  <a:gd name="T9" fmla="*/ 2 h 252"/>
                  <a:gd name="T10" fmla="*/ 0 w 558"/>
                  <a:gd name="T11" fmla="*/ 2 h 252"/>
                  <a:gd name="T12" fmla="*/ 0 w 558"/>
                  <a:gd name="T13" fmla="*/ 2 h 252"/>
                  <a:gd name="T14" fmla="*/ 0 w 558"/>
                  <a:gd name="T15" fmla="*/ 2 h 252"/>
                  <a:gd name="T16" fmla="*/ 0 w 558"/>
                  <a:gd name="T17" fmla="*/ 2 h 252"/>
                  <a:gd name="T18" fmla="*/ 0 w 558"/>
                  <a:gd name="T19" fmla="*/ 2 h 252"/>
                  <a:gd name="T20" fmla="*/ 0 w 558"/>
                  <a:gd name="T21" fmla="*/ 2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8" h="252">
                    <a:moveTo>
                      <a:pt x="0" y="252"/>
                    </a:moveTo>
                    <a:lnTo>
                      <a:pt x="41" y="252"/>
                    </a:lnTo>
                    <a:lnTo>
                      <a:pt x="558" y="42"/>
                    </a:lnTo>
                    <a:lnTo>
                      <a:pt x="558" y="0"/>
                    </a:lnTo>
                    <a:lnTo>
                      <a:pt x="0" y="210"/>
                    </a:lnTo>
                    <a:lnTo>
                      <a:pt x="41" y="210"/>
                    </a:lnTo>
                    <a:lnTo>
                      <a:pt x="0" y="210"/>
                    </a:lnTo>
                    <a:lnTo>
                      <a:pt x="0" y="252"/>
                    </a:lnTo>
                    <a:lnTo>
                      <a:pt x="41" y="252"/>
                    </a:lnTo>
                    <a:lnTo>
                      <a:pt x="0" y="252"/>
                    </a:lnTo>
                    <a:close/>
                  </a:path>
                </a:pathLst>
              </a:custGeom>
              <a:solidFill>
                <a:srgbClr val="FF9900"/>
              </a:solidFill>
              <a:ln w="9525">
                <a:solidFill>
                  <a:srgbClr val="FF9900"/>
                </a:solidFill>
                <a:round/>
                <a:headEnd/>
                <a:tailEnd/>
              </a:ln>
            </p:spPr>
            <p:txBody>
              <a:bodyPr/>
              <a:lstStyle/>
              <a:p>
                <a:endParaRPr lang="el-GR"/>
              </a:p>
            </p:txBody>
          </p:sp>
          <p:sp>
            <p:nvSpPr>
              <p:cNvPr id="49208" name="Freeform 91"/>
              <p:cNvSpPr>
                <a:spLocks/>
              </p:cNvSpPr>
              <p:nvPr/>
            </p:nvSpPr>
            <p:spPr bwMode="auto">
              <a:xfrm>
                <a:off x="1747" y="2752"/>
                <a:ext cx="35" cy="106"/>
              </a:xfrm>
              <a:custGeom>
                <a:avLst/>
                <a:gdLst>
                  <a:gd name="T0" fmla="*/ 0 w 421"/>
                  <a:gd name="T1" fmla="*/ 0 h 1264"/>
                  <a:gd name="T2" fmla="*/ 3 w 421"/>
                  <a:gd name="T3" fmla="*/ 9 h 1264"/>
                  <a:gd name="T4" fmla="*/ 3 w 421"/>
                  <a:gd name="T5" fmla="*/ 9 h 1264"/>
                  <a:gd name="T6" fmla="*/ 0 w 421"/>
                  <a:gd name="T7" fmla="*/ 0 h 1264"/>
                  <a:gd name="T8" fmla="*/ 0 w 421"/>
                  <a:gd name="T9" fmla="*/ 0 h 1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264">
                    <a:moveTo>
                      <a:pt x="0" y="0"/>
                    </a:moveTo>
                    <a:lnTo>
                      <a:pt x="380" y="1264"/>
                    </a:lnTo>
                    <a:lnTo>
                      <a:pt x="421" y="1222"/>
                    </a:lnTo>
                    <a:lnTo>
                      <a:pt x="0" y="0"/>
                    </a:lnTo>
                    <a:close/>
                  </a:path>
                </a:pathLst>
              </a:custGeom>
              <a:solidFill>
                <a:srgbClr val="FF9900"/>
              </a:solidFill>
              <a:ln w="9525">
                <a:solidFill>
                  <a:srgbClr val="FF9900"/>
                </a:solidFill>
                <a:round/>
                <a:headEnd/>
                <a:tailEnd/>
              </a:ln>
            </p:spPr>
            <p:txBody>
              <a:bodyPr/>
              <a:lstStyle/>
              <a:p>
                <a:endParaRPr lang="el-GR"/>
              </a:p>
            </p:txBody>
          </p:sp>
          <p:sp>
            <p:nvSpPr>
              <p:cNvPr id="49209" name="Freeform 92"/>
              <p:cNvSpPr>
                <a:spLocks/>
              </p:cNvSpPr>
              <p:nvPr/>
            </p:nvSpPr>
            <p:spPr bwMode="auto">
              <a:xfrm>
                <a:off x="1747" y="2735"/>
                <a:ext cx="8" cy="17"/>
              </a:xfrm>
              <a:custGeom>
                <a:avLst/>
                <a:gdLst>
                  <a:gd name="T0" fmla="*/ 1 w 95"/>
                  <a:gd name="T1" fmla="*/ 0 h 210"/>
                  <a:gd name="T2" fmla="*/ 1 w 95"/>
                  <a:gd name="T3" fmla="*/ 0 h 210"/>
                  <a:gd name="T4" fmla="*/ 0 w 95"/>
                  <a:gd name="T5" fmla="*/ 1 h 210"/>
                  <a:gd name="T6" fmla="*/ 1 w 95"/>
                  <a:gd name="T7" fmla="*/ 0 h 210"/>
                  <a:gd name="T8" fmla="*/ 1 w 95"/>
                  <a:gd name="T9" fmla="*/ 0 h 210"/>
                  <a:gd name="T10" fmla="*/ 1 w 95"/>
                  <a:gd name="T11" fmla="*/ 0 h 210"/>
                  <a:gd name="T12" fmla="*/ 1 w 95"/>
                  <a:gd name="T13" fmla="*/ 0 h 210"/>
                  <a:gd name="T14" fmla="*/ 1 w 95"/>
                  <a:gd name="T15" fmla="*/ 0 h 210"/>
                  <a:gd name="T16" fmla="*/ 1 w 95"/>
                  <a:gd name="T17" fmla="*/ 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210">
                    <a:moveTo>
                      <a:pt x="95" y="42"/>
                    </a:moveTo>
                    <a:lnTo>
                      <a:pt x="95" y="0"/>
                    </a:lnTo>
                    <a:lnTo>
                      <a:pt x="0" y="210"/>
                    </a:lnTo>
                    <a:lnTo>
                      <a:pt x="95" y="42"/>
                    </a:lnTo>
                    <a:lnTo>
                      <a:pt x="95" y="0"/>
                    </a:lnTo>
                    <a:lnTo>
                      <a:pt x="95" y="42"/>
                    </a:lnTo>
                    <a:lnTo>
                      <a:pt x="95" y="0"/>
                    </a:lnTo>
                    <a:lnTo>
                      <a:pt x="95" y="42"/>
                    </a:lnTo>
                    <a:close/>
                  </a:path>
                </a:pathLst>
              </a:custGeom>
              <a:solidFill>
                <a:srgbClr val="FF9900"/>
              </a:solidFill>
              <a:ln w="9525">
                <a:solidFill>
                  <a:srgbClr val="FF9900"/>
                </a:solidFill>
                <a:round/>
                <a:headEnd/>
                <a:tailEnd/>
              </a:ln>
            </p:spPr>
            <p:txBody>
              <a:bodyPr/>
              <a:lstStyle/>
              <a:p>
                <a:endParaRPr lang="el-GR"/>
              </a:p>
            </p:txBody>
          </p:sp>
          <p:sp>
            <p:nvSpPr>
              <p:cNvPr id="49210" name="Freeform 93"/>
              <p:cNvSpPr>
                <a:spLocks/>
              </p:cNvSpPr>
              <p:nvPr/>
            </p:nvSpPr>
            <p:spPr bwMode="auto">
              <a:xfrm>
                <a:off x="1674" y="2707"/>
                <a:ext cx="81" cy="31"/>
              </a:xfrm>
              <a:custGeom>
                <a:avLst/>
                <a:gdLst>
                  <a:gd name="T0" fmla="*/ 0 w 970"/>
                  <a:gd name="T1" fmla="*/ 0 h 379"/>
                  <a:gd name="T2" fmla="*/ 7 w 970"/>
                  <a:gd name="T3" fmla="*/ 3 h 379"/>
                  <a:gd name="T4" fmla="*/ 7 w 970"/>
                  <a:gd name="T5" fmla="*/ 2 h 379"/>
                  <a:gd name="T6" fmla="*/ 0 w 970"/>
                  <a:gd name="T7" fmla="*/ 0 h 379"/>
                  <a:gd name="T8" fmla="*/ 0 w 970"/>
                  <a:gd name="T9" fmla="*/ 0 h 379"/>
                  <a:gd name="T10" fmla="*/ 0 w 970"/>
                  <a:gd name="T11" fmla="*/ 0 h 3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0" h="379">
                    <a:moveTo>
                      <a:pt x="0" y="43"/>
                    </a:moveTo>
                    <a:lnTo>
                      <a:pt x="970" y="379"/>
                    </a:lnTo>
                    <a:lnTo>
                      <a:pt x="970" y="337"/>
                    </a:lnTo>
                    <a:lnTo>
                      <a:pt x="0" y="0"/>
                    </a:lnTo>
                    <a:lnTo>
                      <a:pt x="0" y="43"/>
                    </a:lnTo>
                    <a:close/>
                  </a:path>
                </a:pathLst>
              </a:custGeom>
              <a:solidFill>
                <a:srgbClr val="FF9900"/>
              </a:solidFill>
              <a:ln w="9525">
                <a:solidFill>
                  <a:srgbClr val="FF9900"/>
                </a:solidFill>
                <a:round/>
                <a:headEnd/>
                <a:tailEnd/>
              </a:ln>
            </p:spPr>
            <p:txBody>
              <a:bodyPr/>
              <a:lstStyle/>
              <a:p>
                <a:endParaRPr lang="el-GR"/>
              </a:p>
            </p:txBody>
          </p:sp>
          <p:sp>
            <p:nvSpPr>
              <p:cNvPr id="49211" name="Freeform 94"/>
              <p:cNvSpPr>
                <a:spLocks/>
              </p:cNvSpPr>
              <p:nvPr/>
            </p:nvSpPr>
            <p:spPr bwMode="auto">
              <a:xfrm>
                <a:off x="1557" y="2707"/>
                <a:ext cx="117" cy="243"/>
              </a:xfrm>
              <a:custGeom>
                <a:avLst/>
                <a:gdLst>
                  <a:gd name="T0" fmla="*/ 0 w 1400"/>
                  <a:gd name="T1" fmla="*/ 20 h 2917"/>
                  <a:gd name="T2" fmla="*/ 10 w 1400"/>
                  <a:gd name="T3" fmla="*/ 0 h 2917"/>
                  <a:gd name="T4" fmla="*/ 10 w 1400"/>
                  <a:gd name="T5" fmla="*/ 0 h 2917"/>
                  <a:gd name="T6" fmla="*/ 0 w 1400"/>
                  <a:gd name="T7" fmla="*/ 20 h 2917"/>
                  <a:gd name="T8" fmla="*/ 0 w 1400"/>
                  <a:gd name="T9" fmla="*/ 20 h 2917"/>
                  <a:gd name="T10" fmla="*/ 0 w 1400"/>
                  <a:gd name="T11" fmla="*/ 20 h 2917"/>
                  <a:gd name="T12" fmla="*/ 0 w 1400"/>
                  <a:gd name="T13" fmla="*/ 20 h 2917"/>
                  <a:gd name="T14" fmla="*/ 0 w 1400"/>
                  <a:gd name="T15" fmla="*/ 20 h 2917"/>
                  <a:gd name="T16" fmla="*/ 0 w 1400"/>
                  <a:gd name="T17" fmla="*/ 20 h 29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0" h="2917">
                    <a:moveTo>
                      <a:pt x="41" y="2917"/>
                    </a:moveTo>
                    <a:lnTo>
                      <a:pt x="1400" y="43"/>
                    </a:lnTo>
                    <a:lnTo>
                      <a:pt x="1400" y="0"/>
                    </a:lnTo>
                    <a:lnTo>
                      <a:pt x="0" y="2875"/>
                    </a:lnTo>
                    <a:lnTo>
                      <a:pt x="0" y="2917"/>
                    </a:lnTo>
                    <a:lnTo>
                      <a:pt x="0" y="2875"/>
                    </a:lnTo>
                    <a:lnTo>
                      <a:pt x="0" y="2917"/>
                    </a:lnTo>
                    <a:lnTo>
                      <a:pt x="41" y="2917"/>
                    </a:lnTo>
                    <a:close/>
                  </a:path>
                </a:pathLst>
              </a:custGeom>
              <a:solidFill>
                <a:srgbClr val="FF9900"/>
              </a:solidFill>
              <a:ln w="9525">
                <a:solidFill>
                  <a:srgbClr val="FF9900"/>
                </a:solidFill>
                <a:round/>
                <a:headEnd/>
                <a:tailEnd/>
              </a:ln>
            </p:spPr>
            <p:txBody>
              <a:bodyPr/>
              <a:lstStyle/>
              <a:p>
                <a:endParaRPr lang="el-GR"/>
              </a:p>
            </p:txBody>
          </p:sp>
          <p:sp>
            <p:nvSpPr>
              <p:cNvPr id="49212" name="Freeform 95"/>
              <p:cNvSpPr>
                <a:spLocks/>
              </p:cNvSpPr>
              <p:nvPr/>
            </p:nvSpPr>
            <p:spPr bwMode="auto">
              <a:xfrm>
                <a:off x="1541" y="2950"/>
                <a:ext cx="20" cy="238"/>
              </a:xfrm>
              <a:custGeom>
                <a:avLst/>
                <a:gdLst>
                  <a:gd name="T0" fmla="*/ 0 w 242"/>
                  <a:gd name="T1" fmla="*/ 20 h 2864"/>
                  <a:gd name="T2" fmla="*/ 2 w 242"/>
                  <a:gd name="T3" fmla="*/ 0 h 2864"/>
                  <a:gd name="T4" fmla="*/ 1 w 242"/>
                  <a:gd name="T5" fmla="*/ 0 h 2864"/>
                  <a:gd name="T6" fmla="*/ 0 w 242"/>
                  <a:gd name="T7" fmla="*/ 20 h 2864"/>
                  <a:gd name="T8" fmla="*/ 0 w 242"/>
                  <a:gd name="T9" fmla="*/ 20 h 2864"/>
                  <a:gd name="T10" fmla="*/ 0 w 242"/>
                  <a:gd name="T11" fmla="*/ 20 h 2864"/>
                  <a:gd name="T12" fmla="*/ 0 w 242"/>
                  <a:gd name="T13" fmla="*/ 20 h 2864"/>
                  <a:gd name="T14" fmla="*/ 0 w 242"/>
                  <a:gd name="T15" fmla="*/ 20 h 2864"/>
                  <a:gd name="T16" fmla="*/ 0 w 242"/>
                  <a:gd name="T17" fmla="*/ 20 h 2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2864">
                    <a:moveTo>
                      <a:pt x="0" y="2823"/>
                    </a:moveTo>
                    <a:lnTo>
                      <a:pt x="242" y="0"/>
                    </a:lnTo>
                    <a:lnTo>
                      <a:pt x="201" y="0"/>
                    </a:lnTo>
                    <a:lnTo>
                      <a:pt x="0" y="2823"/>
                    </a:lnTo>
                    <a:lnTo>
                      <a:pt x="0" y="2864"/>
                    </a:lnTo>
                    <a:lnTo>
                      <a:pt x="0" y="2823"/>
                    </a:lnTo>
                    <a:lnTo>
                      <a:pt x="0" y="2864"/>
                    </a:lnTo>
                    <a:lnTo>
                      <a:pt x="0" y="2823"/>
                    </a:lnTo>
                    <a:close/>
                  </a:path>
                </a:pathLst>
              </a:custGeom>
              <a:solidFill>
                <a:srgbClr val="FF9900"/>
              </a:solidFill>
              <a:ln w="9525">
                <a:solidFill>
                  <a:srgbClr val="FF9900"/>
                </a:solidFill>
                <a:round/>
                <a:headEnd/>
                <a:tailEnd/>
              </a:ln>
            </p:spPr>
            <p:txBody>
              <a:bodyPr/>
              <a:lstStyle/>
              <a:p>
                <a:endParaRPr lang="el-GR"/>
              </a:p>
            </p:txBody>
          </p:sp>
          <p:sp>
            <p:nvSpPr>
              <p:cNvPr id="49213" name="Freeform 96"/>
              <p:cNvSpPr>
                <a:spLocks/>
              </p:cNvSpPr>
              <p:nvPr/>
            </p:nvSpPr>
            <p:spPr bwMode="auto">
              <a:xfrm>
                <a:off x="1909" y="2759"/>
                <a:ext cx="7" cy="4"/>
              </a:xfrm>
              <a:custGeom>
                <a:avLst/>
                <a:gdLst>
                  <a:gd name="T0" fmla="*/ 0 w 74"/>
                  <a:gd name="T1" fmla="*/ 0 h 42"/>
                  <a:gd name="T2" fmla="*/ 1 w 74"/>
                  <a:gd name="T3" fmla="*/ 0 h 42"/>
                  <a:gd name="T4" fmla="*/ 1 w 74"/>
                  <a:gd name="T5" fmla="*/ 0 h 42"/>
                  <a:gd name="T6" fmla="*/ 0 w 74"/>
                  <a:gd name="T7" fmla="*/ 0 h 42"/>
                  <a:gd name="T8" fmla="*/ 0 w 74"/>
                  <a:gd name="T9" fmla="*/ 0 h 42"/>
                  <a:gd name="T10" fmla="*/ 0 w 74"/>
                  <a:gd name="T11" fmla="*/ 0 h 42"/>
                  <a:gd name="T12" fmla="*/ 0 w 74"/>
                  <a:gd name="T13" fmla="*/ 0 h 42"/>
                  <a:gd name="T14" fmla="*/ 0 w 74"/>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42">
                    <a:moveTo>
                      <a:pt x="43" y="0"/>
                    </a:moveTo>
                    <a:lnTo>
                      <a:pt x="74" y="0"/>
                    </a:lnTo>
                    <a:lnTo>
                      <a:pt x="74" y="42"/>
                    </a:lnTo>
                    <a:lnTo>
                      <a:pt x="43" y="42"/>
                    </a:lnTo>
                    <a:lnTo>
                      <a:pt x="0" y="42"/>
                    </a:lnTo>
                    <a:lnTo>
                      <a:pt x="0" y="0"/>
                    </a:lnTo>
                    <a:lnTo>
                      <a:pt x="43" y="0"/>
                    </a:lnTo>
                    <a:close/>
                  </a:path>
                </a:pathLst>
              </a:custGeom>
              <a:solidFill>
                <a:srgbClr val="FF9900"/>
              </a:solidFill>
              <a:ln w="9525">
                <a:solidFill>
                  <a:srgbClr val="FF9900"/>
                </a:solidFill>
                <a:round/>
                <a:headEnd/>
                <a:tailEnd/>
              </a:ln>
            </p:spPr>
            <p:txBody>
              <a:bodyPr/>
              <a:lstStyle/>
              <a:p>
                <a:endParaRPr lang="el-GR"/>
              </a:p>
            </p:txBody>
          </p:sp>
          <p:sp>
            <p:nvSpPr>
              <p:cNvPr id="49214" name="Freeform 97"/>
              <p:cNvSpPr>
                <a:spLocks/>
              </p:cNvSpPr>
              <p:nvPr/>
            </p:nvSpPr>
            <p:spPr bwMode="auto">
              <a:xfrm>
                <a:off x="1808" y="2759"/>
                <a:ext cx="9" cy="4"/>
              </a:xfrm>
              <a:custGeom>
                <a:avLst/>
                <a:gdLst>
                  <a:gd name="T0" fmla="*/ 0 w 117"/>
                  <a:gd name="T1" fmla="*/ 0 h 42"/>
                  <a:gd name="T2" fmla="*/ 0 w 117"/>
                  <a:gd name="T3" fmla="*/ 0 h 42"/>
                  <a:gd name="T4" fmla="*/ 1 w 117"/>
                  <a:gd name="T5" fmla="*/ 0 h 42"/>
                  <a:gd name="T6" fmla="*/ 0 w 117"/>
                  <a:gd name="T7" fmla="*/ 0 h 42"/>
                  <a:gd name="T8" fmla="*/ 0 w 117"/>
                  <a:gd name="T9" fmla="*/ 0 h 42"/>
                  <a:gd name="T10" fmla="*/ 0 w 117"/>
                  <a:gd name="T11" fmla="*/ 0 h 42"/>
                  <a:gd name="T12" fmla="*/ 0 w 117"/>
                  <a:gd name="T13" fmla="*/ 0 h 42"/>
                  <a:gd name="T14" fmla="*/ 0 w 117"/>
                  <a:gd name="T15" fmla="*/ 0 h 42"/>
                  <a:gd name="T16" fmla="*/ 0 w 117"/>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42">
                    <a:moveTo>
                      <a:pt x="43" y="0"/>
                    </a:moveTo>
                    <a:lnTo>
                      <a:pt x="74" y="0"/>
                    </a:lnTo>
                    <a:lnTo>
                      <a:pt x="117" y="0"/>
                    </a:lnTo>
                    <a:lnTo>
                      <a:pt x="74" y="42"/>
                    </a:lnTo>
                    <a:lnTo>
                      <a:pt x="43" y="42"/>
                    </a:lnTo>
                    <a:lnTo>
                      <a:pt x="0" y="42"/>
                    </a:lnTo>
                    <a:lnTo>
                      <a:pt x="0" y="0"/>
                    </a:lnTo>
                    <a:lnTo>
                      <a:pt x="43" y="0"/>
                    </a:lnTo>
                    <a:close/>
                  </a:path>
                </a:pathLst>
              </a:custGeom>
              <a:solidFill>
                <a:srgbClr val="FF9900"/>
              </a:solidFill>
              <a:ln w="9525">
                <a:solidFill>
                  <a:srgbClr val="FF9900"/>
                </a:solidFill>
                <a:round/>
                <a:headEnd/>
                <a:tailEnd/>
              </a:ln>
            </p:spPr>
            <p:txBody>
              <a:bodyPr/>
              <a:lstStyle/>
              <a:p>
                <a:endParaRPr lang="el-GR"/>
              </a:p>
            </p:txBody>
          </p:sp>
          <p:sp>
            <p:nvSpPr>
              <p:cNvPr id="49215" name="Freeform 98"/>
              <p:cNvSpPr>
                <a:spLocks/>
              </p:cNvSpPr>
              <p:nvPr/>
            </p:nvSpPr>
            <p:spPr bwMode="auto">
              <a:xfrm>
                <a:off x="1884" y="2801"/>
                <a:ext cx="22" cy="21"/>
              </a:xfrm>
              <a:custGeom>
                <a:avLst/>
                <a:gdLst>
                  <a:gd name="T0" fmla="*/ 1 w 264"/>
                  <a:gd name="T1" fmla="*/ 0 h 253"/>
                  <a:gd name="T2" fmla="*/ 1 w 264"/>
                  <a:gd name="T3" fmla="*/ 0 h 253"/>
                  <a:gd name="T4" fmla="*/ 2 w 264"/>
                  <a:gd name="T5" fmla="*/ 0 h 253"/>
                  <a:gd name="T6" fmla="*/ 2 w 264"/>
                  <a:gd name="T7" fmla="*/ 1 h 253"/>
                  <a:gd name="T8" fmla="*/ 2 w 264"/>
                  <a:gd name="T9" fmla="*/ 1 h 253"/>
                  <a:gd name="T10" fmla="*/ 2 w 264"/>
                  <a:gd name="T11" fmla="*/ 1 h 253"/>
                  <a:gd name="T12" fmla="*/ 2 w 264"/>
                  <a:gd name="T13" fmla="*/ 1 h 253"/>
                  <a:gd name="T14" fmla="*/ 2 w 264"/>
                  <a:gd name="T15" fmla="*/ 1 h 253"/>
                  <a:gd name="T16" fmla="*/ 2 w 264"/>
                  <a:gd name="T17" fmla="*/ 2 h 253"/>
                  <a:gd name="T18" fmla="*/ 1 w 264"/>
                  <a:gd name="T19" fmla="*/ 2 h 253"/>
                  <a:gd name="T20" fmla="*/ 1 w 264"/>
                  <a:gd name="T21" fmla="*/ 2 h 253"/>
                  <a:gd name="T22" fmla="*/ 1 w 264"/>
                  <a:gd name="T23" fmla="*/ 2 h 253"/>
                  <a:gd name="T24" fmla="*/ 0 w 264"/>
                  <a:gd name="T25" fmla="*/ 1 h 253"/>
                  <a:gd name="T26" fmla="*/ 0 w 264"/>
                  <a:gd name="T27" fmla="*/ 1 h 253"/>
                  <a:gd name="T28" fmla="*/ 0 w 264"/>
                  <a:gd name="T29" fmla="*/ 1 h 253"/>
                  <a:gd name="T30" fmla="*/ 0 w 264"/>
                  <a:gd name="T31" fmla="*/ 1 h 253"/>
                  <a:gd name="T32" fmla="*/ 0 w 264"/>
                  <a:gd name="T33" fmla="*/ 1 h 253"/>
                  <a:gd name="T34" fmla="*/ 0 w 264"/>
                  <a:gd name="T35" fmla="*/ 0 h 253"/>
                  <a:gd name="T36" fmla="*/ 1 w 264"/>
                  <a:gd name="T37" fmla="*/ 0 h 253"/>
                  <a:gd name="T38" fmla="*/ 1 w 264"/>
                  <a:gd name="T39" fmla="*/ 0 h 253"/>
                  <a:gd name="T40" fmla="*/ 1 w 264"/>
                  <a:gd name="T41" fmla="*/ 0 h 2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4" h="253">
                    <a:moveTo>
                      <a:pt x="138" y="0"/>
                    </a:moveTo>
                    <a:lnTo>
                      <a:pt x="169" y="0"/>
                    </a:lnTo>
                    <a:lnTo>
                      <a:pt x="212" y="42"/>
                    </a:lnTo>
                    <a:lnTo>
                      <a:pt x="264" y="85"/>
                    </a:lnTo>
                    <a:lnTo>
                      <a:pt x="264" y="127"/>
                    </a:lnTo>
                    <a:lnTo>
                      <a:pt x="264" y="168"/>
                    </a:lnTo>
                    <a:lnTo>
                      <a:pt x="264" y="211"/>
                    </a:lnTo>
                    <a:lnTo>
                      <a:pt x="212" y="211"/>
                    </a:lnTo>
                    <a:lnTo>
                      <a:pt x="212" y="253"/>
                    </a:lnTo>
                    <a:lnTo>
                      <a:pt x="169" y="253"/>
                    </a:lnTo>
                    <a:lnTo>
                      <a:pt x="138" y="253"/>
                    </a:lnTo>
                    <a:lnTo>
                      <a:pt x="96" y="253"/>
                    </a:lnTo>
                    <a:lnTo>
                      <a:pt x="54" y="211"/>
                    </a:lnTo>
                    <a:lnTo>
                      <a:pt x="0" y="168"/>
                    </a:lnTo>
                    <a:lnTo>
                      <a:pt x="0" y="127"/>
                    </a:lnTo>
                    <a:lnTo>
                      <a:pt x="0" y="85"/>
                    </a:lnTo>
                    <a:lnTo>
                      <a:pt x="54" y="85"/>
                    </a:lnTo>
                    <a:lnTo>
                      <a:pt x="54" y="42"/>
                    </a:lnTo>
                    <a:lnTo>
                      <a:pt x="96" y="0"/>
                    </a:lnTo>
                    <a:lnTo>
                      <a:pt x="138" y="0"/>
                    </a:lnTo>
                    <a:close/>
                  </a:path>
                </a:pathLst>
              </a:custGeom>
              <a:solidFill>
                <a:srgbClr val="FF9900"/>
              </a:solidFill>
              <a:ln w="9525">
                <a:solidFill>
                  <a:srgbClr val="FF9900"/>
                </a:solidFill>
                <a:round/>
                <a:headEnd/>
                <a:tailEnd/>
              </a:ln>
            </p:spPr>
            <p:txBody>
              <a:bodyPr/>
              <a:lstStyle/>
              <a:p>
                <a:endParaRPr lang="el-GR"/>
              </a:p>
            </p:txBody>
          </p:sp>
          <p:sp>
            <p:nvSpPr>
              <p:cNvPr id="49216" name="Freeform 99"/>
              <p:cNvSpPr>
                <a:spLocks/>
              </p:cNvSpPr>
              <p:nvPr/>
            </p:nvSpPr>
            <p:spPr bwMode="auto">
              <a:xfrm>
                <a:off x="1909" y="2759"/>
                <a:ext cx="7" cy="4"/>
              </a:xfrm>
              <a:custGeom>
                <a:avLst/>
                <a:gdLst>
                  <a:gd name="T0" fmla="*/ 0 w 74"/>
                  <a:gd name="T1" fmla="*/ 0 h 42"/>
                  <a:gd name="T2" fmla="*/ 1 w 74"/>
                  <a:gd name="T3" fmla="*/ 0 h 42"/>
                  <a:gd name="T4" fmla="*/ 1 w 74"/>
                  <a:gd name="T5" fmla="*/ 0 h 42"/>
                  <a:gd name="T6" fmla="*/ 0 w 74"/>
                  <a:gd name="T7" fmla="*/ 0 h 42"/>
                  <a:gd name="T8" fmla="*/ 0 w 74"/>
                  <a:gd name="T9" fmla="*/ 0 h 42"/>
                  <a:gd name="T10" fmla="*/ 0 w 74"/>
                  <a:gd name="T11" fmla="*/ 0 h 42"/>
                  <a:gd name="T12" fmla="*/ 0 w 74"/>
                  <a:gd name="T13" fmla="*/ 0 h 42"/>
                  <a:gd name="T14" fmla="*/ 0 w 74"/>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42">
                    <a:moveTo>
                      <a:pt x="43" y="0"/>
                    </a:moveTo>
                    <a:lnTo>
                      <a:pt x="74" y="0"/>
                    </a:lnTo>
                    <a:lnTo>
                      <a:pt x="74" y="42"/>
                    </a:lnTo>
                    <a:lnTo>
                      <a:pt x="43" y="42"/>
                    </a:lnTo>
                    <a:lnTo>
                      <a:pt x="0" y="42"/>
                    </a:lnTo>
                    <a:lnTo>
                      <a:pt x="0" y="0"/>
                    </a:lnTo>
                    <a:lnTo>
                      <a:pt x="43" y="0"/>
                    </a:lnTo>
                    <a:close/>
                  </a:path>
                </a:pathLst>
              </a:custGeom>
              <a:solidFill>
                <a:srgbClr val="FF9900"/>
              </a:solidFill>
              <a:ln w="1588">
                <a:solidFill>
                  <a:srgbClr val="FF9900"/>
                </a:solidFill>
                <a:prstDash val="solid"/>
                <a:round/>
                <a:headEnd/>
                <a:tailEnd/>
              </a:ln>
            </p:spPr>
            <p:txBody>
              <a:bodyPr/>
              <a:lstStyle/>
              <a:p>
                <a:endParaRPr lang="el-GR"/>
              </a:p>
            </p:txBody>
          </p:sp>
          <p:sp>
            <p:nvSpPr>
              <p:cNvPr id="49217" name="Freeform 100"/>
              <p:cNvSpPr>
                <a:spLocks/>
              </p:cNvSpPr>
              <p:nvPr/>
            </p:nvSpPr>
            <p:spPr bwMode="auto">
              <a:xfrm>
                <a:off x="1808" y="2759"/>
                <a:ext cx="9" cy="4"/>
              </a:xfrm>
              <a:custGeom>
                <a:avLst/>
                <a:gdLst>
                  <a:gd name="T0" fmla="*/ 0 w 117"/>
                  <a:gd name="T1" fmla="*/ 0 h 42"/>
                  <a:gd name="T2" fmla="*/ 0 w 117"/>
                  <a:gd name="T3" fmla="*/ 0 h 42"/>
                  <a:gd name="T4" fmla="*/ 1 w 117"/>
                  <a:gd name="T5" fmla="*/ 0 h 42"/>
                  <a:gd name="T6" fmla="*/ 0 w 117"/>
                  <a:gd name="T7" fmla="*/ 0 h 42"/>
                  <a:gd name="T8" fmla="*/ 0 w 117"/>
                  <a:gd name="T9" fmla="*/ 0 h 42"/>
                  <a:gd name="T10" fmla="*/ 0 w 117"/>
                  <a:gd name="T11" fmla="*/ 0 h 42"/>
                  <a:gd name="T12" fmla="*/ 0 w 117"/>
                  <a:gd name="T13" fmla="*/ 0 h 42"/>
                  <a:gd name="T14" fmla="*/ 0 w 117"/>
                  <a:gd name="T15" fmla="*/ 0 h 42"/>
                  <a:gd name="T16" fmla="*/ 0 w 117"/>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42">
                    <a:moveTo>
                      <a:pt x="43" y="0"/>
                    </a:moveTo>
                    <a:lnTo>
                      <a:pt x="74" y="0"/>
                    </a:lnTo>
                    <a:lnTo>
                      <a:pt x="117" y="0"/>
                    </a:lnTo>
                    <a:lnTo>
                      <a:pt x="74" y="42"/>
                    </a:lnTo>
                    <a:lnTo>
                      <a:pt x="43" y="42"/>
                    </a:lnTo>
                    <a:lnTo>
                      <a:pt x="0" y="42"/>
                    </a:lnTo>
                    <a:lnTo>
                      <a:pt x="0" y="0"/>
                    </a:lnTo>
                    <a:lnTo>
                      <a:pt x="43" y="0"/>
                    </a:lnTo>
                    <a:close/>
                  </a:path>
                </a:pathLst>
              </a:custGeom>
              <a:solidFill>
                <a:srgbClr val="FF9900"/>
              </a:solidFill>
              <a:ln w="1588">
                <a:solidFill>
                  <a:srgbClr val="FF9900"/>
                </a:solidFill>
                <a:prstDash val="solid"/>
                <a:round/>
                <a:headEnd/>
                <a:tailEnd/>
              </a:ln>
            </p:spPr>
            <p:txBody>
              <a:bodyPr/>
              <a:lstStyle/>
              <a:p>
                <a:endParaRPr lang="el-GR"/>
              </a:p>
            </p:txBody>
          </p:sp>
          <p:sp>
            <p:nvSpPr>
              <p:cNvPr id="49218" name="Freeform 101"/>
              <p:cNvSpPr>
                <a:spLocks/>
              </p:cNvSpPr>
              <p:nvPr/>
            </p:nvSpPr>
            <p:spPr bwMode="auto">
              <a:xfrm>
                <a:off x="1884" y="2801"/>
                <a:ext cx="22" cy="21"/>
              </a:xfrm>
              <a:custGeom>
                <a:avLst/>
                <a:gdLst>
                  <a:gd name="T0" fmla="*/ 1 w 264"/>
                  <a:gd name="T1" fmla="*/ 0 h 253"/>
                  <a:gd name="T2" fmla="*/ 1 w 264"/>
                  <a:gd name="T3" fmla="*/ 0 h 253"/>
                  <a:gd name="T4" fmla="*/ 2 w 264"/>
                  <a:gd name="T5" fmla="*/ 0 h 253"/>
                  <a:gd name="T6" fmla="*/ 2 w 264"/>
                  <a:gd name="T7" fmla="*/ 1 h 253"/>
                  <a:gd name="T8" fmla="*/ 2 w 264"/>
                  <a:gd name="T9" fmla="*/ 1 h 253"/>
                  <a:gd name="T10" fmla="*/ 2 w 264"/>
                  <a:gd name="T11" fmla="*/ 1 h 253"/>
                  <a:gd name="T12" fmla="*/ 2 w 264"/>
                  <a:gd name="T13" fmla="*/ 1 h 253"/>
                  <a:gd name="T14" fmla="*/ 2 w 264"/>
                  <a:gd name="T15" fmla="*/ 1 h 253"/>
                  <a:gd name="T16" fmla="*/ 2 w 264"/>
                  <a:gd name="T17" fmla="*/ 2 h 253"/>
                  <a:gd name="T18" fmla="*/ 1 w 264"/>
                  <a:gd name="T19" fmla="*/ 2 h 253"/>
                  <a:gd name="T20" fmla="*/ 1 w 264"/>
                  <a:gd name="T21" fmla="*/ 2 h 253"/>
                  <a:gd name="T22" fmla="*/ 1 w 264"/>
                  <a:gd name="T23" fmla="*/ 2 h 253"/>
                  <a:gd name="T24" fmla="*/ 0 w 264"/>
                  <a:gd name="T25" fmla="*/ 1 h 253"/>
                  <a:gd name="T26" fmla="*/ 0 w 264"/>
                  <a:gd name="T27" fmla="*/ 1 h 253"/>
                  <a:gd name="T28" fmla="*/ 0 w 264"/>
                  <a:gd name="T29" fmla="*/ 1 h 253"/>
                  <a:gd name="T30" fmla="*/ 0 w 264"/>
                  <a:gd name="T31" fmla="*/ 1 h 253"/>
                  <a:gd name="T32" fmla="*/ 0 w 264"/>
                  <a:gd name="T33" fmla="*/ 1 h 253"/>
                  <a:gd name="T34" fmla="*/ 0 w 264"/>
                  <a:gd name="T35" fmla="*/ 0 h 253"/>
                  <a:gd name="T36" fmla="*/ 1 w 264"/>
                  <a:gd name="T37" fmla="*/ 0 h 253"/>
                  <a:gd name="T38" fmla="*/ 1 w 264"/>
                  <a:gd name="T39" fmla="*/ 0 h 253"/>
                  <a:gd name="T40" fmla="*/ 1 w 264"/>
                  <a:gd name="T41" fmla="*/ 0 h 2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4" h="253">
                    <a:moveTo>
                      <a:pt x="138" y="0"/>
                    </a:moveTo>
                    <a:lnTo>
                      <a:pt x="169" y="0"/>
                    </a:lnTo>
                    <a:lnTo>
                      <a:pt x="212" y="42"/>
                    </a:lnTo>
                    <a:lnTo>
                      <a:pt x="264" y="85"/>
                    </a:lnTo>
                    <a:lnTo>
                      <a:pt x="264" y="127"/>
                    </a:lnTo>
                    <a:lnTo>
                      <a:pt x="264" y="168"/>
                    </a:lnTo>
                    <a:lnTo>
                      <a:pt x="264" y="211"/>
                    </a:lnTo>
                    <a:lnTo>
                      <a:pt x="212" y="211"/>
                    </a:lnTo>
                    <a:lnTo>
                      <a:pt x="212" y="253"/>
                    </a:lnTo>
                    <a:lnTo>
                      <a:pt x="169" y="253"/>
                    </a:lnTo>
                    <a:lnTo>
                      <a:pt x="138" y="253"/>
                    </a:lnTo>
                    <a:lnTo>
                      <a:pt x="96" y="253"/>
                    </a:lnTo>
                    <a:lnTo>
                      <a:pt x="54" y="211"/>
                    </a:lnTo>
                    <a:lnTo>
                      <a:pt x="0" y="168"/>
                    </a:lnTo>
                    <a:lnTo>
                      <a:pt x="0" y="127"/>
                    </a:lnTo>
                    <a:lnTo>
                      <a:pt x="0" y="85"/>
                    </a:lnTo>
                    <a:lnTo>
                      <a:pt x="54" y="85"/>
                    </a:lnTo>
                    <a:lnTo>
                      <a:pt x="54" y="42"/>
                    </a:lnTo>
                    <a:lnTo>
                      <a:pt x="96" y="0"/>
                    </a:lnTo>
                    <a:lnTo>
                      <a:pt x="138" y="0"/>
                    </a:lnTo>
                    <a:close/>
                  </a:path>
                </a:pathLst>
              </a:custGeom>
              <a:solidFill>
                <a:srgbClr val="FF9900"/>
              </a:solidFill>
              <a:ln w="1588">
                <a:solidFill>
                  <a:srgbClr val="FF9900"/>
                </a:solidFill>
                <a:prstDash val="solid"/>
                <a:round/>
                <a:headEnd/>
                <a:tailEnd/>
              </a:ln>
            </p:spPr>
            <p:txBody>
              <a:bodyPr/>
              <a:lstStyle/>
              <a:p>
                <a:endParaRPr lang="el-GR"/>
              </a:p>
            </p:txBody>
          </p:sp>
          <p:sp>
            <p:nvSpPr>
              <p:cNvPr id="49219" name="Freeform 102"/>
              <p:cNvSpPr>
                <a:spLocks/>
              </p:cNvSpPr>
              <p:nvPr/>
            </p:nvSpPr>
            <p:spPr bwMode="auto">
              <a:xfrm>
                <a:off x="1829" y="2815"/>
                <a:ext cx="69" cy="60"/>
              </a:xfrm>
              <a:custGeom>
                <a:avLst/>
                <a:gdLst>
                  <a:gd name="T0" fmla="*/ 0 w 832"/>
                  <a:gd name="T1" fmla="*/ 1 h 717"/>
                  <a:gd name="T2" fmla="*/ 4 w 832"/>
                  <a:gd name="T3" fmla="*/ 0 h 717"/>
                  <a:gd name="T4" fmla="*/ 5 w 832"/>
                  <a:gd name="T5" fmla="*/ 0 h 717"/>
                  <a:gd name="T6" fmla="*/ 5 w 832"/>
                  <a:gd name="T7" fmla="*/ 0 h 717"/>
                  <a:gd name="T8" fmla="*/ 5 w 832"/>
                  <a:gd name="T9" fmla="*/ 0 h 717"/>
                  <a:gd name="T10" fmla="*/ 5 w 832"/>
                  <a:gd name="T11" fmla="*/ 0 h 717"/>
                  <a:gd name="T12" fmla="*/ 5 w 832"/>
                  <a:gd name="T13" fmla="*/ 1 h 717"/>
                  <a:gd name="T14" fmla="*/ 6 w 832"/>
                  <a:gd name="T15" fmla="*/ 2 h 717"/>
                  <a:gd name="T16" fmla="*/ 6 w 832"/>
                  <a:gd name="T17" fmla="*/ 2 h 717"/>
                  <a:gd name="T18" fmla="*/ 6 w 832"/>
                  <a:gd name="T19" fmla="*/ 2 h 717"/>
                  <a:gd name="T20" fmla="*/ 6 w 832"/>
                  <a:gd name="T21" fmla="*/ 3 h 717"/>
                  <a:gd name="T22" fmla="*/ 5 w 832"/>
                  <a:gd name="T23" fmla="*/ 3 h 717"/>
                  <a:gd name="T24" fmla="*/ 5 w 832"/>
                  <a:gd name="T25" fmla="*/ 3 h 717"/>
                  <a:gd name="T26" fmla="*/ 2 w 832"/>
                  <a:gd name="T27" fmla="*/ 5 h 717"/>
                  <a:gd name="T28" fmla="*/ 2 w 832"/>
                  <a:gd name="T29" fmla="*/ 5 h 717"/>
                  <a:gd name="T30" fmla="*/ 1 w 832"/>
                  <a:gd name="T31" fmla="*/ 5 h 717"/>
                  <a:gd name="T32" fmla="*/ 1 w 832"/>
                  <a:gd name="T33" fmla="*/ 5 h 717"/>
                  <a:gd name="T34" fmla="*/ 1 w 832"/>
                  <a:gd name="T35" fmla="*/ 4 h 717"/>
                  <a:gd name="T36" fmla="*/ 0 w 832"/>
                  <a:gd name="T37" fmla="*/ 2 h 717"/>
                  <a:gd name="T38" fmla="*/ 0 w 832"/>
                  <a:gd name="T39" fmla="*/ 1 h 717"/>
                  <a:gd name="T40" fmla="*/ 0 w 832"/>
                  <a:gd name="T41" fmla="*/ 1 h 717"/>
                  <a:gd name="T42" fmla="*/ 0 w 832"/>
                  <a:gd name="T43" fmla="*/ 1 h 717"/>
                  <a:gd name="T44" fmla="*/ 0 w 832"/>
                  <a:gd name="T45" fmla="*/ 1 h 717"/>
                  <a:gd name="T46" fmla="*/ 0 w 832"/>
                  <a:gd name="T47" fmla="*/ 1 h 7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32" h="717">
                    <a:moveTo>
                      <a:pt x="74" y="85"/>
                    </a:moveTo>
                    <a:lnTo>
                      <a:pt x="622" y="0"/>
                    </a:lnTo>
                    <a:lnTo>
                      <a:pt x="663" y="0"/>
                    </a:lnTo>
                    <a:lnTo>
                      <a:pt x="717" y="0"/>
                    </a:lnTo>
                    <a:lnTo>
                      <a:pt x="759" y="0"/>
                    </a:lnTo>
                    <a:lnTo>
                      <a:pt x="759" y="43"/>
                    </a:lnTo>
                    <a:lnTo>
                      <a:pt x="801" y="85"/>
                    </a:lnTo>
                    <a:lnTo>
                      <a:pt x="832" y="254"/>
                    </a:lnTo>
                    <a:lnTo>
                      <a:pt x="832" y="296"/>
                    </a:lnTo>
                    <a:lnTo>
                      <a:pt x="832" y="338"/>
                    </a:lnTo>
                    <a:lnTo>
                      <a:pt x="832" y="391"/>
                    </a:lnTo>
                    <a:lnTo>
                      <a:pt x="801" y="391"/>
                    </a:lnTo>
                    <a:lnTo>
                      <a:pt x="759" y="391"/>
                    </a:lnTo>
                    <a:lnTo>
                      <a:pt x="285" y="717"/>
                    </a:lnTo>
                    <a:lnTo>
                      <a:pt x="242" y="717"/>
                    </a:lnTo>
                    <a:lnTo>
                      <a:pt x="211" y="717"/>
                    </a:lnTo>
                    <a:lnTo>
                      <a:pt x="168" y="675"/>
                    </a:lnTo>
                    <a:lnTo>
                      <a:pt x="127" y="632"/>
                    </a:lnTo>
                    <a:lnTo>
                      <a:pt x="0" y="254"/>
                    </a:lnTo>
                    <a:lnTo>
                      <a:pt x="0" y="169"/>
                    </a:lnTo>
                    <a:lnTo>
                      <a:pt x="31" y="128"/>
                    </a:lnTo>
                    <a:lnTo>
                      <a:pt x="31" y="85"/>
                    </a:lnTo>
                    <a:lnTo>
                      <a:pt x="74" y="85"/>
                    </a:lnTo>
                    <a:close/>
                  </a:path>
                </a:pathLst>
              </a:custGeom>
              <a:solidFill>
                <a:srgbClr val="FF9900"/>
              </a:solidFill>
              <a:ln w="9525">
                <a:solidFill>
                  <a:srgbClr val="FF9900"/>
                </a:solidFill>
                <a:round/>
                <a:headEnd/>
                <a:tailEnd/>
              </a:ln>
            </p:spPr>
            <p:txBody>
              <a:bodyPr/>
              <a:lstStyle/>
              <a:p>
                <a:endParaRPr lang="el-GR"/>
              </a:p>
            </p:txBody>
          </p:sp>
          <p:sp>
            <p:nvSpPr>
              <p:cNvPr id="49220" name="Freeform 103"/>
              <p:cNvSpPr>
                <a:spLocks/>
              </p:cNvSpPr>
              <p:nvPr/>
            </p:nvSpPr>
            <p:spPr bwMode="auto">
              <a:xfrm>
                <a:off x="1804" y="2552"/>
                <a:ext cx="116" cy="116"/>
              </a:xfrm>
              <a:custGeom>
                <a:avLst/>
                <a:gdLst>
                  <a:gd name="T0" fmla="*/ 5 w 1390"/>
                  <a:gd name="T1" fmla="*/ 0 h 1390"/>
                  <a:gd name="T2" fmla="*/ 6 w 1390"/>
                  <a:gd name="T3" fmla="*/ 0 h 1390"/>
                  <a:gd name="T4" fmla="*/ 7 w 1390"/>
                  <a:gd name="T5" fmla="*/ 0 h 1390"/>
                  <a:gd name="T6" fmla="*/ 7 w 1390"/>
                  <a:gd name="T7" fmla="*/ 1 h 1390"/>
                  <a:gd name="T8" fmla="*/ 8 w 1390"/>
                  <a:gd name="T9" fmla="*/ 1 h 1390"/>
                  <a:gd name="T10" fmla="*/ 9 w 1390"/>
                  <a:gd name="T11" fmla="*/ 2 h 1390"/>
                  <a:gd name="T12" fmla="*/ 9 w 1390"/>
                  <a:gd name="T13" fmla="*/ 2 h 1390"/>
                  <a:gd name="T14" fmla="*/ 9 w 1390"/>
                  <a:gd name="T15" fmla="*/ 3 h 1390"/>
                  <a:gd name="T16" fmla="*/ 10 w 1390"/>
                  <a:gd name="T17" fmla="*/ 4 h 1390"/>
                  <a:gd name="T18" fmla="*/ 10 w 1390"/>
                  <a:gd name="T19" fmla="*/ 5 h 1390"/>
                  <a:gd name="T20" fmla="*/ 10 w 1390"/>
                  <a:gd name="T21" fmla="*/ 6 h 1390"/>
                  <a:gd name="T22" fmla="*/ 9 w 1390"/>
                  <a:gd name="T23" fmla="*/ 7 h 1390"/>
                  <a:gd name="T24" fmla="*/ 9 w 1390"/>
                  <a:gd name="T25" fmla="*/ 8 h 1390"/>
                  <a:gd name="T26" fmla="*/ 8 w 1390"/>
                  <a:gd name="T27" fmla="*/ 8 h 1390"/>
                  <a:gd name="T28" fmla="*/ 8 w 1390"/>
                  <a:gd name="T29" fmla="*/ 9 h 1390"/>
                  <a:gd name="T30" fmla="*/ 7 w 1390"/>
                  <a:gd name="T31" fmla="*/ 9 h 1390"/>
                  <a:gd name="T32" fmla="*/ 6 w 1390"/>
                  <a:gd name="T33" fmla="*/ 10 h 1390"/>
                  <a:gd name="T34" fmla="*/ 5 w 1390"/>
                  <a:gd name="T35" fmla="*/ 10 h 1390"/>
                  <a:gd name="T36" fmla="*/ 4 w 1390"/>
                  <a:gd name="T37" fmla="*/ 10 h 1390"/>
                  <a:gd name="T38" fmla="*/ 3 w 1390"/>
                  <a:gd name="T39" fmla="*/ 9 h 1390"/>
                  <a:gd name="T40" fmla="*/ 2 w 1390"/>
                  <a:gd name="T41" fmla="*/ 9 h 1390"/>
                  <a:gd name="T42" fmla="*/ 2 w 1390"/>
                  <a:gd name="T43" fmla="*/ 8 h 1390"/>
                  <a:gd name="T44" fmla="*/ 1 w 1390"/>
                  <a:gd name="T45" fmla="*/ 8 h 1390"/>
                  <a:gd name="T46" fmla="*/ 0 w 1390"/>
                  <a:gd name="T47" fmla="*/ 7 h 1390"/>
                  <a:gd name="T48" fmla="*/ 0 w 1390"/>
                  <a:gd name="T49" fmla="*/ 6 h 1390"/>
                  <a:gd name="T50" fmla="*/ 0 w 1390"/>
                  <a:gd name="T51" fmla="*/ 5 h 1390"/>
                  <a:gd name="T52" fmla="*/ 0 w 1390"/>
                  <a:gd name="T53" fmla="*/ 4 h 1390"/>
                  <a:gd name="T54" fmla="*/ 0 w 1390"/>
                  <a:gd name="T55" fmla="*/ 3 h 1390"/>
                  <a:gd name="T56" fmla="*/ 1 w 1390"/>
                  <a:gd name="T57" fmla="*/ 2 h 1390"/>
                  <a:gd name="T58" fmla="*/ 2 w 1390"/>
                  <a:gd name="T59" fmla="*/ 1 h 1390"/>
                  <a:gd name="T60" fmla="*/ 2 w 1390"/>
                  <a:gd name="T61" fmla="*/ 1 h 1390"/>
                  <a:gd name="T62" fmla="*/ 3 w 1390"/>
                  <a:gd name="T63" fmla="*/ 0 h 1390"/>
                  <a:gd name="T64" fmla="*/ 4 w 1390"/>
                  <a:gd name="T65" fmla="*/ 0 h 1390"/>
                  <a:gd name="T66" fmla="*/ 5 w 1390"/>
                  <a:gd name="T67" fmla="*/ 0 h 13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90" h="1390">
                    <a:moveTo>
                      <a:pt x="706" y="0"/>
                    </a:moveTo>
                    <a:lnTo>
                      <a:pt x="748" y="0"/>
                    </a:lnTo>
                    <a:lnTo>
                      <a:pt x="801" y="0"/>
                    </a:lnTo>
                    <a:lnTo>
                      <a:pt x="843" y="0"/>
                    </a:lnTo>
                    <a:lnTo>
                      <a:pt x="917" y="0"/>
                    </a:lnTo>
                    <a:lnTo>
                      <a:pt x="958" y="41"/>
                    </a:lnTo>
                    <a:lnTo>
                      <a:pt x="1012" y="41"/>
                    </a:lnTo>
                    <a:lnTo>
                      <a:pt x="1012" y="84"/>
                    </a:lnTo>
                    <a:lnTo>
                      <a:pt x="1096" y="84"/>
                    </a:lnTo>
                    <a:lnTo>
                      <a:pt x="1127" y="126"/>
                    </a:lnTo>
                    <a:lnTo>
                      <a:pt x="1170" y="168"/>
                    </a:lnTo>
                    <a:lnTo>
                      <a:pt x="1222" y="252"/>
                    </a:lnTo>
                    <a:lnTo>
                      <a:pt x="1264" y="295"/>
                    </a:lnTo>
                    <a:lnTo>
                      <a:pt x="1307" y="337"/>
                    </a:lnTo>
                    <a:lnTo>
                      <a:pt x="1338" y="378"/>
                    </a:lnTo>
                    <a:lnTo>
                      <a:pt x="1338" y="421"/>
                    </a:lnTo>
                    <a:lnTo>
                      <a:pt x="1390" y="463"/>
                    </a:lnTo>
                    <a:lnTo>
                      <a:pt x="1390" y="547"/>
                    </a:lnTo>
                    <a:lnTo>
                      <a:pt x="1390" y="589"/>
                    </a:lnTo>
                    <a:lnTo>
                      <a:pt x="1390" y="673"/>
                    </a:lnTo>
                    <a:lnTo>
                      <a:pt x="1390" y="758"/>
                    </a:lnTo>
                    <a:lnTo>
                      <a:pt x="1390" y="842"/>
                    </a:lnTo>
                    <a:lnTo>
                      <a:pt x="1390" y="884"/>
                    </a:lnTo>
                    <a:lnTo>
                      <a:pt x="1338" y="968"/>
                    </a:lnTo>
                    <a:lnTo>
                      <a:pt x="1307" y="1010"/>
                    </a:lnTo>
                    <a:lnTo>
                      <a:pt x="1264" y="1095"/>
                    </a:lnTo>
                    <a:lnTo>
                      <a:pt x="1222" y="1136"/>
                    </a:lnTo>
                    <a:lnTo>
                      <a:pt x="1170" y="1179"/>
                    </a:lnTo>
                    <a:lnTo>
                      <a:pt x="1127" y="1221"/>
                    </a:lnTo>
                    <a:lnTo>
                      <a:pt x="1096" y="1264"/>
                    </a:lnTo>
                    <a:lnTo>
                      <a:pt x="1012" y="1305"/>
                    </a:lnTo>
                    <a:lnTo>
                      <a:pt x="958" y="1305"/>
                    </a:lnTo>
                    <a:lnTo>
                      <a:pt x="917" y="1348"/>
                    </a:lnTo>
                    <a:lnTo>
                      <a:pt x="843" y="1390"/>
                    </a:lnTo>
                    <a:lnTo>
                      <a:pt x="748" y="1390"/>
                    </a:lnTo>
                    <a:lnTo>
                      <a:pt x="706" y="1390"/>
                    </a:lnTo>
                    <a:lnTo>
                      <a:pt x="632" y="1390"/>
                    </a:lnTo>
                    <a:lnTo>
                      <a:pt x="580" y="1390"/>
                    </a:lnTo>
                    <a:lnTo>
                      <a:pt x="506" y="1348"/>
                    </a:lnTo>
                    <a:lnTo>
                      <a:pt x="422" y="1305"/>
                    </a:lnTo>
                    <a:lnTo>
                      <a:pt x="369" y="1305"/>
                    </a:lnTo>
                    <a:lnTo>
                      <a:pt x="326" y="1264"/>
                    </a:lnTo>
                    <a:lnTo>
                      <a:pt x="253" y="1221"/>
                    </a:lnTo>
                    <a:lnTo>
                      <a:pt x="211" y="1179"/>
                    </a:lnTo>
                    <a:lnTo>
                      <a:pt x="159" y="1136"/>
                    </a:lnTo>
                    <a:lnTo>
                      <a:pt x="116" y="1095"/>
                    </a:lnTo>
                    <a:lnTo>
                      <a:pt x="85" y="1010"/>
                    </a:lnTo>
                    <a:lnTo>
                      <a:pt x="42" y="968"/>
                    </a:lnTo>
                    <a:lnTo>
                      <a:pt x="42" y="884"/>
                    </a:lnTo>
                    <a:lnTo>
                      <a:pt x="42" y="842"/>
                    </a:lnTo>
                    <a:lnTo>
                      <a:pt x="0" y="758"/>
                    </a:lnTo>
                    <a:lnTo>
                      <a:pt x="0" y="673"/>
                    </a:lnTo>
                    <a:lnTo>
                      <a:pt x="0" y="589"/>
                    </a:lnTo>
                    <a:lnTo>
                      <a:pt x="42" y="547"/>
                    </a:lnTo>
                    <a:lnTo>
                      <a:pt x="42" y="463"/>
                    </a:lnTo>
                    <a:lnTo>
                      <a:pt x="42" y="421"/>
                    </a:lnTo>
                    <a:lnTo>
                      <a:pt x="85" y="337"/>
                    </a:lnTo>
                    <a:lnTo>
                      <a:pt x="116" y="295"/>
                    </a:lnTo>
                    <a:lnTo>
                      <a:pt x="159" y="252"/>
                    </a:lnTo>
                    <a:lnTo>
                      <a:pt x="211" y="168"/>
                    </a:lnTo>
                    <a:lnTo>
                      <a:pt x="253" y="126"/>
                    </a:lnTo>
                    <a:lnTo>
                      <a:pt x="326" y="84"/>
                    </a:lnTo>
                    <a:lnTo>
                      <a:pt x="369" y="84"/>
                    </a:lnTo>
                    <a:lnTo>
                      <a:pt x="422" y="41"/>
                    </a:lnTo>
                    <a:lnTo>
                      <a:pt x="506" y="0"/>
                    </a:lnTo>
                    <a:lnTo>
                      <a:pt x="580" y="0"/>
                    </a:lnTo>
                    <a:lnTo>
                      <a:pt x="632" y="0"/>
                    </a:lnTo>
                    <a:lnTo>
                      <a:pt x="706" y="0"/>
                    </a:lnTo>
                    <a:close/>
                  </a:path>
                </a:pathLst>
              </a:custGeom>
              <a:solidFill>
                <a:srgbClr val="FF9900"/>
              </a:solidFill>
              <a:ln w="9525">
                <a:solidFill>
                  <a:srgbClr val="FF9900"/>
                </a:solidFill>
                <a:round/>
                <a:headEnd/>
                <a:tailEnd/>
              </a:ln>
            </p:spPr>
            <p:txBody>
              <a:bodyPr/>
              <a:lstStyle/>
              <a:p>
                <a:endParaRPr lang="el-GR"/>
              </a:p>
            </p:txBody>
          </p:sp>
          <p:sp>
            <p:nvSpPr>
              <p:cNvPr id="49221" name="Freeform 104"/>
              <p:cNvSpPr>
                <a:spLocks/>
              </p:cNvSpPr>
              <p:nvPr/>
            </p:nvSpPr>
            <p:spPr bwMode="auto">
              <a:xfrm>
                <a:off x="1835" y="2815"/>
                <a:ext cx="45" cy="7"/>
              </a:xfrm>
              <a:custGeom>
                <a:avLst/>
                <a:gdLst>
                  <a:gd name="T0" fmla="*/ 4 w 548"/>
                  <a:gd name="T1" fmla="*/ 0 h 85"/>
                  <a:gd name="T2" fmla="*/ 0 w 548"/>
                  <a:gd name="T3" fmla="*/ 1 h 85"/>
                  <a:gd name="T4" fmla="*/ 4 w 548"/>
                  <a:gd name="T5" fmla="*/ 0 h 85"/>
                  <a:gd name="T6" fmla="*/ 4 w 548"/>
                  <a:gd name="T7" fmla="*/ 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8" h="85">
                    <a:moveTo>
                      <a:pt x="548" y="0"/>
                    </a:moveTo>
                    <a:lnTo>
                      <a:pt x="0" y="85"/>
                    </a:lnTo>
                    <a:lnTo>
                      <a:pt x="548" y="0"/>
                    </a:lnTo>
                    <a:close/>
                  </a:path>
                </a:pathLst>
              </a:custGeom>
              <a:solidFill>
                <a:srgbClr val="FF9900"/>
              </a:solidFill>
              <a:ln w="9525">
                <a:solidFill>
                  <a:srgbClr val="FF9900"/>
                </a:solidFill>
                <a:round/>
                <a:headEnd/>
                <a:tailEnd/>
              </a:ln>
            </p:spPr>
            <p:txBody>
              <a:bodyPr/>
              <a:lstStyle/>
              <a:p>
                <a:endParaRPr lang="el-GR"/>
              </a:p>
            </p:txBody>
          </p:sp>
          <p:sp>
            <p:nvSpPr>
              <p:cNvPr id="49222" name="Freeform 105"/>
              <p:cNvSpPr>
                <a:spLocks/>
              </p:cNvSpPr>
              <p:nvPr/>
            </p:nvSpPr>
            <p:spPr bwMode="auto">
              <a:xfrm>
                <a:off x="1880" y="2815"/>
                <a:ext cx="15" cy="7"/>
              </a:xfrm>
              <a:custGeom>
                <a:avLst/>
                <a:gdLst>
                  <a:gd name="T0" fmla="*/ 1 w 179"/>
                  <a:gd name="T1" fmla="*/ 1 h 85"/>
                  <a:gd name="T2" fmla="*/ 1 w 179"/>
                  <a:gd name="T3" fmla="*/ 0 h 85"/>
                  <a:gd name="T4" fmla="*/ 1 w 179"/>
                  <a:gd name="T5" fmla="*/ 0 h 85"/>
                  <a:gd name="T6" fmla="*/ 1 w 179"/>
                  <a:gd name="T7" fmla="*/ 0 h 85"/>
                  <a:gd name="T8" fmla="*/ 1 w 179"/>
                  <a:gd name="T9" fmla="*/ 0 h 85"/>
                  <a:gd name="T10" fmla="*/ 0 w 179"/>
                  <a:gd name="T11" fmla="*/ 0 h 85"/>
                  <a:gd name="T12" fmla="*/ 0 w 179"/>
                  <a:gd name="T13" fmla="*/ 0 h 85"/>
                  <a:gd name="T14" fmla="*/ 0 w 179"/>
                  <a:gd name="T15" fmla="*/ 0 h 85"/>
                  <a:gd name="T16" fmla="*/ 1 w 179"/>
                  <a:gd name="T17" fmla="*/ 0 h 85"/>
                  <a:gd name="T18" fmla="*/ 1 w 179"/>
                  <a:gd name="T19" fmla="*/ 0 h 85"/>
                  <a:gd name="T20" fmla="*/ 1 w 179"/>
                  <a:gd name="T21" fmla="*/ 0 h 85"/>
                  <a:gd name="T22" fmla="*/ 1 w 179"/>
                  <a:gd name="T23" fmla="*/ 1 h 85"/>
                  <a:gd name="T24" fmla="*/ 1 w 179"/>
                  <a:gd name="T25" fmla="*/ 1 h 85"/>
                  <a:gd name="T26" fmla="*/ 1 w 179"/>
                  <a:gd name="T27" fmla="*/ 1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9" h="85">
                    <a:moveTo>
                      <a:pt x="179" y="85"/>
                    </a:moveTo>
                    <a:lnTo>
                      <a:pt x="179" y="43"/>
                    </a:lnTo>
                    <a:lnTo>
                      <a:pt x="137" y="43"/>
                    </a:lnTo>
                    <a:lnTo>
                      <a:pt x="137" y="0"/>
                    </a:lnTo>
                    <a:lnTo>
                      <a:pt x="95" y="0"/>
                    </a:lnTo>
                    <a:lnTo>
                      <a:pt x="41" y="0"/>
                    </a:lnTo>
                    <a:lnTo>
                      <a:pt x="0" y="0"/>
                    </a:lnTo>
                    <a:lnTo>
                      <a:pt x="41" y="0"/>
                    </a:lnTo>
                    <a:lnTo>
                      <a:pt x="95" y="0"/>
                    </a:lnTo>
                    <a:lnTo>
                      <a:pt x="95" y="43"/>
                    </a:lnTo>
                    <a:lnTo>
                      <a:pt x="137" y="43"/>
                    </a:lnTo>
                    <a:lnTo>
                      <a:pt x="137" y="85"/>
                    </a:lnTo>
                    <a:lnTo>
                      <a:pt x="179" y="85"/>
                    </a:lnTo>
                    <a:close/>
                  </a:path>
                </a:pathLst>
              </a:custGeom>
              <a:solidFill>
                <a:srgbClr val="FF9900"/>
              </a:solidFill>
              <a:ln w="9525">
                <a:solidFill>
                  <a:srgbClr val="FF9900"/>
                </a:solidFill>
                <a:round/>
                <a:headEnd/>
                <a:tailEnd/>
              </a:ln>
            </p:spPr>
            <p:txBody>
              <a:bodyPr/>
              <a:lstStyle/>
              <a:p>
                <a:endParaRPr lang="el-GR"/>
              </a:p>
            </p:txBody>
          </p:sp>
          <p:sp>
            <p:nvSpPr>
              <p:cNvPr id="49223" name="Freeform 106"/>
              <p:cNvSpPr>
                <a:spLocks/>
              </p:cNvSpPr>
              <p:nvPr/>
            </p:nvSpPr>
            <p:spPr bwMode="auto">
              <a:xfrm>
                <a:off x="1892" y="2822"/>
                <a:ext cx="9" cy="14"/>
              </a:xfrm>
              <a:custGeom>
                <a:avLst/>
                <a:gdLst>
                  <a:gd name="T0" fmla="*/ 1 w 116"/>
                  <a:gd name="T1" fmla="*/ 1 h 169"/>
                  <a:gd name="T2" fmla="*/ 0 w 116"/>
                  <a:gd name="T3" fmla="*/ 0 h 169"/>
                  <a:gd name="T4" fmla="*/ 0 w 116"/>
                  <a:gd name="T5" fmla="*/ 0 h 169"/>
                  <a:gd name="T6" fmla="*/ 0 w 116"/>
                  <a:gd name="T7" fmla="*/ 1 h 169"/>
                  <a:gd name="T8" fmla="*/ 1 w 116"/>
                  <a:gd name="T9" fmla="*/ 1 h 169"/>
                  <a:gd name="T10" fmla="*/ 1 w 116"/>
                  <a:gd name="T11" fmla="*/ 1 h 1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 h="169">
                    <a:moveTo>
                      <a:pt x="116" y="169"/>
                    </a:moveTo>
                    <a:lnTo>
                      <a:pt x="42" y="0"/>
                    </a:lnTo>
                    <a:lnTo>
                      <a:pt x="0" y="0"/>
                    </a:lnTo>
                    <a:lnTo>
                      <a:pt x="73" y="169"/>
                    </a:lnTo>
                    <a:lnTo>
                      <a:pt x="116" y="169"/>
                    </a:lnTo>
                    <a:close/>
                  </a:path>
                </a:pathLst>
              </a:custGeom>
              <a:solidFill>
                <a:srgbClr val="FF9900"/>
              </a:solidFill>
              <a:ln w="9525">
                <a:solidFill>
                  <a:srgbClr val="FF9900"/>
                </a:solidFill>
                <a:round/>
                <a:headEnd/>
                <a:tailEnd/>
              </a:ln>
            </p:spPr>
            <p:txBody>
              <a:bodyPr/>
              <a:lstStyle/>
              <a:p>
                <a:endParaRPr lang="el-GR"/>
              </a:p>
            </p:txBody>
          </p:sp>
          <p:sp>
            <p:nvSpPr>
              <p:cNvPr id="49224" name="Freeform 107"/>
              <p:cNvSpPr>
                <a:spLocks/>
              </p:cNvSpPr>
              <p:nvPr/>
            </p:nvSpPr>
            <p:spPr bwMode="auto">
              <a:xfrm>
                <a:off x="1892" y="2836"/>
                <a:ext cx="9" cy="15"/>
              </a:xfrm>
              <a:custGeom>
                <a:avLst/>
                <a:gdLst>
                  <a:gd name="T0" fmla="*/ 0 w 116"/>
                  <a:gd name="T1" fmla="*/ 1 h 168"/>
                  <a:gd name="T2" fmla="*/ 0 w 116"/>
                  <a:gd name="T3" fmla="*/ 1 h 168"/>
                  <a:gd name="T4" fmla="*/ 0 w 116"/>
                  <a:gd name="T5" fmla="*/ 1 h 168"/>
                  <a:gd name="T6" fmla="*/ 0 w 116"/>
                  <a:gd name="T7" fmla="*/ 1 h 168"/>
                  <a:gd name="T8" fmla="*/ 1 w 116"/>
                  <a:gd name="T9" fmla="*/ 1 h 168"/>
                  <a:gd name="T10" fmla="*/ 1 w 116"/>
                  <a:gd name="T11" fmla="*/ 0 h 168"/>
                  <a:gd name="T12" fmla="*/ 1 w 116"/>
                  <a:gd name="T13" fmla="*/ 0 h 168"/>
                  <a:gd name="T14" fmla="*/ 0 w 116"/>
                  <a:gd name="T15" fmla="*/ 0 h 168"/>
                  <a:gd name="T16" fmla="*/ 0 w 116"/>
                  <a:gd name="T17" fmla="*/ 0 h 168"/>
                  <a:gd name="T18" fmla="*/ 0 w 116"/>
                  <a:gd name="T19" fmla="*/ 1 h 168"/>
                  <a:gd name="T20" fmla="*/ 0 w 116"/>
                  <a:gd name="T21" fmla="*/ 1 h 168"/>
                  <a:gd name="T22" fmla="*/ 0 w 116"/>
                  <a:gd name="T23" fmla="*/ 1 h 168"/>
                  <a:gd name="T24" fmla="*/ 0 w 116"/>
                  <a:gd name="T25" fmla="*/ 1 h 168"/>
                  <a:gd name="T26" fmla="*/ 0 w 116"/>
                  <a:gd name="T27" fmla="*/ 1 h 168"/>
                  <a:gd name="T28" fmla="*/ 0 w 116"/>
                  <a:gd name="T29" fmla="*/ 1 h 168"/>
                  <a:gd name="T30" fmla="*/ 0 w 116"/>
                  <a:gd name="T31" fmla="*/ 1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168">
                    <a:moveTo>
                      <a:pt x="42" y="168"/>
                    </a:moveTo>
                    <a:lnTo>
                      <a:pt x="42" y="137"/>
                    </a:lnTo>
                    <a:lnTo>
                      <a:pt x="73" y="137"/>
                    </a:lnTo>
                    <a:lnTo>
                      <a:pt x="73" y="84"/>
                    </a:lnTo>
                    <a:lnTo>
                      <a:pt x="116" y="84"/>
                    </a:lnTo>
                    <a:lnTo>
                      <a:pt x="116" y="42"/>
                    </a:lnTo>
                    <a:lnTo>
                      <a:pt x="116" y="0"/>
                    </a:lnTo>
                    <a:lnTo>
                      <a:pt x="73" y="0"/>
                    </a:lnTo>
                    <a:lnTo>
                      <a:pt x="73" y="42"/>
                    </a:lnTo>
                    <a:lnTo>
                      <a:pt x="73" y="84"/>
                    </a:lnTo>
                    <a:lnTo>
                      <a:pt x="42" y="84"/>
                    </a:lnTo>
                    <a:lnTo>
                      <a:pt x="42" y="137"/>
                    </a:lnTo>
                    <a:lnTo>
                      <a:pt x="0" y="137"/>
                    </a:lnTo>
                    <a:lnTo>
                      <a:pt x="0" y="168"/>
                    </a:lnTo>
                    <a:lnTo>
                      <a:pt x="42" y="168"/>
                    </a:lnTo>
                    <a:close/>
                  </a:path>
                </a:pathLst>
              </a:custGeom>
              <a:solidFill>
                <a:srgbClr val="FF9900"/>
              </a:solidFill>
              <a:ln w="9525">
                <a:solidFill>
                  <a:srgbClr val="FF9900"/>
                </a:solidFill>
                <a:round/>
                <a:headEnd/>
                <a:tailEnd/>
              </a:ln>
            </p:spPr>
            <p:txBody>
              <a:bodyPr/>
              <a:lstStyle/>
              <a:p>
                <a:endParaRPr lang="el-GR"/>
              </a:p>
            </p:txBody>
          </p:sp>
          <p:sp>
            <p:nvSpPr>
              <p:cNvPr id="49225" name="Freeform 108"/>
              <p:cNvSpPr>
                <a:spLocks/>
              </p:cNvSpPr>
              <p:nvPr/>
            </p:nvSpPr>
            <p:spPr bwMode="auto">
              <a:xfrm>
                <a:off x="1852" y="2848"/>
                <a:ext cx="43" cy="27"/>
              </a:xfrm>
              <a:custGeom>
                <a:avLst/>
                <a:gdLst>
                  <a:gd name="T0" fmla="*/ 0 w 516"/>
                  <a:gd name="T1" fmla="*/ 2 h 326"/>
                  <a:gd name="T2" fmla="*/ 0 w 516"/>
                  <a:gd name="T3" fmla="*/ 2 h 326"/>
                  <a:gd name="T4" fmla="*/ 4 w 516"/>
                  <a:gd name="T5" fmla="*/ 0 h 326"/>
                  <a:gd name="T6" fmla="*/ 3 w 516"/>
                  <a:gd name="T7" fmla="*/ 0 h 326"/>
                  <a:gd name="T8" fmla="*/ 0 w 516"/>
                  <a:gd name="T9" fmla="*/ 2 h 326"/>
                  <a:gd name="T10" fmla="*/ 0 w 516"/>
                  <a:gd name="T11" fmla="*/ 2 h 326"/>
                  <a:gd name="T12" fmla="*/ 0 w 516"/>
                  <a:gd name="T13" fmla="*/ 2 h 326"/>
                  <a:gd name="T14" fmla="*/ 0 w 516"/>
                  <a:gd name="T15" fmla="*/ 2 h 3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6" h="326">
                    <a:moveTo>
                      <a:pt x="0" y="326"/>
                    </a:moveTo>
                    <a:lnTo>
                      <a:pt x="52" y="326"/>
                    </a:lnTo>
                    <a:lnTo>
                      <a:pt x="516" y="31"/>
                    </a:lnTo>
                    <a:lnTo>
                      <a:pt x="474" y="0"/>
                    </a:lnTo>
                    <a:lnTo>
                      <a:pt x="0" y="326"/>
                    </a:lnTo>
                    <a:lnTo>
                      <a:pt x="52" y="326"/>
                    </a:lnTo>
                    <a:lnTo>
                      <a:pt x="0" y="326"/>
                    </a:lnTo>
                    <a:close/>
                  </a:path>
                </a:pathLst>
              </a:custGeom>
              <a:solidFill>
                <a:srgbClr val="FF9900"/>
              </a:solidFill>
              <a:ln w="9525">
                <a:solidFill>
                  <a:srgbClr val="FF9900"/>
                </a:solidFill>
                <a:round/>
                <a:headEnd/>
                <a:tailEnd/>
              </a:ln>
            </p:spPr>
            <p:txBody>
              <a:bodyPr/>
              <a:lstStyle/>
              <a:p>
                <a:endParaRPr lang="el-GR"/>
              </a:p>
            </p:txBody>
          </p:sp>
          <p:sp>
            <p:nvSpPr>
              <p:cNvPr id="49226" name="Freeform 109"/>
              <p:cNvSpPr>
                <a:spLocks/>
              </p:cNvSpPr>
              <p:nvPr/>
            </p:nvSpPr>
            <p:spPr bwMode="auto">
              <a:xfrm>
                <a:off x="1839" y="2868"/>
                <a:ext cx="13" cy="11"/>
              </a:xfrm>
              <a:custGeom>
                <a:avLst/>
                <a:gdLst>
                  <a:gd name="T0" fmla="*/ 0 w 158"/>
                  <a:gd name="T1" fmla="*/ 0 h 128"/>
                  <a:gd name="T2" fmla="*/ 0 w 158"/>
                  <a:gd name="T3" fmla="*/ 0 h 128"/>
                  <a:gd name="T4" fmla="*/ 0 w 158"/>
                  <a:gd name="T5" fmla="*/ 0 h 128"/>
                  <a:gd name="T6" fmla="*/ 0 w 158"/>
                  <a:gd name="T7" fmla="*/ 1 h 128"/>
                  <a:gd name="T8" fmla="*/ 1 w 158"/>
                  <a:gd name="T9" fmla="*/ 1 h 128"/>
                  <a:gd name="T10" fmla="*/ 1 w 158"/>
                  <a:gd name="T11" fmla="*/ 1 h 128"/>
                  <a:gd name="T12" fmla="*/ 1 w 158"/>
                  <a:gd name="T13" fmla="*/ 1 h 128"/>
                  <a:gd name="T14" fmla="*/ 1 w 158"/>
                  <a:gd name="T15" fmla="*/ 1 h 128"/>
                  <a:gd name="T16" fmla="*/ 1 w 158"/>
                  <a:gd name="T17" fmla="*/ 1 h 128"/>
                  <a:gd name="T18" fmla="*/ 1 w 158"/>
                  <a:gd name="T19" fmla="*/ 1 h 128"/>
                  <a:gd name="T20" fmla="*/ 1 w 158"/>
                  <a:gd name="T21" fmla="*/ 0 h 128"/>
                  <a:gd name="T22" fmla="*/ 0 w 158"/>
                  <a:gd name="T23" fmla="*/ 0 h 128"/>
                  <a:gd name="T24" fmla="*/ 0 w 158"/>
                  <a:gd name="T25" fmla="*/ 0 h 128"/>
                  <a:gd name="T26" fmla="*/ 0 w 158"/>
                  <a:gd name="T27" fmla="*/ 0 h 128"/>
                  <a:gd name="T28" fmla="*/ 0 w 158"/>
                  <a:gd name="T29" fmla="*/ 0 h 1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 h="128">
                    <a:moveTo>
                      <a:pt x="0" y="0"/>
                    </a:moveTo>
                    <a:lnTo>
                      <a:pt x="0" y="43"/>
                    </a:lnTo>
                    <a:lnTo>
                      <a:pt x="41" y="43"/>
                    </a:lnTo>
                    <a:lnTo>
                      <a:pt x="41" y="85"/>
                    </a:lnTo>
                    <a:lnTo>
                      <a:pt x="84" y="85"/>
                    </a:lnTo>
                    <a:lnTo>
                      <a:pt x="115" y="85"/>
                    </a:lnTo>
                    <a:lnTo>
                      <a:pt x="115" y="128"/>
                    </a:lnTo>
                    <a:lnTo>
                      <a:pt x="158" y="85"/>
                    </a:lnTo>
                    <a:lnTo>
                      <a:pt x="115" y="85"/>
                    </a:lnTo>
                    <a:lnTo>
                      <a:pt x="84" y="85"/>
                    </a:lnTo>
                    <a:lnTo>
                      <a:pt x="84" y="43"/>
                    </a:lnTo>
                    <a:lnTo>
                      <a:pt x="41" y="43"/>
                    </a:lnTo>
                    <a:lnTo>
                      <a:pt x="41" y="0"/>
                    </a:lnTo>
                    <a:lnTo>
                      <a:pt x="0" y="0"/>
                    </a:lnTo>
                    <a:close/>
                  </a:path>
                </a:pathLst>
              </a:custGeom>
              <a:solidFill>
                <a:srgbClr val="FF9900"/>
              </a:solidFill>
              <a:ln w="9525">
                <a:solidFill>
                  <a:srgbClr val="FF9900"/>
                </a:solidFill>
                <a:round/>
                <a:headEnd/>
                <a:tailEnd/>
              </a:ln>
            </p:spPr>
            <p:txBody>
              <a:bodyPr/>
              <a:lstStyle/>
              <a:p>
                <a:endParaRPr lang="el-GR"/>
              </a:p>
            </p:txBody>
          </p:sp>
          <p:sp>
            <p:nvSpPr>
              <p:cNvPr id="49227" name="Freeform 110"/>
              <p:cNvSpPr>
                <a:spLocks/>
              </p:cNvSpPr>
              <p:nvPr/>
            </p:nvSpPr>
            <p:spPr bwMode="auto">
              <a:xfrm>
                <a:off x="1829" y="2833"/>
                <a:ext cx="14" cy="35"/>
              </a:xfrm>
              <a:custGeom>
                <a:avLst/>
                <a:gdLst>
                  <a:gd name="T0" fmla="*/ 0 w 168"/>
                  <a:gd name="T1" fmla="*/ 0 h 421"/>
                  <a:gd name="T2" fmla="*/ 1 w 168"/>
                  <a:gd name="T3" fmla="*/ 3 h 421"/>
                  <a:gd name="T4" fmla="*/ 1 w 168"/>
                  <a:gd name="T5" fmla="*/ 3 h 421"/>
                  <a:gd name="T6" fmla="*/ 0 w 168"/>
                  <a:gd name="T7" fmla="*/ 0 h 421"/>
                  <a:gd name="T8" fmla="*/ 0 w 168"/>
                  <a:gd name="T9" fmla="*/ 0 h 421"/>
                  <a:gd name="T10" fmla="*/ 0 w 168"/>
                  <a:gd name="T11" fmla="*/ 0 h 421"/>
                  <a:gd name="T12" fmla="*/ 0 w 168"/>
                  <a:gd name="T13" fmla="*/ 0 h 421"/>
                  <a:gd name="T14" fmla="*/ 0 w 168"/>
                  <a:gd name="T15" fmla="*/ 0 h 4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421">
                    <a:moveTo>
                      <a:pt x="0" y="43"/>
                    </a:moveTo>
                    <a:lnTo>
                      <a:pt x="127" y="421"/>
                    </a:lnTo>
                    <a:lnTo>
                      <a:pt x="168" y="421"/>
                    </a:lnTo>
                    <a:lnTo>
                      <a:pt x="31" y="43"/>
                    </a:lnTo>
                    <a:lnTo>
                      <a:pt x="31" y="0"/>
                    </a:lnTo>
                    <a:lnTo>
                      <a:pt x="0" y="0"/>
                    </a:lnTo>
                    <a:lnTo>
                      <a:pt x="0" y="43"/>
                    </a:lnTo>
                    <a:close/>
                  </a:path>
                </a:pathLst>
              </a:custGeom>
              <a:solidFill>
                <a:srgbClr val="FF9900"/>
              </a:solidFill>
              <a:ln w="9525">
                <a:solidFill>
                  <a:srgbClr val="FF9900"/>
                </a:solidFill>
                <a:round/>
                <a:headEnd/>
                <a:tailEnd/>
              </a:ln>
            </p:spPr>
            <p:txBody>
              <a:bodyPr/>
              <a:lstStyle/>
              <a:p>
                <a:endParaRPr lang="el-GR"/>
              </a:p>
            </p:txBody>
          </p:sp>
          <p:sp>
            <p:nvSpPr>
              <p:cNvPr id="49228" name="Freeform 111"/>
              <p:cNvSpPr>
                <a:spLocks/>
              </p:cNvSpPr>
              <p:nvPr/>
            </p:nvSpPr>
            <p:spPr bwMode="auto">
              <a:xfrm>
                <a:off x="1825" y="2822"/>
                <a:ext cx="10" cy="14"/>
              </a:xfrm>
              <a:custGeom>
                <a:avLst/>
                <a:gdLst>
                  <a:gd name="T0" fmla="*/ 1 w 116"/>
                  <a:gd name="T1" fmla="*/ 0 h 169"/>
                  <a:gd name="T2" fmla="*/ 1 w 116"/>
                  <a:gd name="T3" fmla="*/ 0 h 169"/>
                  <a:gd name="T4" fmla="*/ 0 w 116"/>
                  <a:gd name="T5" fmla="*/ 0 h 169"/>
                  <a:gd name="T6" fmla="*/ 0 w 116"/>
                  <a:gd name="T7" fmla="*/ 1 h 169"/>
                  <a:gd name="T8" fmla="*/ 0 w 116"/>
                  <a:gd name="T9" fmla="*/ 1 h 169"/>
                  <a:gd name="T10" fmla="*/ 0 w 116"/>
                  <a:gd name="T11" fmla="*/ 1 h 169"/>
                  <a:gd name="T12" fmla="*/ 0 w 116"/>
                  <a:gd name="T13" fmla="*/ 1 h 169"/>
                  <a:gd name="T14" fmla="*/ 0 w 116"/>
                  <a:gd name="T15" fmla="*/ 1 h 169"/>
                  <a:gd name="T16" fmla="*/ 1 w 116"/>
                  <a:gd name="T17" fmla="*/ 1 h 169"/>
                  <a:gd name="T18" fmla="*/ 1 w 116"/>
                  <a:gd name="T19" fmla="*/ 1 h 169"/>
                  <a:gd name="T20" fmla="*/ 1 w 116"/>
                  <a:gd name="T21" fmla="*/ 1 h 169"/>
                  <a:gd name="T22" fmla="*/ 1 w 116"/>
                  <a:gd name="T23" fmla="*/ 0 h 169"/>
                  <a:gd name="T24" fmla="*/ 1 w 116"/>
                  <a:gd name="T25" fmla="*/ 0 h 169"/>
                  <a:gd name="T26" fmla="*/ 1 w 116"/>
                  <a:gd name="T27" fmla="*/ 0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6" h="169">
                    <a:moveTo>
                      <a:pt x="116" y="0"/>
                    </a:moveTo>
                    <a:lnTo>
                      <a:pt x="73" y="0"/>
                    </a:lnTo>
                    <a:lnTo>
                      <a:pt x="42" y="43"/>
                    </a:lnTo>
                    <a:lnTo>
                      <a:pt x="42" y="84"/>
                    </a:lnTo>
                    <a:lnTo>
                      <a:pt x="0" y="84"/>
                    </a:lnTo>
                    <a:lnTo>
                      <a:pt x="0" y="126"/>
                    </a:lnTo>
                    <a:lnTo>
                      <a:pt x="42" y="126"/>
                    </a:lnTo>
                    <a:lnTo>
                      <a:pt x="42" y="169"/>
                    </a:lnTo>
                    <a:lnTo>
                      <a:pt x="73" y="169"/>
                    </a:lnTo>
                    <a:lnTo>
                      <a:pt x="73" y="126"/>
                    </a:lnTo>
                    <a:lnTo>
                      <a:pt x="73" y="84"/>
                    </a:lnTo>
                    <a:lnTo>
                      <a:pt x="73" y="43"/>
                    </a:lnTo>
                    <a:lnTo>
                      <a:pt x="116" y="0"/>
                    </a:lnTo>
                    <a:close/>
                  </a:path>
                </a:pathLst>
              </a:custGeom>
              <a:solidFill>
                <a:srgbClr val="FF9900"/>
              </a:solidFill>
              <a:ln w="9525">
                <a:solidFill>
                  <a:srgbClr val="FF9900"/>
                </a:solidFill>
                <a:round/>
                <a:headEnd/>
                <a:tailEnd/>
              </a:ln>
            </p:spPr>
            <p:txBody>
              <a:bodyPr/>
              <a:lstStyle/>
              <a:p>
                <a:endParaRPr lang="el-GR"/>
              </a:p>
            </p:txBody>
          </p:sp>
          <p:sp>
            <p:nvSpPr>
              <p:cNvPr id="49229" name="Freeform 112"/>
              <p:cNvSpPr>
                <a:spLocks/>
              </p:cNvSpPr>
              <p:nvPr/>
            </p:nvSpPr>
            <p:spPr bwMode="auto">
              <a:xfrm>
                <a:off x="1863" y="2549"/>
                <a:ext cx="60" cy="59"/>
              </a:xfrm>
              <a:custGeom>
                <a:avLst/>
                <a:gdLst>
                  <a:gd name="T0" fmla="*/ 5 w 727"/>
                  <a:gd name="T1" fmla="*/ 5 h 716"/>
                  <a:gd name="T2" fmla="*/ 5 w 727"/>
                  <a:gd name="T3" fmla="*/ 5 h 716"/>
                  <a:gd name="T4" fmla="*/ 5 w 727"/>
                  <a:gd name="T5" fmla="*/ 5 h 716"/>
                  <a:gd name="T6" fmla="*/ 5 w 727"/>
                  <a:gd name="T7" fmla="*/ 4 h 716"/>
                  <a:gd name="T8" fmla="*/ 5 w 727"/>
                  <a:gd name="T9" fmla="*/ 4 h 716"/>
                  <a:gd name="T10" fmla="*/ 5 w 727"/>
                  <a:gd name="T11" fmla="*/ 4 h 716"/>
                  <a:gd name="T12" fmla="*/ 5 w 727"/>
                  <a:gd name="T13" fmla="*/ 3 h 716"/>
                  <a:gd name="T14" fmla="*/ 4 w 727"/>
                  <a:gd name="T15" fmla="*/ 3 h 716"/>
                  <a:gd name="T16" fmla="*/ 4 w 727"/>
                  <a:gd name="T17" fmla="*/ 3 h 716"/>
                  <a:gd name="T18" fmla="*/ 4 w 727"/>
                  <a:gd name="T19" fmla="*/ 3 h 716"/>
                  <a:gd name="T20" fmla="*/ 4 w 727"/>
                  <a:gd name="T21" fmla="*/ 2 h 716"/>
                  <a:gd name="T22" fmla="*/ 4 w 727"/>
                  <a:gd name="T23" fmla="*/ 2 h 716"/>
                  <a:gd name="T24" fmla="*/ 4 w 727"/>
                  <a:gd name="T25" fmla="*/ 2 h 716"/>
                  <a:gd name="T26" fmla="*/ 4 w 727"/>
                  <a:gd name="T27" fmla="*/ 2 h 716"/>
                  <a:gd name="T28" fmla="*/ 4 w 727"/>
                  <a:gd name="T29" fmla="*/ 1 h 716"/>
                  <a:gd name="T30" fmla="*/ 3 w 727"/>
                  <a:gd name="T31" fmla="*/ 1 h 716"/>
                  <a:gd name="T32" fmla="*/ 3 w 727"/>
                  <a:gd name="T33" fmla="*/ 1 h 716"/>
                  <a:gd name="T34" fmla="*/ 3 w 727"/>
                  <a:gd name="T35" fmla="*/ 1 h 716"/>
                  <a:gd name="T36" fmla="*/ 2 w 727"/>
                  <a:gd name="T37" fmla="*/ 1 h 716"/>
                  <a:gd name="T38" fmla="*/ 2 w 727"/>
                  <a:gd name="T39" fmla="*/ 1 h 716"/>
                  <a:gd name="T40" fmla="*/ 2 w 727"/>
                  <a:gd name="T41" fmla="*/ 0 h 716"/>
                  <a:gd name="T42" fmla="*/ 2 w 727"/>
                  <a:gd name="T43" fmla="*/ 0 h 716"/>
                  <a:gd name="T44" fmla="*/ 1 w 727"/>
                  <a:gd name="T45" fmla="*/ 0 h 716"/>
                  <a:gd name="T46" fmla="*/ 1 w 727"/>
                  <a:gd name="T47" fmla="*/ 0 h 716"/>
                  <a:gd name="T48" fmla="*/ 1 w 727"/>
                  <a:gd name="T49" fmla="*/ 0 h 716"/>
                  <a:gd name="T50" fmla="*/ 1 w 727"/>
                  <a:gd name="T51" fmla="*/ 0 h 716"/>
                  <a:gd name="T52" fmla="*/ 0 w 727"/>
                  <a:gd name="T53" fmla="*/ 0 h 716"/>
                  <a:gd name="T54" fmla="*/ 0 w 727"/>
                  <a:gd name="T55" fmla="*/ 0 h 716"/>
                  <a:gd name="T56" fmla="*/ 0 w 727"/>
                  <a:gd name="T57" fmla="*/ 0 h 716"/>
                  <a:gd name="T58" fmla="*/ 0 w 727"/>
                  <a:gd name="T59" fmla="*/ 0 h 716"/>
                  <a:gd name="T60" fmla="*/ 1 w 727"/>
                  <a:gd name="T61" fmla="*/ 0 h 716"/>
                  <a:gd name="T62" fmla="*/ 1 w 727"/>
                  <a:gd name="T63" fmla="*/ 0 h 716"/>
                  <a:gd name="T64" fmla="*/ 1 w 727"/>
                  <a:gd name="T65" fmla="*/ 0 h 716"/>
                  <a:gd name="T66" fmla="*/ 1 w 727"/>
                  <a:gd name="T67" fmla="*/ 1 h 716"/>
                  <a:gd name="T68" fmla="*/ 2 w 727"/>
                  <a:gd name="T69" fmla="*/ 1 h 716"/>
                  <a:gd name="T70" fmla="*/ 2 w 727"/>
                  <a:gd name="T71" fmla="*/ 1 h 716"/>
                  <a:gd name="T72" fmla="*/ 2 w 727"/>
                  <a:gd name="T73" fmla="*/ 1 h 716"/>
                  <a:gd name="T74" fmla="*/ 3 w 727"/>
                  <a:gd name="T75" fmla="*/ 1 h 716"/>
                  <a:gd name="T76" fmla="*/ 3 w 727"/>
                  <a:gd name="T77" fmla="*/ 1 h 716"/>
                  <a:gd name="T78" fmla="*/ 3 w 727"/>
                  <a:gd name="T79" fmla="*/ 1 h 716"/>
                  <a:gd name="T80" fmla="*/ 3 w 727"/>
                  <a:gd name="T81" fmla="*/ 2 h 716"/>
                  <a:gd name="T82" fmla="*/ 4 w 727"/>
                  <a:gd name="T83" fmla="*/ 2 h 716"/>
                  <a:gd name="T84" fmla="*/ 4 w 727"/>
                  <a:gd name="T85" fmla="*/ 2 h 716"/>
                  <a:gd name="T86" fmla="*/ 4 w 727"/>
                  <a:gd name="T87" fmla="*/ 2 h 716"/>
                  <a:gd name="T88" fmla="*/ 4 w 727"/>
                  <a:gd name="T89" fmla="*/ 3 h 716"/>
                  <a:gd name="T90" fmla="*/ 4 w 727"/>
                  <a:gd name="T91" fmla="*/ 3 h 716"/>
                  <a:gd name="T92" fmla="*/ 4 w 727"/>
                  <a:gd name="T93" fmla="*/ 3 h 716"/>
                  <a:gd name="T94" fmla="*/ 4 w 727"/>
                  <a:gd name="T95" fmla="*/ 3 h 716"/>
                  <a:gd name="T96" fmla="*/ 4 w 727"/>
                  <a:gd name="T97" fmla="*/ 4 h 716"/>
                  <a:gd name="T98" fmla="*/ 5 w 727"/>
                  <a:gd name="T99" fmla="*/ 4 h 716"/>
                  <a:gd name="T100" fmla="*/ 5 w 727"/>
                  <a:gd name="T101" fmla="*/ 4 h 716"/>
                  <a:gd name="T102" fmla="*/ 5 w 727"/>
                  <a:gd name="T103" fmla="*/ 5 h 716"/>
                  <a:gd name="T104" fmla="*/ 5 w 727"/>
                  <a:gd name="T105" fmla="*/ 5 h 716"/>
                  <a:gd name="T106" fmla="*/ 5 w 727"/>
                  <a:gd name="T107" fmla="*/ 5 h 716"/>
                  <a:gd name="T108" fmla="*/ 5 w 727"/>
                  <a:gd name="T109" fmla="*/ 5 h 7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7" h="716">
                    <a:moveTo>
                      <a:pt x="727" y="716"/>
                    </a:moveTo>
                    <a:lnTo>
                      <a:pt x="727" y="675"/>
                    </a:lnTo>
                    <a:lnTo>
                      <a:pt x="684" y="675"/>
                    </a:lnTo>
                    <a:lnTo>
                      <a:pt x="684" y="632"/>
                    </a:lnTo>
                    <a:lnTo>
                      <a:pt x="684" y="590"/>
                    </a:lnTo>
                    <a:lnTo>
                      <a:pt x="684" y="548"/>
                    </a:lnTo>
                    <a:lnTo>
                      <a:pt x="684" y="506"/>
                    </a:lnTo>
                    <a:lnTo>
                      <a:pt x="632" y="464"/>
                    </a:lnTo>
                    <a:lnTo>
                      <a:pt x="632" y="421"/>
                    </a:lnTo>
                    <a:lnTo>
                      <a:pt x="632" y="380"/>
                    </a:lnTo>
                    <a:lnTo>
                      <a:pt x="601" y="338"/>
                    </a:lnTo>
                    <a:lnTo>
                      <a:pt x="558" y="295"/>
                    </a:lnTo>
                    <a:lnTo>
                      <a:pt x="558" y="253"/>
                    </a:lnTo>
                    <a:lnTo>
                      <a:pt x="516" y="253"/>
                    </a:lnTo>
                    <a:lnTo>
                      <a:pt x="516" y="211"/>
                    </a:lnTo>
                    <a:lnTo>
                      <a:pt x="464" y="211"/>
                    </a:lnTo>
                    <a:lnTo>
                      <a:pt x="421" y="169"/>
                    </a:lnTo>
                    <a:lnTo>
                      <a:pt x="390" y="127"/>
                    </a:lnTo>
                    <a:lnTo>
                      <a:pt x="348" y="84"/>
                    </a:lnTo>
                    <a:lnTo>
                      <a:pt x="306" y="84"/>
                    </a:lnTo>
                    <a:lnTo>
                      <a:pt x="306" y="43"/>
                    </a:lnTo>
                    <a:lnTo>
                      <a:pt x="252" y="43"/>
                    </a:lnTo>
                    <a:lnTo>
                      <a:pt x="211" y="43"/>
                    </a:lnTo>
                    <a:lnTo>
                      <a:pt x="180" y="43"/>
                    </a:lnTo>
                    <a:lnTo>
                      <a:pt x="137" y="43"/>
                    </a:lnTo>
                    <a:lnTo>
                      <a:pt x="95" y="0"/>
                    </a:lnTo>
                    <a:lnTo>
                      <a:pt x="42" y="0"/>
                    </a:lnTo>
                    <a:lnTo>
                      <a:pt x="0" y="0"/>
                    </a:lnTo>
                    <a:lnTo>
                      <a:pt x="0" y="43"/>
                    </a:lnTo>
                    <a:lnTo>
                      <a:pt x="42" y="43"/>
                    </a:lnTo>
                    <a:lnTo>
                      <a:pt x="95" y="43"/>
                    </a:lnTo>
                    <a:lnTo>
                      <a:pt x="137" y="43"/>
                    </a:lnTo>
                    <a:lnTo>
                      <a:pt x="180" y="43"/>
                    </a:lnTo>
                    <a:lnTo>
                      <a:pt x="211" y="84"/>
                    </a:lnTo>
                    <a:lnTo>
                      <a:pt x="252" y="84"/>
                    </a:lnTo>
                    <a:lnTo>
                      <a:pt x="306" y="127"/>
                    </a:lnTo>
                    <a:lnTo>
                      <a:pt x="348" y="127"/>
                    </a:lnTo>
                    <a:lnTo>
                      <a:pt x="390" y="169"/>
                    </a:lnTo>
                    <a:lnTo>
                      <a:pt x="421" y="211"/>
                    </a:lnTo>
                    <a:lnTo>
                      <a:pt x="464" y="211"/>
                    </a:lnTo>
                    <a:lnTo>
                      <a:pt x="464" y="253"/>
                    </a:lnTo>
                    <a:lnTo>
                      <a:pt x="516" y="253"/>
                    </a:lnTo>
                    <a:lnTo>
                      <a:pt x="516" y="295"/>
                    </a:lnTo>
                    <a:lnTo>
                      <a:pt x="558" y="338"/>
                    </a:lnTo>
                    <a:lnTo>
                      <a:pt x="558" y="380"/>
                    </a:lnTo>
                    <a:lnTo>
                      <a:pt x="601" y="421"/>
                    </a:lnTo>
                    <a:lnTo>
                      <a:pt x="632" y="464"/>
                    </a:lnTo>
                    <a:lnTo>
                      <a:pt x="632" y="506"/>
                    </a:lnTo>
                    <a:lnTo>
                      <a:pt x="632" y="548"/>
                    </a:lnTo>
                    <a:lnTo>
                      <a:pt x="684" y="590"/>
                    </a:lnTo>
                    <a:lnTo>
                      <a:pt x="684" y="632"/>
                    </a:lnTo>
                    <a:lnTo>
                      <a:pt x="684" y="675"/>
                    </a:lnTo>
                    <a:lnTo>
                      <a:pt x="684" y="716"/>
                    </a:lnTo>
                    <a:lnTo>
                      <a:pt x="727" y="716"/>
                    </a:lnTo>
                    <a:close/>
                  </a:path>
                </a:pathLst>
              </a:custGeom>
              <a:solidFill>
                <a:srgbClr val="FF9900"/>
              </a:solidFill>
              <a:ln w="9525">
                <a:solidFill>
                  <a:srgbClr val="FF9900"/>
                </a:solidFill>
                <a:round/>
                <a:headEnd/>
                <a:tailEnd/>
              </a:ln>
            </p:spPr>
            <p:txBody>
              <a:bodyPr/>
              <a:lstStyle/>
              <a:p>
                <a:endParaRPr lang="el-GR"/>
              </a:p>
            </p:txBody>
          </p:sp>
          <p:sp>
            <p:nvSpPr>
              <p:cNvPr id="49230" name="Freeform 113"/>
              <p:cNvSpPr>
                <a:spLocks/>
              </p:cNvSpPr>
              <p:nvPr/>
            </p:nvSpPr>
            <p:spPr bwMode="auto">
              <a:xfrm>
                <a:off x="1863" y="2608"/>
                <a:ext cx="60" cy="60"/>
              </a:xfrm>
              <a:custGeom>
                <a:avLst/>
                <a:gdLst>
                  <a:gd name="T0" fmla="*/ 0 w 727"/>
                  <a:gd name="T1" fmla="*/ 5 h 717"/>
                  <a:gd name="T2" fmla="*/ 0 w 727"/>
                  <a:gd name="T3" fmla="*/ 5 h 717"/>
                  <a:gd name="T4" fmla="*/ 1 w 727"/>
                  <a:gd name="T5" fmla="*/ 5 h 717"/>
                  <a:gd name="T6" fmla="*/ 1 w 727"/>
                  <a:gd name="T7" fmla="*/ 5 h 717"/>
                  <a:gd name="T8" fmla="*/ 1 w 727"/>
                  <a:gd name="T9" fmla="*/ 5 h 717"/>
                  <a:gd name="T10" fmla="*/ 1 w 727"/>
                  <a:gd name="T11" fmla="*/ 5 h 717"/>
                  <a:gd name="T12" fmla="*/ 2 w 727"/>
                  <a:gd name="T13" fmla="*/ 5 h 717"/>
                  <a:gd name="T14" fmla="*/ 2 w 727"/>
                  <a:gd name="T15" fmla="*/ 5 h 717"/>
                  <a:gd name="T16" fmla="*/ 2 w 727"/>
                  <a:gd name="T17" fmla="*/ 4 h 717"/>
                  <a:gd name="T18" fmla="*/ 2 w 727"/>
                  <a:gd name="T19" fmla="*/ 4 h 717"/>
                  <a:gd name="T20" fmla="*/ 3 w 727"/>
                  <a:gd name="T21" fmla="*/ 4 h 717"/>
                  <a:gd name="T22" fmla="*/ 3 w 727"/>
                  <a:gd name="T23" fmla="*/ 4 h 717"/>
                  <a:gd name="T24" fmla="*/ 3 w 727"/>
                  <a:gd name="T25" fmla="*/ 4 h 717"/>
                  <a:gd name="T26" fmla="*/ 3 w 727"/>
                  <a:gd name="T27" fmla="*/ 4 h 717"/>
                  <a:gd name="T28" fmla="*/ 4 w 727"/>
                  <a:gd name="T29" fmla="*/ 4 h 717"/>
                  <a:gd name="T30" fmla="*/ 4 w 727"/>
                  <a:gd name="T31" fmla="*/ 3 h 717"/>
                  <a:gd name="T32" fmla="*/ 4 w 727"/>
                  <a:gd name="T33" fmla="*/ 3 h 717"/>
                  <a:gd name="T34" fmla="*/ 4 w 727"/>
                  <a:gd name="T35" fmla="*/ 3 h 717"/>
                  <a:gd name="T36" fmla="*/ 4 w 727"/>
                  <a:gd name="T37" fmla="*/ 3 h 717"/>
                  <a:gd name="T38" fmla="*/ 4 w 727"/>
                  <a:gd name="T39" fmla="*/ 2 h 717"/>
                  <a:gd name="T40" fmla="*/ 4 w 727"/>
                  <a:gd name="T41" fmla="*/ 2 h 717"/>
                  <a:gd name="T42" fmla="*/ 5 w 727"/>
                  <a:gd name="T43" fmla="*/ 2 h 717"/>
                  <a:gd name="T44" fmla="*/ 5 w 727"/>
                  <a:gd name="T45" fmla="*/ 2 h 717"/>
                  <a:gd name="T46" fmla="*/ 5 w 727"/>
                  <a:gd name="T47" fmla="*/ 1 h 717"/>
                  <a:gd name="T48" fmla="*/ 5 w 727"/>
                  <a:gd name="T49" fmla="*/ 1 h 717"/>
                  <a:gd name="T50" fmla="*/ 5 w 727"/>
                  <a:gd name="T51" fmla="*/ 1 h 717"/>
                  <a:gd name="T52" fmla="*/ 5 w 727"/>
                  <a:gd name="T53" fmla="*/ 0 h 717"/>
                  <a:gd name="T54" fmla="*/ 5 w 727"/>
                  <a:gd name="T55" fmla="*/ 0 h 717"/>
                  <a:gd name="T56" fmla="*/ 5 w 727"/>
                  <a:gd name="T57" fmla="*/ 0 h 717"/>
                  <a:gd name="T58" fmla="*/ 5 w 727"/>
                  <a:gd name="T59" fmla="*/ 0 h 717"/>
                  <a:gd name="T60" fmla="*/ 5 w 727"/>
                  <a:gd name="T61" fmla="*/ 1 h 717"/>
                  <a:gd name="T62" fmla="*/ 5 w 727"/>
                  <a:gd name="T63" fmla="*/ 1 h 717"/>
                  <a:gd name="T64" fmla="*/ 5 w 727"/>
                  <a:gd name="T65" fmla="*/ 1 h 717"/>
                  <a:gd name="T66" fmla="*/ 4 w 727"/>
                  <a:gd name="T67" fmla="*/ 1 h 717"/>
                  <a:gd name="T68" fmla="*/ 4 w 727"/>
                  <a:gd name="T69" fmla="*/ 2 h 717"/>
                  <a:gd name="T70" fmla="*/ 4 w 727"/>
                  <a:gd name="T71" fmla="*/ 2 h 717"/>
                  <a:gd name="T72" fmla="*/ 4 w 727"/>
                  <a:gd name="T73" fmla="*/ 2 h 717"/>
                  <a:gd name="T74" fmla="*/ 4 w 727"/>
                  <a:gd name="T75" fmla="*/ 2 h 717"/>
                  <a:gd name="T76" fmla="*/ 4 w 727"/>
                  <a:gd name="T77" fmla="*/ 3 h 717"/>
                  <a:gd name="T78" fmla="*/ 4 w 727"/>
                  <a:gd name="T79" fmla="*/ 3 h 717"/>
                  <a:gd name="T80" fmla="*/ 4 w 727"/>
                  <a:gd name="T81" fmla="*/ 3 h 717"/>
                  <a:gd name="T82" fmla="*/ 4 w 727"/>
                  <a:gd name="T83" fmla="*/ 3 h 717"/>
                  <a:gd name="T84" fmla="*/ 3 w 727"/>
                  <a:gd name="T85" fmla="*/ 4 h 717"/>
                  <a:gd name="T86" fmla="*/ 3 w 727"/>
                  <a:gd name="T87" fmla="*/ 4 h 717"/>
                  <a:gd name="T88" fmla="*/ 3 w 727"/>
                  <a:gd name="T89" fmla="*/ 4 h 717"/>
                  <a:gd name="T90" fmla="*/ 3 w 727"/>
                  <a:gd name="T91" fmla="*/ 4 h 717"/>
                  <a:gd name="T92" fmla="*/ 2 w 727"/>
                  <a:gd name="T93" fmla="*/ 4 h 717"/>
                  <a:gd name="T94" fmla="*/ 2 w 727"/>
                  <a:gd name="T95" fmla="*/ 4 h 717"/>
                  <a:gd name="T96" fmla="*/ 2 w 727"/>
                  <a:gd name="T97" fmla="*/ 4 h 717"/>
                  <a:gd name="T98" fmla="*/ 1 w 727"/>
                  <a:gd name="T99" fmla="*/ 4 h 717"/>
                  <a:gd name="T100" fmla="*/ 1 w 727"/>
                  <a:gd name="T101" fmla="*/ 5 h 717"/>
                  <a:gd name="T102" fmla="*/ 1 w 727"/>
                  <a:gd name="T103" fmla="*/ 5 h 717"/>
                  <a:gd name="T104" fmla="*/ 1 w 727"/>
                  <a:gd name="T105" fmla="*/ 5 h 717"/>
                  <a:gd name="T106" fmla="*/ 1 w 727"/>
                  <a:gd name="T107" fmla="*/ 5 h 717"/>
                  <a:gd name="T108" fmla="*/ 0 w 727"/>
                  <a:gd name="T109" fmla="*/ 5 h 717"/>
                  <a:gd name="T110" fmla="*/ 0 w 727"/>
                  <a:gd name="T111" fmla="*/ 5 h 717"/>
                  <a:gd name="T112" fmla="*/ 0 w 727"/>
                  <a:gd name="T113" fmla="*/ 5 h 717"/>
                  <a:gd name="T114" fmla="*/ 0 w 727"/>
                  <a:gd name="T115" fmla="*/ 5 h 7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7" h="717">
                    <a:moveTo>
                      <a:pt x="0" y="717"/>
                    </a:moveTo>
                    <a:lnTo>
                      <a:pt x="42" y="717"/>
                    </a:lnTo>
                    <a:lnTo>
                      <a:pt x="95" y="717"/>
                    </a:lnTo>
                    <a:lnTo>
                      <a:pt x="137" y="717"/>
                    </a:lnTo>
                    <a:lnTo>
                      <a:pt x="180" y="717"/>
                    </a:lnTo>
                    <a:lnTo>
                      <a:pt x="211" y="675"/>
                    </a:lnTo>
                    <a:lnTo>
                      <a:pt x="252" y="675"/>
                    </a:lnTo>
                    <a:lnTo>
                      <a:pt x="306" y="675"/>
                    </a:lnTo>
                    <a:lnTo>
                      <a:pt x="306" y="632"/>
                    </a:lnTo>
                    <a:lnTo>
                      <a:pt x="348" y="632"/>
                    </a:lnTo>
                    <a:lnTo>
                      <a:pt x="390" y="632"/>
                    </a:lnTo>
                    <a:lnTo>
                      <a:pt x="390" y="591"/>
                    </a:lnTo>
                    <a:lnTo>
                      <a:pt x="421" y="591"/>
                    </a:lnTo>
                    <a:lnTo>
                      <a:pt x="464" y="548"/>
                    </a:lnTo>
                    <a:lnTo>
                      <a:pt x="516" y="506"/>
                    </a:lnTo>
                    <a:lnTo>
                      <a:pt x="558" y="463"/>
                    </a:lnTo>
                    <a:lnTo>
                      <a:pt x="558" y="422"/>
                    </a:lnTo>
                    <a:lnTo>
                      <a:pt x="601" y="422"/>
                    </a:lnTo>
                    <a:lnTo>
                      <a:pt x="601" y="380"/>
                    </a:lnTo>
                    <a:lnTo>
                      <a:pt x="632" y="337"/>
                    </a:lnTo>
                    <a:lnTo>
                      <a:pt x="632" y="295"/>
                    </a:lnTo>
                    <a:lnTo>
                      <a:pt x="684" y="254"/>
                    </a:lnTo>
                    <a:lnTo>
                      <a:pt x="684" y="211"/>
                    </a:lnTo>
                    <a:lnTo>
                      <a:pt x="684" y="169"/>
                    </a:lnTo>
                    <a:lnTo>
                      <a:pt x="684" y="127"/>
                    </a:lnTo>
                    <a:lnTo>
                      <a:pt x="684" y="85"/>
                    </a:lnTo>
                    <a:lnTo>
                      <a:pt x="727" y="43"/>
                    </a:lnTo>
                    <a:lnTo>
                      <a:pt x="727" y="0"/>
                    </a:lnTo>
                    <a:lnTo>
                      <a:pt x="684" y="0"/>
                    </a:lnTo>
                    <a:lnTo>
                      <a:pt x="684" y="43"/>
                    </a:lnTo>
                    <a:lnTo>
                      <a:pt x="684" y="85"/>
                    </a:lnTo>
                    <a:lnTo>
                      <a:pt x="684" y="127"/>
                    </a:lnTo>
                    <a:lnTo>
                      <a:pt x="684" y="169"/>
                    </a:lnTo>
                    <a:lnTo>
                      <a:pt x="632" y="169"/>
                    </a:lnTo>
                    <a:lnTo>
                      <a:pt x="632" y="211"/>
                    </a:lnTo>
                    <a:lnTo>
                      <a:pt x="632" y="254"/>
                    </a:lnTo>
                    <a:lnTo>
                      <a:pt x="601" y="295"/>
                    </a:lnTo>
                    <a:lnTo>
                      <a:pt x="601" y="337"/>
                    </a:lnTo>
                    <a:lnTo>
                      <a:pt x="558" y="380"/>
                    </a:lnTo>
                    <a:lnTo>
                      <a:pt x="558" y="422"/>
                    </a:lnTo>
                    <a:lnTo>
                      <a:pt x="516" y="422"/>
                    </a:lnTo>
                    <a:lnTo>
                      <a:pt x="516" y="463"/>
                    </a:lnTo>
                    <a:lnTo>
                      <a:pt x="464" y="506"/>
                    </a:lnTo>
                    <a:lnTo>
                      <a:pt x="421" y="548"/>
                    </a:lnTo>
                    <a:lnTo>
                      <a:pt x="390" y="548"/>
                    </a:lnTo>
                    <a:lnTo>
                      <a:pt x="390" y="591"/>
                    </a:lnTo>
                    <a:lnTo>
                      <a:pt x="348" y="591"/>
                    </a:lnTo>
                    <a:lnTo>
                      <a:pt x="306" y="632"/>
                    </a:lnTo>
                    <a:lnTo>
                      <a:pt x="252" y="632"/>
                    </a:lnTo>
                    <a:lnTo>
                      <a:pt x="211" y="632"/>
                    </a:lnTo>
                    <a:lnTo>
                      <a:pt x="211" y="675"/>
                    </a:lnTo>
                    <a:lnTo>
                      <a:pt x="180" y="675"/>
                    </a:lnTo>
                    <a:lnTo>
                      <a:pt x="137" y="675"/>
                    </a:lnTo>
                    <a:lnTo>
                      <a:pt x="95" y="675"/>
                    </a:lnTo>
                    <a:lnTo>
                      <a:pt x="42" y="675"/>
                    </a:lnTo>
                    <a:lnTo>
                      <a:pt x="0" y="675"/>
                    </a:lnTo>
                    <a:lnTo>
                      <a:pt x="0" y="717"/>
                    </a:lnTo>
                    <a:close/>
                  </a:path>
                </a:pathLst>
              </a:custGeom>
              <a:solidFill>
                <a:srgbClr val="FF9900"/>
              </a:solidFill>
              <a:ln w="9525">
                <a:solidFill>
                  <a:srgbClr val="FF9900"/>
                </a:solidFill>
                <a:round/>
                <a:headEnd/>
                <a:tailEnd/>
              </a:ln>
            </p:spPr>
            <p:txBody>
              <a:bodyPr/>
              <a:lstStyle/>
              <a:p>
                <a:endParaRPr lang="el-GR"/>
              </a:p>
            </p:txBody>
          </p:sp>
          <p:sp>
            <p:nvSpPr>
              <p:cNvPr id="49231" name="Freeform 114"/>
              <p:cNvSpPr>
                <a:spLocks/>
              </p:cNvSpPr>
              <p:nvPr/>
            </p:nvSpPr>
            <p:spPr bwMode="auto">
              <a:xfrm>
                <a:off x="1804" y="2608"/>
                <a:ext cx="59" cy="60"/>
              </a:xfrm>
              <a:custGeom>
                <a:avLst/>
                <a:gdLst>
                  <a:gd name="T0" fmla="*/ 0 w 706"/>
                  <a:gd name="T1" fmla="*/ 0 h 717"/>
                  <a:gd name="T2" fmla="*/ 0 w 706"/>
                  <a:gd name="T3" fmla="*/ 0 h 717"/>
                  <a:gd name="T4" fmla="*/ 0 w 706"/>
                  <a:gd name="T5" fmla="*/ 1 h 717"/>
                  <a:gd name="T6" fmla="*/ 0 w 706"/>
                  <a:gd name="T7" fmla="*/ 1 h 717"/>
                  <a:gd name="T8" fmla="*/ 0 w 706"/>
                  <a:gd name="T9" fmla="*/ 1 h 717"/>
                  <a:gd name="T10" fmla="*/ 0 w 706"/>
                  <a:gd name="T11" fmla="*/ 1 h 717"/>
                  <a:gd name="T12" fmla="*/ 0 w 706"/>
                  <a:gd name="T13" fmla="*/ 2 h 717"/>
                  <a:gd name="T14" fmla="*/ 0 w 706"/>
                  <a:gd name="T15" fmla="*/ 2 h 717"/>
                  <a:gd name="T16" fmla="*/ 0 w 706"/>
                  <a:gd name="T17" fmla="*/ 2 h 717"/>
                  <a:gd name="T18" fmla="*/ 0 w 706"/>
                  <a:gd name="T19" fmla="*/ 2 h 717"/>
                  <a:gd name="T20" fmla="*/ 1 w 706"/>
                  <a:gd name="T21" fmla="*/ 2 h 717"/>
                  <a:gd name="T22" fmla="*/ 1 w 706"/>
                  <a:gd name="T23" fmla="*/ 3 h 717"/>
                  <a:gd name="T24" fmla="*/ 1 w 706"/>
                  <a:gd name="T25" fmla="*/ 3 h 717"/>
                  <a:gd name="T26" fmla="*/ 1 w 706"/>
                  <a:gd name="T27" fmla="*/ 3 h 717"/>
                  <a:gd name="T28" fmla="*/ 1 w 706"/>
                  <a:gd name="T29" fmla="*/ 3 h 717"/>
                  <a:gd name="T30" fmla="*/ 1 w 706"/>
                  <a:gd name="T31" fmla="*/ 4 h 717"/>
                  <a:gd name="T32" fmla="*/ 2 w 706"/>
                  <a:gd name="T33" fmla="*/ 4 h 717"/>
                  <a:gd name="T34" fmla="*/ 2 w 706"/>
                  <a:gd name="T35" fmla="*/ 4 h 717"/>
                  <a:gd name="T36" fmla="*/ 2 w 706"/>
                  <a:gd name="T37" fmla="*/ 4 h 717"/>
                  <a:gd name="T38" fmla="*/ 2 w 706"/>
                  <a:gd name="T39" fmla="*/ 4 h 717"/>
                  <a:gd name="T40" fmla="*/ 2 w 706"/>
                  <a:gd name="T41" fmla="*/ 4 h 717"/>
                  <a:gd name="T42" fmla="*/ 3 w 706"/>
                  <a:gd name="T43" fmla="*/ 4 h 717"/>
                  <a:gd name="T44" fmla="*/ 3 w 706"/>
                  <a:gd name="T45" fmla="*/ 4 h 717"/>
                  <a:gd name="T46" fmla="*/ 3 w 706"/>
                  <a:gd name="T47" fmla="*/ 5 h 717"/>
                  <a:gd name="T48" fmla="*/ 3 w 706"/>
                  <a:gd name="T49" fmla="*/ 5 h 717"/>
                  <a:gd name="T50" fmla="*/ 4 w 706"/>
                  <a:gd name="T51" fmla="*/ 5 h 717"/>
                  <a:gd name="T52" fmla="*/ 4 w 706"/>
                  <a:gd name="T53" fmla="*/ 5 h 717"/>
                  <a:gd name="T54" fmla="*/ 4 w 706"/>
                  <a:gd name="T55" fmla="*/ 5 h 717"/>
                  <a:gd name="T56" fmla="*/ 4 w 706"/>
                  <a:gd name="T57" fmla="*/ 5 h 717"/>
                  <a:gd name="T58" fmla="*/ 5 w 706"/>
                  <a:gd name="T59" fmla="*/ 5 h 717"/>
                  <a:gd name="T60" fmla="*/ 5 w 706"/>
                  <a:gd name="T61" fmla="*/ 5 h 717"/>
                  <a:gd name="T62" fmla="*/ 5 w 706"/>
                  <a:gd name="T63" fmla="*/ 5 h 717"/>
                  <a:gd name="T64" fmla="*/ 5 w 706"/>
                  <a:gd name="T65" fmla="*/ 5 h 717"/>
                  <a:gd name="T66" fmla="*/ 4 w 706"/>
                  <a:gd name="T67" fmla="*/ 5 h 717"/>
                  <a:gd name="T68" fmla="*/ 4 w 706"/>
                  <a:gd name="T69" fmla="*/ 5 h 717"/>
                  <a:gd name="T70" fmla="*/ 4 w 706"/>
                  <a:gd name="T71" fmla="*/ 5 h 717"/>
                  <a:gd name="T72" fmla="*/ 4 w 706"/>
                  <a:gd name="T73" fmla="*/ 5 h 717"/>
                  <a:gd name="T74" fmla="*/ 3 w 706"/>
                  <a:gd name="T75" fmla="*/ 4 h 717"/>
                  <a:gd name="T76" fmla="*/ 3 w 706"/>
                  <a:gd name="T77" fmla="*/ 4 h 717"/>
                  <a:gd name="T78" fmla="*/ 3 w 706"/>
                  <a:gd name="T79" fmla="*/ 4 h 717"/>
                  <a:gd name="T80" fmla="*/ 3 w 706"/>
                  <a:gd name="T81" fmla="*/ 4 h 717"/>
                  <a:gd name="T82" fmla="*/ 2 w 706"/>
                  <a:gd name="T83" fmla="*/ 4 h 717"/>
                  <a:gd name="T84" fmla="*/ 2 w 706"/>
                  <a:gd name="T85" fmla="*/ 4 h 717"/>
                  <a:gd name="T86" fmla="*/ 2 w 706"/>
                  <a:gd name="T87" fmla="*/ 4 h 717"/>
                  <a:gd name="T88" fmla="*/ 2 w 706"/>
                  <a:gd name="T89" fmla="*/ 3 h 717"/>
                  <a:gd name="T90" fmla="*/ 1 w 706"/>
                  <a:gd name="T91" fmla="*/ 3 h 717"/>
                  <a:gd name="T92" fmla="*/ 1 w 706"/>
                  <a:gd name="T93" fmla="*/ 3 h 717"/>
                  <a:gd name="T94" fmla="*/ 1 w 706"/>
                  <a:gd name="T95" fmla="*/ 3 h 717"/>
                  <a:gd name="T96" fmla="*/ 1 w 706"/>
                  <a:gd name="T97" fmla="*/ 2 h 717"/>
                  <a:gd name="T98" fmla="*/ 1 w 706"/>
                  <a:gd name="T99" fmla="*/ 2 h 717"/>
                  <a:gd name="T100" fmla="*/ 1 w 706"/>
                  <a:gd name="T101" fmla="*/ 2 h 717"/>
                  <a:gd name="T102" fmla="*/ 0 w 706"/>
                  <a:gd name="T103" fmla="*/ 2 h 717"/>
                  <a:gd name="T104" fmla="*/ 0 w 706"/>
                  <a:gd name="T105" fmla="*/ 1 h 717"/>
                  <a:gd name="T106" fmla="*/ 0 w 706"/>
                  <a:gd name="T107" fmla="*/ 1 h 717"/>
                  <a:gd name="T108" fmla="*/ 0 w 706"/>
                  <a:gd name="T109" fmla="*/ 1 h 717"/>
                  <a:gd name="T110" fmla="*/ 0 w 706"/>
                  <a:gd name="T111" fmla="*/ 0 h 717"/>
                  <a:gd name="T112" fmla="*/ 0 w 706"/>
                  <a:gd name="T113" fmla="*/ 0 h 717"/>
                  <a:gd name="T114" fmla="*/ 0 w 706"/>
                  <a:gd name="T115" fmla="*/ 0 h 717"/>
                  <a:gd name="T116" fmla="*/ 0 w 706"/>
                  <a:gd name="T117" fmla="*/ 0 h 7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6" h="717">
                    <a:moveTo>
                      <a:pt x="0" y="0"/>
                    </a:moveTo>
                    <a:lnTo>
                      <a:pt x="0" y="43"/>
                    </a:lnTo>
                    <a:lnTo>
                      <a:pt x="0" y="85"/>
                    </a:lnTo>
                    <a:lnTo>
                      <a:pt x="0" y="127"/>
                    </a:lnTo>
                    <a:lnTo>
                      <a:pt x="0" y="169"/>
                    </a:lnTo>
                    <a:lnTo>
                      <a:pt x="42" y="169"/>
                    </a:lnTo>
                    <a:lnTo>
                      <a:pt x="42" y="211"/>
                    </a:lnTo>
                    <a:lnTo>
                      <a:pt x="42" y="254"/>
                    </a:lnTo>
                    <a:lnTo>
                      <a:pt x="42" y="295"/>
                    </a:lnTo>
                    <a:lnTo>
                      <a:pt x="42" y="337"/>
                    </a:lnTo>
                    <a:lnTo>
                      <a:pt x="85" y="337"/>
                    </a:lnTo>
                    <a:lnTo>
                      <a:pt x="116" y="380"/>
                    </a:lnTo>
                    <a:lnTo>
                      <a:pt x="116" y="422"/>
                    </a:lnTo>
                    <a:lnTo>
                      <a:pt x="159" y="422"/>
                    </a:lnTo>
                    <a:lnTo>
                      <a:pt x="159" y="463"/>
                    </a:lnTo>
                    <a:lnTo>
                      <a:pt x="159" y="506"/>
                    </a:lnTo>
                    <a:lnTo>
                      <a:pt x="211" y="506"/>
                    </a:lnTo>
                    <a:lnTo>
                      <a:pt x="253" y="548"/>
                    </a:lnTo>
                    <a:lnTo>
                      <a:pt x="295" y="591"/>
                    </a:lnTo>
                    <a:lnTo>
                      <a:pt x="326" y="591"/>
                    </a:lnTo>
                    <a:lnTo>
                      <a:pt x="326" y="632"/>
                    </a:lnTo>
                    <a:lnTo>
                      <a:pt x="369" y="632"/>
                    </a:lnTo>
                    <a:lnTo>
                      <a:pt x="422" y="632"/>
                    </a:lnTo>
                    <a:lnTo>
                      <a:pt x="422" y="675"/>
                    </a:lnTo>
                    <a:lnTo>
                      <a:pt x="463" y="675"/>
                    </a:lnTo>
                    <a:lnTo>
                      <a:pt x="506" y="675"/>
                    </a:lnTo>
                    <a:lnTo>
                      <a:pt x="537" y="717"/>
                    </a:lnTo>
                    <a:lnTo>
                      <a:pt x="580" y="717"/>
                    </a:lnTo>
                    <a:lnTo>
                      <a:pt x="632" y="717"/>
                    </a:lnTo>
                    <a:lnTo>
                      <a:pt x="674" y="717"/>
                    </a:lnTo>
                    <a:lnTo>
                      <a:pt x="706" y="717"/>
                    </a:lnTo>
                    <a:lnTo>
                      <a:pt x="706" y="675"/>
                    </a:lnTo>
                    <a:lnTo>
                      <a:pt x="674" y="675"/>
                    </a:lnTo>
                    <a:lnTo>
                      <a:pt x="632" y="675"/>
                    </a:lnTo>
                    <a:lnTo>
                      <a:pt x="580" y="675"/>
                    </a:lnTo>
                    <a:lnTo>
                      <a:pt x="537" y="675"/>
                    </a:lnTo>
                    <a:lnTo>
                      <a:pt x="506" y="675"/>
                    </a:lnTo>
                    <a:lnTo>
                      <a:pt x="463" y="632"/>
                    </a:lnTo>
                    <a:lnTo>
                      <a:pt x="422" y="632"/>
                    </a:lnTo>
                    <a:lnTo>
                      <a:pt x="369" y="632"/>
                    </a:lnTo>
                    <a:lnTo>
                      <a:pt x="369" y="591"/>
                    </a:lnTo>
                    <a:lnTo>
                      <a:pt x="326" y="591"/>
                    </a:lnTo>
                    <a:lnTo>
                      <a:pt x="295" y="548"/>
                    </a:lnTo>
                    <a:lnTo>
                      <a:pt x="253" y="506"/>
                    </a:lnTo>
                    <a:lnTo>
                      <a:pt x="211" y="463"/>
                    </a:lnTo>
                    <a:lnTo>
                      <a:pt x="159" y="422"/>
                    </a:lnTo>
                    <a:lnTo>
                      <a:pt x="159" y="380"/>
                    </a:lnTo>
                    <a:lnTo>
                      <a:pt x="116" y="380"/>
                    </a:lnTo>
                    <a:lnTo>
                      <a:pt x="116" y="337"/>
                    </a:lnTo>
                    <a:lnTo>
                      <a:pt x="85" y="295"/>
                    </a:lnTo>
                    <a:lnTo>
                      <a:pt x="85" y="254"/>
                    </a:lnTo>
                    <a:lnTo>
                      <a:pt x="42" y="211"/>
                    </a:lnTo>
                    <a:lnTo>
                      <a:pt x="42" y="169"/>
                    </a:lnTo>
                    <a:lnTo>
                      <a:pt x="42" y="127"/>
                    </a:lnTo>
                    <a:lnTo>
                      <a:pt x="42" y="85"/>
                    </a:lnTo>
                    <a:lnTo>
                      <a:pt x="42" y="43"/>
                    </a:lnTo>
                    <a:lnTo>
                      <a:pt x="42" y="0"/>
                    </a:lnTo>
                    <a:lnTo>
                      <a:pt x="0" y="0"/>
                    </a:lnTo>
                    <a:close/>
                  </a:path>
                </a:pathLst>
              </a:custGeom>
              <a:solidFill>
                <a:srgbClr val="FF9900"/>
              </a:solidFill>
              <a:ln w="9525">
                <a:solidFill>
                  <a:srgbClr val="FF9900"/>
                </a:solidFill>
                <a:round/>
                <a:headEnd/>
                <a:tailEnd/>
              </a:ln>
            </p:spPr>
            <p:txBody>
              <a:bodyPr/>
              <a:lstStyle/>
              <a:p>
                <a:endParaRPr lang="el-GR"/>
              </a:p>
            </p:txBody>
          </p:sp>
          <p:sp>
            <p:nvSpPr>
              <p:cNvPr id="49232" name="Freeform 115"/>
              <p:cNvSpPr>
                <a:spLocks/>
              </p:cNvSpPr>
              <p:nvPr/>
            </p:nvSpPr>
            <p:spPr bwMode="auto">
              <a:xfrm>
                <a:off x="1804" y="2549"/>
                <a:ext cx="59" cy="59"/>
              </a:xfrm>
              <a:custGeom>
                <a:avLst/>
                <a:gdLst>
                  <a:gd name="T0" fmla="*/ 5 w 706"/>
                  <a:gd name="T1" fmla="*/ 0 h 716"/>
                  <a:gd name="T2" fmla="*/ 5 w 706"/>
                  <a:gd name="T3" fmla="*/ 0 h 716"/>
                  <a:gd name="T4" fmla="*/ 4 w 706"/>
                  <a:gd name="T5" fmla="*/ 0 h 716"/>
                  <a:gd name="T6" fmla="*/ 4 w 706"/>
                  <a:gd name="T7" fmla="*/ 0 h 716"/>
                  <a:gd name="T8" fmla="*/ 4 w 706"/>
                  <a:gd name="T9" fmla="*/ 0 h 716"/>
                  <a:gd name="T10" fmla="*/ 4 w 706"/>
                  <a:gd name="T11" fmla="*/ 0 h 716"/>
                  <a:gd name="T12" fmla="*/ 4 w 706"/>
                  <a:gd name="T13" fmla="*/ 0 h 716"/>
                  <a:gd name="T14" fmla="*/ 3 w 706"/>
                  <a:gd name="T15" fmla="*/ 0 h 716"/>
                  <a:gd name="T16" fmla="*/ 3 w 706"/>
                  <a:gd name="T17" fmla="*/ 0 h 716"/>
                  <a:gd name="T18" fmla="*/ 3 w 706"/>
                  <a:gd name="T19" fmla="*/ 1 h 716"/>
                  <a:gd name="T20" fmla="*/ 3 w 706"/>
                  <a:gd name="T21" fmla="*/ 1 h 716"/>
                  <a:gd name="T22" fmla="*/ 2 w 706"/>
                  <a:gd name="T23" fmla="*/ 1 h 716"/>
                  <a:gd name="T24" fmla="*/ 2 w 706"/>
                  <a:gd name="T25" fmla="*/ 1 h 716"/>
                  <a:gd name="T26" fmla="*/ 2 w 706"/>
                  <a:gd name="T27" fmla="*/ 1 h 716"/>
                  <a:gd name="T28" fmla="*/ 2 w 706"/>
                  <a:gd name="T29" fmla="*/ 1 h 716"/>
                  <a:gd name="T30" fmla="*/ 2 w 706"/>
                  <a:gd name="T31" fmla="*/ 1 h 716"/>
                  <a:gd name="T32" fmla="*/ 1 w 706"/>
                  <a:gd name="T33" fmla="*/ 2 h 716"/>
                  <a:gd name="T34" fmla="*/ 1 w 706"/>
                  <a:gd name="T35" fmla="*/ 2 h 716"/>
                  <a:gd name="T36" fmla="*/ 1 w 706"/>
                  <a:gd name="T37" fmla="*/ 2 h 716"/>
                  <a:gd name="T38" fmla="*/ 1 w 706"/>
                  <a:gd name="T39" fmla="*/ 3 h 716"/>
                  <a:gd name="T40" fmla="*/ 0 w 706"/>
                  <a:gd name="T41" fmla="*/ 3 h 716"/>
                  <a:gd name="T42" fmla="*/ 0 w 706"/>
                  <a:gd name="T43" fmla="*/ 3 h 716"/>
                  <a:gd name="T44" fmla="*/ 0 w 706"/>
                  <a:gd name="T45" fmla="*/ 3 h 716"/>
                  <a:gd name="T46" fmla="*/ 0 w 706"/>
                  <a:gd name="T47" fmla="*/ 4 h 716"/>
                  <a:gd name="T48" fmla="*/ 0 w 706"/>
                  <a:gd name="T49" fmla="*/ 4 h 716"/>
                  <a:gd name="T50" fmla="*/ 0 w 706"/>
                  <a:gd name="T51" fmla="*/ 4 h 716"/>
                  <a:gd name="T52" fmla="*/ 0 w 706"/>
                  <a:gd name="T53" fmla="*/ 5 h 716"/>
                  <a:gd name="T54" fmla="*/ 0 w 706"/>
                  <a:gd name="T55" fmla="*/ 5 h 716"/>
                  <a:gd name="T56" fmla="*/ 0 w 706"/>
                  <a:gd name="T57" fmla="*/ 5 h 716"/>
                  <a:gd name="T58" fmla="*/ 0 w 706"/>
                  <a:gd name="T59" fmla="*/ 5 h 716"/>
                  <a:gd name="T60" fmla="*/ 0 w 706"/>
                  <a:gd name="T61" fmla="*/ 4 h 716"/>
                  <a:gd name="T62" fmla="*/ 0 w 706"/>
                  <a:gd name="T63" fmla="*/ 4 h 716"/>
                  <a:gd name="T64" fmla="*/ 0 w 706"/>
                  <a:gd name="T65" fmla="*/ 4 h 716"/>
                  <a:gd name="T66" fmla="*/ 0 w 706"/>
                  <a:gd name="T67" fmla="*/ 3 h 716"/>
                  <a:gd name="T68" fmla="*/ 1 w 706"/>
                  <a:gd name="T69" fmla="*/ 3 h 716"/>
                  <a:gd name="T70" fmla="*/ 1 w 706"/>
                  <a:gd name="T71" fmla="*/ 3 h 716"/>
                  <a:gd name="T72" fmla="*/ 1 w 706"/>
                  <a:gd name="T73" fmla="*/ 3 h 716"/>
                  <a:gd name="T74" fmla="*/ 1 w 706"/>
                  <a:gd name="T75" fmla="*/ 3 h 716"/>
                  <a:gd name="T76" fmla="*/ 1 w 706"/>
                  <a:gd name="T77" fmla="*/ 3 h 716"/>
                  <a:gd name="T78" fmla="*/ 1 w 706"/>
                  <a:gd name="T79" fmla="*/ 2 h 716"/>
                  <a:gd name="T80" fmla="*/ 1 w 706"/>
                  <a:gd name="T81" fmla="*/ 2 h 716"/>
                  <a:gd name="T82" fmla="*/ 2 w 706"/>
                  <a:gd name="T83" fmla="*/ 2 h 716"/>
                  <a:gd name="T84" fmla="*/ 2 w 706"/>
                  <a:gd name="T85" fmla="*/ 2 h 716"/>
                  <a:gd name="T86" fmla="*/ 2 w 706"/>
                  <a:gd name="T87" fmla="*/ 1 h 716"/>
                  <a:gd name="T88" fmla="*/ 2 w 706"/>
                  <a:gd name="T89" fmla="*/ 1 h 716"/>
                  <a:gd name="T90" fmla="*/ 2 w 706"/>
                  <a:gd name="T91" fmla="*/ 1 h 716"/>
                  <a:gd name="T92" fmla="*/ 2 w 706"/>
                  <a:gd name="T93" fmla="*/ 1 h 716"/>
                  <a:gd name="T94" fmla="*/ 3 w 706"/>
                  <a:gd name="T95" fmla="*/ 1 h 716"/>
                  <a:gd name="T96" fmla="*/ 3 w 706"/>
                  <a:gd name="T97" fmla="*/ 1 h 716"/>
                  <a:gd name="T98" fmla="*/ 3 w 706"/>
                  <a:gd name="T99" fmla="*/ 1 h 716"/>
                  <a:gd name="T100" fmla="*/ 4 w 706"/>
                  <a:gd name="T101" fmla="*/ 1 h 716"/>
                  <a:gd name="T102" fmla="*/ 4 w 706"/>
                  <a:gd name="T103" fmla="*/ 0 h 716"/>
                  <a:gd name="T104" fmla="*/ 4 w 706"/>
                  <a:gd name="T105" fmla="*/ 0 h 716"/>
                  <a:gd name="T106" fmla="*/ 4 w 706"/>
                  <a:gd name="T107" fmla="*/ 0 h 716"/>
                  <a:gd name="T108" fmla="*/ 5 w 706"/>
                  <a:gd name="T109" fmla="*/ 0 h 716"/>
                  <a:gd name="T110" fmla="*/ 5 w 706"/>
                  <a:gd name="T111" fmla="*/ 0 h 716"/>
                  <a:gd name="T112" fmla="*/ 5 w 706"/>
                  <a:gd name="T113" fmla="*/ 0 h 716"/>
                  <a:gd name="T114" fmla="*/ 5 w 706"/>
                  <a:gd name="T115" fmla="*/ 0 h 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06" h="716">
                    <a:moveTo>
                      <a:pt x="706" y="0"/>
                    </a:moveTo>
                    <a:lnTo>
                      <a:pt x="674" y="0"/>
                    </a:lnTo>
                    <a:lnTo>
                      <a:pt x="632" y="0"/>
                    </a:lnTo>
                    <a:lnTo>
                      <a:pt x="580" y="0"/>
                    </a:lnTo>
                    <a:lnTo>
                      <a:pt x="580" y="43"/>
                    </a:lnTo>
                    <a:lnTo>
                      <a:pt x="537" y="43"/>
                    </a:lnTo>
                    <a:lnTo>
                      <a:pt x="506" y="43"/>
                    </a:lnTo>
                    <a:lnTo>
                      <a:pt x="463" y="43"/>
                    </a:lnTo>
                    <a:lnTo>
                      <a:pt x="422" y="43"/>
                    </a:lnTo>
                    <a:lnTo>
                      <a:pt x="422" y="84"/>
                    </a:lnTo>
                    <a:lnTo>
                      <a:pt x="369" y="84"/>
                    </a:lnTo>
                    <a:lnTo>
                      <a:pt x="326" y="127"/>
                    </a:lnTo>
                    <a:lnTo>
                      <a:pt x="295" y="169"/>
                    </a:lnTo>
                    <a:lnTo>
                      <a:pt x="253" y="169"/>
                    </a:lnTo>
                    <a:lnTo>
                      <a:pt x="253" y="211"/>
                    </a:lnTo>
                    <a:lnTo>
                      <a:pt x="211" y="211"/>
                    </a:lnTo>
                    <a:lnTo>
                      <a:pt x="159" y="253"/>
                    </a:lnTo>
                    <a:lnTo>
                      <a:pt x="159" y="295"/>
                    </a:lnTo>
                    <a:lnTo>
                      <a:pt x="116" y="338"/>
                    </a:lnTo>
                    <a:lnTo>
                      <a:pt x="85" y="380"/>
                    </a:lnTo>
                    <a:lnTo>
                      <a:pt x="42" y="421"/>
                    </a:lnTo>
                    <a:lnTo>
                      <a:pt x="42" y="464"/>
                    </a:lnTo>
                    <a:lnTo>
                      <a:pt x="42" y="506"/>
                    </a:lnTo>
                    <a:lnTo>
                      <a:pt x="42" y="548"/>
                    </a:lnTo>
                    <a:lnTo>
                      <a:pt x="0" y="590"/>
                    </a:lnTo>
                    <a:lnTo>
                      <a:pt x="0" y="632"/>
                    </a:lnTo>
                    <a:lnTo>
                      <a:pt x="0" y="675"/>
                    </a:lnTo>
                    <a:lnTo>
                      <a:pt x="0" y="716"/>
                    </a:lnTo>
                    <a:lnTo>
                      <a:pt x="42" y="716"/>
                    </a:lnTo>
                    <a:lnTo>
                      <a:pt x="42" y="675"/>
                    </a:lnTo>
                    <a:lnTo>
                      <a:pt x="42" y="632"/>
                    </a:lnTo>
                    <a:lnTo>
                      <a:pt x="42" y="590"/>
                    </a:lnTo>
                    <a:lnTo>
                      <a:pt x="42" y="548"/>
                    </a:lnTo>
                    <a:lnTo>
                      <a:pt x="42" y="506"/>
                    </a:lnTo>
                    <a:lnTo>
                      <a:pt x="85" y="506"/>
                    </a:lnTo>
                    <a:lnTo>
                      <a:pt x="85" y="464"/>
                    </a:lnTo>
                    <a:lnTo>
                      <a:pt x="85" y="421"/>
                    </a:lnTo>
                    <a:lnTo>
                      <a:pt x="116" y="421"/>
                    </a:lnTo>
                    <a:lnTo>
                      <a:pt x="116" y="380"/>
                    </a:lnTo>
                    <a:lnTo>
                      <a:pt x="159" y="338"/>
                    </a:lnTo>
                    <a:lnTo>
                      <a:pt x="159" y="295"/>
                    </a:lnTo>
                    <a:lnTo>
                      <a:pt x="211" y="253"/>
                    </a:lnTo>
                    <a:lnTo>
                      <a:pt x="253" y="253"/>
                    </a:lnTo>
                    <a:lnTo>
                      <a:pt x="253" y="211"/>
                    </a:lnTo>
                    <a:lnTo>
                      <a:pt x="295" y="211"/>
                    </a:lnTo>
                    <a:lnTo>
                      <a:pt x="295" y="169"/>
                    </a:lnTo>
                    <a:lnTo>
                      <a:pt x="326" y="169"/>
                    </a:lnTo>
                    <a:lnTo>
                      <a:pt x="369" y="127"/>
                    </a:lnTo>
                    <a:lnTo>
                      <a:pt x="422" y="127"/>
                    </a:lnTo>
                    <a:lnTo>
                      <a:pt x="463" y="84"/>
                    </a:lnTo>
                    <a:lnTo>
                      <a:pt x="506" y="84"/>
                    </a:lnTo>
                    <a:lnTo>
                      <a:pt x="537" y="43"/>
                    </a:lnTo>
                    <a:lnTo>
                      <a:pt x="580" y="43"/>
                    </a:lnTo>
                    <a:lnTo>
                      <a:pt x="632" y="43"/>
                    </a:lnTo>
                    <a:lnTo>
                      <a:pt x="674" y="43"/>
                    </a:lnTo>
                    <a:lnTo>
                      <a:pt x="706" y="43"/>
                    </a:lnTo>
                    <a:lnTo>
                      <a:pt x="706" y="0"/>
                    </a:lnTo>
                    <a:close/>
                  </a:path>
                </a:pathLst>
              </a:custGeom>
              <a:solidFill>
                <a:srgbClr val="FF9900"/>
              </a:solidFill>
              <a:ln w="9525">
                <a:solidFill>
                  <a:srgbClr val="FF9900"/>
                </a:solidFill>
                <a:round/>
                <a:headEnd/>
                <a:tailEnd/>
              </a:ln>
            </p:spPr>
            <p:txBody>
              <a:bodyPr/>
              <a:lstStyle/>
              <a:p>
                <a:endParaRPr lang="el-GR"/>
              </a:p>
            </p:txBody>
          </p:sp>
          <p:sp>
            <p:nvSpPr>
              <p:cNvPr id="49233" name="Freeform 116"/>
              <p:cNvSpPr>
                <a:spLocks/>
              </p:cNvSpPr>
              <p:nvPr/>
            </p:nvSpPr>
            <p:spPr bwMode="auto">
              <a:xfrm>
                <a:off x="1723" y="2615"/>
                <a:ext cx="112" cy="116"/>
              </a:xfrm>
              <a:custGeom>
                <a:avLst/>
                <a:gdLst>
                  <a:gd name="T0" fmla="*/ 5 w 1338"/>
                  <a:gd name="T1" fmla="*/ 0 h 1390"/>
                  <a:gd name="T2" fmla="*/ 6 w 1338"/>
                  <a:gd name="T3" fmla="*/ 0 h 1390"/>
                  <a:gd name="T4" fmla="*/ 7 w 1338"/>
                  <a:gd name="T5" fmla="*/ 1 h 1390"/>
                  <a:gd name="T6" fmla="*/ 8 w 1338"/>
                  <a:gd name="T7" fmla="*/ 1 h 1390"/>
                  <a:gd name="T8" fmla="*/ 8 w 1338"/>
                  <a:gd name="T9" fmla="*/ 2 h 1390"/>
                  <a:gd name="T10" fmla="*/ 9 w 1338"/>
                  <a:gd name="T11" fmla="*/ 3 h 1390"/>
                  <a:gd name="T12" fmla="*/ 9 w 1338"/>
                  <a:gd name="T13" fmla="*/ 3 h 1390"/>
                  <a:gd name="T14" fmla="*/ 9 w 1338"/>
                  <a:gd name="T15" fmla="*/ 4 h 1390"/>
                  <a:gd name="T16" fmla="*/ 9 w 1338"/>
                  <a:gd name="T17" fmla="*/ 4 h 1390"/>
                  <a:gd name="T18" fmla="*/ 9 w 1338"/>
                  <a:gd name="T19" fmla="*/ 5 h 1390"/>
                  <a:gd name="T20" fmla="*/ 9 w 1338"/>
                  <a:gd name="T21" fmla="*/ 6 h 1390"/>
                  <a:gd name="T22" fmla="*/ 9 w 1338"/>
                  <a:gd name="T23" fmla="*/ 7 h 1390"/>
                  <a:gd name="T24" fmla="*/ 8 w 1338"/>
                  <a:gd name="T25" fmla="*/ 8 h 1390"/>
                  <a:gd name="T26" fmla="*/ 8 w 1338"/>
                  <a:gd name="T27" fmla="*/ 9 h 1390"/>
                  <a:gd name="T28" fmla="*/ 7 w 1338"/>
                  <a:gd name="T29" fmla="*/ 9 h 1390"/>
                  <a:gd name="T30" fmla="*/ 6 w 1338"/>
                  <a:gd name="T31" fmla="*/ 9 h 1390"/>
                  <a:gd name="T32" fmla="*/ 5 w 1338"/>
                  <a:gd name="T33" fmla="*/ 10 h 1390"/>
                  <a:gd name="T34" fmla="*/ 4 w 1338"/>
                  <a:gd name="T35" fmla="*/ 10 h 1390"/>
                  <a:gd name="T36" fmla="*/ 3 w 1338"/>
                  <a:gd name="T37" fmla="*/ 9 h 1390"/>
                  <a:gd name="T38" fmla="*/ 2 w 1338"/>
                  <a:gd name="T39" fmla="*/ 9 h 1390"/>
                  <a:gd name="T40" fmla="*/ 2 w 1338"/>
                  <a:gd name="T41" fmla="*/ 9 h 1390"/>
                  <a:gd name="T42" fmla="*/ 1 w 1338"/>
                  <a:gd name="T43" fmla="*/ 8 h 1390"/>
                  <a:gd name="T44" fmla="*/ 1 w 1338"/>
                  <a:gd name="T45" fmla="*/ 7 h 1390"/>
                  <a:gd name="T46" fmla="*/ 0 w 1338"/>
                  <a:gd name="T47" fmla="*/ 6 h 1390"/>
                  <a:gd name="T48" fmla="*/ 0 w 1338"/>
                  <a:gd name="T49" fmla="*/ 5 h 1390"/>
                  <a:gd name="T50" fmla="*/ 0 w 1338"/>
                  <a:gd name="T51" fmla="*/ 4 h 1390"/>
                  <a:gd name="T52" fmla="*/ 0 w 1338"/>
                  <a:gd name="T53" fmla="*/ 3 h 1390"/>
                  <a:gd name="T54" fmla="*/ 1 w 1338"/>
                  <a:gd name="T55" fmla="*/ 3 h 1390"/>
                  <a:gd name="T56" fmla="*/ 1 w 1338"/>
                  <a:gd name="T57" fmla="*/ 2 h 1390"/>
                  <a:gd name="T58" fmla="*/ 2 w 1338"/>
                  <a:gd name="T59" fmla="*/ 1 h 1390"/>
                  <a:gd name="T60" fmla="*/ 2 w 1338"/>
                  <a:gd name="T61" fmla="*/ 1 h 1390"/>
                  <a:gd name="T62" fmla="*/ 3 w 1338"/>
                  <a:gd name="T63" fmla="*/ 0 h 1390"/>
                  <a:gd name="T64" fmla="*/ 4 w 1338"/>
                  <a:gd name="T65" fmla="*/ 0 h 1390"/>
                  <a:gd name="T66" fmla="*/ 5 w 1338"/>
                  <a:gd name="T67" fmla="*/ 0 h 13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38" h="1390">
                    <a:moveTo>
                      <a:pt x="664" y="0"/>
                    </a:moveTo>
                    <a:lnTo>
                      <a:pt x="748" y="0"/>
                    </a:lnTo>
                    <a:lnTo>
                      <a:pt x="800" y="0"/>
                    </a:lnTo>
                    <a:lnTo>
                      <a:pt x="874" y="42"/>
                    </a:lnTo>
                    <a:lnTo>
                      <a:pt x="916" y="42"/>
                    </a:lnTo>
                    <a:lnTo>
                      <a:pt x="1011" y="84"/>
                    </a:lnTo>
                    <a:lnTo>
                      <a:pt x="1054" y="126"/>
                    </a:lnTo>
                    <a:lnTo>
                      <a:pt x="1085" y="169"/>
                    </a:lnTo>
                    <a:lnTo>
                      <a:pt x="1128" y="210"/>
                    </a:lnTo>
                    <a:lnTo>
                      <a:pt x="1180" y="252"/>
                    </a:lnTo>
                    <a:lnTo>
                      <a:pt x="1222" y="295"/>
                    </a:lnTo>
                    <a:lnTo>
                      <a:pt x="1264" y="378"/>
                    </a:lnTo>
                    <a:lnTo>
                      <a:pt x="1295" y="378"/>
                    </a:lnTo>
                    <a:lnTo>
                      <a:pt x="1295" y="421"/>
                    </a:lnTo>
                    <a:lnTo>
                      <a:pt x="1295" y="463"/>
                    </a:lnTo>
                    <a:lnTo>
                      <a:pt x="1338" y="547"/>
                    </a:lnTo>
                    <a:lnTo>
                      <a:pt x="1338" y="590"/>
                    </a:lnTo>
                    <a:lnTo>
                      <a:pt x="1338" y="632"/>
                    </a:lnTo>
                    <a:lnTo>
                      <a:pt x="1338" y="673"/>
                    </a:lnTo>
                    <a:lnTo>
                      <a:pt x="1338" y="758"/>
                    </a:lnTo>
                    <a:lnTo>
                      <a:pt x="1338" y="842"/>
                    </a:lnTo>
                    <a:lnTo>
                      <a:pt x="1295" y="884"/>
                    </a:lnTo>
                    <a:lnTo>
                      <a:pt x="1295" y="969"/>
                    </a:lnTo>
                    <a:lnTo>
                      <a:pt x="1264" y="1010"/>
                    </a:lnTo>
                    <a:lnTo>
                      <a:pt x="1222" y="1095"/>
                    </a:lnTo>
                    <a:lnTo>
                      <a:pt x="1180" y="1138"/>
                    </a:lnTo>
                    <a:lnTo>
                      <a:pt x="1128" y="1179"/>
                    </a:lnTo>
                    <a:lnTo>
                      <a:pt x="1085" y="1221"/>
                    </a:lnTo>
                    <a:lnTo>
                      <a:pt x="1054" y="1264"/>
                    </a:lnTo>
                    <a:lnTo>
                      <a:pt x="1011" y="1305"/>
                    </a:lnTo>
                    <a:lnTo>
                      <a:pt x="916" y="1348"/>
                    </a:lnTo>
                    <a:lnTo>
                      <a:pt x="874" y="1348"/>
                    </a:lnTo>
                    <a:lnTo>
                      <a:pt x="800" y="1390"/>
                    </a:lnTo>
                    <a:lnTo>
                      <a:pt x="748" y="1390"/>
                    </a:lnTo>
                    <a:lnTo>
                      <a:pt x="664" y="1390"/>
                    </a:lnTo>
                    <a:lnTo>
                      <a:pt x="590" y="1390"/>
                    </a:lnTo>
                    <a:lnTo>
                      <a:pt x="537" y="1390"/>
                    </a:lnTo>
                    <a:lnTo>
                      <a:pt x="453" y="1348"/>
                    </a:lnTo>
                    <a:lnTo>
                      <a:pt x="421" y="1348"/>
                    </a:lnTo>
                    <a:lnTo>
                      <a:pt x="327" y="1305"/>
                    </a:lnTo>
                    <a:lnTo>
                      <a:pt x="284" y="1264"/>
                    </a:lnTo>
                    <a:lnTo>
                      <a:pt x="253" y="1221"/>
                    </a:lnTo>
                    <a:lnTo>
                      <a:pt x="158" y="1179"/>
                    </a:lnTo>
                    <a:lnTo>
                      <a:pt x="116" y="1138"/>
                    </a:lnTo>
                    <a:lnTo>
                      <a:pt x="73" y="1095"/>
                    </a:lnTo>
                    <a:lnTo>
                      <a:pt x="73" y="1010"/>
                    </a:lnTo>
                    <a:lnTo>
                      <a:pt x="42" y="969"/>
                    </a:lnTo>
                    <a:lnTo>
                      <a:pt x="0" y="884"/>
                    </a:lnTo>
                    <a:lnTo>
                      <a:pt x="0" y="842"/>
                    </a:lnTo>
                    <a:lnTo>
                      <a:pt x="0" y="758"/>
                    </a:lnTo>
                    <a:lnTo>
                      <a:pt x="0" y="673"/>
                    </a:lnTo>
                    <a:lnTo>
                      <a:pt x="0" y="632"/>
                    </a:lnTo>
                    <a:lnTo>
                      <a:pt x="0" y="547"/>
                    </a:lnTo>
                    <a:lnTo>
                      <a:pt x="0" y="463"/>
                    </a:lnTo>
                    <a:lnTo>
                      <a:pt x="42" y="421"/>
                    </a:lnTo>
                    <a:lnTo>
                      <a:pt x="73" y="378"/>
                    </a:lnTo>
                    <a:lnTo>
                      <a:pt x="73" y="295"/>
                    </a:lnTo>
                    <a:lnTo>
                      <a:pt x="116" y="252"/>
                    </a:lnTo>
                    <a:lnTo>
                      <a:pt x="158" y="210"/>
                    </a:lnTo>
                    <a:lnTo>
                      <a:pt x="253" y="169"/>
                    </a:lnTo>
                    <a:lnTo>
                      <a:pt x="284" y="126"/>
                    </a:lnTo>
                    <a:lnTo>
                      <a:pt x="327" y="84"/>
                    </a:lnTo>
                    <a:lnTo>
                      <a:pt x="421" y="42"/>
                    </a:lnTo>
                    <a:lnTo>
                      <a:pt x="453" y="42"/>
                    </a:lnTo>
                    <a:lnTo>
                      <a:pt x="537" y="0"/>
                    </a:lnTo>
                    <a:lnTo>
                      <a:pt x="590" y="0"/>
                    </a:lnTo>
                    <a:lnTo>
                      <a:pt x="664" y="0"/>
                    </a:lnTo>
                    <a:close/>
                  </a:path>
                </a:pathLst>
              </a:custGeom>
              <a:solidFill>
                <a:srgbClr val="FF9900"/>
              </a:solidFill>
              <a:ln w="9525">
                <a:solidFill>
                  <a:srgbClr val="FF9900"/>
                </a:solidFill>
                <a:round/>
                <a:headEnd/>
                <a:tailEnd/>
              </a:ln>
            </p:spPr>
            <p:txBody>
              <a:bodyPr/>
              <a:lstStyle/>
              <a:p>
                <a:endParaRPr lang="el-GR"/>
              </a:p>
            </p:txBody>
          </p:sp>
          <p:sp>
            <p:nvSpPr>
              <p:cNvPr id="49234" name="Freeform 117"/>
              <p:cNvSpPr>
                <a:spLocks/>
              </p:cNvSpPr>
              <p:nvPr/>
            </p:nvSpPr>
            <p:spPr bwMode="auto">
              <a:xfrm>
                <a:off x="1779" y="2612"/>
                <a:ext cx="60" cy="59"/>
              </a:xfrm>
              <a:custGeom>
                <a:avLst/>
                <a:gdLst>
                  <a:gd name="T0" fmla="*/ 5 w 727"/>
                  <a:gd name="T1" fmla="*/ 5 h 715"/>
                  <a:gd name="T2" fmla="*/ 5 w 727"/>
                  <a:gd name="T3" fmla="*/ 5 h 715"/>
                  <a:gd name="T4" fmla="*/ 5 w 727"/>
                  <a:gd name="T5" fmla="*/ 4 h 715"/>
                  <a:gd name="T6" fmla="*/ 5 w 727"/>
                  <a:gd name="T7" fmla="*/ 4 h 715"/>
                  <a:gd name="T8" fmla="*/ 5 w 727"/>
                  <a:gd name="T9" fmla="*/ 4 h 715"/>
                  <a:gd name="T10" fmla="*/ 5 w 727"/>
                  <a:gd name="T11" fmla="*/ 3 h 715"/>
                  <a:gd name="T12" fmla="*/ 4 w 727"/>
                  <a:gd name="T13" fmla="*/ 3 h 715"/>
                  <a:gd name="T14" fmla="*/ 4 w 727"/>
                  <a:gd name="T15" fmla="*/ 3 h 715"/>
                  <a:gd name="T16" fmla="*/ 4 w 727"/>
                  <a:gd name="T17" fmla="*/ 3 h 715"/>
                  <a:gd name="T18" fmla="*/ 4 w 727"/>
                  <a:gd name="T19" fmla="*/ 3 h 715"/>
                  <a:gd name="T20" fmla="*/ 4 w 727"/>
                  <a:gd name="T21" fmla="*/ 2 h 715"/>
                  <a:gd name="T22" fmla="*/ 4 w 727"/>
                  <a:gd name="T23" fmla="*/ 2 h 715"/>
                  <a:gd name="T24" fmla="*/ 4 w 727"/>
                  <a:gd name="T25" fmla="*/ 2 h 715"/>
                  <a:gd name="T26" fmla="*/ 4 w 727"/>
                  <a:gd name="T27" fmla="*/ 1 h 715"/>
                  <a:gd name="T28" fmla="*/ 3 w 727"/>
                  <a:gd name="T29" fmla="*/ 1 h 715"/>
                  <a:gd name="T30" fmla="*/ 3 w 727"/>
                  <a:gd name="T31" fmla="*/ 1 h 715"/>
                  <a:gd name="T32" fmla="*/ 3 w 727"/>
                  <a:gd name="T33" fmla="*/ 1 h 715"/>
                  <a:gd name="T34" fmla="*/ 3 w 727"/>
                  <a:gd name="T35" fmla="*/ 1 h 715"/>
                  <a:gd name="T36" fmla="*/ 2 w 727"/>
                  <a:gd name="T37" fmla="*/ 1 h 715"/>
                  <a:gd name="T38" fmla="*/ 2 w 727"/>
                  <a:gd name="T39" fmla="*/ 1 h 715"/>
                  <a:gd name="T40" fmla="*/ 2 w 727"/>
                  <a:gd name="T41" fmla="*/ 1 h 715"/>
                  <a:gd name="T42" fmla="*/ 1 w 727"/>
                  <a:gd name="T43" fmla="*/ 0 h 715"/>
                  <a:gd name="T44" fmla="*/ 1 w 727"/>
                  <a:gd name="T45" fmla="*/ 0 h 715"/>
                  <a:gd name="T46" fmla="*/ 1 w 727"/>
                  <a:gd name="T47" fmla="*/ 0 h 715"/>
                  <a:gd name="T48" fmla="*/ 1 w 727"/>
                  <a:gd name="T49" fmla="*/ 0 h 715"/>
                  <a:gd name="T50" fmla="*/ 0 w 727"/>
                  <a:gd name="T51" fmla="*/ 0 h 715"/>
                  <a:gd name="T52" fmla="*/ 0 w 727"/>
                  <a:gd name="T53" fmla="*/ 0 h 715"/>
                  <a:gd name="T54" fmla="*/ 0 w 727"/>
                  <a:gd name="T55" fmla="*/ 0 h 715"/>
                  <a:gd name="T56" fmla="*/ 0 w 727"/>
                  <a:gd name="T57" fmla="*/ 0 h 715"/>
                  <a:gd name="T58" fmla="*/ 1 w 727"/>
                  <a:gd name="T59" fmla="*/ 1 h 715"/>
                  <a:gd name="T60" fmla="*/ 1 w 727"/>
                  <a:gd name="T61" fmla="*/ 1 h 715"/>
                  <a:gd name="T62" fmla="*/ 1 w 727"/>
                  <a:gd name="T63" fmla="*/ 1 h 715"/>
                  <a:gd name="T64" fmla="*/ 1 w 727"/>
                  <a:gd name="T65" fmla="*/ 1 h 715"/>
                  <a:gd name="T66" fmla="*/ 2 w 727"/>
                  <a:gd name="T67" fmla="*/ 1 h 715"/>
                  <a:gd name="T68" fmla="*/ 2 w 727"/>
                  <a:gd name="T69" fmla="*/ 1 h 715"/>
                  <a:gd name="T70" fmla="*/ 2 w 727"/>
                  <a:gd name="T71" fmla="*/ 1 h 715"/>
                  <a:gd name="T72" fmla="*/ 3 w 727"/>
                  <a:gd name="T73" fmla="*/ 1 h 715"/>
                  <a:gd name="T74" fmla="*/ 3 w 727"/>
                  <a:gd name="T75" fmla="*/ 1 h 715"/>
                  <a:gd name="T76" fmla="*/ 3 w 727"/>
                  <a:gd name="T77" fmla="*/ 1 h 715"/>
                  <a:gd name="T78" fmla="*/ 3 w 727"/>
                  <a:gd name="T79" fmla="*/ 1 h 715"/>
                  <a:gd name="T80" fmla="*/ 3 w 727"/>
                  <a:gd name="T81" fmla="*/ 2 h 715"/>
                  <a:gd name="T82" fmla="*/ 4 w 727"/>
                  <a:gd name="T83" fmla="*/ 2 h 715"/>
                  <a:gd name="T84" fmla="*/ 4 w 727"/>
                  <a:gd name="T85" fmla="*/ 2 h 715"/>
                  <a:gd name="T86" fmla="*/ 4 w 727"/>
                  <a:gd name="T87" fmla="*/ 3 h 715"/>
                  <a:gd name="T88" fmla="*/ 4 w 727"/>
                  <a:gd name="T89" fmla="*/ 3 h 715"/>
                  <a:gd name="T90" fmla="*/ 4 w 727"/>
                  <a:gd name="T91" fmla="*/ 3 h 715"/>
                  <a:gd name="T92" fmla="*/ 4 w 727"/>
                  <a:gd name="T93" fmla="*/ 3 h 715"/>
                  <a:gd name="T94" fmla="*/ 4 w 727"/>
                  <a:gd name="T95" fmla="*/ 4 h 715"/>
                  <a:gd name="T96" fmla="*/ 4 w 727"/>
                  <a:gd name="T97" fmla="*/ 4 h 715"/>
                  <a:gd name="T98" fmla="*/ 5 w 727"/>
                  <a:gd name="T99" fmla="*/ 4 h 715"/>
                  <a:gd name="T100" fmla="*/ 5 w 727"/>
                  <a:gd name="T101" fmla="*/ 5 h 715"/>
                  <a:gd name="T102" fmla="*/ 5 w 727"/>
                  <a:gd name="T103" fmla="*/ 5 h 715"/>
                  <a:gd name="T104" fmla="*/ 5 w 727"/>
                  <a:gd name="T105" fmla="*/ 5 h 715"/>
                  <a:gd name="T106" fmla="*/ 5 w 727"/>
                  <a:gd name="T107" fmla="*/ 5 h 7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7" h="715">
                    <a:moveTo>
                      <a:pt x="727" y="715"/>
                    </a:moveTo>
                    <a:lnTo>
                      <a:pt x="727" y="674"/>
                    </a:lnTo>
                    <a:lnTo>
                      <a:pt x="727" y="632"/>
                    </a:lnTo>
                    <a:lnTo>
                      <a:pt x="674" y="589"/>
                    </a:lnTo>
                    <a:lnTo>
                      <a:pt x="674" y="548"/>
                    </a:lnTo>
                    <a:lnTo>
                      <a:pt x="674" y="505"/>
                    </a:lnTo>
                    <a:lnTo>
                      <a:pt x="631" y="463"/>
                    </a:lnTo>
                    <a:lnTo>
                      <a:pt x="631" y="420"/>
                    </a:lnTo>
                    <a:lnTo>
                      <a:pt x="631" y="379"/>
                    </a:lnTo>
                    <a:lnTo>
                      <a:pt x="600" y="379"/>
                    </a:lnTo>
                    <a:lnTo>
                      <a:pt x="600" y="337"/>
                    </a:lnTo>
                    <a:lnTo>
                      <a:pt x="558" y="294"/>
                    </a:lnTo>
                    <a:lnTo>
                      <a:pt x="516" y="252"/>
                    </a:lnTo>
                    <a:lnTo>
                      <a:pt x="516" y="211"/>
                    </a:lnTo>
                    <a:lnTo>
                      <a:pt x="464" y="211"/>
                    </a:lnTo>
                    <a:lnTo>
                      <a:pt x="464" y="168"/>
                    </a:lnTo>
                    <a:lnTo>
                      <a:pt x="421" y="168"/>
                    </a:lnTo>
                    <a:lnTo>
                      <a:pt x="390" y="126"/>
                    </a:lnTo>
                    <a:lnTo>
                      <a:pt x="347" y="126"/>
                    </a:lnTo>
                    <a:lnTo>
                      <a:pt x="305" y="84"/>
                    </a:lnTo>
                    <a:lnTo>
                      <a:pt x="252" y="84"/>
                    </a:lnTo>
                    <a:lnTo>
                      <a:pt x="210" y="42"/>
                    </a:lnTo>
                    <a:lnTo>
                      <a:pt x="178" y="42"/>
                    </a:lnTo>
                    <a:lnTo>
                      <a:pt x="136" y="42"/>
                    </a:lnTo>
                    <a:lnTo>
                      <a:pt x="84" y="42"/>
                    </a:lnTo>
                    <a:lnTo>
                      <a:pt x="41" y="0"/>
                    </a:lnTo>
                    <a:lnTo>
                      <a:pt x="0" y="0"/>
                    </a:lnTo>
                    <a:lnTo>
                      <a:pt x="0" y="42"/>
                    </a:lnTo>
                    <a:lnTo>
                      <a:pt x="41" y="42"/>
                    </a:lnTo>
                    <a:lnTo>
                      <a:pt x="84" y="84"/>
                    </a:lnTo>
                    <a:lnTo>
                      <a:pt x="136" y="84"/>
                    </a:lnTo>
                    <a:lnTo>
                      <a:pt x="178" y="84"/>
                    </a:lnTo>
                    <a:lnTo>
                      <a:pt x="210" y="84"/>
                    </a:lnTo>
                    <a:lnTo>
                      <a:pt x="252" y="126"/>
                    </a:lnTo>
                    <a:lnTo>
                      <a:pt x="305" y="126"/>
                    </a:lnTo>
                    <a:lnTo>
                      <a:pt x="347" y="168"/>
                    </a:lnTo>
                    <a:lnTo>
                      <a:pt x="390" y="168"/>
                    </a:lnTo>
                    <a:lnTo>
                      <a:pt x="390" y="211"/>
                    </a:lnTo>
                    <a:lnTo>
                      <a:pt x="421" y="211"/>
                    </a:lnTo>
                    <a:lnTo>
                      <a:pt x="464" y="211"/>
                    </a:lnTo>
                    <a:lnTo>
                      <a:pt x="464" y="252"/>
                    </a:lnTo>
                    <a:lnTo>
                      <a:pt x="516" y="294"/>
                    </a:lnTo>
                    <a:lnTo>
                      <a:pt x="558" y="337"/>
                    </a:lnTo>
                    <a:lnTo>
                      <a:pt x="558" y="379"/>
                    </a:lnTo>
                    <a:lnTo>
                      <a:pt x="600" y="420"/>
                    </a:lnTo>
                    <a:lnTo>
                      <a:pt x="631" y="463"/>
                    </a:lnTo>
                    <a:lnTo>
                      <a:pt x="631" y="505"/>
                    </a:lnTo>
                    <a:lnTo>
                      <a:pt x="631" y="548"/>
                    </a:lnTo>
                    <a:lnTo>
                      <a:pt x="631" y="589"/>
                    </a:lnTo>
                    <a:lnTo>
                      <a:pt x="674" y="632"/>
                    </a:lnTo>
                    <a:lnTo>
                      <a:pt x="674" y="674"/>
                    </a:lnTo>
                    <a:lnTo>
                      <a:pt x="674" y="715"/>
                    </a:lnTo>
                    <a:lnTo>
                      <a:pt x="727" y="715"/>
                    </a:lnTo>
                    <a:close/>
                  </a:path>
                </a:pathLst>
              </a:custGeom>
              <a:solidFill>
                <a:srgbClr val="FF9900"/>
              </a:solidFill>
              <a:ln w="9525">
                <a:solidFill>
                  <a:srgbClr val="FF9900"/>
                </a:solidFill>
                <a:round/>
                <a:headEnd/>
                <a:tailEnd/>
              </a:ln>
            </p:spPr>
            <p:txBody>
              <a:bodyPr/>
              <a:lstStyle/>
              <a:p>
                <a:endParaRPr lang="el-GR"/>
              </a:p>
            </p:txBody>
          </p:sp>
          <p:sp>
            <p:nvSpPr>
              <p:cNvPr id="49235" name="Freeform 118"/>
              <p:cNvSpPr>
                <a:spLocks/>
              </p:cNvSpPr>
              <p:nvPr/>
            </p:nvSpPr>
            <p:spPr bwMode="auto">
              <a:xfrm>
                <a:off x="1779" y="2671"/>
                <a:ext cx="60" cy="60"/>
              </a:xfrm>
              <a:custGeom>
                <a:avLst/>
                <a:gdLst>
                  <a:gd name="T0" fmla="*/ 0 w 727"/>
                  <a:gd name="T1" fmla="*/ 5 h 717"/>
                  <a:gd name="T2" fmla="*/ 0 w 727"/>
                  <a:gd name="T3" fmla="*/ 5 h 717"/>
                  <a:gd name="T4" fmla="*/ 1 w 727"/>
                  <a:gd name="T5" fmla="*/ 5 h 717"/>
                  <a:gd name="T6" fmla="*/ 1 w 727"/>
                  <a:gd name="T7" fmla="*/ 5 h 717"/>
                  <a:gd name="T8" fmla="*/ 1 w 727"/>
                  <a:gd name="T9" fmla="*/ 5 h 717"/>
                  <a:gd name="T10" fmla="*/ 1 w 727"/>
                  <a:gd name="T11" fmla="*/ 5 h 717"/>
                  <a:gd name="T12" fmla="*/ 2 w 727"/>
                  <a:gd name="T13" fmla="*/ 5 h 717"/>
                  <a:gd name="T14" fmla="*/ 2 w 727"/>
                  <a:gd name="T15" fmla="*/ 5 h 717"/>
                  <a:gd name="T16" fmla="*/ 2 w 727"/>
                  <a:gd name="T17" fmla="*/ 5 h 717"/>
                  <a:gd name="T18" fmla="*/ 2 w 727"/>
                  <a:gd name="T19" fmla="*/ 4 h 717"/>
                  <a:gd name="T20" fmla="*/ 3 w 727"/>
                  <a:gd name="T21" fmla="*/ 4 h 717"/>
                  <a:gd name="T22" fmla="*/ 3 w 727"/>
                  <a:gd name="T23" fmla="*/ 4 h 717"/>
                  <a:gd name="T24" fmla="*/ 3 w 727"/>
                  <a:gd name="T25" fmla="*/ 4 h 717"/>
                  <a:gd name="T26" fmla="*/ 3 w 727"/>
                  <a:gd name="T27" fmla="*/ 4 h 717"/>
                  <a:gd name="T28" fmla="*/ 4 w 727"/>
                  <a:gd name="T29" fmla="*/ 4 h 717"/>
                  <a:gd name="T30" fmla="*/ 4 w 727"/>
                  <a:gd name="T31" fmla="*/ 3 h 717"/>
                  <a:gd name="T32" fmla="*/ 4 w 727"/>
                  <a:gd name="T33" fmla="*/ 3 h 717"/>
                  <a:gd name="T34" fmla="*/ 4 w 727"/>
                  <a:gd name="T35" fmla="*/ 3 h 717"/>
                  <a:gd name="T36" fmla="*/ 4 w 727"/>
                  <a:gd name="T37" fmla="*/ 3 h 717"/>
                  <a:gd name="T38" fmla="*/ 4 w 727"/>
                  <a:gd name="T39" fmla="*/ 2 h 717"/>
                  <a:gd name="T40" fmla="*/ 4 w 727"/>
                  <a:gd name="T41" fmla="*/ 2 h 717"/>
                  <a:gd name="T42" fmla="*/ 5 w 727"/>
                  <a:gd name="T43" fmla="*/ 2 h 717"/>
                  <a:gd name="T44" fmla="*/ 5 w 727"/>
                  <a:gd name="T45" fmla="*/ 2 h 717"/>
                  <a:gd name="T46" fmla="*/ 5 w 727"/>
                  <a:gd name="T47" fmla="*/ 1 h 717"/>
                  <a:gd name="T48" fmla="*/ 5 w 727"/>
                  <a:gd name="T49" fmla="*/ 1 h 717"/>
                  <a:gd name="T50" fmla="*/ 5 w 727"/>
                  <a:gd name="T51" fmla="*/ 1 h 717"/>
                  <a:gd name="T52" fmla="*/ 5 w 727"/>
                  <a:gd name="T53" fmla="*/ 0 h 717"/>
                  <a:gd name="T54" fmla="*/ 5 w 727"/>
                  <a:gd name="T55" fmla="*/ 0 h 717"/>
                  <a:gd name="T56" fmla="*/ 5 w 727"/>
                  <a:gd name="T57" fmla="*/ 0 h 717"/>
                  <a:gd name="T58" fmla="*/ 5 w 727"/>
                  <a:gd name="T59" fmla="*/ 0 h 717"/>
                  <a:gd name="T60" fmla="*/ 5 w 727"/>
                  <a:gd name="T61" fmla="*/ 1 h 717"/>
                  <a:gd name="T62" fmla="*/ 5 w 727"/>
                  <a:gd name="T63" fmla="*/ 1 h 717"/>
                  <a:gd name="T64" fmla="*/ 4 w 727"/>
                  <a:gd name="T65" fmla="*/ 1 h 717"/>
                  <a:gd name="T66" fmla="*/ 4 w 727"/>
                  <a:gd name="T67" fmla="*/ 2 h 717"/>
                  <a:gd name="T68" fmla="*/ 4 w 727"/>
                  <a:gd name="T69" fmla="*/ 2 h 717"/>
                  <a:gd name="T70" fmla="*/ 4 w 727"/>
                  <a:gd name="T71" fmla="*/ 2 h 717"/>
                  <a:gd name="T72" fmla="*/ 4 w 727"/>
                  <a:gd name="T73" fmla="*/ 3 h 717"/>
                  <a:gd name="T74" fmla="*/ 4 w 727"/>
                  <a:gd name="T75" fmla="*/ 3 h 717"/>
                  <a:gd name="T76" fmla="*/ 4 w 727"/>
                  <a:gd name="T77" fmla="*/ 3 h 717"/>
                  <a:gd name="T78" fmla="*/ 4 w 727"/>
                  <a:gd name="T79" fmla="*/ 3 h 717"/>
                  <a:gd name="T80" fmla="*/ 3 w 727"/>
                  <a:gd name="T81" fmla="*/ 4 h 717"/>
                  <a:gd name="T82" fmla="*/ 3 w 727"/>
                  <a:gd name="T83" fmla="*/ 4 h 717"/>
                  <a:gd name="T84" fmla="*/ 3 w 727"/>
                  <a:gd name="T85" fmla="*/ 4 h 717"/>
                  <a:gd name="T86" fmla="*/ 3 w 727"/>
                  <a:gd name="T87" fmla="*/ 4 h 717"/>
                  <a:gd name="T88" fmla="*/ 2 w 727"/>
                  <a:gd name="T89" fmla="*/ 4 h 717"/>
                  <a:gd name="T90" fmla="*/ 2 w 727"/>
                  <a:gd name="T91" fmla="*/ 4 h 717"/>
                  <a:gd name="T92" fmla="*/ 2 w 727"/>
                  <a:gd name="T93" fmla="*/ 4 h 717"/>
                  <a:gd name="T94" fmla="*/ 1 w 727"/>
                  <a:gd name="T95" fmla="*/ 5 h 717"/>
                  <a:gd name="T96" fmla="*/ 1 w 727"/>
                  <a:gd name="T97" fmla="*/ 5 h 717"/>
                  <a:gd name="T98" fmla="*/ 1 w 727"/>
                  <a:gd name="T99" fmla="*/ 5 h 717"/>
                  <a:gd name="T100" fmla="*/ 1 w 727"/>
                  <a:gd name="T101" fmla="*/ 5 h 717"/>
                  <a:gd name="T102" fmla="*/ 1 w 727"/>
                  <a:gd name="T103" fmla="*/ 5 h 717"/>
                  <a:gd name="T104" fmla="*/ 0 w 727"/>
                  <a:gd name="T105" fmla="*/ 5 h 717"/>
                  <a:gd name="T106" fmla="*/ 0 w 727"/>
                  <a:gd name="T107" fmla="*/ 5 h 717"/>
                  <a:gd name="T108" fmla="*/ 0 w 727"/>
                  <a:gd name="T109" fmla="*/ 5 h 7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7" h="717">
                    <a:moveTo>
                      <a:pt x="0" y="717"/>
                    </a:moveTo>
                    <a:lnTo>
                      <a:pt x="41" y="717"/>
                    </a:lnTo>
                    <a:lnTo>
                      <a:pt x="84" y="717"/>
                    </a:lnTo>
                    <a:lnTo>
                      <a:pt x="136" y="717"/>
                    </a:lnTo>
                    <a:lnTo>
                      <a:pt x="178" y="717"/>
                    </a:lnTo>
                    <a:lnTo>
                      <a:pt x="210" y="717"/>
                    </a:lnTo>
                    <a:lnTo>
                      <a:pt x="252" y="717"/>
                    </a:lnTo>
                    <a:lnTo>
                      <a:pt x="252" y="675"/>
                    </a:lnTo>
                    <a:lnTo>
                      <a:pt x="305" y="675"/>
                    </a:lnTo>
                    <a:lnTo>
                      <a:pt x="347" y="632"/>
                    </a:lnTo>
                    <a:lnTo>
                      <a:pt x="390" y="632"/>
                    </a:lnTo>
                    <a:lnTo>
                      <a:pt x="421" y="591"/>
                    </a:lnTo>
                    <a:lnTo>
                      <a:pt x="464" y="591"/>
                    </a:lnTo>
                    <a:lnTo>
                      <a:pt x="464" y="548"/>
                    </a:lnTo>
                    <a:lnTo>
                      <a:pt x="516" y="506"/>
                    </a:lnTo>
                    <a:lnTo>
                      <a:pt x="558" y="465"/>
                    </a:lnTo>
                    <a:lnTo>
                      <a:pt x="558" y="422"/>
                    </a:lnTo>
                    <a:lnTo>
                      <a:pt x="600" y="422"/>
                    </a:lnTo>
                    <a:lnTo>
                      <a:pt x="600" y="380"/>
                    </a:lnTo>
                    <a:lnTo>
                      <a:pt x="631" y="337"/>
                    </a:lnTo>
                    <a:lnTo>
                      <a:pt x="631" y="296"/>
                    </a:lnTo>
                    <a:lnTo>
                      <a:pt x="674" y="254"/>
                    </a:lnTo>
                    <a:lnTo>
                      <a:pt x="674" y="211"/>
                    </a:lnTo>
                    <a:lnTo>
                      <a:pt x="674" y="169"/>
                    </a:lnTo>
                    <a:lnTo>
                      <a:pt x="727" y="128"/>
                    </a:lnTo>
                    <a:lnTo>
                      <a:pt x="727" y="85"/>
                    </a:lnTo>
                    <a:lnTo>
                      <a:pt x="727" y="43"/>
                    </a:lnTo>
                    <a:lnTo>
                      <a:pt x="727" y="0"/>
                    </a:lnTo>
                    <a:lnTo>
                      <a:pt x="674" y="0"/>
                    </a:lnTo>
                    <a:lnTo>
                      <a:pt x="674" y="43"/>
                    </a:lnTo>
                    <a:lnTo>
                      <a:pt x="674" y="85"/>
                    </a:lnTo>
                    <a:lnTo>
                      <a:pt x="674" y="128"/>
                    </a:lnTo>
                    <a:lnTo>
                      <a:pt x="631" y="169"/>
                    </a:lnTo>
                    <a:lnTo>
                      <a:pt x="631" y="211"/>
                    </a:lnTo>
                    <a:lnTo>
                      <a:pt x="631" y="254"/>
                    </a:lnTo>
                    <a:lnTo>
                      <a:pt x="600" y="337"/>
                    </a:lnTo>
                    <a:lnTo>
                      <a:pt x="558" y="380"/>
                    </a:lnTo>
                    <a:lnTo>
                      <a:pt x="558" y="422"/>
                    </a:lnTo>
                    <a:lnTo>
                      <a:pt x="516" y="422"/>
                    </a:lnTo>
                    <a:lnTo>
                      <a:pt x="516" y="465"/>
                    </a:lnTo>
                    <a:lnTo>
                      <a:pt x="464" y="506"/>
                    </a:lnTo>
                    <a:lnTo>
                      <a:pt x="421" y="548"/>
                    </a:lnTo>
                    <a:lnTo>
                      <a:pt x="390" y="548"/>
                    </a:lnTo>
                    <a:lnTo>
                      <a:pt x="390" y="591"/>
                    </a:lnTo>
                    <a:lnTo>
                      <a:pt x="347" y="591"/>
                    </a:lnTo>
                    <a:lnTo>
                      <a:pt x="305" y="632"/>
                    </a:lnTo>
                    <a:lnTo>
                      <a:pt x="252" y="632"/>
                    </a:lnTo>
                    <a:lnTo>
                      <a:pt x="210" y="675"/>
                    </a:lnTo>
                    <a:lnTo>
                      <a:pt x="178" y="675"/>
                    </a:lnTo>
                    <a:lnTo>
                      <a:pt x="136" y="675"/>
                    </a:lnTo>
                    <a:lnTo>
                      <a:pt x="84" y="675"/>
                    </a:lnTo>
                    <a:lnTo>
                      <a:pt x="84" y="717"/>
                    </a:lnTo>
                    <a:lnTo>
                      <a:pt x="41" y="717"/>
                    </a:lnTo>
                    <a:lnTo>
                      <a:pt x="0" y="717"/>
                    </a:lnTo>
                    <a:close/>
                  </a:path>
                </a:pathLst>
              </a:custGeom>
              <a:solidFill>
                <a:srgbClr val="FF9900"/>
              </a:solidFill>
              <a:ln w="9525">
                <a:solidFill>
                  <a:srgbClr val="FF9900"/>
                </a:solidFill>
                <a:round/>
                <a:headEnd/>
                <a:tailEnd/>
              </a:ln>
            </p:spPr>
            <p:txBody>
              <a:bodyPr/>
              <a:lstStyle/>
              <a:p>
                <a:endParaRPr lang="el-GR"/>
              </a:p>
            </p:txBody>
          </p:sp>
          <p:sp>
            <p:nvSpPr>
              <p:cNvPr id="49236" name="Freeform 119"/>
              <p:cNvSpPr>
                <a:spLocks/>
              </p:cNvSpPr>
              <p:nvPr/>
            </p:nvSpPr>
            <p:spPr bwMode="auto">
              <a:xfrm>
                <a:off x="1719" y="2671"/>
                <a:ext cx="60" cy="60"/>
              </a:xfrm>
              <a:custGeom>
                <a:avLst/>
                <a:gdLst>
                  <a:gd name="T0" fmla="*/ 0 w 717"/>
                  <a:gd name="T1" fmla="*/ 0 h 717"/>
                  <a:gd name="T2" fmla="*/ 0 w 717"/>
                  <a:gd name="T3" fmla="*/ 0 h 717"/>
                  <a:gd name="T4" fmla="*/ 0 w 717"/>
                  <a:gd name="T5" fmla="*/ 1 h 717"/>
                  <a:gd name="T6" fmla="*/ 0 w 717"/>
                  <a:gd name="T7" fmla="*/ 1 h 717"/>
                  <a:gd name="T8" fmla="*/ 0 w 717"/>
                  <a:gd name="T9" fmla="*/ 1 h 717"/>
                  <a:gd name="T10" fmla="*/ 0 w 717"/>
                  <a:gd name="T11" fmla="*/ 2 h 717"/>
                  <a:gd name="T12" fmla="*/ 0 w 717"/>
                  <a:gd name="T13" fmla="*/ 2 h 717"/>
                  <a:gd name="T14" fmla="*/ 1 w 717"/>
                  <a:gd name="T15" fmla="*/ 2 h 717"/>
                  <a:gd name="T16" fmla="*/ 1 w 717"/>
                  <a:gd name="T17" fmla="*/ 2 h 717"/>
                  <a:gd name="T18" fmla="*/ 1 w 717"/>
                  <a:gd name="T19" fmla="*/ 3 h 717"/>
                  <a:gd name="T20" fmla="*/ 1 w 717"/>
                  <a:gd name="T21" fmla="*/ 3 h 717"/>
                  <a:gd name="T22" fmla="*/ 1 w 717"/>
                  <a:gd name="T23" fmla="*/ 3 h 717"/>
                  <a:gd name="T24" fmla="*/ 2 w 717"/>
                  <a:gd name="T25" fmla="*/ 4 h 717"/>
                  <a:gd name="T26" fmla="*/ 2 w 717"/>
                  <a:gd name="T27" fmla="*/ 4 h 717"/>
                  <a:gd name="T28" fmla="*/ 2 w 717"/>
                  <a:gd name="T29" fmla="*/ 4 h 717"/>
                  <a:gd name="T30" fmla="*/ 2 w 717"/>
                  <a:gd name="T31" fmla="*/ 4 h 717"/>
                  <a:gd name="T32" fmla="*/ 2 w 717"/>
                  <a:gd name="T33" fmla="*/ 4 h 717"/>
                  <a:gd name="T34" fmla="*/ 2 w 717"/>
                  <a:gd name="T35" fmla="*/ 4 h 717"/>
                  <a:gd name="T36" fmla="*/ 3 w 717"/>
                  <a:gd name="T37" fmla="*/ 4 h 717"/>
                  <a:gd name="T38" fmla="*/ 3 w 717"/>
                  <a:gd name="T39" fmla="*/ 5 h 717"/>
                  <a:gd name="T40" fmla="*/ 3 w 717"/>
                  <a:gd name="T41" fmla="*/ 5 h 717"/>
                  <a:gd name="T42" fmla="*/ 4 w 717"/>
                  <a:gd name="T43" fmla="*/ 5 h 717"/>
                  <a:gd name="T44" fmla="*/ 4 w 717"/>
                  <a:gd name="T45" fmla="*/ 5 h 717"/>
                  <a:gd name="T46" fmla="*/ 4 w 717"/>
                  <a:gd name="T47" fmla="*/ 5 h 717"/>
                  <a:gd name="T48" fmla="*/ 5 w 717"/>
                  <a:gd name="T49" fmla="*/ 5 h 717"/>
                  <a:gd name="T50" fmla="*/ 5 w 717"/>
                  <a:gd name="T51" fmla="*/ 5 h 717"/>
                  <a:gd name="T52" fmla="*/ 5 w 717"/>
                  <a:gd name="T53" fmla="*/ 5 h 717"/>
                  <a:gd name="T54" fmla="*/ 5 w 717"/>
                  <a:gd name="T55" fmla="*/ 5 h 717"/>
                  <a:gd name="T56" fmla="*/ 5 w 717"/>
                  <a:gd name="T57" fmla="*/ 5 h 717"/>
                  <a:gd name="T58" fmla="*/ 4 w 717"/>
                  <a:gd name="T59" fmla="*/ 5 h 717"/>
                  <a:gd name="T60" fmla="*/ 4 w 717"/>
                  <a:gd name="T61" fmla="*/ 5 h 717"/>
                  <a:gd name="T62" fmla="*/ 4 w 717"/>
                  <a:gd name="T63" fmla="*/ 5 h 717"/>
                  <a:gd name="T64" fmla="*/ 3 w 717"/>
                  <a:gd name="T65" fmla="*/ 5 h 717"/>
                  <a:gd name="T66" fmla="*/ 3 w 717"/>
                  <a:gd name="T67" fmla="*/ 4 h 717"/>
                  <a:gd name="T68" fmla="*/ 3 w 717"/>
                  <a:gd name="T69" fmla="*/ 4 h 717"/>
                  <a:gd name="T70" fmla="*/ 3 w 717"/>
                  <a:gd name="T71" fmla="*/ 4 h 717"/>
                  <a:gd name="T72" fmla="*/ 3 w 717"/>
                  <a:gd name="T73" fmla="*/ 4 h 717"/>
                  <a:gd name="T74" fmla="*/ 2 w 717"/>
                  <a:gd name="T75" fmla="*/ 4 h 717"/>
                  <a:gd name="T76" fmla="*/ 2 w 717"/>
                  <a:gd name="T77" fmla="*/ 4 h 717"/>
                  <a:gd name="T78" fmla="*/ 2 w 717"/>
                  <a:gd name="T79" fmla="*/ 4 h 717"/>
                  <a:gd name="T80" fmla="*/ 2 w 717"/>
                  <a:gd name="T81" fmla="*/ 3 h 717"/>
                  <a:gd name="T82" fmla="*/ 2 w 717"/>
                  <a:gd name="T83" fmla="*/ 3 h 717"/>
                  <a:gd name="T84" fmla="*/ 1 w 717"/>
                  <a:gd name="T85" fmla="*/ 3 h 717"/>
                  <a:gd name="T86" fmla="*/ 1 w 717"/>
                  <a:gd name="T87" fmla="*/ 3 h 717"/>
                  <a:gd name="T88" fmla="*/ 1 w 717"/>
                  <a:gd name="T89" fmla="*/ 3 h 717"/>
                  <a:gd name="T90" fmla="*/ 1 w 717"/>
                  <a:gd name="T91" fmla="*/ 2 h 717"/>
                  <a:gd name="T92" fmla="*/ 1 w 717"/>
                  <a:gd name="T93" fmla="*/ 2 h 717"/>
                  <a:gd name="T94" fmla="*/ 1 w 717"/>
                  <a:gd name="T95" fmla="*/ 2 h 717"/>
                  <a:gd name="T96" fmla="*/ 1 w 717"/>
                  <a:gd name="T97" fmla="*/ 2 h 717"/>
                  <a:gd name="T98" fmla="*/ 1 w 717"/>
                  <a:gd name="T99" fmla="*/ 1 h 717"/>
                  <a:gd name="T100" fmla="*/ 0 w 717"/>
                  <a:gd name="T101" fmla="*/ 1 h 717"/>
                  <a:gd name="T102" fmla="*/ 0 w 717"/>
                  <a:gd name="T103" fmla="*/ 1 h 717"/>
                  <a:gd name="T104" fmla="*/ 0 w 717"/>
                  <a:gd name="T105" fmla="*/ 1 h 717"/>
                  <a:gd name="T106" fmla="*/ 0 w 717"/>
                  <a:gd name="T107" fmla="*/ 0 h 717"/>
                  <a:gd name="T108" fmla="*/ 0 w 717"/>
                  <a:gd name="T109" fmla="*/ 0 h 717"/>
                  <a:gd name="T110" fmla="*/ 0 w 717"/>
                  <a:gd name="T111" fmla="*/ 0 h 717"/>
                  <a:gd name="T112" fmla="*/ 0 w 717"/>
                  <a:gd name="T113" fmla="*/ 0 h 7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17" h="717">
                    <a:moveTo>
                      <a:pt x="0" y="0"/>
                    </a:moveTo>
                    <a:lnTo>
                      <a:pt x="0" y="43"/>
                    </a:lnTo>
                    <a:lnTo>
                      <a:pt x="0" y="85"/>
                    </a:lnTo>
                    <a:lnTo>
                      <a:pt x="0" y="128"/>
                    </a:lnTo>
                    <a:lnTo>
                      <a:pt x="0" y="169"/>
                    </a:lnTo>
                    <a:lnTo>
                      <a:pt x="53" y="211"/>
                    </a:lnTo>
                    <a:lnTo>
                      <a:pt x="53" y="254"/>
                    </a:lnTo>
                    <a:lnTo>
                      <a:pt x="95" y="296"/>
                    </a:lnTo>
                    <a:lnTo>
                      <a:pt x="95" y="337"/>
                    </a:lnTo>
                    <a:lnTo>
                      <a:pt x="126" y="380"/>
                    </a:lnTo>
                    <a:lnTo>
                      <a:pt x="126" y="422"/>
                    </a:lnTo>
                    <a:lnTo>
                      <a:pt x="169" y="465"/>
                    </a:lnTo>
                    <a:lnTo>
                      <a:pt x="211" y="506"/>
                    </a:lnTo>
                    <a:lnTo>
                      <a:pt x="211" y="548"/>
                    </a:lnTo>
                    <a:lnTo>
                      <a:pt x="263" y="591"/>
                    </a:lnTo>
                    <a:lnTo>
                      <a:pt x="306" y="591"/>
                    </a:lnTo>
                    <a:lnTo>
                      <a:pt x="306" y="632"/>
                    </a:lnTo>
                    <a:lnTo>
                      <a:pt x="337" y="632"/>
                    </a:lnTo>
                    <a:lnTo>
                      <a:pt x="380" y="632"/>
                    </a:lnTo>
                    <a:lnTo>
                      <a:pt x="432" y="675"/>
                    </a:lnTo>
                    <a:lnTo>
                      <a:pt x="474" y="717"/>
                    </a:lnTo>
                    <a:lnTo>
                      <a:pt x="506" y="717"/>
                    </a:lnTo>
                    <a:lnTo>
                      <a:pt x="548" y="717"/>
                    </a:lnTo>
                    <a:lnTo>
                      <a:pt x="590" y="717"/>
                    </a:lnTo>
                    <a:lnTo>
                      <a:pt x="643" y="717"/>
                    </a:lnTo>
                    <a:lnTo>
                      <a:pt x="684" y="717"/>
                    </a:lnTo>
                    <a:lnTo>
                      <a:pt x="717" y="717"/>
                    </a:lnTo>
                    <a:lnTo>
                      <a:pt x="684" y="717"/>
                    </a:lnTo>
                    <a:lnTo>
                      <a:pt x="643" y="717"/>
                    </a:lnTo>
                    <a:lnTo>
                      <a:pt x="590" y="675"/>
                    </a:lnTo>
                    <a:lnTo>
                      <a:pt x="548" y="675"/>
                    </a:lnTo>
                    <a:lnTo>
                      <a:pt x="506" y="675"/>
                    </a:lnTo>
                    <a:lnTo>
                      <a:pt x="474" y="675"/>
                    </a:lnTo>
                    <a:lnTo>
                      <a:pt x="474" y="632"/>
                    </a:lnTo>
                    <a:lnTo>
                      <a:pt x="432" y="632"/>
                    </a:lnTo>
                    <a:lnTo>
                      <a:pt x="380" y="632"/>
                    </a:lnTo>
                    <a:lnTo>
                      <a:pt x="380" y="591"/>
                    </a:lnTo>
                    <a:lnTo>
                      <a:pt x="337" y="591"/>
                    </a:lnTo>
                    <a:lnTo>
                      <a:pt x="306" y="548"/>
                    </a:lnTo>
                    <a:lnTo>
                      <a:pt x="263" y="506"/>
                    </a:lnTo>
                    <a:lnTo>
                      <a:pt x="211" y="465"/>
                    </a:lnTo>
                    <a:lnTo>
                      <a:pt x="211" y="422"/>
                    </a:lnTo>
                    <a:lnTo>
                      <a:pt x="169" y="422"/>
                    </a:lnTo>
                    <a:lnTo>
                      <a:pt x="169" y="380"/>
                    </a:lnTo>
                    <a:lnTo>
                      <a:pt x="126" y="380"/>
                    </a:lnTo>
                    <a:lnTo>
                      <a:pt x="126" y="337"/>
                    </a:lnTo>
                    <a:lnTo>
                      <a:pt x="95" y="296"/>
                    </a:lnTo>
                    <a:lnTo>
                      <a:pt x="95" y="254"/>
                    </a:lnTo>
                    <a:lnTo>
                      <a:pt x="95" y="211"/>
                    </a:lnTo>
                    <a:lnTo>
                      <a:pt x="95" y="169"/>
                    </a:lnTo>
                    <a:lnTo>
                      <a:pt x="53" y="169"/>
                    </a:lnTo>
                    <a:lnTo>
                      <a:pt x="53" y="128"/>
                    </a:lnTo>
                    <a:lnTo>
                      <a:pt x="53" y="85"/>
                    </a:lnTo>
                    <a:lnTo>
                      <a:pt x="53" y="43"/>
                    </a:lnTo>
                    <a:lnTo>
                      <a:pt x="53" y="0"/>
                    </a:lnTo>
                    <a:lnTo>
                      <a:pt x="0" y="0"/>
                    </a:lnTo>
                    <a:close/>
                  </a:path>
                </a:pathLst>
              </a:custGeom>
              <a:solidFill>
                <a:srgbClr val="FF9900"/>
              </a:solidFill>
              <a:ln w="9525">
                <a:solidFill>
                  <a:srgbClr val="FF9900"/>
                </a:solidFill>
                <a:round/>
                <a:headEnd/>
                <a:tailEnd/>
              </a:ln>
            </p:spPr>
            <p:txBody>
              <a:bodyPr/>
              <a:lstStyle/>
              <a:p>
                <a:endParaRPr lang="el-GR"/>
              </a:p>
            </p:txBody>
          </p:sp>
          <p:sp>
            <p:nvSpPr>
              <p:cNvPr id="49237" name="Freeform 120"/>
              <p:cNvSpPr>
                <a:spLocks/>
              </p:cNvSpPr>
              <p:nvPr/>
            </p:nvSpPr>
            <p:spPr bwMode="auto">
              <a:xfrm>
                <a:off x="1719" y="2612"/>
                <a:ext cx="60" cy="59"/>
              </a:xfrm>
              <a:custGeom>
                <a:avLst/>
                <a:gdLst>
                  <a:gd name="T0" fmla="*/ 5 w 717"/>
                  <a:gd name="T1" fmla="*/ 0 h 715"/>
                  <a:gd name="T2" fmla="*/ 5 w 717"/>
                  <a:gd name="T3" fmla="*/ 0 h 715"/>
                  <a:gd name="T4" fmla="*/ 5 w 717"/>
                  <a:gd name="T5" fmla="*/ 0 h 715"/>
                  <a:gd name="T6" fmla="*/ 4 w 717"/>
                  <a:gd name="T7" fmla="*/ 0 h 715"/>
                  <a:gd name="T8" fmla="*/ 4 w 717"/>
                  <a:gd name="T9" fmla="*/ 0 h 715"/>
                  <a:gd name="T10" fmla="*/ 4 w 717"/>
                  <a:gd name="T11" fmla="*/ 0 h 715"/>
                  <a:gd name="T12" fmla="*/ 3 w 717"/>
                  <a:gd name="T13" fmla="*/ 1 h 715"/>
                  <a:gd name="T14" fmla="*/ 3 w 717"/>
                  <a:gd name="T15" fmla="*/ 1 h 715"/>
                  <a:gd name="T16" fmla="*/ 3 w 717"/>
                  <a:gd name="T17" fmla="*/ 1 h 715"/>
                  <a:gd name="T18" fmla="*/ 2 w 717"/>
                  <a:gd name="T19" fmla="*/ 1 h 715"/>
                  <a:gd name="T20" fmla="*/ 2 w 717"/>
                  <a:gd name="T21" fmla="*/ 1 h 715"/>
                  <a:gd name="T22" fmla="*/ 2 w 717"/>
                  <a:gd name="T23" fmla="*/ 1 h 715"/>
                  <a:gd name="T24" fmla="*/ 2 w 717"/>
                  <a:gd name="T25" fmla="*/ 1 h 715"/>
                  <a:gd name="T26" fmla="*/ 2 w 717"/>
                  <a:gd name="T27" fmla="*/ 1 h 715"/>
                  <a:gd name="T28" fmla="*/ 2 w 717"/>
                  <a:gd name="T29" fmla="*/ 2 h 715"/>
                  <a:gd name="T30" fmla="*/ 1 w 717"/>
                  <a:gd name="T31" fmla="*/ 2 h 715"/>
                  <a:gd name="T32" fmla="*/ 1 w 717"/>
                  <a:gd name="T33" fmla="*/ 2 h 715"/>
                  <a:gd name="T34" fmla="*/ 1 w 717"/>
                  <a:gd name="T35" fmla="*/ 2 h 715"/>
                  <a:gd name="T36" fmla="*/ 1 w 717"/>
                  <a:gd name="T37" fmla="*/ 3 h 715"/>
                  <a:gd name="T38" fmla="*/ 1 w 717"/>
                  <a:gd name="T39" fmla="*/ 3 h 715"/>
                  <a:gd name="T40" fmla="*/ 1 w 717"/>
                  <a:gd name="T41" fmla="*/ 3 h 715"/>
                  <a:gd name="T42" fmla="*/ 1 w 717"/>
                  <a:gd name="T43" fmla="*/ 3 h 715"/>
                  <a:gd name="T44" fmla="*/ 0 w 717"/>
                  <a:gd name="T45" fmla="*/ 3 h 715"/>
                  <a:gd name="T46" fmla="*/ 0 w 717"/>
                  <a:gd name="T47" fmla="*/ 4 h 715"/>
                  <a:gd name="T48" fmla="*/ 0 w 717"/>
                  <a:gd name="T49" fmla="*/ 4 h 715"/>
                  <a:gd name="T50" fmla="*/ 0 w 717"/>
                  <a:gd name="T51" fmla="*/ 4 h 715"/>
                  <a:gd name="T52" fmla="*/ 0 w 717"/>
                  <a:gd name="T53" fmla="*/ 5 h 715"/>
                  <a:gd name="T54" fmla="*/ 0 w 717"/>
                  <a:gd name="T55" fmla="*/ 5 h 715"/>
                  <a:gd name="T56" fmla="*/ 0 w 717"/>
                  <a:gd name="T57" fmla="*/ 5 h 715"/>
                  <a:gd name="T58" fmla="*/ 0 w 717"/>
                  <a:gd name="T59" fmla="*/ 5 h 715"/>
                  <a:gd name="T60" fmla="*/ 0 w 717"/>
                  <a:gd name="T61" fmla="*/ 4 h 715"/>
                  <a:gd name="T62" fmla="*/ 0 w 717"/>
                  <a:gd name="T63" fmla="*/ 4 h 715"/>
                  <a:gd name="T64" fmla="*/ 1 w 717"/>
                  <a:gd name="T65" fmla="*/ 4 h 715"/>
                  <a:gd name="T66" fmla="*/ 1 w 717"/>
                  <a:gd name="T67" fmla="*/ 3 h 715"/>
                  <a:gd name="T68" fmla="*/ 1 w 717"/>
                  <a:gd name="T69" fmla="*/ 3 h 715"/>
                  <a:gd name="T70" fmla="*/ 1 w 717"/>
                  <a:gd name="T71" fmla="*/ 3 h 715"/>
                  <a:gd name="T72" fmla="*/ 1 w 717"/>
                  <a:gd name="T73" fmla="*/ 3 h 715"/>
                  <a:gd name="T74" fmla="*/ 1 w 717"/>
                  <a:gd name="T75" fmla="*/ 2 h 715"/>
                  <a:gd name="T76" fmla="*/ 2 w 717"/>
                  <a:gd name="T77" fmla="*/ 2 h 715"/>
                  <a:gd name="T78" fmla="*/ 2 w 717"/>
                  <a:gd name="T79" fmla="*/ 2 h 715"/>
                  <a:gd name="T80" fmla="*/ 2 w 717"/>
                  <a:gd name="T81" fmla="*/ 1 h 715"/>
                  <a:gd name="T82" fmla="*/ 2 w 717"/>
                  <a:gd name="T83" fmla="*/ 1 h 715"/>
                  <a:gd name="T84" fmla="*/ 2 w 717"/>
                  <a:gd name="T85" fmla="*/ 1 h 715"/>
                  <a:gd name="T86" fmla="*/ 3 w 717"/>
                  <a:gd name="T87" fmla="*/ 1 h 715"/>
                  <a:gd name="T88" fmla="*/ 3 w 717"/>
                  <a:gd name="T89" fmla="*/ 1 h 715"/>
                  <a:gd name="T90" fmla="*/ 3 w 717"/>
                  <a:gd name="T91" fmla="*/ 1 h 715"/>
                  <a:gd name="T92" fmla="*/ 3 w 717"/>
                  <a:gd name="T93" fmla="*/ 1 h 715"/>
                  <a:gd name="T94" fmla="*/ 3 w 717"/>
                  <a:gd name="T95" fmla="*/ 1 h 715"/>
                  <a:gd name="T96" fmla="*/ 4 w 717"/>
                  <a:gd name="T97" fmla="*/ 1 h 715"/>
                  <a:gd name="T98" fmla="*/ 4 w 717"/>
                  <a:gd name="T99" fmla="*/ 1 h 715"/>
                  <a:gd name="T100" fmla="*/ 4 w 717"/>
                  <a:gd name="T101" fmla="*/ 1 h 715"/>
                  <a:gd name="T102" fmla="*/ 5 w 717"/>
                  <a:gd name="T103" fmla="*/ 1 h 715"/>
                  <a:gd name="T104" fmla="*/ 5 w 717"/>
                  <a:gd name="T105" fmla="*/ 0 h 715"/>
                  <a:gd name="T106" fmla="*/ 5 w 717"/>
                  <a:gd name="T107" fmla="*/ 0 h 715"/>
                  <a:gd name="T108" fmla="*/ 5 w 717"/>
                  <a:gd name="T109" fmla="*/ 0 h 715"/>
                  <a:gd name="T110" fmla="*/ 5 w 717"/>
                  <a:gd name="T111" fmla="*/ 0 h 7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17" h="715">
                    <a:moveTo>
                      <a:pt x="717" y="0"/>
                    </a:moveTo>
                    <a:lnTo>
                      <a:pt x="684" y="0"/>
                    </a:lnTo>
                    <a:lnTo>
                      <a:pt x="643" y="42"/>
                    </a:lnTo>
                    <a:lnTo>
                      <a:pt x="590" y="42"/>
                    </a:lnTo>
                    <a:lnTo>
                      <a:pt x="548" y="42"/>
                    </a:lnTo>
                    <a:lnTo>
                      <a:pt x="506" y="42"/>
                    </a:lnTo>
                    <a:lnTo>
                      <a:pt x="474" y="84"/>
                    </a:lnTo>
                    <a:lnTo>
                      <a:pt x="432" y="84"/>
                    </a:lnTo>
                    <a:lnTo>
                      <a:pt x="380" y="126"/>
                    </a:lnTo>
                    <a:lnTo>
                      <a:pt x="337" y="126"/>
                    </a:lnTo>
                    <a:lnTo>
                      <a:pt x="306" y="126"/>
                    </a:lnTo>
                    <a:lnTo>
                      <a:pt x="306" y="168"/>
                    </a:lnTo>
                    <a:lnTo>
                      <a:pt x="263" y="168"/>
                    </a:lnTo>
                    <a:lnTo>
                      <a:pt x="211" y="211"/>
                    </a:lnTo>
                    <a:lnTo>
                      <a:pt x="211" y="252"/>
                    </a:lnTo>
                    <a:lnTo>
                      <a:pt x="169" y="294"/>
                    </a:lnTo>
                    <a:lnTo>
                      <a:pt x="126" y="294"/>
                    </a:lnTo>
                    <a:lnTo>
                      <a:pt x="126" y="337"/>
                    </a:lnTo>
                    <a:lnTo>
                      <a:pt x="126" y="379"/>
                    </a:lnTo>
                    <a:lnTo>
                      <a:pt x="95" y="379"/>
                    </a:lnTo>
                    <a:lnTo>
                      <a:pt x="95" y="420"/>
                    </a:lnTo>
                    <a:lnTo>
                      <a:pt x="95" y="463"/>
                    </a:lnTo>
                    <a:lnTo>
                      <a:pt x="53" y="505"/>
                    </a:lnTo>
                    <a:lnTo>
                      <a:pt x="53" y="548"/>
                    </a:lnTo>
                    <a:lnTo>
                      <a:pt x="0" y="589"/>
                    </a:lnTo>
                    <a:lnTo>
                      <a:pt x="0" y="632"/>
                    </a:lnTo>
                    <a:lnTo>
                      <a:pt x="0" y="674"/>
                    </a:lnTo>
                    <a:lnTo>
                      <a:pt x="0" y="715"/>
                    </a:lnTo>
                    <a:lnTo>
                      <a:pt x="53" y="715"/>
                    </a:lnTo>
                    <a:lnTo>
                      <a:pt x="53" y="674"/>
                    </a:lnTo>
                    <a:lnTo>
                      <a:pt x="53" y="632"/>
                    </a:lnTo>
                    <a:lnTo>
                      <a:pt x="53" y="589"/>
                    </a:lnTo>
                    <a:lnTo>
                      <a:pt x="95" y="548"/>
                    </a:lnTo>
                    <a:lnTo>
                      <a:pt x="95" y="505"/>
                    </a:lnTo>
                    <a:lnTo>
                      <a:pt x="95" y="463"/>
                    </a:lnTo>
                    <a:lnTo>
                      <a:pt x="126" y="420"/>
                    </a:lnTo>
                    <a:lnTo>
                      <a:pt x="126" y="379"/>
                    </a:lnTo>
                    <a:lnTo>
                      <a:pt x="169" y="337"/>
                    </a:lnTo>
                    <a:lnTo>
                      <a:pt x="211" y="294"/>
                    </a:lnTo>
                    <a:lnTo>
                      <a:pt x="263" y="252"/>
                    </a:lnTo>
                    <a:lnTo>
                      <a:pt x="263" y="211"/>
                    </a:lnTo>
                    <a:lnTo>
                      <a:pt x="306" y="211"/>
                    </a:lnTo>
                    <a:lnTo>
                      <a:pt x="337" y="168"/>
                    </a:lnTo>
                    <a:lnTo>
                      <a:pt x="380" y="168"/>
                    </a:lnTo>
                    <a:lnTo>
                      <a:pt x="380" y="126"/>
                    </a:lnTo>
                    <a:lnTo>
                      <a:pt x="432" y="126"/>
                    </a:lnTo>
                    <a:lnTo>
                      <a:pt x="474" y="126"/>
                    </a:lnTo>
                    <a:lnTo>
                      <a:pt x="474" y="84"/>
                    </a:lnTo>
                    <a:lnTo>
                      <a:pt x="506" y="84"/>
                    </a:lnTo>
                    <a:lnTo>
                      <a:pt x="548" y="84"/>
                    </a:lnTo>
                    <a:lnTo>
                      <a:pt x="590" y="84"/>
                    </a:lnTo>
                    <a:lnTo>
                      <a:pt x="643" y="84"/>
                    </a:lnTo>
                    <a:lnTo>
                      <a:pt x="684" y="42"/>
                    </a:lnTo>
                    <a:lnTo>
                      <a:pt x="717" y="42"/>
                    </a:lnTo>
                    <a:lnTo>
                      <a:pt x="717" y="0"/>
                    </a:lnTo>
                    <a:close/>
                  </a:path>
                </a:pathLst>
              </a:custGeom>
              <a:solidFill>
                <a:srgbClr val="FF9900"/>
              </a:solidFill>
              <a:ln w="9525">
                <a:solidFill>
                  <a:srgbClr val="FF9900"/>
                </a:solidFill>
                <a:round/>
                <a:headEnd/>
                <a:tailEnd/>
              </a:ln>
            </p:spPr>
            <p:txBody>
              <a:bodyPr/>
              <a:lstStyle/>
              <a:p>
                <a:endParaRPr lang="el-GR"/>
              </a:p>
            </p:txBody>
          </p:sp>
          <p:sp>
            <p:nvSpPr>
              <p:cNvPr id="49238" name="Freeform 121"/>
              <p:cNvSpPr>
                <a:spLocks/>
              </p:cNvSpPr>
              <p:nvPr/>
            </p:nvSpPr>
            <p:spPr bwMode="auto">
              <a:xfrm>
                <a:off x="1829" y="2826"/>
                <a:ext cx="2" cy="3"/>
              </a:xfrm>
              <a:custGeom>
                <a:avLst/>
                <a:gdLst>
                  <a:gd name="T0" fmla="*/ 0 w 31"/>
                  <a:gd name="T1" fmla="*/ 0 h 41"/>
                  <a:gd name="T2" fmla="*/ 0 w 31"/>
                  <a:gd name="T3" fmla="*/ 0 h 41"/>
                  <a:gd name="T4" fmla="*/ 0 w 31"/>
                  <a:gd name="T5" fmla="*/ 0 h 41"/>
                  <a:gd name="T6" fmla="*/ 0 w 31"/>
                  <a:gd name="T7" fmla="*/ 0 h 41"/>
                  <a:gd name="T8" fmla="*/ 0 w 31"/>
                  <a:gd name="T9" fmla="*/ 0 h 41"/>
                  <a:gd name="T10" fmla="*/ 0 w 31"/>
                  <a:gd name="T11" fmla="*/ 0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41">
                    <a:moveTo>
                      <a:pt x="0" y="41"/>
                    </a:moveTo>
                    <a:lnTo>
                      <a:pt x="31" y="41"/>
                    </a:lnTo>
                    <a:lnTo>
                      <a:pt x="31" y="0"/>
                    </a:lnTo>
                    <a:lnTo>
                      <a:pt x="0" y="0"/>
                    </a:lnTo>
                    <a:lnTo>
                      <a:pt x="0" y="41"/>
                    </a:lnTo>
                    <a:close/>
                  </a:path>
                </a:pathLst>
              </a:custGeom>
              <a:solidFill>
                <a:srgbClr val="FF9900"/>
              </a:solidFill>
              <a:ln w="9525">
                <a:solidFill>
                  <a:srgbClr val="FF9900"/>
                </a:solidFill>
                <a:round/>
                <a:headEnd/>
                <a:tailEnd/>
              </a:ln>
            </p:spPr>
            <p:txBody>
              <a:bodyPr/>
              <a:lstStyle/>
              <a:p>
                <a:endParaRPr lang="el-GR"/>
              </a:p>
            </p:txBody>
          </p:sp>
          <p:sp>
            <p:nvSpPr>
              <p:cNvPr id="49239" name="Freeform 122"/>
              <p:cNvSpPr>
                <a:spLocks/>
              </p:cNvSpPr>
              <p:nvPr/>
            </p:nvSpPr>
            <p:spPr bwMode="auto">
              <a:xfrm>
                <a:off x="1804" y="2791"/>
                <a:ext cx="25" cy="38"/>
              </a:xfrm>
              <a:custGeom>
                <a:avLst/>
                <a:gdLst>
                  <a:gd name="T0" fmla="*/ 0 w 295"/>
                  <a:gd name="T1" fmla="*/ 0 h 463"/>
                  <a:gd name="T2" fmla="*/ 0 w 295"/>
                  <a:gd name="T3" fmla="*/ 0 h 463"/>
                  <a:gd name="T4" fmla="*/ 0 w 295"/>
                  <a:gd name="T5" fmla="*/ 1 h 463"/>
                  <a:gd name="T6" fmla="*/ 0 w 295"/>
                  <a:gd name="T7" fmla="*/ 1 h 463"/>
                  <a:gd name="T8" fmla="*/ 0 w 295"/>
                  <a:gd name="T9" fmla="*/ 1 h 463"/>
                  <a:gd name="T10" fmla="*/ 1 w 295"/>
                  <a:gd name="T11" fmla="*/ 1 h 463"/>
                  <a:gd name="T12" fmla="*/ 1 w 295"/>
                  <a:gd name="T13" fmla="*/ 2 h 463"/>
                  <a:gd name="T14" fmla="*/ 1 w 295"/>
                  <a:gd name="T15" fmla="*/ 2 h 463"/>
                  <a:gd name="T16" fmla="*/ 1 w 295"/>
                  <a:gd name="T17" fmla="*/ 2 h 463"/>
                  <a:gd name="T18" fmla="*/ 1 w 295"/>
                  <a:gd name="T19" fmla="*/ 3 h 463"/>
                  <a:gd name="T20" fmla="*/ 2 w 295"/>
                  <a:gd name="T21" fmla="*/ 3 h 463"/>
                  <a:gd name="T22" fmla="*/ 2 w 295"/>
                  <a:gd name="T23" fmla="*/ 3 h 463"/>
                  <a:gd name="T24" fmla="*/ 2 w 295"/>
                  <a:gd name="T25" fmla="*/ 3 h 463"/>
                  <a:gd name="T26" fmla="*/ 2 w 295"/>
                  <a:gd name="T27" fmla="*/ 3 h 463"/>
                  <a:gd name="T28" fmla="*/ 2 w 295"/>
                  <a:gd name="T29" fmla="*/ 3 h 463"/>
                  <a:gd name="T30" fmla="*/ 2 w 295"/>
                  <a:gd name="T31" fmla="*/ 3 h 463"/>
                  <a:gd name="T32" fmla="*/ 2 w 295"/>
                  <a:gd name="T33" fmla="*/ 3 h 463"/>
                  <a:gd name="T34" fmla="*/ 2 w 295"/>
                  <a:gd name="T35" fmla="*/ 3 h 463"/>
                  <a:gd name="T36" fmla="*/ 2 w 295"/>
                  <a:gd name="T37" fmla="*/ 2 h 463"/>
                  <a:gd name="T38" fmla="*/ 1 w 295"/>
                  <a:gd name="T39" fmla="*/ 2 h 463"/>
                  <a:gd name="T40" fmla="*/ 1 w 295"/>
                  <a:gd name="T41" fmla="*/ 2 h 463"/>
                  <a:gd name="T42" fmla="*/ 1 w 295"/>
                  <a:gd name="T43" fmla="*/ 1 h 463"/>
                  <a:gd name="T44" fmla="*/ 1 w 295"/>
                  <a:gd name="T45" fmla="*/ 1 h 463"/>
                  <a:gd name="T46" fmla="*/ 1 w 295"/>
                  <a:gd name="T47" fmla="*/ 1 h 463"/>
                  <a:gd name="T48" fmla="*/ 1 w 295"/>
                  <a:gd name="T49" fmla="*/ 1 h 463"/>
                  <a:gd name="T50" fmla="*/ 0 w 295"/>
                  <a:gd name="T51" fmla="*/ 1 h 463"/>
                  <a:gd name="T52" fmla="*/ 0 w 295"/>
                  <a:gd name="T53" fmla="*/ 0 h 463"/>
                  <a:gd name="T54" fmla="*/ 0 w 295"/>
                  <a:gd name="T55" fmla="*/ 0 h 463"/>
                  <a:gd name="T56" fmla="*/ 0 w 295"/>
                  <a:gd name="T57" fmla="*/ 0 h 463"/>
                  <a:gd name="T58" fmla="*/ 0 w 295"/>
                  <a:gd name="T59" fmla="*/ 0 h 4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5" h="463">
                    <a:moveTo>
                      <a:pt x="0" y="0"/>
                    </a:moveTo>
                    <a:lnTo>
                      <a:pt x="0" y="42"/>
                    </a:lnTo>
                    <a:lnTo>
                      <a:pt x="42" y="94"/>
                    </a:lnTo>
                    <a:lnTo>
                      <a:pt x="42" y="126"/>
                    </a:lnTo>
                    <a:lnTo>
                      <a:pt x="42" y="168"/>
                    </a:lnTo>
                    <a:lnTo>
                      <a:pt x="85" y="211"/>
                    </a:lnTo>
                    <a:lnTo>
                      <a:pt x="85" y="253"/>
                    </a:lnTo>
                    <a:lnTo>
                      <a:pt x="116" y="294"/>
                    </a:lnTo>
                    <a:lnTo>
                      <a:pt x="159" y="337"/>
                    </a:lnTo>
                    <a:lnTo>
                      <a:pt x="159" y="379"/>
                    </a:lnTo>
                    <a:lnTo>
                      <a:pt x="211" y="379"/>
                    </a:lnTo>
                    <a:lnTo>
                      <a:pt x="253" y="422"/>
                    </a:lnTo>
                    <a:lnTo>
                      <a:pt x="253" y="463"/>
                    </a:lnTo>
                    <a:lnTo>
                      <a:pt x="295" y="463"/>
                    </a:lnTo>
                    <a:lnTo>
                      <a:pt x="295" y="422"/>
                    </a:lnTo>
                    <a:lnTo>
                      <a:pt x="253" y="422"/>
                    </a:lnTo>
                    <a:lnTo>
                      <a:pt x="253" y="379"/>
                    </a:lnTo>
                    <a:lnTo>
                      <a:pt x="211" y="379"/>
                    </a:lnTo>
                    <a:lnTo>
                      <a:pt x="211" y="337"/>
                    </a:lnTo>
                    <a:lnTo>
                      <a:pt x="159" y="294"/>
                    </a:lnTo>
                    <a:lnTo>
                      <a:pt x="116" y="253"/>
                    </a:lnTo>
                    <a:lnTo>
                      <a:pt x="116" y="211"/>
                    </a:lnTo>
                    <a:lnTo>
                      <a:pt x="85" y="168"/>
                    </a:lnTo>
                    <a:lnTo>
                      <a:pt x="85" y="126"/>
                    </a:lnTo>
                    <a:lnTo>
                      <a:pt x="85" y="94"/>
                    </a:lnTo>
                    <a:lnTo>
                      <a:pt x="42" y="94"/>
                    </a:lnTo>
                    <a:lnTo>
                      <a:pt x="42" y="42"/>
                    </a:lnTo>
                    <a:lnTo>
                      <a:pt x="42" y="0"/>
                    </a:lnTo>
                    <a:lnTo>
                      <a:pt x="0" y="0"/>
                    </a:lnTo>
                    <a:close/>
                  </a:path>
                </a:pathLst>
              </a:custGeom>
              <a:solidFill>
                <a:srgbClr val="FF9900"/>
              </a:solidFill>
              <a:ln w="9525">
                <a:solidFill>
                  <a:srgbClr val="FF9900"/>
                </a:solidFill>
                <a:round/>
                <a:headEnd/>
                <a:tailEnd/>
              </a:ln>
            </p:spPr>
            <p:txBody>
              <a:bodyPr/>
              <a:lstStyle/>
              <a:p>
                <a:endParaRPr lang="el-GR"/>
              </a:p>
            </p:txBody>
          </p:sp>
          <p:sp>
            <p:nvSpPr>
              <p:cNvPr id="49240" name="Freeform 123"/>
              <p:cNvSpPr>
                <a:spLocks/>
              </p:cNvSpPr>
              <p:nvPr/>
            </p:nvSpPr>
            <p:spPr bwMode="auto">
              <a:xfrm>
                <a:off x="1779" y="2685"/>
                <a:ext cx="29" cy="106"/>
              </a:xfrm>
              <a:custGeom>
                <a:avLst/>
                <a:gdLst>
                  <a:gd name="T0" fmla="*/ 0 w 347"/>
                  <a:gd name="T1" fmla="*/ 0 h 1264"/>
                  <a:gd name="T2" fmla="*/ 0 w 347"/>
                  <a:gd name="T3" fmla="*/ 0 h 1264"/>
                  <a:gd name="T4" fmla="*/ 2 w 347"/>
                  <a:gd name="T5" fmla="*/ 9 h 1264"/>
                  <a:gd name="T6" fmla="*/ 2 w 347"/>
                  <a:gd name="T7" fmla="*/ 9 h 1264"/>
                  <a:gd name="T8" fmla="*/ 0 w 347"/>
                  <a:gd name="T9" fmla="*/ 0 h 1264"/>
                  <a:gd name="T10" fmla="*/ 0 w 347"/>
                  <a:gd name="T11" fmla="*/ 0 h 1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7" h="1264">
                    <a:moveTo>
                      <a:pt x="41" y="0"/>
                    </a:moveTo>
                    <a:lnTo>
                      <a:pt x="0" y="0"/>
                    </a:lnTo>
                    <a:lnTo>
                      <a:pt x="305" y="1264"/>
                    </a:lnTo>
                    <a:lnTo>
                      <a:pt x="347" y="1264"/>
                    </a:lnTo>
                    <a:lnTo>
                      <a:pt x="41" y="0"/>
                    </a:lnTo>
                    <a:close/>
                  </a:path>
                </a:pathLst>
              </a:custGeom>
              <a:solidFill>
                <a:srgbClr val="FF9900"/>
              </a:solidFill>
              <a:ln w="9525">
                <a:solidFill>
                  <a:srgbClr val="FF9900"/>
                </a:solidFill>
                <a:round/>
                <a:headEnd/>
                <a:tailEnd/>
              </a:ln>
            </p:spPr>
            <p:txBody>
              <a:bodyPr/>
              <a:lstStyle/>
              <a:p>
                <a:endParaRPr lang="el-GR"/>
              </a:p>
            </p:txBody>
          </p:sp>
          <p:sp>
            <p:nvSpPr>
              <p:cNvPr id="49241" name="Freeform 124"/>
              <p:cNvSpPr>
                <a:spLocks/>
              </p:cNvSpPr>
              <p:nvPr/>
            </p:nvSpPr>
            <p:spPr bwMode="auto">
              <a:xfrm>
                <a:off x="1779" y="2685"/>
                <a:ext cx="3" cy="1"/>
              </a:xfrm>
              <a:custGeom>
                <a:avLst/>
                <a:gdLst>
                  <a:gd name="T0" fmla="*/ 0 w 41"/>
                  <a:gd name="T1" fmla="*/ 0 h 1"/>
                  <a:gd name="T2" fmla="*/ 0 w 41"/>
                  <a:gd name="T3" fmla="*/ 0 h 1"/>
                  <a:gd name="T4" fmla="*/ 0 w 41"/>
                  <a:gd name="T5" fmla="*/ 0 h 1"/>
                  <a:gd name="T6" fmla="*/ 0 w 4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1">
                    <a:moveTo>
                      <a:pt x="41" y="0"/>
                    </a:moveTo>
                    <a:lnTo>
                      <a:pt x="0" y="0"/>
                    </a:lnTo>
                    <a:lnTo>
                      <a:pt x="41" y="0"/>
                    </a:lnTo>
                    <a:close/>
                  </a:path>
                </a:pathLst>
              </a:custGeom>
              <a:solidFill>
                <a:srgbClr val="FF9900"/>
              </a:solidFill>
              <a:ln w="9525">
                <a:solidFill>
                  <a:srgbClr val="FF9900"/>
                </a:solidFill>
                <a:round/>
                <a:headEnd/>
                <a:tailEnd/>
              </a:ln>
            </p:spPr>
            <p:txBody>
              <a:bodyPr/>
              <a:lstStyle/>
              <a:p>
                <a:endParaRPr lang="el-GR"/>
              </a:p>
            </p:txBody>
          </p:sp>
          <p:sp>
            <p:nvSpPr>
              <p:cNvPr id="49242" name="Freeform 125"/>
              <p:cNvSpPr>
                <a:spLocks/>
              </p:cNvSpPr>
              <p:nvPr/>
            </p:nvSpPr>
            <p:spPr bwMode="auto">
              <a:xfrm>
                <a:off x="1741" y="2924"/>
                <a:ext cx="3" cy="4"/>
              </a:xfrm>
              <a:custGeom>
                <a:avLst/>
                <a:gdLst>
                  <a:gd name="T0" fmla="*/ 0 w 43"/>
                  <a:gd name="T1" fmla="*/ 0 h 42"/>
                  <a:gd name="T2" fmla="*/ 0 w 43"/>
                  <a:gd name="T3" fmla="*/ 0 h 42"/>
                  <a:gd name="T4" fmla="*/ 0 w 43"/>
                  <a:gd name="T5" fmla="*/ 0 h 42"/>
                  <a:gd name="T6" fmla="*/ 0 w 43"/>
                  <a:gd name="T7" fmla="*/ 0 h 42"/>
                  <a:gd name="T8" fmla="*/ 0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0" y="0"/>
                    </a:moveTo>
                    <a:lnTo>
                      <a:pt x="0" y="42"/>
                    </a:lnTo>
                    <a:lnTo>
                      <a:pt x="43" y="0"/>
                    </a:lnTo>
                    <a:lnTo>
                      <a:pt x="0" y="0"/>
                    </a:lnTo>
                    <a:close/>
                  </a:path>
                </a:pathLst>
              </a:custGeom>
              <a:solidFill>
                <a:srgbClr val="FF9900"/>
              </a:solidFill>
              <a:ln w="9525">
                <a:solidFill>
                  <a:srgbClr val="FF9900"/>
                </a:solidFill>
                <a:round/>
                <a:headEnd/>
                <a:tailEnd/>
              </a:ln>
            </p:spPr>
            <p:txBody>
              <a:bodyPr/>
              <a:lstStyle/>
              <a:p>
                <a:endParaRPr lang="el-GR"/>
              </a:p>
            </p:txBody>
          </p:sp>
          <p:sp>
            <p:nvSpPr>
              <p:cNvPr id="49243" name="Freeform 126"/>
              <p:cNvSpPr>
                <a:spLocks/>
              </p:cNvSpPr>
              <p:nvPr/>
            </p:nvSpPr>
            <p:spPr bwMode="auto">
              <a:xfrm>
                <a:off x="1694" y="2770"/>
                <a:ext cx="50" cy="154"/>
              </a:xfrm>
              <a:custGeom>
                <a:avLst/>
                <a:gdLst>
                  <a:gd name="T0" fmla="*/ 0 w 601"/>
                  <a:gd name="T1" fmla="*/ 0 h 1854"/>
                  <a:gd name="T2" fmla="*/ 4 w 601"/>
                  <a:gd name="T3" fmla="*/ 13 h 1854"/>
                  <a:gd name="T4" fmla="*/ 4 w 601"/>
                  <a:gd name="T5" fmla="*/ 13 h 1854"/>
                  <a:gd name="T6" fmla="*/ 0 w 601"/>
                  <a:gd name="T7" fmla="*/ 0 h 1854"/>
                  <a:gd name="T8" fmla="*/ 0 w 601"/>
                  <a:gd name="T9" fmla="*/ 0 h 1854"/>
                  <a:gd name="T10" fmla="*/ 0 w 601"/>
                  <a:gd name="T11" fmla="*/ 0 h 18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1" h="1854">
                    <a:moveTo>
                      <a:pt x="0" y="0"/>
                    </a:moveTo>
                    <a:lnTo>
                      <a:pt x="558" y="1854"/>
                    </a:lnTo>
                    <a:lnTo>
                      <a:pt x="601" y="1854"/>
                    </a:lnTo>
                    <a:lnTo>
                      <a:pt x="42" y="0"/>
                    </a:lnTo>
                    <a:lnTo>
                      <a:pt x="0" y="0"/>
                    </a:lnTo>
                    <a:close/>
                  </a:path>
                </a:pathLst>
              </a:custGeom>
              <a:solidFill>
                <a:srgbClr val="FF9900"/>
              </a:solidFill>
              <a:ln w="9525">
                <a:solidFill>
                  <a:srgbClr val="FF9900"/>
                </a:solidFill>
                <a:round/>
                <a:headEnd/>
                <a:tailEnd/>
              </a:ln>
            </p:spPr>
            <p:txBody>
              <a:bodyPr/>
              <a:lstStyle/>
              <a:p>
                <a:endParaRPr lang="el-GR"/>
              </a:p>
            </p:txBody>
          </p:sp>
          <p:sp>
            <p:nvSpPr>
              <p:cNvPr id="49244" name="Freeform 127"/>
              <p:cNvSpPr>
                <a:spLocks/>
              </p:cNvSpPr>
              <p:nvPr/>
            </p:nvSpPr>
            <p:spPr bwMode="auto">
              <a:xfrm>
                <a:off x="1694" y="2770"/>
                <a:ext cx="4" cy="1"/>
              </a:xfrm>
              <a:custGeom>
                <a:avLst/>
                <a:gdLst>
                  <a:gd name="T0" fmla="*/ 0 w 42"/>
                  <a:gd name="T1" fmla="*/ 0 h 1"/>
                  <a:gd name="T2" fmla="*/ 0 w 42"/>
                  <a:gd name="T3" fmla="*/ 0 h 1"/>
                  <a:gd name="T4" fmla="*/ 0 w 42"/>
                  <a:gd name="T5" fmla="*/ 0 h 1"/>
                  <a:gd name="T6" fmla="*/ 0 w 4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1">
                    <a:moveTo>
                      <a:pt x="42" y="0"/>
                    </a:moveTo>
                    <a:lnTo>
                      <a:pt x="0" y="0"/>
                    </a:lnTo>
                    <a:lnTo>
                      <a:pt x="42" y="0"/>
                    </a:lnTo>
                    <a:close/>
                  </a:path>
                </a:pathLst>
              </a:custGeom>
              <a:solidFill>
                <a:srgbClr val="FF9900"/>
              </a:solidFill>
              <a:ln w="9525">
                <a:solidFill>
                  <a:srgbClr val="FF9900"/>
                </a:solidFill>
                <a:round/>
                <a:headEnd/>
                <a:tailEnd/>
              </a:ln>
            </p:spPr>
            <p:txBody>
              <a:bodyPr/>
              <a:lstStyle/>
              <a:p>
                <a:endParaRPr lang="el-GR"/>
              </a:p>
            </p:txBody>
          </p:sp>
        </p:grpSp>
        <p:pic>
          <p:nvPicPr>
            <p:cNvPr id="49168" name="Picture 128" descr="TPTSNC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2976"/>
              <a:ext cx="528" cy="46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49169" name="Group 129"/>
            <p:cNvGrpSpPr>
              <a:grpSpLocks/>
            </p:cNvGrpSpPr>
            <p:nvPr/>
          </p:nvGrpSpPr>
          <p:grpSpPr bwMode="auto">
            <a:xfrm>
              <a:off x="3126" y="2646"/>
              <a:ext cx="276" cy="279"/>
              <a:chOff x="3126" y="2646"/>
              <a:chExt cx="276" cy="279"/>
            </a:xfrm>
          </p:grpSpPr>
          <p:sp>
            <p:nvSpPr>
              <p:cNvPr id="49180" name="Freeform 130"/>
              <p:cNvSpPr>
                <a:spLocks/>
              </p:cNvSpPr>
              <p:nvPr/>
            </p:nvSpPr>
            <p:spPr bwMode="auto">
              <a:xfrm>
                <a:off x="3169" y="2646"/>
                <a:ext cx="181" cy="179"/>
              </a:xfrm>
              <a:custGeom>
                <a:avLst/>
                <a:gdLst>
                  <a:gd name="T0" fmla="*/ 19 w 1452"/>
                  <a:gd name="T1" fmla="*/ 22 h 1428"/>
                  <a:gd name="T2" fmla="*/ 20 w 1452"/>
                  <a:gd name="T3" fmla="*/ 22 h 1428"/>
                  <a:gd name="T4" fmla="*/ 20 w 1452"/>
                  <a:gd name="T5" fmla="*/ 22 h 1428"/>
                  <a:gd name="T6" fmla="*/ 21 w 1452"/>
                  <a:gd name="T7" fmla="*/ 22 h 1428"/>
                  <a:gd name="T8" fmla="*/ 21 w 1452"/>
                  <a:gd name="T9" fmla="*/ 22 h 1428"/>
                  <a:gd name="T10" fmla="*/ 22 w 1452"/>
                  <a:gd name="T11" fmla="*/ 21 h 1428"/>
                  <a:gd name="T12" fmla="*/ 22 w 1452"/>
                  <a:gd name="T13" fmla="*/ 21 h 1428"/>
                  <a:gd name="T14" fmla="*/ 22 w 1452"/>
                  <a:gd name="T15" fmla="*/ 20 h 1428"/>
                  <a:gd name="T16" fmla="*/ 22 w 1452"/>
                  <a:gd name="T17" fmla="*/ 20 h 1428"/>
                  <a:gd name="T18" fmla="*/ 22 w 1452"/>
                  <a:gd name="T19" fmla="*/ 19 h 1428"/>
                  <a:gd name="T20" fmla="*/ 23 w 1452"/>
                  <a:gd name="T21" fmla="*/ 18 h 1428"/>
                  <a:gd name="T22" fmla="*/ 22 w 1452"/>
                  <a:gd name="T23" fmla="*/ 4 h 1428"/>
                  <a:gd name="T24" fmla="*/ 22 w 1452"/>
                  <a:gd name="T25" fmla="*/ 3 h 1428"/>
                  <a:gd name="T26" fmla="*/ 22 w 1452"/>
                  <a:gd name="T27" fmla="*/ 2 h 1428"/>
                  <a:gd name="T28" fmla="*/ 22 w 1452"/>
                  <a:gd name="T29" fmla="*/ 2 h 1428"/>
                  <a:gd name="T30" fmla="*/ 21 w 1452"/>
                  <a:gd name="T31" fmla="*/ 1 h 1428"/>
                  <a:gd name="T32" fmla="*/ 21 w 1452"/>
                  <a:gd name="T33" fmla="*/ 1 h 1428"/>
                  <a:gd name="T34" fmla="*/ 21 w 1452"/>
                  <a:gd name="T35" fmla="*/ 0 h 1428"/>
                  <a:gd name="T36" fmla="*/ 20 w 1452"/>
                  <a:gd name="T37" fmla="*/ 0 h 1428"/>
                  <a:gd name="T38" fmla="*/ 19 w 1452"/>
                  <a:gd name="T39" fmla="*/ 0 h 1428"/>
                  <a:gd name="T40" fmla="*/ 3 w 1452"/>
                  <a:gd name="T41" fmla="*/ 0 h 1428"/>
                  <a:gd name="T42" fmla="*/ 3 w 1452"/>
                  <a:gd name="T43" fmla="*/ 0 h 1428"/>
                  <a:gd name="T44" fmla="*/ 2 w 1452"/>
                  <a:gd name="T45" fmla="*/ 0 h 1428"/>
                  <a:gd name="T46" fmla="*/ 2 w 1452"/>
                  <a:gd name="T47" fmla="*/ 0 h 1428"/>
                  <a:gd name="T48" fmla="*/ 2 w 1452"/>
                  <a:gd name="T49" fmla="*/ 1 h 1428"/>
                  <a:gd name="T50" fmla="*/ 1 w 1452"/>
                  <a:gd name="T51" fmla="*/ 1 h 1428"/>
                  <a:gd name="T52" fmla="*/ 1 w 1452"/>
                  <a:gd name="T53" fmla="*/ 2 h 1428"/>
                  <a:gd name="T54" fmla="*/ 1 w 1452"/>
                  <a:gd name="T55" fmla="*/ 2 h 1428"/>
                  <a:gd name="T56" fmla="*/ 0 w 1452"/>
                  <a:gd name="T57" fmla="*/ 2 h 1428"/>
                  <a:gd name="T58" fmla="*/ 0 w 1452"/>
                  <a:gd name="T59" fmla="*/ 3 h 1428"/>
                  <a:gd name="T60" fmla="*/ 0 w 1452"/>
                  <a:gd name="T61" fmla="*/ 4 h 1428"/>
                  <a:gd name="T62" fmla="*/ 0 w 1452"/>
                  <a:gd name="T63" fmla="*/ 18 h 1428"/>
                  <a:gd name="T64" fmla="*/ 0 w 1452"/>
                  <a:gd name="T65" fmla="*/ 19 h 1428"/>
                  <a:gd name="T66" fmla="*/ 0 w 1452"/>
                  <a:gd name="T67" fmla="*/ 20 h 1428"/>
                  <a:gd name="T68" fmla="*/ 1 w 1452"/>
                  <a:gd name="T69" fmla="*/ 20 h 1428"/>
                  <a:gd name="T70" fmla="*/ 1 w 1452"/>
                  <a:gd name="T71" fmla="*/ 21 h 1428"/>
                  <a:gd name="T72" fmla="*/ 1 w 1452"/>
                  <a:gd name="T73" fmla="*/ 21 h 1428"/>
                  <a:gd name="T74" fmla="*/ 2 w 1452"/>
                  <a:gd name="T75" fmla="*/ 22 h 1428"/>
                  <a:gd name="T76" fmla="*/ 2 w 1452"/>
                  <a:gd name="T77" fmla="*/ 22 h 1428"/>
                  <a:gd name="T78" fmla="*/ 3 w 1452"/>
                  <a:gd name="T79" fmla="*/ 22 h 1428"/>
                  <a:gd name="T80" fmla="*/ 3 w 1452"/>
                  <a:gd name="T81" fmla="*/ 22 h 1428"/>
                  <a:gd name="T82" fmla="*/ 19 w 1452"/>
                  <a:gd name="T83" fmla="*/ 22 h 1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2" h="1428">
                    <a:moveTo>
                      <a:pt x="1226" y="1428"/>
                    </a:moveTo>
                    <a:lnTo>
                      <a:pt x="1238" y="1428"/>
                    </a:lnTo>
                    <a:lnTo>
                      <a:pt x="1263" y="1428"/>
                    </a:lnTo>
                    <a:lnTo>
                      <a:pt x="1276" y="1415"/>
                    </a:lnTo>
                    <a:lnTo>
                      <a:pt x="1288" y="1415"/>
                    </a:lnTo>
                    <a:lnTo>
                      <a:pt x="1314" y="1415"/>
                    </a:lnTo>
                    <a:lnTo>
                      <a:pt x="1326" y="1403"/>
                    </a:lnTo>
                    <a:lnTo>
                      <a:pt x="1339" y="1391"/>
                    </a:lnTo>
                    <a:lnTo>
                      <a:pt x="1351" y="1378"/>
                    </a:lnTo>
                    <a:lnTo>
                      <a:pt x="1364" y="1378"/>
                    </a:lnTo>
                    <a:lnTo>
                      <a:pt x="1376" y="1365"/>
                    </a:lnTo>
                    <a:lnTo>
                      <a:pt x="1388" y="1352"/>
                    </a:lnTo>
                    <a:lnTo>
                      <a:pt x="1401" y="1340"/>
                    </a:lnTo>
                    <a:lnTo>
                      <a:pt x="1401" y="1314"/>
                    </a:lnTo>
                    <a:lnTo>
                      <a:pt x="1413" y="1302"/>
                    </a:lnTo>
                    <a:lnTo>
                      <a:pt x="1426" y="1289"/>
                    </a:lnTo>
                    <a:lnTo>
                      <a:pt x="1426" y="1276"/>
                    </a:lnTo>
                    <a:lnTo>
                      <a:pt x="1438" y="1251"/>
                    </a:lnTo>
                    <a:lnTo>
                      <a:pt x="1438" y="1239"/>
                    </a:lnTo>
                    <a:lnTo>
                      <a:pt x="1438" y="1214"/>
                    </a:lnTo>
                    <a:lnTo>
                      <a:pt x="1438" y="1201"/>
                    </a:lnTo>
                    <a:lnTo>
                      <a:pt x="1452" y="1174"/>
                    </a:lnTo>
                    <a:lnTo>
                      <a:pt x="1452" y="252"/>
                    </a:lnTo>
                    <a:lnTo>
                      <a:pt x="1438" y="226"/>
                    </a:lnTo>
                    <a:lnTo>
                      <a:pt x="1438" y="201"/>
                    </a:lnTo>
                    <a:lnTo>
                      <a:pt x="1438" y="189"/>
                    </a:lnTo>
                    <a:lnTo>
                      <a:pt x="1426" y="163"/>
                    </a:lnTo>
                    <a:lnTo>
                      <a:pt x="1426" y="138"/>
                    </a:lnTo>
                    <a:lnTo>
                      <a:pt x="1413" y="126"/>
                    </a:lnTo>
                    <a:lnTo>
                      <a:pt x="1401" y="112"/>
                    </a:lnTo>
                    <a:lnTo>
                      <a:pt x="1388" y="88"/>
                    </a:lnTo>
                    <a:lnTo>
                      <a:pt x="1376" y="74"/>
                    </a:lnTo>
                    <a:lnTo>
                      <a:pt x="1364" y="62"/>
                    </a:lnTo>
                    <a:lnTo>
                      <a:pt x="1351" y="49"/>
                    </a:lnTo>
                    <a:lnTo>
                      <a:pt x="1339" y="37"/>
                    </a:lnTo>
                    <a:lnTo>
                      <a:pt x="1326" y="25"/>
                    </a:lnTo>
                    <a:lnTo>
                      <a:pt x="1302" y="12"/>
                    </a:lnTo>
                    <a:lnTo>
                      <a:pt x="1288" y="12"/>
                    </a:lnTo>
                    <a:lnTo>
                      <a:pt x="1263" y="0"/>
                    </a:lnTo>
                    <a:lnTo>
                      <a:pt x="1251" y="0"/>
                    </a:lnTo>
                    <a:lnTo>
                      <a:pt x="1226" y="0"/>
                    </a:lnTo>
                    <a:lnTo>
                      <a:pt x="225" y="0"/>
                    </a:lnTo>
                    <a:lnTo>
                      <a:pt x="200" y="0"/>
                    </a:lnTo>
                    <a:lnTo>
                      <a:pt x="187" y="0"/>
                    </a:lnTo>
                    <a:lnTo>
                      <a:pt x="175" y="12"/>
                    </a:lnTo>
                    <a:lnTo>
                      <a:pt x="150" y="12"/>
                    </a:lnTo>
                    <a:lnTo>
                      <a:pt x="138" y="12"/>
                    </a:lnTo>
                    <a:lnTo>
                      <a:pt x="125" y="25"/>
                    </a:lnTo>
                    <a:lnTo>
                      <a:pt x="113" y="37"/>
                    </a:lnTo>
                    <a:lnTo>
                      <a:pt x="101" y="49"/>
                    </a:lnTo>
                    <a:lnTo>
                      <a:pt x="87" y="49"/>
                    </a:lnTo>
                    <a:lnTo>
                      <a:pt x="75" y="62"/>
                    </a:lnTo>
                    <a:lnTo>
                      <a:pt x="62" y="74"/>
                    </a:lnTo>
                    <a:lnTo>
                      <a:pt x="50" y="100"/>
                    </a:lnTo>
                    <a:lnTo>
                      <a:pt x="37" y="112"/>
                    </a:lnTo>
                    <a:lnTo>
                      <a:pt x="37" y="126"/>
                    </a:lnTo>
                    <a:lnTo>
                      <a:pt x="25" y="138"/>
                    </a:lnTo>
                    <a:lnTo>
                      <a:pt x="13" y="151"/>
                    </a:lnTo>
                    <a:lnTo>
                      <a:pt x="13" y="177"/>
                    </a:lnTo>
                    <a:lnTo>
                      <a:pt x="13" y="189"/>
                    </a:lnTo>
                    <a:lnTo>
                      <a:pt x="0" y="214"/>
                    </a:lnTo>
                    <a:lnTo>
                      <a:pt x="0" y="226"/>
                    </a:lnTo>
                    <a:lnTo>
                      <a:pt x="0" y="252"/>
                    </a:lnTo>
                    <a:lnTo>
                      <a:pt x="0" y="1174"/>
                    </a:lnTo>
                    <a:lnTo>
                      <a:pt x="0" y="1201"/>
                    </a:lnTo>
                    <a:lnTo>
                      <a:pt x="0" y="1226"/>
                    </a:lnTo>
                    <a:lnTo>
                      <a:pt x="13" y="1239"/>
                    </a:lnTo>
                    <a:lnTo>
                      <a:pt x="13" y="1263"/>
                    </a:lnTo>
                    <a:lnTo>
                      <a:pt x="25" y="1289"/>
                    </a:lnTo>
                    <a:lnTo>
                      <a:pt x="37" y="1302"/>
                    </a:lnTo>
                    <a:lnTo>
                      <a:pt x="37" y="1326"/>
                    </a:lnTo>
                    <a:lnTo>
                      <a:pt x="50" y="1340"/>
                    </a:lnTo>
                    <a:lnTo>
                      <a:pt x="62" y="1352"/>
                    </a:lnTo>
                    <a:lnTo>
                      <a:pt x="75" y="1365"/>
                    </a:lnTo>
                    <a:lnTo>
                      <a:pt x="101" y="1378"/>
                    </a:lnTo>
                    <a:lnTo>
                      <a:pt x="113" y="1391"/>
                    </a:lnTo>
                    <a:lnTo>
                      <a:pt x="125" y="1403"/>
                    </a:lnTo>
                    <a:lnTo>
                      <a:pt x="150" y="1415"/>
                    </a:lnTo>
                    <a:lnTo>
                      <a:pt x="163" y="1415"/>
                    </a:lnTo>
                    <a:lnTo>
                      <a:pt x="187" y="1428"/>
                    </a:lnTo>
                    <a:lnTo>
                      <a:pt x="200" y="1428"/>
                    </a:lnTo>
                    <a:lnTo>
                      <a:pt x="225" y="1428"/>
                    </a:lnTo>
                    <a:lnTo>
                      <a:pt x="1226" y="1428"/>
                    </a:lnTo>
                    <a:close/>
                  </a:path>
                </a:pathLst>
              </a:custGeom>
              <a:solidFill>
                <a:srgbClr val="FF9900"/>
              </a:solidFill>
              <a:ln w="9525">
                <a:solidFill>
                  <a:srgbClr val="FF9900"/>
                </a:solidFill>
                <a:round/>
                <a:headEnd/>
                <a:tailEnd/>
              </a:ln>
            </p:spPr>
            <p:txBody>
              <a:bodyPr/>
              <a:lstStyle/>
              <a:p>
                <a:endParaRPr lang="el-GR"/>
              </a:p>
            </p:txBody>
          </p:sp>
          <p:sp>
            <p:nvSpPr>
              <p:cNvPr id="49181" name="Freeform 131"/>
              <p:cNvSpPr>
                <a:spLocks/>
              </p:cNvSpPr>
              <p:nvPr/>
            </p:nvSpPr>
            <p:spPr bwMode="auto">
              <a:xfrm>
                <a:off x="3126" y="2847"/>
                <a:ext cx="276" cy="46"/>
              </a:xfrm>
              <a:custGeom>
                <a:avLst/>
                <a:gdLst>
                  <a:gd name="T0" fmla="*/ 35 w 2202"/>
                  <a:gd name="T1" fmla="*/ 6 h 367"/>
                  <a:gd name="T2" fmla="*/ 27 w 2202"/>
                  <a:gd name="T3" fmla="*/ 0 h 367"/>
                  <a:gd name="T4" fmla="*/ 8 w 2202"/>
                  <a:gd name="T5" fmla="*/ 0 h 367"/>
                  <a:gd name="T6" fmla="*/ 0 w 2202"/>
                  <a:gd name="T7" fmla="*/ 6 h 367"/>
                  <a:gd name="T8" fmla="*/ 35 w 2202"/>
                  <a:gd name="T9" fmla="*/ 6 h 367"/>
                  <a:gd name="T10" fmla="*/ 35 w 2202"/>
                  <a:gd name="T11" fmla="*/ 6 h 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2" h="367">
                    <a:moveTo>
                      <a:pt x="2202" y="367"/>
                    </a:moveTo>
                    <a:lnTo>
                      <a:pt x="1714" y="0"/>
                    </a:lnTo>
                    <a:lnTo>
                      <a:pt x="476" y="0"/>
                    </a:lnTo>
                    <a:lnTo>
                      <a:pt x="0" y="367"/>
                    </a:lnTo>
                    <a:lnTo>
                      <a:pt x="2202" y="367"/>
                    </a:lnTo>
                    <a:close/>
                  </a:path>
                </a:pathLst>
              </a:custGeom>
              <a:solidFill>
                <a:srgbClr val="FF9900"/>
              </a:solidFill>
              <a:ln w="9525">
                <a:solidFill>
                  <a:srgbClr val="FF9900"/>
                </a:solidFill>
                <a:round/>
                <a:headEnd/>
                <a:tailEnd/>
              </a:ln>
            </p:spPr>
            <p:txBody>
              <a:bodyPr/>
              <a:lstStyle/>
              <a:p>
                <a:endParaRPr lang="el-GR"/>
              </a:p>
            </p:txBody>
          </p:sp>
          <p:sp>
            <p:nvSpPr>
              <p:cNvPr id="49182" name="Freeform 132"/>
              <p:cNvSpPr>
                <a:spLocks/>
              </p:cNvSpPr>
              <p:nvPr/>
            </p:nvSpPr>
            <p:spPr bwMode="auto">
              <a:xfrm>
                <a:off x="3126" y="2906"/>
                <a:ext cx="276" cy="19"/>
              </a:xfrm>
              <a:custGeom>
                <a:avLst/>
                <a:gdLst>
                  <a:gd name="T0" fmla="*/ 35 w 2202"/>
                  <a:gd name="T1" fmla="*/ 2 h 151"/>
                  <a:gd name="T2" fmla="*/ 35 w 2202"/>
                  <a:gd name="T3" fmla="*/ 0 h 151"/>
                  <a:gd name="T4" fmla="*/ 0 w 2202"/>
                  <a:gd name="T5" fmla="*/ 0 h 151"/>
                  <a:gd name="T6" fmla="*/ 0 w 2202"/>
                  <a:gd name="T7" fmla="*/ 2 h 151"/>
                  <a:gd name="T8" fmla="*/ 35 w 2202"/>
                  <a:gd name="T9" fmla="*/ 2 h 151"/>
                  <a:gd name="T10" fmla="*/ 35 w 2202"/>
                  <a:gd name="T11" fmla="*/ 2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2" h="151">
                    <a:moveTo>
                      <a:pt x="2202" y="151"/>
                    </a:moveTo>
                    <a:lnTo>
                      <a:pt x="2202" y="0"/>
                    </a:lnTo>
                    <a:lnTo>
                      <a:pt x="0" y="0"/>
                    </a:lnTo>
                    <a:lnTo>
                      <a:pt x="0" y="151"/>
                    </a:lnTo>
                    <a:lnTo>
                      <a:pt x="2202" y="151"/>
                    </a:lnTo>
                    <a:close/>
                  </a:path>
                </a:pathLst>
              </a:custGeom>
              <a:solidFill>
                <a:srgbClr val="FF9900"/>
              </a:solidFill>
              <a:ln w="9525">
                <a:solidFill>
                  <a:srgbClr val="FF9900"/>
                </a:solidFill>
                <a:round/>
                <a:headEnd/>
                <a:tailEnd/>
              </a:ln>
            </p:spPr>
            <p:txBody>
              <a:bodyPr/>
              <a:lstStyle/>
              <a:p>
                <a:endParaRPr lang="el-GR"/>
              </a:p>
            </p:txBody>
          </p:sp>
        </p:grpSp>
        <p:graphicFrame>
          <p:nvGraphicFramePr>
            <p:cNvPr id="49170" name="Object 133"/>
            <p:cNvGraphicFramePr>
              <a:graphicFrameLocks noChangeAspect="1"/>
            </p:cNvGraphicFramePr>
            <p:nvPr/>
          </p:nvGraphicFramePr>
          <p:xfrm>
            <a:off x="2064" y="3168"/>
            <a:ext cx="369" cy="504"/>
          </p:xfrm>
          <a:graphic>
            <a:graphicData uri="http://schemas.openxmlformats.org/presentationml/2006/ole">
              <mc:AlternateContent xmlns:mc="http://schemas.openxmlformats.org/markup-compatibility/2006">
                <mc:Choice xmlns:v="urn:schemas-microsoft-com:vml" Requires="v">
                  <p:oleObj spid="_x0000_s45123" name="Image" r:id="rId5" imgW="1200912" imgH="1639824" progId="Word.Picture.8">
                    <p:embed/>
                  </p:oleObj>
                </mc:Choice>
                <mc:Fallback>
                  <p:oleObj name="Image" r:id="rId5" imgW="1200912" imgH="1639824" progId="Word.Picture.8">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 y="3168"/>
                          <a:ext cx="369" cy="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1" name="Object 134"/>
            <p:cNvGraphicFramePr>
              <a:graphicFrameLocks noChangeAspect="1"/>
            </p:cNvGraphicFramePr>
            <p:nvPr/>
          </p:nvGraphicFramePr>
          <p:xfrm>
            <a:off x="2304" y="2544"/>
            <a:ext cx="461" cy="477"/>
          </p:xfrm>
          <a:graphic>
            <a:graphicData uri="http://schemas.openxmlformats.org/presentationml/2006/ole">
              <mc:AlternateContent xmlns:mc="http://schemas.openxmlformats.org/markup-compatibility/2006">
                <mc:Choice xmlns:v="urn:schemas-microsoft-com:vml" Requires="v">
                  <p:oleObj spid="_x0000_s45124" name="Image" r:id="rId7" imgW="1606296" imgH="1670304" progId="Word.Picture.8">
                    <p:embed/>
                  </p:oleObj>
                </mc:Choice>
                <mc:Fallback>
                  <p:oleObj name="Image" r:id="rId7" imgW="1606296" imgH="1670304" progId="Word.Picture.8">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4" y="2544"/>
                          <a:ext cx="461" cy="477"/>
                        </a:xfrm>
                        <a:prstGeom prst="rect">
                          <a:avLst/>
                        </a:prstGeom>
                        <a:solidFill>
                          <a:srgbClr val="FF9900"/>
                        </a:solidFill>
                        <a:ln w="9525">
                          <a:solidFill>
                            <a:srgbClr val="FF9900"/>
                          </a:solidFill>
                          <a:miter lim="800000"/>
                          <a:headEnd/>
                          <a:tailEnd/>
                        </a:ln>
                      </p:spPr>
                    </p:pic>
                  </p:oleObj>
                </mc:Fallback>
              </mc:AlternateContent>
            </a:graphicData>
          </a:graphic>
        </p:graphicFrame>
        <p:sp>
          <p:nvSpPr>
            <p:cNvPr id="49172" name="Freeform 135"/>
            <p:cNvSpPr>
              <a:spLocks/>
            </p:cNvSpPr>
            <p:nvPr/>
          </p:nvSpPr>
          <p:spPr bwMode="auto">
            <a:xfrm>
              <a:off x="720" y="2256"/>
              <a:ext cx="2832" cy="1872"/>
            </a:xfrm>
            <a:custGeom>
              <a:avLst/>
              <a:gdLst>
                <a:gd name="T0" fmla="*/ 2832 w 2832"/>
                <a:gd name="T1" fmla="*/ 144 h 1872"/>
                <a:gd name="T2" fmla="*/ 2832 w 2832"/>
                <a:gd name="T3" fmla="*/ 1872 h 1872"/>
                <a:gd name="T4" fmla="*/ 0 w 2832"/>
                <a:gd name="T5" fmla="*/ 1872 h 1872"/>
                <a:gd name="T6" fmla="*/ 0 w 2832"/>
                <a:gd name="T7" fmla="*/ 336 h 1872"/>
                <a:gd name="T8" fmla="*/ 912 w 2832"/>
                <a:gd name="T9" fmla="*/ 48 h 1872"/>
                <a:gd name="T10" fmla="*/ 912 w 2832"/>
                <a:gd name="T11" fmla="*/ 336 h 1872"/>
                <a:gd name="T12" fmla="*/ 1824 w 2832"/>
                <a:gd name="T13" fmla="*/ 48 h 1872"/>
                <a:gd name="T14" fmla="*/ 1824 w 2832"/>
                <a:gd name="T15" fmla="*/ 288 h 1872"/>
                <a:gd name="T16" fmla="*/ 2832 w 2832"/>
                <a:gd name="T17" fmla="*/ 0 h 1872"/>
                <a:gd name="T18" fmla="*/ 2832 w 2832"/>
                <a:gd name="T19" fmla="*/ 144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32" h="1872">
                  <a:moveTo>
                    <a:pt x="2832" y="144"/>
                  </a:moveTo>
                  <a:lnTo>
                    <a:pt x="2832" y="1872"/>
                  </a:lnTo>
                  <a:lnTo>
                    <a:pt x="0" y="1872"/>
                  </a:lnTo>
                  <a:lnTo>
                    <a:pt x="0" y="336"/>
                  </a:lnTo>
                  <a:lnTo>
                    <a:pt x="912" y="48"/>
                  </a:lnTo>
                  <a:lnTo>
                    <a:pt x="912" y="336"/>
                  </a:lnTo>
                  <a:lnTo>
                    <a:pt x="1824" y="48"/>
                  </a:lnTo>
                  <a:lnTo>
                    <a:pt x="1824" y="288"/>
                  </a:lnTo>
                  <a:lnTo>
                    <a:pt x="2832" y="0"/>
                  </a:lnTo>
                  <a:lnTo>
                    <a:pt x="2832" y="144"/>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49173" name="AutoShape 136"/>
            <p:cNvSpPr>
              <a:spLocks noChangeArrowheads="1"/>
            </p:cNvSpPr>
            <p:nvPr/>
          </p:nvSpPr>
          <p:spPr bwMode="auto">
            <a:xfrm>
              <a:off x="3648" y="2352"/>
              <a:ext cx="1920" cy="1344"/>
            </a:xfrm>
            <a:prstGeom prst="cube">
              <a:avLst>
                <a:gd name="adj" fmla="val 596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grpSp>
          <p:nvGrpSpPr>
            <p:cNvPr id="49174" name="Group 137"/>
            <p:cNvGrpSpPr>
              <a:grpSpLocks/>
            </p:cNvGrpSpPr>
            <p:nvPr/>
          </p:nvGrpSpPr>
          <p:grpSpPr bwMode="auto">
            <a:xfrm>
              <a:off x="2448" y="3552"/>
              <a:ext cx="474" cy="474"/>
              <a:chOff x="2547" y="3315"/>
              <a:chExt cx="474" cy="474"/>
            </a:xfrm>
          </p:grpSpPr>
          <p:sp>
            <p:nvSpPr>
              <p:cNvPr id="49175" name="Freeform 138"/>
              <p:cNvSpPr>
                <a:spLocks/>
              </p:cNvSpPr>
              <p:nvPr/>
            </p:nvSpPr>
            <p:spPr bwMode="auto">
              <a:xfrm>
                <a:off x="2547" y="3315"/>
                <a:ext cx="474" cy="474"/>
              </a:xfrm>
              <a:custGeom>
                <a:avLst/>
                <a:gdLst>
                  <a:gd name="T0" fmla="*/ 24 w 9496"/>
                  <a:gd name="T1" fmla="*/ 24 h 9496"/>
                  <a:gd name="T2" fmla="*/ 24 w 9496"/>
                  <a:gd name="T3" fmla="*/ 0 h 9496"/>
                  <a:gd name="T4" fmla="*/ 0 w 9496"/>
                  <a:gd name="T5" fmla="*/ 0 h 9496"/>
                  <a:gd name="T6" fmla="*/ 0 w 9496"/>
                  <a:gd name="T7" fmla="*/ 24 h 9496"/>
                  <a:gd name="T8" fmla="*/ 24 w 9496"/>
                  <a:gd name="T9" fmla="*/ 24 h 9496"/>
                  <a:gd name="T10" fmla="*/ 24 w 9496"/>
                  <a:gd name="T11" fmla="*/ 24 h 9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96" h="9496">
                    <a:moveTo>
                      <a:pt x="9496" y="9496"/>
                    </a:moveTo>
                    <a:lnTo>
                      <a:pt x="9496" y="0"/>
                    </a:lnTo>
                    <a:lnTo>
                      <a:pt x="0" y="0"/>
                    </a:lnTo>
                    <a:lnTo>
                      <a:pt x="0" y="9496"/>
                    </a:lnTo>
                    <a:lnTo>
                      <a:pt x="9496" y="9496"/>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49176" name="Freeform 139"/>
              <p:cNvSpPr>
                <a:spLocks/>
              </p:cNvSpPr>
              <p:nvPr/>
            </p:nvSpPr>
            <p:spPr bwMode="auto">
              <a:xfrm>
                <a:off x="2685" y="3467"/>
                <a:ext cx="281" cy="281"/>
              </a:xfrm>
              <a:custGeom>
                <a:avLst/>
                <a:gdLst>
                  <a:gd name="T0" fmla="*/ 11 w 5615"/>
                  <a:gd name="T1" fmla="*/ 13 h 5614"/>
                  <a:gd name="T2" fmla="*/ 11 w 5615"/>
                  <a:gd name="T3" fmla="*/ 13 h 5614"/>
                  <a:gd name="T4" fmla="*/ 10 w 5615"/>
                  <a:gd name="T5" fmla="*/ 13 h 5614"/>
                  <a:gd name="T6" fmla="*/ 9 w 5615"/>
                  <a:gd name="T7" fmla="*/ 14 h 5614"/>
                  <a:gd name="T8" fmla="*/ 8 w 5615"/>
                  <a:gd name="T9" fmla="*/ 13 h 5614"/>
                  <a:gd name="T10" fmla="*/ 8 w 5615"/>
                  <a:gd name="T11" fmla="*/ 14 h 5614"/>
                  <a:gd name="T12" fmla="*/ 7 w 5615"/>
                  <a:gd name="T13" fmla="*/ 14 h 5614"/>
                  <a:gd name="T14" fmla="*/ 6 w 5615"/>
                  <a:gd name="T15" fmla="*/ 14 h 5614"/>
                  <a:gd name="T16" fmla="*/ 5 w 5615"/>
                  <a:gd name="T17" fmla="*/ 14 h 5614"/>
                  <a:gd name="T18" fmla="*/ 4 w 5615"/>
                  <a:gd name="T19" fmla="*/ 13 h 5614"/>
                  <a:gd name="T20" fmla="*/ 4 w 5615"/>
                  <a:gd name="T21" fmla="*/ 13 h 5614"/>
                  <a:gd name="T22" fmla="*/ 4 w 5615"/>
                  <a:gd name="T23" fmla="*/ 13 h 5614"/>
                  <a:gd name="T24" fmla="*/ 3 w 5615"/>
                  <a:gd name="T25" fmla="*/ 12 h 5614"/>
                  <a:gd name="T26" fmla="*/ 2 w 5615"/>
                  <a:gd name="T27" fmla="*/ 12 h 5614"/>
                  <a:gd name="T28" fmla="*/ 3 w 5615"/>
                  <a:gd name="T29" fmla="*/ 11 h 5614"/>
                  <a:gd name="T30" fmla="*/ 1 w 5615"/>
                  <a:gd name="T31" fmla="*/ 11 h 5614"/>
                  <a:gd name="T32" fmla="*/ 1 w 5615"/>
                  <a:gd name="T33" fmla="*/ 11 h 5614"/>
                  <a:gd name="T34" fmla="*/ 1 w 5615"/>
                  <a:gd name="T35" fmla="*/ 10 h 5614"/>
                  <a:gd name="T36" fmla="*/ 0 w 5615"/>
                  <a:gd name="T37" fmla="*/ 9 h 5614"/>
                  <a:gd name="T38" fmla="*/ 1 w 5615"/>
                  <a:gd name="T39" fmla="*/ 8 h 5614"/>
                  <a:gd name="T40" fmla="*/ 0 w 5615"/>
                  <a:gd name="T41" fmla="*/ 8 h 5614"/>
                  <a:gd name="T42" fmla="*/ 0 w 5615"/>
                  <a:gd name="T43" fmla="*/ 7 h 5614"/>
                  <a:gd name="T44" fmla="*/ 0 w 5615"/>
                  <a:gd name="T45" fmla="*/ 6 h 5614"/>
                  <a:gd name="T46" fmla="*/ 0 w 5615"/>
                  <a:gd name="T47" fmla="*/ 5 h 5614"/>
                  <a:gd name="T48" fmla="*/ 1 w 5615"/>
                  <a:gd name="T49" fmla="*/ 4 h 5614"/>
                  <a:gd name="T50" fmla="*/ 1 w 5615"/>
                  <a:gd name="T51" fmla="*/ 4 h 5614"/>
                  <a:gd name="T52" fmla="*/ 1 w 5615"/>
                  <a:gd name="T53" fmla="*/ 4 h 5614"/>
                  <a:gd name="T54" fmla="*/ 2 w 5615"/>
                  <a:gd name="T55" fmla="*/ 3 h 5614"/>
                  <a:gd name="T56" fmla="*/ 2 w 5615"/>
                  <a:gd name="T57" fmla="*/ 2 h 5614"/>
                  <a:gd name="T58" fmla="*/ 3 w 5615"/>
                  <a:gd name="T59" fmla="*/ 3 h 5614"/>
                  <a:gd name="T60" fmla="*/ 3 w 5615"/>
                  <a:gd name="T61" fmla="*/ 1 h 5614"/>
                  <a:gd name="T62" fmla="*/ 4 w 5615"/>
                  <a:gd name="T63" fmla="*/ 1 h 5614"/>
                  <a:gd name="T64" fmla="*/ 5 w 5615"/>
                  <a:gd name="T65" fmla="*/ 1 h 5614"/>
                  <a:gd name="T66" fmla="*/ 5 w 5615"/>
                  <a:gd name="T67" fmla="*/ 0 h 5614"/>
                  <a:gd name="T68" fmla="*/ 5 w 5615"/>
                  <a:gd name="T69" fmla="*/ 1 h 5614"/>
                  <a:gd name="T70" fmla="*/ 6 w 5615"/>
                  <a:gd name="T71" fmla="*/ 0 h 5614"/>
                  <a:gd name="T72" fmla="*/ 7 w 5615"/>
                  <a:gd name="T73" fmla="*/ 0 h 5614"/>
                  <a:gd name="T74" fmla="*/ 8 w 5615"/>
                  <a:gd name="T75" fmla="*/ 1 h 5614"/>
                  <a:gd name="T76" fmla="*/ 8 w 5615"/>
                  <a:gd name="T77" fmla="*/ 0 h 5614"/>
                  <a:gd name="T78" fmla="*/ 9 w 5615"/>
                  <a:gd name="T79" fmla="*/ 0 h 5614"/>
                  <a:gd name="T80" fmla="*/ 10 w 5615"/>
                  <a:gd name="T81" fmla="*/ 1 h 5614"/>
                  <a:gd name="T82" fmla="*/ 10 w 5615"/>
                  <a:gd name="T83" fmla="*/ 1 h 5614"/>
                  <a:gd name="T84" fmla="*/ 10 w 5615"/>
                  <a:gd name="T85" fmla="*/ 2 h 5614"/>
                  <a:gd name="T86" fmla="*/ 11 w 5615"/>
                  <a:gd name="T87" fmla="*/ 2 h 5614"/>
                  <a:gd name="T88" fmla="*/ 12 w 5615"/>
                  <a:gd name="T89" fmla="*/ 2 h 5614"/>
                  <a:gd name="T90" fmla="*/ 12 w 5615"/>
                  <a:gd name="T91" fmla="*/ 3 h 5614"/>
                  <a:gd name="T92" fmla="*/ 13 w 5615"/>
                  <a:gd name="T93" fmla="*/ 3 h 5614"/>
                  <a:gd name="T94" fmla="*/ 13 w 5615"/>
                  <a:gd name="T95" fmla="*/ 4 h 5614"/>
                  <a:gd name="T96" fmla="*/ 14 w 5615"/>
                  <a:gd name="T97" fmla="*/ 4 h 5614"/>
                  <a:gd name="T98" fmla="*/ 14 w 5615"/>
                  <a:gd name="T99" fmla="*/ 5 h 5614"/>
                  <a:gd name="T100" fmla="*/ 13 w 5615"/>
                  <a:gd name="T101" fmla="*/ 5 h 5614"/>
                  <a:gd name="T102" fmla="*/ 14 w 5615"/>
                  <a:gd name="T103" fmla="*/ 6 h 5614"/>
                  <a:gd name="T104" fmla="*/ 14 w 5615"/>
                  <a:gd name="T105" fmla="*/ 7 h 5614"/>
                  <a:gd name="T106" fmla="*/ 14 w 5615"/>
                  <a:gd name="T107" fmla="*/ 8 h 5614"/>
                  <a:gd name="T108" fmla="*/ 14 w 5615"/>
                  <a:gd name="T109" fmla="*/ 8 h 5614"/>
                  <a:gd name="T110" fmla="*/ 14 w 5615"/>
                  <a:gd name="T111" fmla="*/ 9 h 5614"/>
                  <a:gd name="T112" fmla="*/ 13 w 5615"/>
                  <a:gd name="T113" fmla="*/ 10 h 5614"/>
                  <a:gd name="T114" fmla="*/ 13 w 5615"/>
                  <a:gd name="T115" fmla="*/ 10 h 5614"/>
                  <a:gd name="T116" fmla="*/ 12 w 5615"/>
                  <a:gd name="T117" fmla="*/ 11 h 5614"/>
                  <a:gd name="T118" fmla="*/ 12 w 5615"/>
                  <a:gd name="T119" fmla="*/ 12 h 5614"/>
                  <a:gd name="T120" fmla="*/ 12 w 5615"/>
                  <a:gd name="T121" fmla="*/ 12 h 5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615" h="5614">
                    <a:moveTo>
                      <a:pt x="4366" y="4822"/>
                    </a:moveTo>
                    <a:lnTo>
                      <a:pt x="4443" y="4990"/>
                    </a:lnTo>
                    <a:lnTo>
                      <a:pt x="4449" y="5002"/>
                    </a:lnTo>
                    <a:lnTo>
                      <a:pt x="4454" y="5033"/>
                    </a:lnTo>
                    <a:lnTo>
                      <a:pt x="4451" y="5053"/>
                    </a:lnTo>
                    <a:lnTo>
                      <a:pt x="4443" y="5076"/>
                    </a:lnTo>
                    <a:lnTo>
                      <a:pt x="4425" y="5100"/>
                    </a:lnTo>
                    <a:lnTo>
                      <a:pt x="4395" y="5122"/>
                    </a:lnTo>
                    <a:lnTo>
                      <a:pt x="4301" y="5186"/>
                    </a:lnTo>
                    <a:lnTo>
                      <a:pt x="4290" y="5189"/>
                    </a:lnTo>
                    <a:lnTo>
                      <a:pt x="4260" y="5194"/>
                    </a:lnTo>
                    <a:lnTo>
                      <a:pt x="4223" y="5189"/>
                    </a:lnTo>
                    <a:lnTo>
                      <a:pt x="4204" y="5180"/>
                    </a:lnTo>
                    <a:lnTo>
                      <a:pt x="4183" y="5164"/>
                    </a:lnTo>
                    <a:lnTo>
                      <a:pt x="4100" y="5069"/>
                    </a:lnTo>
                    <a:lnTo>
                      <a:pt x="4057" y="5015"/>
                    </a:lnTo>
                    <a:lnTo>
                      <a:pt x="3790" y="5158"/>
                    </a:lnTo>
                    <a:lnTo>
                      <a:pt x="3822" y="5339"/>
                    </a:lnTo>
                    <a:lnTo>
                      <a:pt x="3825" y="5352"/>
                    </a:lnTo>
                    <a:lnTo>
                      <a:pt x="3821" y="5383"/>
                    </a:lnTo>
                    <a:lnTo>
                      <a:pt x="3814" y="5402"/>
                    </a:lnTo>
                    <a:lnTo>
                      <a:pt x="3798" y="5421"/>
                    </a:lnTo>
                    <a:lnTo>
                      <a:pt x="3774" y="5439"/>
                    </a:lnTo>
                    <a:lnTo>
                      <a:pt x="3739" y="5456"/>
                    </a:lnTo>
                    <a:lnTo>
                      <a:pt x="3632" y="5490"/>
                    </a:lnTo>
                    <a:lnTo>
                      <a:pt x="3591" y="5490"/>
                    </a:lnTo>
                    <a:lnTo>
                      <a:pt x="3556" y="5475"/>
                    </a:lnTo>
                    <a:lnTo>
                      <a:pt x="3524" y="5439"/>
                    </a:lnTo>
                    <a:lnTo>
                      <a:pt x="3438" y="5265"/>
                    </a:lnTo>
                    <a:lnTo>
                      <a:pt x="3148" y="5335"/>
                    </a:lnTo>
                    <a:lnTo>
                      <a:pt x="3131" y="5516"/>
                    </a:lnTo>
                    <a:lnTo>
                      <a:pt x="3130" y="5529"/>
                    </a:lnTo>
                    <a:lnTo>
                      <a:pt x="3126" y="5542"/>
                    </a:lnTo>
                    <a:lnTo>
                      <a:pt x="3119" y="5559"/>
                    </a:lnTo>
                    <a:lnTo>
                      <a:pt x="3107" y="5576"/>
                    </a:lnTo>
                    <a:lnTo>
                      <a:pt x="3086" y="5590"/>
                    </a:lnTo>
                    <a:lnTo>
                      <a:pt x="3058" y="5601"/>
                    </a:lnTo>
                    <a:lnTo>
                      <a:pt x="3020" y="5607"/>
                    </a:lnTo>
                    <a:lnTo>
                      <a:pt x="2906" y="5614"/>
                    </a:lnTo>
                    <a:lnTo>
                      <a:pt x="2868" y="5602"/>
                    </a:lnTo>
                    <a:lnTo>
                      <a:pt x="2838" y="5579"/>
                    </a:lnTo>
                    <a:lnTo>
                      <a:pt x="2818" y="5537"/>
                    </a:lnTo>
                    <a:lnTo>
                      <a:pt x="2779" y="5345"/>
                    </a:lnTo>
                    <a:lnTo>
                      <a:pt x="2485" y="5339"/>
                    </a:lnTo>
                    <a:lnTo>
                      <a:pt x="2422" y="5505"/>
                    </a:lnTo>
                    <a:lnTo>
                      <a:pt x="2417" y="5518"/>
                    </a:lnTo>
                    <a:lnTo>
                      <a:pt x="2399" y="5546"/>
                    </a:lnTo>
                    <a:lnTo>
                      <a:pt x="2383" y="5558"/>
                    </a:lnTo>
                    <a:lnTo>
                      <a:pt x="2360" y="5567"/>
                    </a:lnTo>
                    <a:lnTo>
                      <a:pt x="2331" y="5571"/>
                    </a:lnTo>
                    <a:lnTo>
                      <a:pt x="2293" y="5569"/>
                    </a:lnTo>
                    <a:lnTo>
                      <a:pt x="2181" y="5543"/>
                    </a:lnTo>
                    <a:lnTo>
                      <a:pt x="2171" y="5539"/>
                    </a:lnTo>
                    <a:lnTo>
                      <a:pt x="2148" y="5523"/>
                    </a:lnTo>
                    <a:lnTo>
                      <a:pt x="2123" y="5493"/>
                    </a:lnTo>
                    <a:lnTo>
                      <a:pt x="2116" y="5472"/>
                    </a:lnTo>
                    <a:lnTo>
                      <a:pt x="2112" y="5445"/>
                    </a:lnTo>
                    <a:lnTo>
                      <a:pt x="2129" y="5253"/>
                    </a:lnTo>
                    <a:lnTo>
                      <a:pt x="1839" y="5168"/>
                    </a:lnTo>
                    <a:lnTo>
                      <a:pt x="1735" y="5316"/>
                    </a:lnTo>
                    <a:lnTo>
                      <a:pt x="1728" y="5327"/>
                    </a:lnTo>
                    <a:lnTo>
                      <a:pt x="1702" y="5348"/>
                    </a:lnTo>
                    <a:lnTo>
                      <a:pt x="1683" y="5356"/>
                    </a:lnTo>
                    <a:lnTo>
                      <a:pt x="1659" y="5359"/>
                    </a:lnTo>
                    <a:lnTo>
                      <a:pt x="1628" y="5354"/>
                    </a:lnTo>
                    <a:lnTo>
                      <a:pt x="1593" y="5341"/>
                    </a:lnTo>
                    <a:lnTo>
                      <a:pt x="1495" y="5287"/>
                    </a:lnTo>
                    <a:lnTo>
                      <a:pt x="1485" y="5280"/>
                    </a:lnTo>
                    <a:lnTo>
                      <a:pt x="1465" y="5258"/>
                    </a:lnTo>
                    <a:lnTo>
                      <a:pt x="1457" y="5242"/>
                    </a:lnTo>
                    <a:lnTo>
                      <a:pt x="1451" y="5224"/>
                    </a:lnTo>
                    <a:lnTo>
                      <a:pt x="1449" y="5200"/>
                    </a:lnTo>
                    <a:lnTo>
                      <a:pt x="1453" y="5176"/>
                    </a:lnTo>
                    <a:lnTo>
                      <a:pt x="1516" y="4993"/>
                    </a:lnTo>
                    <a:lnTo>
                      <a:pt x="1263" y="4834"/>
                    </a:lnTo>
                    <a:lnTo>
                      <a:pt x="1120" y="4951"/>
                    </a:lnTo>
                    <a:lnTo>
                      <a:pt x="1111" y="4960"/>
                    </a:lnTo>
                    <a:lnTo>
                      <a:pt x="1081" y="4973"/>
                    </a:lnTo>
                    <a:lnTo>
                      <a:pt x="1062" y="4976"/>
                    </a:lnTo>
                    <a:lnTo>
                      <a:pt x="1037" y="4972"/>
                    </a:lnTo>
                    <a:lnTo>
                      <a:pt x="1010" y="4961"/>
                    </a:lnTo>
                    <a:lnTo>
                      <a:pt x="978" y="4939"/>
                    </a:lnTo>
                    <a:lnTo>
                      <a:pt x="896" y="4864"/>
                    </a:lnTo>
                    <a:lnTo>
                      <a:pt x="888" y="4853"/>
                    </a:lnTo>
                    <a:lnTo>
                      <a:pt x="875" y="4827"/>
                    </a:lnTo>
                    <a:lnTo>
                      <a:pt x="872" y="4809"/>
                    </a:lnTo>
                    <a:lnTo>
                      <a:pt x="870" y="4789"/>
                    </a:lnTo>
                    <a:lnTo>
                      <a:pt x="874" y="4768"/>
                    </a:lnTo>
                    <a:lnTo>
                      <a:pt x="884" y="4747"/>
                    </a:lnTo>
                    <a:lnTo>
                      <a:pt x="995" y="4584"/>
                    </a:lnTo>
                    <a:lnTo>
                      <a:pt x="788" y="4365"/>
                    </a:lnTo>
                    <a:lnTo>
                      <a:pt x="623" y="4442"/>
                    </a:lnTo>
                    <a:lnTo>
                      <a:pt x="611" y="4448"/>
                    </a:lnTo>
                    <a:lnTo>
                      <a:pt x="580" y="4453"/>
                    </a:lnTo>
                    <a:lnTo>
                      <a:pt x="558" y="4450"/>
                    </a:lnTo>
                    <a:lnTo>
                      <a:pt x="536" y="4441"/>
                    </a:lnTo>
                    <a:lnTo>
                      <a:pt x="512" y="4420"/>
                    </a:lnTo>
                    <a:lnTo>
                      <a:pt x="487" y="4392"/>
                    </a:lnTo>
                    <a:lnTo>
                      <a:pt x="427" y="4296"/>
                    </a:lnTo>
                    <a:lnTo>
                      <a:pt x="422" y="4285"/>
                    </a:lnTo>
                    <a:lnTo>
                      <a:pt x="417" y="4258"/>
                    </a:lnTo>
                    <a:lnTo>
                      <a:pt x="421" y="4221"/>
                    </a:lnTo>
                    <a:lnTo>
                      <a:pt x="430" y="4201"/>
                    </a:lnTo>
                    <a:lnTo>
                      <a:pt x="446" y="4182"/>
                    </a:lnTo>
                    <a:lnTo>
                      <a:pt x="595" y="4052"/>
                    </a:lnTo>
                    <a:lnTo>
                      <a:pt x="453" y="3790"/>
                    </a:lnTo>
                    <a:lnTo>
                      <a:pt x="272" y="3821"/>
                    </a:lnTo>
                    <a:lnTo>
                      <a:pt x="258" y="3824"/>
                    </a:lnTo>
                    <a:lnTo>
                      <a:pt x="227" y="3820"/>
                    </a:lnTo>
                    <a:lnTo>
                      <a:pt x="208" y="3812"/>
                    </a:lnTo>
                    <a:lnTo>
                      <a:pt x="188" y="3797"/>
                    </a:lnTo>
                    <a:lnTo>
                      <a:pt x="170" y="3772"/>
                    </a:lnTo>
                    <a:lnTo>
                      <a:pt x="155" y="3739"/>
                    </a:lnTo>
                    <a:lnTo>
                      <a:pt x="119" y="3631"/>
                    </a:lnTo>
                    <a:lnTo>
                      <a:pt x="122" y="3589"/>
                    </a:lnTo>
                    <a:lnTo>
                      <a:pt x="136" y="3554"/>
                    </a:lnTo>
                    <a:lnTo>
                      <a:pt x="150" y="3539"/>
                    </a:lnTo>
                    <a:lnTo>
                      <a:pt x="171" y="3523"/>
                    </a:lnTo>
                    <a:lnTo>
                      <a:pt x="348" y="3438"/>
                    </a:lnTo>
                    <a:lnTo>
                      <a:pt x="278" y="3147"/>
                    </a:lnTo>
                    <a:lnTo>
                      <a:pt x="98" y="3129"/>
                    </a:lnTo>
                    <a:lnTo>
                      <a:pt x="84" y="3127"/>
                    </a:lnTo>
                    <a:lnTo>
                      <a:pt x="54" y="3118"/>
                    </a:lnTo>
                    <a:lnTo>
                      <a:pt x="37" y="3104"/>
                    </a:lnTo>
                    <a:lnTo>
                      <a:pt x="21" y="3084"/>
                    </a:lnTo>
                    <a:lnTo>
                      <a:pt x="11" y="3058"/>
                    </a:lnTo>
                    <a:lnTo>
                      <a:pt x="6" y="3020"/>
                    </a:lnTo>
                    <a:lnTo>
                      <a:pt x="0" y="2906"/>
                    </a:lnTo>
                    <a:lnTo>
                      <a:pt x="11" y="2867"/>
                    </a:lnTo>
                    <a:lnTo>
                      <a:pt x="33" y="2838"/>
                    </a:lnTo>
                    <a:lnTo>
                      <a:pt x="51" y="2826"/>
                    </a:lnTo>
                    <a:lnTo>
                      <a:pt x="75" y="2818"/>
                    </a:lnTo>
                    <a:lnTo>
                      <a:pt x="265" y="2779"/>
                    </a:lnTo>
                    <a:lnTo>
                      <a:pt x="276" y="2482"/>
                    </a:lnTo>
                    <a:lnTo>
                      <a:pt x="104" y="2416"/>
                    </a:lnTo>
                    <a:lnTo>
                      <a:pt x="92" y="2411"/>
                    </a:lnTo>
                    <a:lnTo>
                      <a:pt x="66" y="2392"/>
                    </a:lnTo>
                    <a:lnTo>
                      <a:pt x="54" y="2375"/>
                    </a:lnTo>
                    <a:lnTo>
                      <a:pt x="44" y="2352"/>
                    </a:lnTo>
                    <a:lnTo>
                      <a:pt x="40" y="2321"/>
                    </a:lnTo>
                    <a:lnTo>
                      <a:pt x="44" y="2285"/>
                    </a:lnTo>
                    <a:lnTo>
                      <a:pt x="69" y="2174"/>
                    </a:lnTo>
                    <a:lnTo>
                      <a:pt x="74" y="2163"/>
                    </a:lnTo>
                    <a:lnTo>
                      <a:pt x="91" y="2140"/>
                    </a:lnTo>
                    <a:lnTo>
                      <a:pt x="119" y="2117"/>
                    </a:lnTo>
                    <a:lnTo>
                      <a:pt x="140" y="2110"/>
                    </a:lnTo>
                    <a:lnTo>
                      <a:pt x="165" y="2108"/>
                    </a:lnTo>
                    <a:lnTo>
                      <a:pt x="361" y="2124"/>
                    </a:lnTo>
                    <a:lnTo>
                      <a:pt x="446" y="1836"/>
                    </a:lnTo>
                    <a:lnTo>
                      <a:pt x="298" y="1731"/>
                    </a:lnTo>
                    <a:lnTo>
                      <a:pt x="287" y="1722"/>
                    </a:lnTo>
                    <a:lnTo>
                      <a:pt x="265" y="1698"/>
                    </a:lnTo>
                    <a:lnTo>
                      <a:pt x="258" y="1678"/>
                    </a:lnTo>
                    <a:lnTo>
                      <a:pt x="255" y="1653"/>
                    </a:lnTo>
                    <a:lnTo>
                      <a:pt x="258" y="1623"/>
                    </a:lnTo>
                    <a:lnTo>
                      <a:pt x="272" y="1588"/>
                    </a:lnTo>
                    <a:lnTo>
                      <a:pt x="322" y="1487"/>
                    </a:lnTo>
                    <a:lnTo>
                      <a:pt x="331" y="1478"/>
                    </a:lnTo>
                    <a:lnTo>
                      <a:pt x="353" y="1459"/>
                    </a:lnTo>
                    <a:lnTo>
                      <a:pt x="368" y="1451"/>
                    </a:lnTo>
                    <a:lnTo>
                      <a:pt x="388" y="1445"/>
                    </a:lnTo>
                    <a:lnTo>
                      <a:pt x="411" y="1443"/>
                    </a:lnTo>
                    <a:lnTo>
                      <a:pt x="436" y="1447"/>
                    </a:lnTo>
                    <a:lnTo>
                      <a:pt x="619" y="1513"/>
                    </a:lnTo>
                    <a:lnTo>
                      <a:pt x="776" y="1257"/>
                    </a:lnTo>
                    <a:lnTo>
                      <a:pt x="661" y="1117"/>
                    </a:lnTo>
                    <a:lnTo>
                      <a:pt x="653" y="1106"/>
                    </a:lnTo>
                    <a:lnTo>
                      <a:pt x="640" y="1077"/>
                    </a:lnTo>
                    <a:lnTo>
                      <a:pt x="637" y="1055"/>
                    </a:lnTo>
                    <a:lnTo>
                      <a:pt x="641" y="1031"/>
                    </a:lnTo>
                    <a:lnTo>
                      <a:pt x="652" y="1003"/>
                    </a:lnTo>
                    <a:lnTo>
                      <a:pt x="673" y="975"/>
                    </a:lnTo>
                    <a:lnTo>
                      <a:pt x="751" y="891"/>
                    </a:lnTo>
                    <a:lnTo>
                      <a:pt x="760" y="884"/>
                    </a:lnTo>
                    <a:lnTo>
                      <a:pt x="786" y="873"/>
                    </a:lnTo>
                    <a:lnTo>
                      <a:pt x="802" y="868"/>
                    </a:lnTo>
                    <a:lnTo>
                      <a:pt x="823" y="868"/>
                    </a:lnTo>
                    <a:lnTo>
                      <a:pt x="844" y="872"/>
                    </a:lnTo>
                    <a:lnTo>
                      <a:pt x="868" y="883"/>
                    </a:lnTo>
                    <a:lnTo>
                      <a:pt x="1028" y="990"/>
                    </a:lnTo>
                    <a:lnTo>
                      <a:pt x="1247" y="788"/>
                    </a:lnTo>
                    <a:lnTo>
                      <a:pt x="1172" y="619"/>
                    </a:lnTo>
                    <a:lnTo>
                      <a:pt x="1165" y="607"/>
                    </a:lnTo>
                    <a:lnTo>
                      <a:pt x="1159" y="575"/>
                    </a:lnTo>
                    <a:lnTo>
                      <a:pt x="1161" y="555"/>
                    </a:lnTo>
                    <a:lnTo>
                      <a:pt x="1172" y="532"/>
                    </a:lnTo>
                    <a:lnTo>
                      <a:pt x="1190" y="509"/>
                    </a:lnTo>
                    <a:lnTo>
                      <a:pt x="1219" y="487"/>
                    </a:lnTo>
                    <a:lnTo>
                      <a:pt x="1314" y="427"/>
                    </a:lnTo>
                    <a:lnTo>
                      <a:pt x="1325" y="422"/>
                    </a:lnTo>
                    <a:lnTo>
                      <a:pt x="1354" y="416"/>
                    </a:lnTo>
                    <a:lnTo>
                      <a:pt x="1391" y="420"/>
                    </a:lnTo>
                    <a:lnTo>
                      <a:pt x="1412" y="429"/>
                    </a:lnTo>
                    <a:lnTo>
                      <a:pt x="1431" y="446"/>
                    </a:lnTo>
                    <a:lnTo>
                      <a:pt x="1557" y="595"/>
                    </a:lnTo>
                    <a:lnTo>
                      <a:pt x="1820" y="452"/>
                    </a:lnTo>
                    <a:lnTo>
                      <a:pt x="1793" y="271"/>
                    </a:lnTo>
                    <a:lnTo>
                      <a:pt x="1790" y="258"/>
                    </a:lnTo>
                    <a:lnTo>
                      <a:pt x="1794" y="225"/>
                    </a:lnTo>
                    <a:lnTo>
                      <a:pt x="1801" y="206"/>
                    </a:lnTo>
                    <a:lnTo>
                      <a:pt x="1815" y="188"/>
                    </a:lnTo>
                    <a:lnTo>
                      <a:pt x="1840" y="169"/>
                    </a:lnTo>
                    <a:lnTo>
                      <a:pt x="1874" y="154"/>
                    </a:lnTo>
                    <a:lnTo>
                      <a:pt x="1982" y="119"/>
                    </a:lnTo>
                    <a:lnTo>
                      <a:pt x="2023" y="119"/>
                    </a:lnTo>
                    <a:lnTo>
                      <a:pt x="2040" y="124"/>
                    </a:lnTo>
                    <a:lnTo>
                      <a:pt x="2058" y="134"/>
                    </a:lnTo>
                    <a:lnTo>
                      <a:pt x="2075" y="148"/>
                    </a:lnTo>
                    <a:lnTo>
                      <a:pt x="2089" y="170"/>
                    </a:lnTo>
                    <a:lnTo>
                      <a:pt x="2145" y="283"/>
                    </a:lnTo>
                    <a:lnTo>
                      <a:pt x="2174" y="347"/>
                    </a:lnTo>
                    <a:lnTo>
                      <a:pt x="2466" y="277"/>
                    </a:lnTo>
                    <a:lnTo>
                      <a:pt x="2482" y="94"/>
                    </a:lnTo>
                    <a:lnTo>
                      <a:pt x="2483" y="81"/>
                    </a:lnTo>
                    <a:lnTo>
                      <a:pt x="2496" y="50"/>
                    </a:lnTo>
                    <a:lnTo>
                      <a:pt x="2509" y="33"/>
                    </a:lnTo>
                    <a:lnTo>
                      <a:pt x="2528" y="19"/>
                    </a:lnTo>
                    <a:lnTo>
                      <a:pt x="2557" y="7"/>
                    </a:lnTo>
                    <a:lnTo>
                      <a:pt x="2593" y="2"/>
                    </a:lnTo>
                    <a:lnTo>
                      <a:pt x="2704" y="0"/>
                    </a:lnTo>
                    <a:lnTo>
                      <a:pt x="2716" y="1"/>
                    </a:lnTo>
                    <a:lnTo>
                      <a:pt x="2743" y="9"/>
                    </a:lnTo>
                    <a:lnTo>
                      <a:pt x="2758" y="19"/>
                    </a:lnTo>
                    <a:lnTo>
                      <a:pt x="2772" y="32"/>
                    </a:lnTo>
                    <a:lnTo>
                      <a:pt x="2784" y="50"/>
                    </a:lnTo>
                    <a:lnTo>
                      <a:pt x="2794" y="75"/>
                    </a:lnTo>
                    <a:lnTo>
                      <a:pt x="2831" y="265"/>
                    </a:lnTo>
                    <a:lnTo>
                      <a:pt x="3129" y="274"/>
                    </a:lnTo>
                    <a:lnTo>
                      <a:pt x="3191" y="103"/>
                    </a:lnTo>
                    <a:lnTo>
                      <a:pt x="3196" y="90"/>
                    </a:lnTo>
                    <a:lnTo>
                      <a:pt x="3215" y="64"/>
                    </a:lnTo>
                    <a:lnTo>
                      <a:pt x="3231" y="50"/>
                    </a:lnTo>
                    <a:lnTo>
                      <a:pt x="3254" y="42"/>
                    </a:lnTo>
                    <a:lnTo>
                      <a:pt x="3285" y="38"/>
                    </a:lnTo>
                    <a:lnTo>
                      <a:pt x="3321" y="43"/>
                    </a:lnTo>
                    <a:lnTo>
                      <a:pt x="3432" y="66"/>
                    </a:lnTo>
                    <a:lnTo>
                      <a:pt x="3443" y="70"/>
                    </a:lnTo>
                    <a:lnTo>
                      <a:pt x="3468" y="87"/>
                    </a:lnTo>
                    <a:lnTo>
                      <a:pt x="3491" y="118"/>
                    </a:lnTo>
                    <a:lnTo>
                      <a:pt x="3499" y="139"/>
                    </a:lnTo>
                    <a:lnTo>
                      <a:pt x="3502" y="164"/>
                    </a:lnTo>
                    <a:lnTo>
                      <a:pt x="3486" y="357"/>
                    </a:lnTo>
                    <a:lnTo>
                      <a:pt x="3774" y="446"/>
                    </a:lnTo>
                    <a:lnTo>
                      <a:pt x="3880" y="298"/>
                    </a:lnTo>
                    <a:lnTo>
                      <a:pt x="3887" y="286"/>
                    </a:lnTo>
                    <a:lnTo>
                      <a:pt x="3912" y="264"/>
                    </a:lnTo>
                    <a:lnTo>
                      <a:pt x="3933" y="256"/>
                    </a:lnTo>
                    <a:lnTo>
                      <a:pt x="3956" y="253"/>
                    </a:lnTo>
                    <a:lnTo>
                      <a:pt x="3986" y="257"/>
                    </a:lnTo>
                    <a:lnTo>
                      <a:pt x="4021" y="271"/>
                    </a:lnTo>
                    <a:lnTo>
                      <a:pt x="4120" y="322"/>
                    </a:lnTo>
                    <a:lnTo>
                      <a:pt x="4130" y="329"/>
                    </a:lnTo>
                    <a:lnTo>
                      <a:pt x="4149" y="350"/>
                    </a:lnTo>
                    <a:lnTo>
                      <a:pt x="4158" y="367"/>
                    </a:lnTo>
                    <a:lnTo>
                      <a:pt x="4164" y="386"/>
                    </a:lnTo>
                    <a:lnTo>
                      <a:pt x="4166" y="407"/>
                    </a:lnTo>
                    <a:lnTo>
                      <a:pt x="4161" y="433"/>
                    </a:lnTo>
                    <a:lnTo>
                      <a:pt x="4097" y="617"/>
                    </a:lnTo>
                    <a:lnTo>
                      <a:pt x="4351" y="775"/>
                    </a:lnTo>
                    <a:lnTo>
                      <a:pt x="4493" y="661"/>
                    </a:lnTo>
                    <a:lnTo>
                      <a:pt x="4504" y="651"/>
                    </a:lnTo>
                    <a:lnTo>
                      <a:pt x="4516" y="643"/>
                    </a:lnTo>
                    <a:lnTo>
                      <a:pt x="4533" y="637"/>
                    </a:lnTo>
                    <a:lnTo>
                      <a:pt x="4553" y="634"/>
                    </a:lnTo>
                    <a:lnTo>
                      <a:pt x="4577" y="637"/>
                    </a:lnTo>
                    <a:lnTo>
                      <a:pt x="4606" y="648"/>
                    </a:lnTo>
                    <a:lnTo>
                      <a:pt x="4636" y="671"/>
                    </a:lnTo>
                    <a:lnTo>
                      <a:pt x="4718" y="746"/>
                    </a:lnTo>
                    <a:lnTo>
                      <a:pt x="4725" y="756"/>
                    </a:lnTo>
                    <a:lnTo>
                      <a:pt x="4738" y="783"/>
                    </a:lnTo>
                    <a:lnTo>
                      <a:pt x="4744" y="801"/>
                    </a:lnTo>
                    <a:lnTo>
                      <a:pt x="4746" y="820"/>
                    </a:lnTo>
                    <a:lnTo>
                      <a:pt x="4742" y="844"/>
                    </a:lnTo>
                    <a:lnTo>
                      <a:pt x="4731" y="867"/>
                    </a:lnTo>
                    <a:lnTo>
                      <a:pt x="4620" y="1025"/>
                    </a:lnTo>
                    <a:lnTo>
                      <a:pt x="4826" y="1240"/>
                    </a:lnTo>
                    <a:lnTo>
                      <a:pt x="4990" y="1167"/>
                    </a:lnTo>
                    <a:lnTo>
                      <a:pt x="5002" y="1161"/>
                    </a:lnTo>
                    <a:lnTo>
                      <a:pt x="5035" y="1155"/>
                    </a:lnTo>
                    <a:lnTo>
                      <a:pt x="5055" y="1158"/>
                    </a:lnTo>
                    <a:lnTo>
                      <a:pt x="5079" y="1167"/>
                    </a:lnTo>
                    <a:lnTo>
                      <a:pt x="5103" y="1185"/>
                    </a:lnTo>
                    <a:lnTo>
                      <a:pt x="5126" y="1215"/>
                    </a:lnTo>
                    <a:lnTo>
                      <a:pt x="5186" y="1310"/>
                    </a:lnTo>
                    <a:lnTo>
                      <a:pt x="5192" y="1321"/>
                    </a:lnTo>
                    <a:lnTo>
                      <a:pt x="5198" y="1349"/>
                    </a:lnTo>
                    <a:lnTo>
                      <a:pt x="5194" y="1387"/>
                    </a:lnTo>
                    <a:lnTo>
                      <a:pt x="5185" y="1406"/>
                    </a:lnTo>
                    <a:lnTo>
                      <a:pt x="5168" y="1427"/>
                    </a:lnTo>
                    <a:lnTo>
                      <a:pt x="5019" y="1555"/>
                    </a:lnTo>
                    <a:lnTo>
                      <a:pt x="5162" y="1817"/>
                    </a:lnTo>
                    <a:lnTo>
                      <a:pt x="5339" y="1788"/>
                    </a:lnTo>
                    <a:lnTo>
                      <a:pt x="5353" y="1786"/>
                    </a:lnTo>
                    <a:lnTo>
                      <a:pt x="5387" y="1787"/>
                    </a:lnTo>
                    <a:lnTo>
                      <a:pt x="5406" y="1795"/>
                    </a:lnTo>
                    <a:lnTo>
                      <a:pt x="5425" y="1811"/>
                    </a:lnTo>
                    <a:lnTo>
                      <a:pt x="5444" y="1835"/>
                    </a:lnTo>
                    <a:lnTo>
                      <a:pt x="5458" y="1870"/>
                    </a:lnTo>
                    <a:lnTo>
                      <a:pt x="5491" y="1979"/>
                    </a:lnTo>
                    <a:lnTo>
                      <a:pt x="5491" y="2019"/>
                    </a:lnTo>
                    <a:lnTo>
                      <a:pt x="5486" y="2037"/>
                    </a:lnTo>
                    <a:lnTo>
                      <a:pt x="5478" y="2055"/>
                    </a:lnTo>
                    <a:lnTo>
                      <a:pt x="5464" y="2070"/>
                    </a:lnTo>
                    <a:lnTo>
                      <a:pt x="5444" y="2086"/>
                    </a:lnTo>
                    <a:lnTo>
                      <a:pt x="5329" y="2140"/>
                    </a:lnTo>
                    <a:lnTo>
                      <a:pt x="5266" y="2168"/>
                    </a:lnTo>
                    <a:lnTo>
                      <a:pt x="5335" y="2460"/>
                    </a:lnTo>
                    <a:lnTo>
                      <a:pt x="5516" y="2479"/>
                    </a:lnTo>
                    <a:lnTo>
                      <a:pt x="5529" y="2480"/>
                    </a:lnTo>
                    <a:lnTo>
                      <a:pt x="5561" y="2491"/>
                    </a:lnTo>
                    <a:lnTo>
                      <a:pt x="5577" y="2503"/>
                    </a:lnTo>
                    <a:lnTo>
                      <a:pt x="5591" y="2522"/>
                    </a:lnTo>
                    <a:lnTo>
                      <a:pt x="5603" y="2550"/>
                    </a:lnTo>
                    <a:lnTo>
                      <a:pt x="5608" y="2587"/>
                    </a:lnTo>
                    <a:lnTo>
                      <a:pt x="5615" y="2700"/>
                    </a:lnTo>
                    <a:lnTo>
                      <a:pt x="5614" y="2712"/>
                    </a:lnTo>
                    <a:lnTo>
                      <a:pt x="5603" y="2740"/>
                    </a:lnTo>
                    <a:lnTo>
                      <a:pt x="5580" y="2771"/>
                    </a:lnTo>
                    <a:lnTo>
                      <a:pt x="5562" y="2783"/>
                    </a:lnTo>
                    <a:lnTo>
                      <a:pt x="5537" y="2791"/>
                    </a:lnTo>
                    <a:lnTo>
                      <a:pt x="5414" y="2815"/>
                    </a:lnTo>
                    <a:lnTo>
                      <a:pt x="5345" y="2827"/>
                    </a:lnTo>
                    <a:lnTo>
                      <a:pt x="5339" y="3129"/>
                    </a:lnTo>
                    <a:lnTo>
                      <a:pt x="5510" y="3191"/>
                    </a:lnTo>
                    <a:lnTo>
                      <a:pt x="5522" y="3196"/>
                    </a:lnTo>
                    <a:lnTo>
                      <a:pt x="5548" y="3214"/>
                    </a:lnTo>
                    <a:lnTo>
                      <a:pt x="5561" y="3230"/>
                    </a:lnTo>
                    <a:lnTo>
                      <a:pt x="5570" y="3254"/>
                    </a:lnTo>
                    <a:lnTo>
                      <a:pt x="5573" y="3283"/>
                    </a:lnTo>
                    <a:lnTo>
                      <a:pt x="5570" y="3321"/>
                    </a:lnTo>
                    <a:lnTo>
                      <a:pt x="5545" y="3432"/>
                    </a:lnTo>
                    <a:lnTo>
                      <a:pt x="5540" y="3443"/>
                    </a:lnTo>
                    <a:lnTo>
                      <a:pt x="5524" y="3466"/>
                    </a:lnTo>
                    <a:lnTo>
                      <a:pt x="5495" y="3490"/>
                    </a:lnTo>
                    <a:lnTo>
                      <a:pt x="5474" y="3496"/>
                    </a:lnTo>
                    <a:lnTo>
                      <a:pt x="5450" y="3498"/>
                    </a:lnTo>
                    <a:lnTo>
                      <a:pt x="5323" y="3492"/>
                    </a:lnTo>
                    <a:lnTo>
                      <a:pt x="5254" y="3486"/>
                    </a:lnTo>
                    <a:lnTo>
                      <a:pt x="5168" y="3770"/>
                    </a:lnTo>
                    <a:lnTo>
                      <a:pt x="5317" y="3879"/>
                    </a:lnTo>
                    <a:lnTo>
                      <a:pt x="5328" y="3886"/>
                    </a:lnTo>
                    <a:lnTo>
                      <a:pt x="5348" y="3911"/>
                    </a:lnTo>
                    <a:lnTo>
                      <a:pt x="5356" y="3929"/>
                    </a:lnTo>
                    <a:lnTo>
                      <a:pt x="5359" y="3953"/>
                    </a:lnTo>
                    <a:lnTo>
                      <a:pt x="5356" y="3983"/>
                    </a:lnTo>
                    <a:lnTo>
                      <a:pt x="5341" y="4018"/>
                    </a:lnTo>
                    <a:lnTo>
                      <a:pt x="5287" y="4119"/>
                    </a:lnTo>
                    <a:lnTo>
                      <a:pt x="5280" y="4129"/>
                    </a:lnTo>
                    <a:lnTo>
                      <a:pt x="5260" y="4149"/>
                    </a:lnTo>
                    <a:lnTo>
                      <a:pt x="5225" y="4163"/>
                    </a:lnTo>
                    <a:lnTo>
                      <a:pt x="5177" y="4160"/>
                    </a:lnTo>
                    <a:lnTo>
                      <a:pt x="4993" y="4094"/>
                    </a:lnTo>
                    <a:lnTo>
                      <a:pt x="4839" y="4350"/>
                    </a:lnTo>
                    <a:lnTo>
                      <a:pt x="4952" y="4492"/>
                    </a:lnTo>
                    <a:lnTo>
                      <a:pt x="4961" y="4503"/>
                    </a:lnTo>
                    <a:lnTo>
                      <a:pt x="4974" y="4532"/>
                    </a:lnTo>
                    <a:lnTo>
                      <a:pt x="4978" y="4551"/>
                    </a:lnTo>
                    <a:lnTo>
                      <a:pt x="4974" y="4576"/>
                    </a:lnTo>
                    <a:lnTo>
                      <a:pt x="4963" y="4601"/>
                    </a:lnTo>
                    <a:lnTo>
                      <a:pt x="4939" y="4632"/>
                    </a:lnTo>
                    <a:lnTo>
                      <a:pt x="4864" y="4717"/>
                    </a:lnTo>
                    <a:lnTo>
                      <a:pt x="4854" y="4724"/>
                    </a:lnTo>
                    <a:lnTo>
                      <a:pt x="4830" y="4738"/>
                    </a:lnTo>
                    <a:lnTo>
                      <a:pt x="4813" y="4742"/>
                    </a:lnTo>
                    <a:lnTo>
                      <a:pt x="4792" y="4743"/>
                    </a:lnTo>
                    <a:lnTo>
                      <a:pt x="4771" y="4738"/>
                    </a:lnTo>
                    <a:lnTo>
                      <a:pt x="4747" y="4727"/>
                    </a:lnTo>
                    <a:lnTo>
                      <a:pt x="4642" y="4657"/>
                    </a:lnTo>
                    <a:lnTo>
                      <a:pt x="4584" y="4616"/>
                    </a:lnTo>
                    <a:lnTo>
                      <a:pt x="4366" y="4822"/>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49177" name="Freeform 140"/>
              <p:cNvSpPr>
                <a:spLocks/>
              </p:cNvSpPr>
              <p:nvPr/>
            </p:nvSpPr>
            <p:spPr bwMode="auto">
              <a:xfrm>
                <a:off x="2798" y="3579"/>
                <a:ext cx="55" cy="56"/>
              </a:xfrm>
              <a:custGeom>
                <a:avLst/>
                <a:gdLst>
                  <a:gd name="T0" fmla="*/ 1 w 1110"/>
                  <a:gd name="T1" fmla="*/ 0 h 1115"/>
                  <a:gd name="T2" fmla="*/ 0 w 1110"/>
                  <a:gd name="T3" fmla="*/ 0 h 1115"/>
                  <a:gd name="T4" fmla="*/ 0 w 1110"/>
                  <a:gd name="T5" fmla="*/ 1 h 1115"/>
                  <a:gd name="T6" fmla="*/ 0 w 1110"/>
                  <a:gd name="T7" fmla="*/ 1 h 1115"/>
                  <a:gd name="T8" fmla="*/ 0 w 1110"/>
                  <a:gd name="T9" fmla="*/ 1 h 1115"/>
                  <a:gd name="T10" fmla="*/ 0 w 1110"/>
                  <a:gd name="T11" fmla="*/ 1 h 1115"/>
                  <a:gd name="T12" fmla="*/ 0 w 1110"/>
                  <a:gd name="T13" fmla="*/ 2 h 1115"/>
                  <a:gd name="T14" fmla="*/ 0 w 1110"/>
                  <a:gd name="T15" fmla="*/ 2 h 1115"/>
                  <a:gd name="T16" fmla="*/ 0 w 1110"/>
                  <a:gd name="T17" fmla="*/ 2 h 1115"/>
                  <a:gd name="T18" fmla="*/ 0 w 1110"/>
                  <a:gd name="T19" fmla="*/ 2 h 1115"/>
                  <a:gd name="T20" fmla="*/ 0 w 1110"/>
                  <a:gd name="T21" fmla="*/ 2 h 1115"/>
                  <a:gd name="T22" fmla="*/ 1 w 1110"/>
                  <a:gd name="T23" fmla="*/ 3 h 1115"/>
                  <a:gd name="T24" fmla="*/ 1 w 1110"/>
                  <a:gd name="T25" fmla="*/ 3 h 1115"/>
                  <a:gd name="T26" fmla="*/ 1 w 1110"/>
                  <a:gd name="T27" fmla="*/ 3 h 1115"/>
                  <a:gd name="T28" fmla="*/ 1 w 1110"/>
                  <a:gd name="T29" fmla="*/ 3 h 1115"/>
                  <a:gd name="T30" fmla="*/ 1 w 1110"/>
                  <a:gd name="T31" fmla="*/ 3 h 1115"/>
                  <a:gd name="T32" fmla="*/ 1 w 1110"/>
                  <a:gd name="T33" fmla="*/ 3 h 1115"/>
                  <a:gd name="T34" fmla="*/ 2 w 1110"/>
                  <a:gd name="T35" fmla="*/ 3 h 1115"/>
                  <a:gd name="T36" fmla="*/ 2 w 1110"/>
                  <a:gd name="T37" fmla="*/ 3 h 1115"/>
                  <a:gd name="T38" fmla="*/ 2 w 1110"/>
                  <a:gd name="T39" fmla="*/ 3 h 1115"/>
                  <a:gd name="T40" fmla="*/ 2 w 1110"/>
                  <a:gd name="T41" fmla="*/ 3 h 1115"/>
                  <a:gd name="T42" fmla="*/ 2 w 1110"/>
                  <a:gd name="T43" fmla="*/ 3 h 1115"/>
                  <a:gd name="T44" fmla="*/ 2 w 1110"/>
                  <a:gd name="T45" fmla="*/ 3 h 1115"/>
                  <a:gd name="T46" fmla="*/ 2 w 1110"/>
                  <a:gd name="T47" fmla="*/ 2 h 1115"/>
                  <a:gd name="T48" fmla="*/ 2 w 1110"/>
                  <a:gd name="T49" fmla="*/ 2 h 1115"/>
                  <a:gd name="T50" fmla="*/ 2 w 1110"/>
                  <a:gd name="T51" fmla="*/ 2 h 1115"/>
                  <a:gd name="T52" fmla="*/ 3 w 1110"/>
                  <a:gd name="T53" fmla="*/ 2 h 1115"/>
                  <a:gd name="T54" fmla="*/ 3 w 1110"/>
                  <a:gd name="T55" fmla="*/ 2 h 1115"/>
                  <a:gd name="T56" fmla="*/ 3 w 1110"/>
                  <a:gd name="T57" fmla="*/ 2 h 1115"/>
                  <a:gd name="T58" fmla="*/ 3 w 1110"/>
                  <a:gd name="T59" fmla="*/ 2 h 1115"/>
                  <a:gd name="T60" fmla="*/ 3 w 1110"/>
                  <a:gd name="T61" fmla="*/ 2 h 1115"/>
                  <a:gd name="T62" fmla="*/ 3 w 1110"/>
                  <a:gd name="T63" fmla="*/ 1 h 1115"/>
                  <a:gd name="T64" fmla="*/ 3 w 1110"/>
                  <a:gd name="T65" fmla="*/ 1 h 1115"/>
                  <a:gd name="T66" fmla="*/ 3 w 1110"/>
                  <a:gd name="T67" fmla="*/ 1 h 1115"/>
                  <a:gd name="T68" fmla="*/ 3 w 1110"/>
                  <a:gd name="T69" fmla="*/ 1 h 1115"/>
                  <a:gd name="T70" fmla="*/ 3 w 1110"/>
                  <a:gd name="T71" fmla="*/ 1 h 1115"/>
                  <a:gd name="T72" fmla="*/ 3 w 1110"/>
                  <a:gd name="T73" fmla="*/ 1 h 1115"/>
                  <a:gd name="T74" fmla="*/ 3 w 1110"/>
                  <a:gd name="T75" fmla="*/ 1 h 1115"/>
                  <a:gd name="T76" fmla="*/ 2 w 1110"/>
                  <a:gd name="T77" fmla="*/ 1 h 1115"/>
                  <a:gd name="T78" fmla="*/ 2 w 1110"/>
                  <a:gd name="T79" fmla="*/ 0 h 1115"/>
                  <a:gd name="T80" fmla="*/ 2 w 1110"/>
                  <a:gd name="T81" fmla="*/ 0 h 1115"/>
                  <a:gd name="T82" fmla="*/ 2 w 1110"/>
                  <a:gd name="T83" fmla="*/ 0 h 1115"/>
                  <a:gd name="T84" fmla="*/ 2 w 1110"/>
                  <a:gd name="T85" fmla="*/ 0 h 1115"/>
                  <a:gd name="T86" fmla="*/ 2 w 1110"/>
                  <a:gd name="T87" fmla="*/ 0 h 1115"/>
                  <a:gd name="T88" fmla="*/ 2 w 1110"/>
                  <a:gd name="T89" fmla="*/ 0 h 1115"/>
                  <a:gd name="T90" fmla="*/ 2 w 1110"/>
                  <a:gd name="T91" fmla="*/ 0 h 1115"/>
                  <a:gd name="T92" fmla="*/ 2 w 1110"/>
                  <a:gd name="T93" fmla="*/ 0 h 1115"/>
                  <a:gd name="T94" fmla="*/ 1 w 1110"/>
                  <a:gd name="T95" fmla="*/ 0 h 1115"/>
                  <a:gd name="T96" fmla="*/ 1 w 1110"/>
                  <a:gd name="T97" fmla="*/ 0 h 1115"/>
                  <a:gd name="T98" fmla="*/ 1 w 1110"/>
                  <a:gd name="T99" fmla="*/ 0 h 1115"/>
                  <a:gd name="T100" fmla="*/ 1 w 1110"/>
                  <a:gd name="T101" fmla="*/ 0 h 1115"/>
                  <a:gd name="T102" fmla="*/ 1 w 1110"/>
                  <a:gd name="T103" fmla="*/ 0 h 1115"/>
                  <a:gd name="T104" fmla="*/ 1 w 1110"/>
                  <a:gd name="T105" fmla="*/ 0 h 1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10" h="1115">
                    <a:moveTo>
                      <a:pt x="256" y="91"/>
                    </a:moveTo>
                    <a:lnTo>
                      <a:pt x="167" y="159"/>
                    </a:lnTo>
                    <a:lnTo>
                      <a:pt x="97" y="243"/>
                    </a:lnTo>
                    <a:lnTo>
                      <a:pt x="44" y="337"/>
                    </a:lnTo>
                    <a:lnTo>
                      <a:pt x="12" y="439"/>
                    </a:lnTo>
                    <a:lnTo>
                      <a:pt x="0" y="545"/>
                    </a:lnTo>
                    <a:lnTo>
                      <a:pt x="7" y="653"/>
                    </a:lnTo>
                    <a:lnTo>
                      <a:pt x="36" y="758"/>
                    </a:lnTo>
                    <a:lnTo>
                      <a:pt x="87" y="859"/>
                    </a:lnTo>
                    <a:lnTo>
                      <a:pt x="158" y="947"/>
                    </a:lnTo>
                    <a:lnTo>
                      <a:pt x="200" y="984"/>
                    </a:lnTo>
                    <a:lnTo>
                      <a:pt x="243" y="1018"/>
                    </a:lnTo>
                    <a:lnTo>
                      <a:pt x="288" y="1045"/>
                    </a:lnTo>
                    <a:lnTo>
                      <a:pt x="336" y="1070"/>
                    </a:lnTo>
                    <a:lnTo>
                      <a:pt x="438" y="1102"/>
                    </a:lnTo>
                    <a:lnTo>
                      <a:pt x="544" y="1115"/>
                    </a:lnTo>
                    <a:lnTo>
                      <a:pt x="598" y="1113"/>
                    </a:lnTo>
                    <a:lnTo>
                      <a:pt x="649" y="1106"/>
                    </a:lnTo>
                    <a:lnTo>
                      <a:pt x="702" y="1094"/>
                    </a:lnTo>
                    <a:lnTo>
                      <a:pt x="755" y="1078"/>
                    </a:lnTo>
                    <a:lnTo>
                      <a:pt x="805" y="1055"/>
                    </a:lnTo>
                    <a:lnTo>
                      <a:pt x="854" y="1027"/>
                    </a:lnTo>
                    <a:lnTo>
                      <a:pt x="900" y="994"/>
                    </a:lnTo>
                    <a:lnTo>
                      <a:pt x="942" y="957"/>
                    </a:lnTo>
                    <a:lnTo>
                      <a:pt x="981" y="915"/>
                    </a:lnTo>
                    <a:lnTo>
                      <a:pt x="1013" y="873"/>
                    </a:lnTo>
                    <a:lnTo>
                      <a:pt x="1042" y="826"/>
                    </a:lnTo>
                    <a:lnTo>
                      <a:pt x="1064" y="777"/>
                    </a:lnTo>
                    <a:lnTo>
                      <a:pt x="1085" y="726"/>
                    </a:lnTo>
                    <a:lnTo>
                      <a:pt x="1098" y="675"/>
                    </a:lnTo>
                    <a:lnTo>
                      <a:pt x="1106" y="621"/>
                    </a:lnTo>
                    <a:lnTo>
                      <a:pt x="1110" y="569"/>
                    </a:lnTo>
                    <a:lnTo>
                      <a:pt x="1109" y="515"/>
                    </a:lnTo>
                    <a:lnTo>
                      <a:pt x="1103" y="462"/>
                    </a:lnTo>
                    <a:lnTo>
                      <a:pt x="1091" y="408"/>
                    </a:lnTo>
                    <a:lnTo>
                      <a:pt x="1073" y="355"/>
                    </a:lnTo>
                    <a:lnTo>
                      <a:pt x="1050" y="304"/>
                    </a:lnTo>
                    <a:lnTo>
                      <a:pt x="1022" y="255"/>
                    </a:lnTo>
                    <a:lnTo>
                      <a:pt x="989" y="209"/>
                    </a:lnTo>
                    <a:lnTo>
                      <a:pt x="951" y="167"/>
                    </a:lnTo>
                    <a:lnTo>
                      <a:pt x="911" y="129"/>
                    </a:lnTo>
                    <a:lnTo>
                      <a:pt x="867" y="98"/>
                    </a:lnTo>
                    <a:lnTo>
                      <a:pt x="822" y="69"/>
                    </a:lnTo>
                    <a:lnTo>
                      <a:pt x="773" y="47"/>
                    </a:lnTo>
                    <a:lnTo>
                      <a:pt x="723" y="26"/>
                    </a:lnTo>
                    <a:lnTo>
                      <a:pt x="671" y="13"/>
                    </a:lnTo>
                    <a:lnTo>
                      <a:pt x="618" y="4"/>
                    </a:lnTo>
                    <a:lnTo>
                      <a:pt x="566" y="0"/>
                    </a:lnTo>
                    <a:lnTo>
                      <a:pt x="459" y="8"/>
                    </a:lnTo>
                    <a:lnTo>
                      <a:pt x="354" y="38"/>
                    </a:lnTo>
                    <a:lnTo>
                      <a:pt x="305" y="61"/>
                    </a:lnTo>
                    <a:lnTo>
                      <a:pt x="256" y="91"/>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49178" name="Freeform 141"/>
              <p:cNvSpPr>
                <a:spLocks/>
              </p:cNvSpPr>
              <p:nvPr/>
            </p:nvSpPr>
            <p:spPr bwMode="auto">
              <a:xfrm>
                <a:off x="2598" y="3358"/>
                <a:ext cx="165" cy="164"/>
              </a:xfrm>
              <a:custGeom>
                <a:avLst/>
                <a:gdLst>
                  <a:gd name="T0" fmla="*/ 1 w 3306"/>
                  <a:gd name="T1" fmla="*/ 7 h 3290"/>
                  <a:gd name="T2" fmla="*/ 1 w 3306"/>
                  <a:gd name="T3" fmla="*/ 7 h 3290"/>
                  <a:gd name="T4" fmla="*/ 2 w 3306"/>
                  <a:gd name="T5" fmla="*/ 7 h 3290"/>
                  <a:gd name="T6" fmla="*/ 2 w 3306"/>
                  <a:gd name="T7" fmla="*/ 7 h 3290"/>
                  <a:gd name="T8" fmla="*/ 3 w 3306"/>
                  <a:gd name="T9" fmla="*/ 8 h 3290"/>
                  <a:gd name="T10" fmla="*/ 3 w 3306"/>
                  <a:gd name="T11" fmla="*/ 8 h 3290"/>
                  <a:gd name="T12" fmla="*/ 3 w 3306"/>
                  <a:gd name="T13" fmla="*/ 8 h 3290"/>
                  <a:gd name="T14" fmla="*/ 4 w 3306"/>
                  <a:gd name="T15" fmla="*/ 8 h 3290"/>
                  <a:gd name="T16" fmla="*/ 5 w 3306"/>
                  <a:gd name="T17" fmla="*/ 8 h 3290"/>
                  <a:gd name="T18" fmla="*/ 5 w 3306"/>
                  <a:gd name="T19" fmla="*/ 8 h 3290"/>
                  <a:gd name="T20" fmla="*/ 5 w 3306"/>
                  <a:gd name="T21" fmla="*/ 8 h 3290"/>
                  <a:gd name="T22" fmla="*/ 6 w 3306"/>
                  <a:gd name="T23" fmla="*/ 7 h 3290"/>
                  <a:gd name="T24" fmla="*/ 7 w 3306"/>
                  <a:gd name="T25" fmla="*/ 7 h 3290"/>
                  <a:gd name="T26" fmla="*/ 7 w 3306"/>
                  <a:gd name="T27" fmla="*/ 7 h 3290"/>
                  <a:gd name="T28" fmla="*/ 7 w 3306"/>
                  <a:gd name="T29" fmla="*/ 6 h 3290"/>
                  <a:gd name="T30" fmla="*/ 8 w 3306"/>
                  <a:gd name="T31" fmla="*/ 6 h 3290"/>
                  <a:gd name="T32" fmla="*/ 8 w 3306"/>
                  <a:gd name="T33" fmla="*/ 5 h 3290"/>
                  <a:gd name="T34" fmla="*/ 7 w 3306"/>
                  <a:gd name="T35" fmla="*/ 5 h 3290"/>
                  <a:gd name="T36" fmla="*/ 8 w 3306"/>
                  <a:gd name="T37" fmla="*/ 4 h 3290"/>
                  <a:gd name="T38" fmla="*/ 8 w 3306"/>
                  <a:gd name="T39" fmla="*/ 4 h 3290"/>
                  <a:gd name="T40" fmla="*/ 8 w 3306"/>
                  <a:gd name="T41" fmla="*/ 3 h 3290"/>
                  <a:gd name="T42" fmla="*/ 7 w 3306"/>
                  <a:gd name="T43" fmla="*/ 3 h 3290"/>
                  <a:gd name="T44" fmla="*/ 8 w 3306"/>
                  <a:gd name="T45" fmla="*/ 2 h 3290"/>
                  <a:gd name="T46" fmla="*/ 7 w 3306"/>
                  <a:gd name="T47" fmla="*/ 2 h 3290"/>
                  <a:gd name="T48" fmla="*/ 7 w 3306"/>
                  <a:gd name="T49" fmla="*/ 2 h 3290"/>
                  <a:gd name="T50" fmla="*/ 6 w 3306"/>
                  <a:gd name="T51" fmla="*/ 1 h 3290"/>
                  <a:gd name="T52" fmla="*/ 6 w 3306"/>
                  <a:gd name="T53" fmla="*/ 0 h 3290"/>
                  <a:gd name="T54" fmla="*/ 6 w 3306"/>
                  <a:gd name="T55" fmla="*/ 0 h 3290"/>
                  <a:gd name="T56" fmla="*/ 5 w 3306"/>
                  <a:gd name="T57" fmla="*/ 1 h 3290"/>
                  <a:gd name="T58" fmla="*/ 5 w 3306"/>
                  <a:gd name="T59" fmla="*/ 0 h 3290"/>
                  <a:gd name="T60" fmla="*/ 4 w 3306"/>
                  <a:gd name="T61" fmla="*/ 0 h 3290"/>
                  <a:gd name="T62" fmla="*/ 4 w 3306"/>
                  <a:gd name="T63" fmla="*/ 0 h 3290"/>
                  <a:gd name="T64" fmla="*/ 4 w 3306"/>
                  <a:gd name="T65" fmla="*/ 1 h 3290"/>
                  <a:gd name="T66" fmla="*/ 3 w 3306"/>
                  <a:gd name="T67" fmla="*/ 0 h 3290"/>
                  <a:gd name="T68" fmla="*/ 2 w 3306"/>
                  <a:gd name="T69" fmla="*/ 0 h 3290"/>
                  <a:gd name="T70" fmla="*/ 2 w 3306"/>
                  <a:gd name="T71" fmla="*/ 1 h 3290"/>
                  <a:gd name="T72" fmla="*/ 2 w 3306"/>
                  <a:gd name="T73" fmla="*/ 2 h 3290"/>
                  <a:gd name="T74" fmla="*/ 1 w 3306"/>
                  <a:gd name="T75" fmla="*/ 1 h 3290"/>
                  <a:gd name="T76" fmla="*/ 1 w 3306"/>
                  <a:gd name="T77" fmla="*/ 2 h 3290"/>
                  <a:gd name="T78" fmla="*/ 1 w 3306"/>
                  <a:gd name="T79" fmla="*/ 2 h 3290"/>
                  <a:gd name="T80" fmla="*/ 1 w 3306"/>
                  <a:gd name="T81" fmla="*/ 2 h 3290"/>
                  <a:gd name="T82" fmla="*/ 0 w 3306"/>
                  <a:gd name="T83" fmla="*/ 3 h 3290"/>
                  <a:gd name="T84" fmla="*/ 0 w 3306"/>
                  <a:gd name="T85" fmla="*/ 3 h 3290"/>
                  <a:gd name="T86" fmla="*/ 0 w 3306"/>
                  <a:gd name="T87" fmla="*/ 4 h 3290"/>
                  <a:gd name="T88" fmla="*/ 0 w 3306"/>
                  <a:gd name="T89" fmla="*/ 4 h 3290"/>
                  <a:gd name="T90" fmla="*/ 0 w 3306"/>
                  <a:gd name="T91" fmla="*/ 5 h 3290"/>
                  <a:gd name="T92" fmla="*/ 0 w 3306"/>
                  <a:gd name="T93" fmla="*/ 5 h 3290"/>
                  <a:gd name="T94" fmla="*/ 0 w 3306"/>
                  <a:gd name="T95" fmla="*/ 6 h 3290"/>
                  <a:gd name="T96" fmla="*/ 1 w 3306"/>
                  <a:gd name="T97" fmla="*/ 6 h 32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06" h="3290">
                    <a:moveTo>
                      <a:pt x="567" y="2552"/>
                    </a:moveTo>
                    <a:lnTo>
                      <a:pt x="529" y="2610"/>
                    </a:lnTo>
                    <a:lnTo>
                      <a:pt x="461" y="2716"/>
                    </a:lnTo>
                    <a:lnTo>
                      <a:pt x="449" y="2739"/>
                    </a:lnTo>
                    <a:lnTo>
                      <a:pt x="445" y="2761"/>
                    </a:lnTo>
                    <a:lnTo>
                      <a:pt x="451" y="2799"/>
                    </a:lnTo>
                    <a:lnTo>
                      <a:pt x="465" y="2824"/>
                    </a:lnTo>
                    <a:lnTo>
                      <a:pt x="473" y="2834"/>
                    </a:lnTo>
                    <a:lnTo>
                      <a:pt x="558" y="2908"/>
                    </a:lnTo>
                    <a:lnTo>
                      <a:pt x="590" y="2929"/>
                    </a:lnTo>
                    <a:lnTo>
                      <a:pt x="616" y="2940"/>
                    </a:lnTo>
                    <a:lnTo>
                      <a:pt x="641" y="2944"/>
                    </a:lnTo>
                    <a:lnTo>
                      <a:pt x="662" y="2940"/>
                    </a:lnTo>
                    <a:lnTo>
                      <a:pt x="690" y="2926"/>
                    </a:lnTo>
                    <a:lnTo>
                      <a:pt x="701" y="2917"/>
                    </a:lnTo>
                    <a:lnTo>
                      <a:pt x="834" y="2806"/>
                    </a:lnTo>
                    <a:lnTo>
                      <a:pt x="1105" y="2951"/>
                    </a:lnTo>
                    <a:lnTo>
                      <a:pt x="1097" y="3021"/>
                    </a:lnTo>
                    <a:lnTo>
                      <a:pt x="1086" y="3146"/>
                    </a:lnTo>
                    <a:lnTo>
                      <a:pt x="1096" y="3190"/>
                    </a:lnTo>
                    <a:lnTo>
                      <a:pt x="1120" y="3221"/>
                    </a:lnTo>
                    <a:lnTo>
                      <a:pt x="1153" y="3243"/>
                    </a:lnTo>
                    <a:lnTo>
                      <a:pt x="1261" y="3269"/>
                    </a:lnTo>
                    <a:lnTo>
                      <a:pt x="1299" y="3274"/>
                    </a:lnTo>
                    <a:lnTo>
                      <a:pt x="1329" y="3271"/>
                    </a:lnTo>
                    <a:lnTo>
                      <a:pt x="1352" y="3263"/>
                    </a:lnTo>
                    <a:lnTo>
                      <a:pt x="1370" y="3250"/>
                    </a:lnTo>
                    <a:lnTo>
                      <a:pt x="1389" y="3223"/>
                    </a:lnTo>
                    <a:lnTo>
                      <a:pt x="1394" y="3211"/>
                    </a:lnTo>
                    <a:lnTo>
                      <a:pt x="1461" y="3052"/>
                    </a:lnTo>
                    <a:lnTo>
                      <a:pt x="1770" y="3056"/>
                    </a:lnTo>
                    <a:lnTo>
                      <a:pt x="1795" y="3119"/>
                    </a:lnTo>
                    <a:lnTo>
                      <a:pt x="1844" y="3233"/>
                    </a:lnTo>
                    <a:lnTo>
                      <a:pt x="1856" y="3255"/>
                    </a:lnTo>
                    <a:lnTo>
                      <a:pt x="1872" y="3271"/>
                    </a:lnTo>
                    <a:lnTo>
                      <a:pt x="1905" y="3288"/>
                    </a:lnTo>
                    <a:lnTo>
                      <a:pt x="1945" y="3290"/>
                    </a:lnTo>
                    <a:lnTo>
                      <a:pt x="2055" y="3265"/>
                    </a:lnTo>
                    <a:lnTo>
                      <a:pt x="2092" y="3251"/>
                    </a:lnTo>
                    <a:lnTo>
                      <a:pt x="2116" y="3234"/>
                    </a:lnTo>
                    <a:lnTo>
                      <a:pt x="2133" y="3216"/>
                    </a:lnTo>
                    <a:lnTo>
                      <a:pt x="2142" y="3198"/>
                    </a:lnTo>
                    <a:lnTo>
                      <a:pt x="2147" y="3165"/>
                    </a:lnTo>
                    <a:lnTo>
                      <a:pt x="2145" y="3152"/>
                    </a:lnTo>
                    <a:lnTo>
                      <a:pt x="2128" y="2981"/>
                    </a:lnTo>
                    <a:lnTo>
                      <a:pt x="2404" y="2841"/>
                    </a:lnTo>
                    <a:lnTo>
                      <a:pt x="2553" y="2967"/>
                    </a:lnTo>
                    <a:lnTo>
                      <a:pt x="2596" y="2987"/>
                    </a:lnTo>
                    <a:lnTo>
                      <a:pt x="2634" y="2985"/>
                    </a:lnTo>
                    <a:lnTo>
                      <a:pt x="2670" y="2971"/>
                    </a:lnTo>
                    <a:lnTo>
                      <a:pt x="2756" y="2895"/>
                    </a:lnTo>
                    <a:lnTo>
                      <a:pt x="2781" y="2867"/>
                    </a:lnTo>
                    <a:lnTo>
                      <a:pt x="2795" y="2841"/>
                    </a:lnTo>
                    <a:lnTo>
                      <a:pt x="2804" y="2817"/>
                    </a:lnTo>
                    <a:lnTo>
                      <a:pt x="2802" y="2796"/>
                    </a:lnTo>
                    <a:lnTo>
                      <a:pt x="2791" y="2765"/>
                    </a:lnTo>
                    <a:lnTo>
                      <a:pt x="2783" y="2755"/>
                    </a:lnTo>
                    <a:lnTo>
                      <a:pt x="2689" y="2606"/>
                    </a:lnTo>
                    <a:lnTo>
                      <a:pt x="2867" y="2353"/>
                    </a:lnTo>
                    <a:lnTo>
                      <a:pt x="2934" y="2371"/>
                    </a:lnTo>
                    <a:lnTo>
                      <a:pt x="3056" y="2397"/>
                    </a:lnTo>
                    <a:lnTo>
                      <a:pt x="3104" y="2393"/>
                    </a:lnTo>
                    <a:lnTo>
                      <a:pt x="3137" y="2375"/>
                    </a:lnTo>
                    <a:lnTo>
                      <a:pt x="3165" y="2343"/>
                    </a:lnTo>
                    <a:lnTo>
                      <a:pt x="3202" y="2239"/>
                    </a:lnTo>
                    <a:lnTo>
                      <a:pt x="3213" y="2202"/>
                    </a:lnTo>
                    <a:lnTo>
                      <a:pt x="3213" y="2171"/>
                    </a:lnTo>
                    <a:lnTo>
                      <a:pt x="3208" y="2147"/>
                    </a:lnTo>
                    <a:lnTo>
                      <a:pt x="3197" y="2129"/>
                    </a:lnTo>
                    <a:lnTo>
                      <a:pt x="3173" y="2105"/>
                    </a:lnTo>
                    <a:lnTo>
                      <a:pt x="3161" y="2099"/>
                    </a:lnTo>
                    <a:lnTo>
                      <a:pt x="3009" y="2014"/>
                    </a:lnTo>
                    <a:lnTo>
                      <a:pt x="3050" y="1707"/>
                    </a:lnTo>
                    <a:lnTo>
                      <a:pt x="3118" y="1690"/>
                    </a:lnTo>
                    <a:lnTo>
                      <a:pt x="3240" y="1657"/>
                    </a:lnTo>
                    <a:lnTo>
                      <a:pt x="3263" y="1647"/>
                    </a:lnTo>
                    <a:lnTo>
                      <a:pt x="3281" y="1633"/>
                    </a:lnTo>
                    <a:lnTo>
                      <a:pt x="3299" y="1602"/>
                    </a:lnTo>
                    <a:lnTo>
                      <a:pt x="3306" y="1561"/>
                    </a:lnTo>
                    <a:lnTo>
                      <a:pt x="3294" y="1450"/>
                    </a:lnTo>
                    <a:lnTo>
                      <a:pt x="3287" y="1413"/>
                    </a:lnTo>
                    <a:lnTo>
                      <a:pt x="3273" y="1385"/>
                    </a:lnTo>
                    <a:lnTo>
                      <a:pt x="3257" y="1367"/>
                    </a:lnTo>
                    <a:lnTo>
                      <a:pt x="3239" y="1356"/>
                    </a:lnTo>
                    <a:lnTo>
                      <a:pt x="3207" y="1347"/>
                    </a:lnTo>
                    <a:lnTo>
                      <a:pt x="3192" y="1347"/>
                    </a:lnTo>
                    <a:lnTo>
                      <a:pt x="3018" y="1343"/>
                    </a:lnTo>
                    <a:lnTo>
                      <a:pt x="2910" y="1051"/>
                    </a:lnTo>
                    <a:lnTo>
                      <a:pt x="3056" y="919"/>
                    </a:lnTo>
                    <a:lnTo>
                      <a:pt x="3072" y="897"/>
                    </a:lnTo>
                    <a:lnTo>
                      <a:pt x="3080" y="878"/>
                    </a:lnTo>
                    <a:lnTo>
                      <a:pt x="3082" y="841"/>
                    </a:lnTo>
                    <a:lnTo>
                      <a:pt x="3072" y="801"/>
                    </a:lnTo>
                    <a:lnTo>
                      <a:pt x="3009" y="709"/>
                    </a:lnTo>
                    <a:lnTo>
                      <a:pt x="2985" y="681"/>
                    </a:lnTo>
                    <a:lnTo>
                      <a:pt x="2960" y="662"/>
                    </a:lnTo>
                    <a:lnTo>
                      <a:pt x="2938" y="653"/>
                    </a:lnTo>
                    <a:lnTo>
                      <a:pt x="2915" y="652"/>
                    </a:lnTo>
                    <a:lnTo>
                      <a:pt x="2885" y="658"/>
                    </a:lnTo>
                    <a:lnTo>
                      <a:pt x="2873" y="665"/>
                    </a:lnTo>
                    <a:lnTo>
                      <a:pt x="2714" y="742"/>
                    </a:lnTo>
                    <a:lnTo>
                      <a:pt x="2483" y="535"/>
                    </a:lnTo>
                    <a:lnTo>
                      <a:pt x="2549" y="348"/>
                    </a:lnTo>
                    <a:lnTo>
                      <a:pt x="2553" y="302"/>
                    </a:lnTo>
                    <a:lnTo>
                      <a:pt x="2538" y="267"/>
                    </a:lnTo>
                    <a:lnTo>
                      <a:pt x="2520" y="244"/>
                    </a:lnTo>
                    <a:lnTo>
                      <a:pt x="2512" y="237"/>
                    </a:lnTo>
                    <a:lnTo>
                      <a:pt x="2410" y="187"/>
                    </a:lnTo>
                    <a:lnTo>
                      <a:pt x="2377" y="172"/>
                    </a:lnTo>
                    <a:lnTo>
                      <a:pt x="2346" y="169"/>
                    </a:lnTo>
                    <a:lnTo>
                      <a:pt x="2322" y="171"/>
                    </a:lnTo>
                    <a:lnTo>
                      <a:pt x="2300" y="180"/>
                    </a:lnTo>
                    <a:lnTo>
                      <a:pt x="2276" y="202"/>
                    </a:lnTo>
                    <a:lnTo>
                      <a:pt x="2268" y="213"/>
                    </a:lnTo>
                    <a:lnTo>
                      <a:pt x="2166" y="352"/>
                    </a:lnTo>
                    <a:lnTo>
                      <a:pt x="1866" y="275"/>
                    </a:lnTo>
                    <a:lnTo>
                      <a:pt x="1858" y="206"/>
                    </a:lnTo>
                    <a:lnTo>
                      <a:pt x="1837" y="83"/>
                    </a:lnTo>
                    <a:lnTo>
                      <a:pt x="1829" y="58"/>
                    </a:lnTo>
                    <a:lnTo>
                      <a:pt x="1818" y="38"/>
                    </a:lnTo>
                    <a:lnTo>
                      <a:pt x="1789" y="13"/>
                    </a:lnTo>
                    <a:lnTo>
                      <a:pt x="1763" y="3"/>
                    </a:lnTo>
                    <a:lnTo>
                      <a:pt x="1751" y="0"/>
                    </a:lnTo>
                    <a:lnTo>
                      <a:pt x="1638" y="0"/>
                    </a:lnTo>
                    <a:lnTo>
                      <a:pt x="1600" y="4"/>
                    </a:lnTo>
                    <a:lnTo>
                      <a:pt x="1572" y="13"/>
                    </a:lnTo>
                    <a:lnTo>
                      <a:pt x="1551" y="29"/>
                    </a:lnTo>
                    <a:lnTo>
                      <a:pt x="1538" y="44"/>
                    </a:lnTo>
                    <a:lnTo>
                      <a:pt x="1529" y="60"/>
                    </a:lnTo>
                    <a:lnTo>
                      <a:pt x="1525" y="74"/>
                    </a:lnTo>
                    <a:lnTo>
                      <a:pt x="1523" y="89"/>
                    </a:lnTo>
                    <a:lnTo>
                      <a:pt x="1499" y="263"/>
                    </a:lnTo>
                    <a:lnTo>
                      <a:pt x="1197" y="333"/>
                    </a:lnTo>
                    <a:lnTo>
                      <a:pt x="1084" y="174"/>
                    </a:lnTo>
                    <a:lnTo>
                      <a:pt x="1066" y="156"/>
                    </a:lnTo>
                    <a:lnTo>
                      <a:pt x="1046" y="145"/>
                    </a:lnTo>
                    <a:lnTo>
                      <a:pt x="1008" y="138"/>
                    </a:lnTo>
                    <a:lnTo>
                      <a:pt x="980" y="140"/>
                    </a:lnTo>
                    <a:lnTo>
                      <a:pt x="969" y="142"/>
                    </a:lnTo>
                    <a:lnTo>
                      <a:pt x="867" y="196"/>
                    </a:lnTo>
                    <a:lnTo>
                      <a:pt x="836" y="218"/>
                    </a:lnTo>
                    <a:lnTo>
                      <a:pt x="815" y="239"/>
                    </a:lnTo>
                    <a:lnTo>
                      <a:pt x="804" y="261"/>
                    </a:lnTo>
                    <a:lnTo>
                      <a:pt x="799" y="281"/>
                    </a:lnTo>
                    <a:lnTo>
                      <a:pt x="803" y="312"/>
                    </a:lnTo>
                    <a:lnTo>
                      <a:pt x="808" y="327"/>
                    </a:lnTo>
                    <a:lnTo>
                      <a:pt x="865" y="491"/>
                    </a:lnTo>
                    <a:lnTo>
                      <a:pt x="631" y="694"/>
                    </a:lnTo>
                    <a:lnTo>
                      <a:pt x="570" y="662"/>
                    </a:lnTo>
                    <a:lnTo>
                      <a:pt x="513" y="633"/>
                    </a:lnTo>
                    <a:lnTo>
                      <a:pt x="457" y="608"/>
                    </a:lnTo>
                    <a:lnTo>
                      <a:pt x="433" y="599"/>
                    </a:lnTo>
                    <a:lnTo>
                      <a:pt x="410" y="598"/>
                    </a:lnTo>
                    <a:lnTo>
                      <a:pt x="390" y="602"/>
                    </a:lnTo>
                    <a:lnTo>
                      <a:pt x="375" y="609"/>
                    </a:lnTo>
                    <a:lnTo>
                      <a:pt x="352" y="626"/>
                    </a:lnTo>
                    <a:lnTo>
                      <a:pt x="343" y="634"/>
                    </a:lnTo>
                    <a:lnTo>
                      <a:pt x="280" y="725"/>
                    </a:lnTo>
                    <a:lnTo>
                      <a:pt x="261" y="758"/>
                    </a:lnTo>
                    <a:lnTo>
                      <a:pt x="253" y="787"/>
                    </a:lnTo>
                    <a:lnTo>
                      <a:pt x="253" y="812"/>
                    </a:lnTo>
                    <a:lnTo>
                      <a:pt x="257" y="833"/>
                    </a:lnTo>
                    <a:lnTo>
                      <a:pt x="275" y="860"/>
                    </a:lnTo>
                    <a:lnTo>
                      <a:pt x="286" y="868"/>
                    </a:lnTo>
                    <a:lnTo>
                      <a:pt x="413" y="988"/>
                    </a:lnTo>
                    <a:lnTo>
                      <a:pt x="298" y="1276"/>
                    </a:lnTo>
                    <a:lnTo>
                      <a:pt x="230" y="1279"/>
                    </a:lnTo>
                    <a:lnTo>
                      <a:pt x="105" y="1283"/>
                    </a:lnTo>
                    <a:lnTo>
                      <a:pt x="80" y="1287"/>
                    </a:lnTo>
                    <a:lnTo>
                      <a:pt x="60" y="1295"/>
                    </a:lnTo>
                    <a:lnTo>
                      <a:pt x="31" y="1322"/>
                    </a:lnTo>
                    <a:lnTo>
                      <a:pt x="17" y="1348"/>
                    </a:lnTo>
                    <a:lnTo>
                      <a:pt x="13" y="1359"/>
                    </a:lnTo>
                    <a:lnTo>
                      <a:pt x="0" y="1470"/>
                    </a:lnTo>
                    <a:lnTo>
                      <a:pt x="0" y="1507"/>
                    </a:lnTo>
                    <a:lnTo>
                      <a:pt x="6" y="1537"/>
                    </a:lnTo>
                    <a:lnTo>
                      <a:pt x="17" y="1559"/>
                    </a:lnTo>
                    <a:lnTo>
                      <a:pt x="31" y="1573"/>
                    </a:lnTo>
                    <a:lnTo>
                      <a:pt x="60" y="1590"/>
                    </a:lnTo>
                    <a:lnTo>
                      <a:pt x="73" y="1593"/>
                    </a:lnTo>
                    <a:lnTo>
                      <a:pt x="244" y="1641"/>
                    </a:lnTo>
                    <a:lnTo>
                      <a:pt x="275" y="1948"/>
                    </a:lnTo>
                    <a:lnTo>
                      <a:pt x="105" y="2042"/>
                    </a:lnTo>
                    <a:lnTo>
                      <a:pt x="85" y="2058"/>
                    </a:lnTo>
                    <a:lnTo>
                      <a:pt x="72" y="2075"/>
                    </a:lnTo>
                    <a:lnTo>
                      <a:pt x="64" y="2093"/>
                    </a:lnTo>
                    <a:lnTo>
                      <a:pt x="60" y="2110"/>
                    </a:lnTo>
                    <a:lnTo>
                      <a:pt x="59" y="2140"/>
                    </a:lnTo>
                    <a:lnTo>
                      <a:pt x="61" y="2151"/>
                    </a:lnTo>
                    <a:lnTo>
                      <a:pt x="102" y="2258"/>
                    </a:lnTo>
                    <a:lnTo>
                      <a:pt x="119" y="2291"/>
                    </a:lnTo>
                    <a:lnTo>
                      <a:pt x="138" y="2314"/>
                    </a:lnTo>
                    <a:lnTo>
                      <a:pt x="177" y="2335"/>
                    </a:lnTo>
                    <a:lnTo>
                      <a:pt x="208" y="2336"/>
                    </a:lnTo>
                    <a:lnTo>
                      <a:pt x="223" y="2334"/>
                    </a:lnTo>
                    <a:lnTo>
                      <a:pt x="397" y="2295"/>
                    </a:lnTo>
                    <a:lnTo>
                      <a:pt x="567" y="2552"/>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49179" name="Freeform 142"/>
              <p:cNvSpPr>
                <a:spLocks/>
              </p:cNvSpPr>
              <p:nvPr/>
            </p:nvSpPr>
            <p:spPr bwMode="auto">
              <a:xfrm>
                <a:off x="2661" y="3421"/>
                <a:ext cx="39" cy="39"/>
              </a:xfrm>
              <a:custGeom>
                <a:avLst/>
                <a:gdLst>
                  <a:gd name="T0" fmla="*/ 0 w 784"/>
                  <a:gd name="T1" fmla="*/ 0 h 783"/>
                  <a:gd name="T2" fmla="*/ 0 w 784"/>
                  <a:gd name="T3" fmla="*/ 0 h 783"/>
                  <a:gd name="T4" fmla="*/ 0 w 784"/>
                  <a:gd name="T5" fmla="*/ 0 h 783"/>
                  <a:gd name="T6" fmla="*/ 0 w 784"/>
                  <a:gd name="T7" fmla="*/ 1 h 783"/>
                  <a:gd name="T8" fmla="*/ 0 w 784"/>
                  <a:gd name="T9" fmla="*/ 1 h 783"/>
                  <a:gd name="T10" fmla="*/ 0 w 784"/>
                  <a:gd name="T11" fmla="*/ 1 h 783"/>
                  <a:gd name="T12" fmla="*/ 0 w 784"/>
                  <a:gd name="T13" fmla="*/ 1 h 783"/>
                  <a:gd name="T14" fmla="*/ 0 w 784"/>
                  <a:gd name="T15" fmla="*/ 1 h 783"/>
                  <a:gd name="T16" fmla="*/ 0 w 784"/>
                  <a:gd name="T17" fmla="*/ 1 h 783"/>
                  <a:gd name="T18" fmla="*/ 0 w 784"/>
                  <a:gd name="T19" fmla="*/ 1 h 783"/>
                  <a:gd name="T20" fmla="*/ 0 w 784"/>
                  <a:gd name="T21" fmla="*/ 1 h 783"/>
                  <a:gd name="T22" fmla="*/ 0 w 784"/>
                  <a:gd name="T23" fmla="*/ 2 h 783"/>
                  <a:gd name="T24" fmla="*/ 0 w 784"/>
                  <a:gd name="T25" fmla="*/ 2 h 783"/>
                  <a:gd name="T26" fmla="*/ 1 w 784"/>
                  <a:gd name="T27" fmla="*/ 2 h 783"/>
                  <a:gd name="T28" fmla="*/ 1 w 784"/>
                  <a:gd name="T29" fmla="*/ 2 h 783"/>
                  <a:gd name="T30" fmla="*/ 1 w 784"/>
                  <a:gd name="T31" fmla="*/ 2 h 783"/>
                  <a:gd name="T32" fmla="*/ 1 w 784"/>
                  <a:gd name="T33" fmla="*/ 2 h 783"/>
                  <a:gd name="T34" fmla="*/ 1 w 784"/>
                  <a:gd name="T35" fmla="*/ 2 h 783"/>
                  <a:gd name="T36" fmla="*/ 1 w 784"/>
                  <a:gd name="T37" fmla="*/ 2 h 783"/>
                  <a:gd name="T38" fmla="*/ 2 w 784"/>
                  <a:gd name="T39" fmla="*/ 2 h 783"/>
                  <a:gd name="T40" fmla="*/ 2 w 784"/>
                  <a:gd name="T41" fmla="*/ 1 h 783"/>
                  <a:gd name="T42" fmla="*/ 2 w 784"/>
                  <a:gd name="T43" fmla="*/ 1 h 783"/>
                  <a:gd name="T44" fmla="*/ 2 w 784"/>
                  <a:gd name="T45" fmla="*/ 1 h 783"/>
                  <a:gd name="T46" fmla="*/ 2 w 784"/>
                  <a:gd name="T47" fmla="*/ 1 h 783"/>
                  <a:gd name="T48" fmla="*/ 2 w 784"/>
                  <a:gd name="T49" fmla="*/ 1 h 783"/>
                  <a:gd name="T50" fmla="*/ 2 w 784"/>
                  <a:gd name="T51" fmla="*/ 1 h 783"/>
                  <a:gd name="T52" fmla="*/ 2 w 784"/>
                  <a:gd name="T53" fmla="*/ 0 h 783"/>
                  <a:gd name="T54" fmla="*/ 2 w 784"/>
                  <a:gd name="T55" fmla="*/ 0 h 783"/>
                  <a:gd name="T56" fmla="*/ 2 w 784"/>
                  <a:gd name="T57" fmla="*/ 0 h 783"/>
                  <a:gd name="T58" fmla="*/ 1 w 784"/>
                  <a:gd name="T59" fmla="*/ 0 h 783"/>
                  <a:gd name="T60" fmla="*/ 1 w 784"/>
                  <a:gd name="T61" fmla="*/ 0 h 783"/>
                  <a:gd name="T62" fmla="*/ 1 w 784"/>
                  <a:gd name="T63" fmla="*/ 0 h 783"/>
                  <a:gd name="T64" fmla="*/ 1 w 784"/>
                  <a:gd name="T65" fmla="*/ 0 h 783"/>
                  <a:gd name="T66" fmla="*/ 1 w 784"/>
                  <a:gd name="T67" fmla="*/ 0 h 783"/>
                  <a:gd name="T68" fmla="*/ 1 w 784"/>
                  <a:gd name="T69" fmla="*/ 0 h 783"/>
                  <a:gd name="T70" fmla="*/ 1 w 784"/>
                  <a:gd name="T71" fmla="*/ 0 h 783"/>
                  <a:gd name="T72" fmla="*/ 1 w 784"/>
                  <a:gd name="T73" fmla="*/ 0 h 783"/>
                  <a:gd name="T74" fmla="*/ 0 w 784"/>
                  <a:gd name="T75" fmla="*/ 0 h 783"/>
                  <a:gd name="T76" fmla="*/ 0 w 784"/>
                  <a:gd name="T77" fmla="*/ 0 h 7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4" h="783">
                    <a:moveTo>
                      <a:pt x="178" y="62"/>
                    </a:moveTo>
                    <a:lnTo>
                      <a:pt x="117" y="111"/>
                    </a:lnTo>
                    <a:lnTo>
                      <a:pt x="67" y="171"/>
                    </a:lnTo>
                    <a:lnTo>
                      <a:pt x="31" y="237"/>
                    </a:lnTo>
                    <a:lnTo>
                      <a:pt x="9" y="310"/>
                    </a:lnTo>
                    <a:lnTo>
                      <a:pt x="3" y="346"/>
                    </a:lnTo>
                    <a:lnTo>
                      <a:pt x="0" y="384"/>
                    </a:lnTo>
                    <a:lnTo>
                      <a:pt x="5" y="459"/>
                    </a:lnTo>
                    <a:lnTo>
                      <a:pt x="25" y="532"/>
                    </a:lnTo>
                    <a:lnTo>
                      <a:pt x="42" y="568"/>
                    </a:lnTo>
                    <a:lnTo>
                      <a:pt x="61" y="603"/>
                    </a:lnTo>
                    <a:lnTo>
                      <a:pt x="111" y="665"/>
                    </a:lnTo>
                    <a:lnTo>
                      <a:pt x="170" y="715"/>
                    </a:lnTo>
                    <a:lnTo>
                      <a:pt x="237" y="752"/>
                    </a:lnTo>
                    <a:lnTo>
                      <a:pt x="309" y="775"/>
                    </a:lnTo>
                    <a:lnTo>
                      <a:pt x="383" y="783"/>
                    </a:lnTo>
                    <a:lnTo>
                      <a:pt x="458" y="777"/>
                    </a:lnTo>
                    <a:lnTo>
                      <a:pt x="534" y="756"/>
                    </a:lnTo>
                    <a:lnTo>
                      <a:pt x="603" y="720"/>
                    </a:lnTo>
                    <a:lnTo>
                      <a:pt x="665" y="672"/>
                    </a:lnTo>
                    <a:lnTo>
                      <a:pt x="715" y="612"/>
                    </a:lnTo>
                    <a:lnTo>
                      <a:pt x="751" y="545"/>
                    </a:lnTo>
                    <a:lnTo>
                      <a:pt x="774" y="475"/>
                    </a:lnTo>
                    <a:lnTo>
                      <a:pt x="784" y="401"/>
                    </a:lnTo>
                    <a:lnTo>
                      <a:pt x="778" y="325"/>
                    </a:lnTo>
                    <a:lnTo>
                      <a:pt x="756" y="251"/>
                    </a:lnTo>
                    <a:lnTo>
                      <a:pt x="720" y="179"/>
                    </a:lnTo>
                    <a:lnTo>
                      <a:pt x="671" y="117"/>
                    </a:lnTo>
                    <a:lnTo>
                      <a:pt x="644" y="91"/>
                    </a:lnTo>
                    <a:lnTo>
                      <a:pt x="611" y="68"/>
                    </a:lnTo>
                    <a:lnTo>
                      <a:pt x="546" y="32"/>
                    </a:lnTo>
                    <a:lnTo>
                      <a:pt x="474" y="8"/>
                    </a:lnTo>
                    <a:lnTo>
                      <a:pt x="400" y="0"/>
                    </a:lnTo>
                    <a:lnTo>
                      <a:pt x="361" y="1"/>
                    </a:lnTo>
                    <a:lnTo>
                      <a:pt x="323" y="6"/>
                    </a:lnTo>
                    <a:lnTo>
                      <a:pt x="287" y="15"/>
                    </a:lnTo>
                    <a:lnTo>
                      <a:pt x="249" y="27"/>
                    </a:lnTo>
                    <a:lnTo>
                      <a:pt x="178" y="62"/>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grpSp>
      </p:grpSp>
      <p:sp>
        <p:nvSpPr>
          <p:cNvPr id="2" name="Τίτλος 1"/>
          <p:cNvSpPr>
            <a:spLocks noGrp="1"/>
          </p:cNvSpPr>
          <p:nvPr>
            <p:ph type="title"/>
          </p:nvPr>
        </p:nvSpPr>
        <p:spPr/>
        <p:txBody>
          <a:bodyPr>
            <a:normAutofit fontScale="90000"/>
          </a:bodyPr>
          <a:lstStyle/>
          <a:p>
            <a:r>
              <a:rPr lang="el-GR" dirty="0"/>
              <a:t>Ευρωπαϊκή οδηγία για το αίμα  2002/98/EC</a:t>
            </a:r>
            <a:br>
              <a:rPr lang="el-GR" dirty="0"/>
            </a:br>
            <a:r>
              <a:rPr lang="el-GR" dirty="0"/>
              <a:t>η “μητρική” οδηγία </a:t>
            </a:r>
            <a:r>
              <a:rPr lang="el-GR" sz="3100" b="0" dirty="0" smtClean="0"/>
              <a:t>3/3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7649431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5"/>
          <p:cNvSpPr>
            <a:spLocks noChangeArrowheads="1"/>
          </p:cNvSpPr>
          <p:nvPr/>
        </p:nvSpPr>
        <p:spPr bwMode="auto">
          <a:xfrm>
            <a:off x="5249419" y="1844824"/>
            <a:ext cx="3338929"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lgn="ctr" eaLnBrk="1" hangingPunct="1">
              <a:lnSpc>
                <a:spcPct val="80000"/>
              </a:lnSpc>
              <a:buNone/>
            </a:pPr>
            <a:r>
              <a:rPr lang="el-GR" altLang="el-GR" sz="2200" b="1" dirty="0">
                <a:latin typeface="+mn-lt"/>
                <a:cs typeface="Arial" charset="0"/>
              </a:rPr>
              <a:t>ΠΡΟΕΔΡΙΚΟ ΔΙΑΤΑΓΜΑ ΥΠ΄ΑΡΙΘΜ 138  ΦΕΚ 195/3-08-05</a:t>
            </a:r>
            <a:endParaRPr lang="fr-BE" altLang="el-GR" sz="2200" b="1" dirty="0">
              <a:latin typeface="+mn-lt"/>
              <a:cs typeface="Arial" charset="0"/>
            </a:endParaRPr>
          </a:p>
        </p:txBody>
      </p:sp>
      <p:grpSp>
        <p:nvGrpSpPr>
          <p:cNvPr id="50181" name="Group 7"/>
          <p:cNvGrpSpPr>
            <a:grpSpLocks/>
          </p:cNvGrpSpPr>
          <p:nvPr/>
        </p:nvGrpSpPr>
        <p:grpSpPr bwMode="auto">
          <a:xfrm>
            <a:off x="723900" y="3684984"/>
            <a:ext cx="8115300" cy="3200400"/>
            <a:chOff x="720" y="2256"/>
            <a:chExt cx="4848" cy="1872"/>
          </a:xfrm>
        </p:grpSpPr>
        <p:grpSp>
          <p:nvGrpSpPr>
            <p:cNvPr id="50183" name="Group 8"/>
            <p:cNvGrpSpPr>
              <a:grpSpLocks/>
            </p:cNvGrpSpPr>
            <p:nvPr/>
          </p:nvGrpSpPr>
          <p:grpSpPr bwMode="auto">
            <a:xfrm>
              <a:off x="816" y="2832"/>
              <a:ext cx="626" cy="925"/>
              <a:chOff x="1680" y="2722"/>
              <a:chExt cx="626" cy="925"/>
            </a:xfrm>
          </p:grpSpPr>
          <p:sp>
            <p:nvSpPr>
              <p:cNvPr id="50381" name="Freeform 9"/>
              <p:cNvSpPr>
                <a:spLocks/>
              </p:cNvSpPr>
              <p:nvPr/>
            </p:nvSpPr>
            <p:spPr bwMode="auto">
              <a:xfrm>
                <a:off x="1968" y="3412"/>
                <a:ext cx="135" cy="235"/>
              </a:xfrm>
              <a:custGeom>
                <a:avLst/>
                <a:gdLst>
                  <a:gd name="T0" fmla="*/ 10 w 1746"/>
                  <a:gd name="T1" fmla="*/ 15 h 3399"/>
                  <a:gd name="T2" fmla="*/ 10 w 1746"/>
                  <a:gd name="T3" fmla="*/ 7 h 3399"/>
                  <a:gd name="T4" fmla="*/ 10 w 1746"/>
                  <a:gd name="T5" fmla="*/ 6 h 3399"/>
                  <a:gd name="T6" fmla="*/ 10 w 1746"/>
                  <a:gd name="T7" fmla="*/ 5 h 3399"/>
                  <a:gd name="T8" fmla="*/ 10 w 1746"/>
                  <a:gd name="T9" fmla="*/ 5 h 3399"/>
                  <a:gd name="T10" fmla="*/ 10 w 1746"/>
                  <a:gd name="T11" fmla="*/ 4 h 3399"/>
                  <a:gd name="T12" fmla="*/ 10 w 1746"/>
                  <a:gd name="T13" fmla="*/ 4 h 3399"/>
                  <a:gd name="T14" fmla="*/ 9 w 1746"/>
                  <a:gd name="T15" fmla="*/ 3 h 3399"/>
                  <a:gd name="T16" fmla="*/ 9 w 1746"/>
                  <a:gd name="T17" fmla="*/ 3 h 3399"/>
                  <a:gd name="T18" fmla="*/ 9 w 1746"/>
                  <a:gd name="T19" fmla="*/ 2 h 3399"/>
                  <a:gd name="T20" fmla="*/ 9 w 1746"/>
                  <a:gd name="T21" fmla="*/ 0 h 3399"/>
                  <a:gd name="T22" fmla="*/ 2 w 1746"/>
                  <a:gd name="T23" fmla="*/ 0 h 3399"/>
                  <a:gd name="T24" fmla="*/ 2 w 1746"/>
                  <a:gd name="T25" fmla="*/ 2 h 3399"/>
                  <a:gd name="T26" fmla="*/ 1 w 1746"/>
                  <a:gd name="T27" fmla="*/ 3 h 3399"/>
                  <a:gd name="T28" fmla="*/ 1 w 1746"/>
                  <a:gd name="T29" fmla="*/ 3 h 3399"/>
                  <a:gd name="T30" fmla="*/ 1 w 1746"/>
                  <a:gd name="T31" fmla="*/ 4 h 3399"/>
                  <a:gd name="T32" fmla="*/ 0 w 1746"/>
                  <a:gd name="T33" fmla="*/ 4 h 3399"/>
                  <a:gd name="T34" fmla="*/ 0 w 1746"/>
                  <a:gd name="T35" fmla="*/ 5 h 3399"/>
                  <a:gd name="T36" fmla="*/ 0 w 1746"/>
                  <a:gd name="T37" fmla="*/ 5 h 3399"/>
                  <a:gd name="T38" fmla="*/ 0 w 1746"/>
                  <a:gd name="T39" fmla="*/ 6 h 3399"/>
                  <a:gd name="T40" fmla="*/ 0 w 1746"/>
                  <a:gd name="T41" fmla="*/ 7 h 3399"/>
                  <a:gd name="T42" fmla="*/ 0 w 1746"/>
                  <a:gd name="T43" fmla="*/ 15 h 3399"/>
                  <a:gd name="T44" fmla="*/ 0 w 1746"/>
                  <a:gd name="T45" fmla="*/ 16 h 3399"/>
                  <a:gd name="T46" fmla="*/ 0 w 1746"/>
                  <a:gd name="T47" fmla="*/ 16 h 3399"/>
                  <a:gd name="T48" fmla="*/ 0 w 1746"/>
                  <a:gd name="T49" fmla="*/ 16 h 3399"/>
                  <a:gd name="T50" fmla="*/ 0 w 1746"/>
                  <a:gd name="T51" fmla="*/ 16 h 3399"/>
                  <a:gd name="T52" fmla="*/ 0 w 1746"/>
                  <a:gd name="T53" fmla="*/ 16 h 3399"/>
                  <a:gd name="T54" fmla="*/ 1 w 1746"/>
                  <a:gd name="T55" fmla="*/ 16 h 3399"/>
                  <a:gd name="T56" fmla="*/ 1 w 1746"/>
                  <a:gd name="T57" fmla="*/ 16 h 3399"/>
                  <a:gd name="T58" fmla="*/ 1 w 1746"/>
                  <a:gd name="T59" fmla="*/ 16 h 3399"/>
                  <a:gd name="T60" fmla="*/ 9 w 1746"/>
                  <a:gd name="T61" fmla="*/ 16 h 3399"/>
                  <a:gd name="T62" fmla="*/ 10 w 1746"/>
                  <a:gd name="T63" fmla="*/ 16 h 3399"/>
                  <a:gd name="T64" fmla="*/ 10 w 1746"/>
                  <a:gd name="T65" fmla="*/ 16 h 3399"/>
                  <a:gd name="T66" fmla="*/ 10 w 1746"/>
                  <a:gd name="T67" fmla="*/ 16 h 3399"/>
                  <a:gd name="T68" fmla="*/ 10 w 1746"/>
                  <a:gd name="T69" fmla="*/ 16 h 3399"/>
                  <a:gd name="T70" fmla="*/ 10 w 1746"/>
                  <a:gd name="T71" fmla="*/ 16 h 3399"/>
                  <a:gd name="T72" fmla="*/ 10 w 1746"/>
                  <a:gd name="T73" fmla="*/ 16 h 3399"/>
                  <a:gd name="T74" fmla="*/ 10 w 1746"/>
                  <a:gd name="T75" fmla="*/ 16 h 3399"/>
                  <a:gd name="T76" fmla="*/ 10 w 1746"/>
                  <a:gd name="T77" fmla="*/ 15 h 3399"/>
                  <a:gd name="T78" fmla="*/ 10 w 1746"/>
                  <a:gd name="T79" fmla="*/ 15 h 33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46" h="3399">
                    <a:moveTo>
                      <a:pt x="1746" y="3208"/>
                    </a:moveTo>
                    <a:lnTo>
                      <a:pt x="1746" y="1385"/>
                    </a:lnTo>
                    <a:lnTo>
                      <a:pt x="1741" y="1238"/>
                    </a:lnTo>
                    <a:lnTo>
                      <a:pt x="1727" y="1100"/>
                    </a:lnTo>
                    <a:lnTo>
                      <a:pt x="1703" y="973"/>
                    </a:lnTo>
                    <a:lnTo>
                      <a:pt x="1670" y="853"/>
                    </a:lnTo>
                    <a:lnTo>
                      <a:pt x="1631" y="745"/>
                    </a:lnTo>
                    <a:lnTo>
                      <a:pt x="1584" y="645"/>
                    </a:lnTo>
                    <a:lnTo>
                      <a:pt x="1532" y="556"/>
                    </a:lnTo>
                    <a:lnTo>
                      <a:pt x="1472" y="476"/>
                    </a:lnTo>
                    <a:lnTo>
                      <a:pt x="1472" y="0"/>
                    </a:lnTo>
                    <a:lnTo>
                      <a:pt x="270" y="5"/>
                    </a:lnTo>
                    <a:lnTo>
                      <a:pt x="273" y="476"/>
                    </a:lnTo>
                    <a:lnTo>
                      <a:pt x="214" y="556"/>
                    </a:lnTo>
                    <a:lnTo>
                      <a:pt x="162" y="645"/>
                    </a:lnTo>
                    <a:lnTo>
                      <a:pt x="115" y="745"/>
                    </a:lnTo>
                    <a:lnTo>
                      <a:pt x="76" y="853"/>
                    </a:lnTo>
                    <a:lnTo>
                      <a:pt x="44" y="973"/>
                    </a:lnTo>
                    <a:lnTo>
                      <a:pt x="19" y="1100"/>
                    </a:lnTo>
                    <a:lnTo>
                      <a:pt x="5" y="1238"/>
                    </a:lnTo>
                    <a:lnTo>
                      <a:pt x="0" y="1385"/>
                    </a:lnTo>
                    <a:lnTo>
                      <a:pt x="0" y="3208"/>
                    </a:lnTo>
                    <a:lnTo>
                      <a:pt x="3" y="3265"/>
                    </a:lnTo>
                    <a:lnTo>
                      <a:pt x="10" y="3311"/>
                    </a:lnTo>
                    <a:lnTo>
                      <a:pt x="23" y="3345"/>
                    </a:lnTo>
                    <a:lnTo>
                      <a:pt x="39" y="3370"/>
                    </a:lnTo>
                    <a:lnTo>
                      <a:pt x="64" y="3386"/>
                    </a:lnTo>
                    <a:lnTo>
                      <a:pt x="94" y="3396"/>
                    </a:lnTo>
                    <a:lnTo>
                      <a:pt x="130" y="3399"/>
                    </a:lnTo>
                    <a:lnTo>
                      <a:pt x="174" y="3399"/>
                    </a:lnTo>
                    <a:lnTo>
                      <a:pt x="1575" y="3399"/>
                    </a:lnTo>
                    <a:lnTo>
                      <a:pt x="1624" y="3397"/>
                    </a:lnTo>
                    <a:lnTo>
                      <a:pt x="1663" y="3392"/>
                    </a:lnTo>
                    <a:lnTo>
                      <a:pt x="1693" y="3380"/>
                    </a:lnTo>
                    <a:lnTo>
                      <a:pt x="1715" y="3363"/>
                    </a:lnTo>
                    <a:lnTo>
                      <a:pt x="1731" y="3337"/>
                    </a:lnTo>
                    <a:lnTo>
                      <a:pt x="1741" y="3304"/>
                    </a:lnTo>
                    <a:lnTo>
                      <a:pt x="1746" y="3261"/>
                    </a:lnTo>
                    <a:lnTo>
                      <a:pt x="1746" y="3208"/>
                    </a:lnTo>
                    <a:close/>
                  </a:path>
                </a:pathLst>
              </a:custGeom>
              <a:solidFill>
                <a:srgbClr val="FF9900"/>
              </a:solidFill>
              <a:ln w="3175">
                <a:solidFill>
                  <a:srgbClr val="FF9900"/>
                </a:solidFill>
                <a:prstDash val="solid"/>
                <a:round/>
                <a:headEnd/>
                <a:tailEnd/>
              </a:ln>
            </p:spPr>
            <p:txBody>
              <a:bodyPr/>
              <a:lstStyle/>
              <a:p>
                <a:endParaRPr lang="el-GR"/>
              </a:p>
            </p:txBody>
          </p:sp>
          <p:sp>
            <p:nvSpPr>
              <p:cNvPr id="50382" name="Freeform 10"/>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close/>
                  </a:path>
                </a:pathLst>
              </a:custGeom>
              <a:solidFill>
                <a:srgbClr val="FF9900"/>
              </a:solidFill>
              <a:ln w="9525">
                <a:solidFill>
                  <a:srgbClr val="FF9900"/>
                </a:solidFill>
                <a:round/>
                <a:headEnd/>
                <a:tailEnd/>
              </a:ln>
            </p:spPr>
            <p:txBody>
              <a:bodyPr/>
              <a:lstStyle/>
              <a:p>
                <a:endParaRPr lang="el-GR"/>
              </a:p>
            </p:txBody>
          </p:sp>
          <p:sp>
            <p:nvSpPr>
              <p:cNvPr id="50383" name="Freeform 11"/>
              <p:cNvSpPr>
                <a:spLocks/>
              </p:cNvSpPr>
              <p:nvPr/>
            </p:nvSpPr>
            <p:spPr bwMode="auto">
              <a:xfrm>
                <a:off x="1947" y="3018"/>
                <a:ext cx="329" cy="272"/>
              </a:xfrm>
              <a:custGeom>
                <a:avLst/>
                <a:gdLst>
                  <a:gd name="T0" fmla="*/ 0 w 4253"/>
                  <a:gd name="T1" fmla="*/ 17 h 3922"/>
                  <a:gd name="T2" fmla="*/ 0 w 4253"/>
                  <a:gd name="T3" fmla="*/ 18 h 3922"/>
                  <a:gd name="T4" fmla="*/ 7 w 4253"/>
                  <a:gd name="T5" fmla="*/ 19 h 3922"/>
                  <a:gd name="T6" fmla="*/ 25 w 4253"/>
                  <a:gd name="T7" fmla="*/ 0 h 3922"/>
                  <a:gd name="T8" fmla="*/ 23 w 4253"/>
                  <a:gd name="T9" fmla="*/ 0 h 3922"/>
                  <a:gd name="T10" fmla="*/ 6 w 4253"/>
                  <a:gd name="T11" fmla="*/ 17 h 3922"/>
                  <a:gd name="T12" fmla="*/ 0 w 4253"/>
                  <a:gd name="T13" fmla="*/ 17 h 3922"/>
                  <a:gd name="T14" fmla="*/ 0 w 4253"/>
                  <a:gd name="T15" fmla="*/ 17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3" h="3922">
                    <a:moveTo>
                      <a:pt x="0" y="3446"/>
                    </a:moveTo>
                    <a:lnTo>
                      <a:pt x="0" y="3766"/>
                    </a:lnTo>
                    <a:lnTo>
                      <a:pt x="1168" y="3922"/>
                    </a:lnTo>
                    <a:lnTo>
                      <a:pt x="4253" y="0"/>
                    </a:lnTo>
                    <a:lnTo>
                      <a:pt x="3863" y="0"/>
                    </a:lnTo>
                    <a:lnTo>
                      <a:pt x="1056" y="3585"/>
                    </a:lnTo>
                    <a:lnTo>
                      <a:pt x="0" y="3446"/>
                    </a:lnTo>
                    <a:close/>
                  </a:path>
                </a:pathLst>
              </a:custGeom>
              <a:solidFill>
                <a:srgbClr val="FF9900"/>
              </a:solidFill>
              <a:ln w="9525">
                <a:solidFill>
                  <a:srgbClr val="FF9900"/>
                </a:solidFill>
                <a:round/>
                <a:headEnd/>
                <a:tailEnd/>
              </a:ln>
            </p:spPr>
            <p:txBody>
              <a:bodyPr/>
              <a:lstStyle/>
              <a:p>
                <a:endParaRPr lang="el-GR"/>
              </a:p>
            </p:txBody>
          </p:sp>
          <p:sp>
            <p:nvSpPr>
              <p:cNvPr id="50384" name="Freeform 12"/>
              <p:cNvSpPr>
                <a:spLocks/>
              </p:cNvSpPr>
              <p:nvPr/>
            </p:nvSpPr>
            <p:spPr bwMode="auto">
              <a:xfrm>
                <a:off x="1947" y="2928"/>
                <a:ext cx="260" cy="281"/>
              </a:xfrm>
              <a:custGeom>
                <a:avLst/>
                <a:gdLst>
                  <a:gd name="T0" fmla="*/ 0 w 3358"/>
                  <a:gd name="T1" fmla="*/ 12 h 4060"/>
                  <a:gd name="T2" fmla="*/ 0 w 3358"/>
                  <a:gd name="T3" fmla="*/ 19 h 4060"/>
                  <a:gd name="T4" fmla="*/ 2 w 3358"/>
                  <a:gd name="T5" fmla="*/ 19 h 4060"/>
                  <a:gd name="T6" fmla="*/ 3 w 3358"/>
                  <a:gd name="T7" fmla="*/ 19 h 4060"/>
                  <a:gd name="T8" fmla="*/ 4 w 3358"/>
                  <a:gd name="T9" fmla="*/ 19 h 4060"/>
                  <a:gd name="T10" fmla="*/ 4 w 3358"/>
                  <a:gd name="T11" fmla="*/ 19 h 4060"/>
                  <a:gd name="T12" fmla="*/ 4 w 3358"/>
                  <a:gd name="T13" fmla="*/ 19 h 4060"/>
                  <a:gd name="T14" fmla="*/ 5 w 3358"/>
                  <a:gd name="T15" fmla="*/ 19 h 4060"/>
                  <a:gd name="T16" fmla="*/ 5 w 3358"/>
                  <a:gd name="T17" fmla="*/ 19 h 4060"/>
                  <a:gd name="T18" fmla="*/ 5 w 3358"/>
                  <a:gd name="T19" fmla="*/ 19 h 4060"/>
                  <a:gd name="T20" fmla="*/ 6 w 3358"/>
                  <a:gd name="T21" fmla="*/ 19 h 4060"/>
                  <a:gd name="T22" fmla="*/ 6 w 3358"/>
                  <a:gd name="T23" fmla="*/ 19 h 4060"/>
                  <a:gd name="T24" fmla="*/ 7 w 3358"/>
                  <a:gd name="T25" fmla="*/ 19 h 4060"/>
                  <a:gd name="T26" fmla="*/ 7 w 3358"/>
                  <a:gd name="T27" fmla="*/ 18 h 4060"/>
                  <a:gd name="T28" fmla="*/ 8 w 3358"/>
                  <a:gd name="T29" fmla="*/ 18 h 4060"/>
                  <a:gd name="T30" fmla="*/ 19 w 3358"/>
                  <a:gd name="T31" fmla="*/ 6 h 4060"/>
                  <a:gd name="T32" fmla="*/ 20 w 3358"/>
                  <a:gd name="T33" fmla="*/ 5 h 4060"/>
                  <a:gd name="T34" fmla="*/ 20 w 3358"/>
                  <a:gd name="T35" fmla="*/ 5 h 4060"/>
                  <a:gd name="T36" fmla="*/ 20 w 3358"/>
                  <a:gd name="T37" fmla="*/ 5 h 4060"/>
                  <a:gd name="T38" fmla="*/ 20 w 3358"/>
                  <a:gd name="T39" fmla="*/ 4 h 4060"/>
                  <a:gd name="T40" fmla="*/ 20 w 3358"/>
                  <a:gd name="T41" fmla="*/ 4 h 4060"/>
                  <a:gd name="T42" fmla="*/ 20 w 3358"/>
                  <a:gd name="T43" fmla="*/ 3 h 4060"/>
                  <a:gd name="T44" fmla="*/ 20 w 3358"/>
                  <a:gd name="T45" fmla="*/ 3 h 4060"/>
                  <a:gd name="T46" fmla="*/ 20 w 3358"/>
                  <a:gd name="T47" fmla="*/ 3 h 4060"/>
                  <a:gd name="T48" fmla="*/ 20 w 3358"/>
                  <a:gd name="T49" fmla="*/ 2 h 4060"/>
                  <a:gd name="T50" fmla="*/ 20 w 3358"/>
                  <a:gd name="T51" fmla="*/ 2 h 4060"/>
                  <a:gd name="T52" fmla="*/ 20 w 3358"/>
                  <a:gd name="T53" fmla="*/ 2 h 4060"/>
                  <a:gd name="T54" fmla="*/ 19 w 3358"/>
                  <a:gd name="T55" fmla="*/ 1 h 4060"/>
                  <a:gd name="T56" fmla="*/ 19 w 3358"/>
                  <a:gd name="T57" fmla="*/ 1 h 4060"/>
                  <a:gd name="T58" fmla="*/ 19 w 3358"/>
                  <a:gd name="T59" fmla="*/ 1 h 4060"/>
                  <a:gd name="T60" fmla="*/ 18 w 3358"/>
                  <a:gd name="T61" fmla="*/ 1 h 4060"/>
                  <a:gd name="T62" fmla="*/ 18 w 3358"/>
                  <a:gd name="T63" fmla="*/ 0 h 4060"/>
                  <a:gd name="T64" fmla="*/ 17 w 3358"/>
                  <a:gd name="T65" fmla="*/ 0 h 4060"/>
                  <a:gd name="T66" fmla="*/ 17 w 3358"/>
                  <a:gd name="T67" fmla="*/ 0 h 4060"/>
                  <a:gd name="T68" fmla="*/ 17 w 3358"/>
                  <a:gd name="T69" fmla="*/ 0 h 4060"/>
                  <a:gd name="T70" fmla="*/ 16 w 3358"/>
                  <a:gd name="T71" fmla="*/ 0 h 4060"/>
                  <a:gd name="T72" fmla="*/ 16 w 3358"/>
                  <a:gd name="T73" fmla="*/ 0 h 4060"/>
                  <a:gd name="T74" fmla="*/ 15 w 3358"/>
                  <a:gd name="T75" fmla="*/ 0 h 4060"/>
                  <a:gd name="T76" fmla="*/ 15 w 3358"/>
                  <a:gd name="T77" fmla="*/ 0 h 4060"/>
                  <a:gd name="T78" fmla="*/ 14 w 3358"/>
                  <a:gd name="T79" fmla="*/ 0 h 4060"/>
                  <a:gd name="T80" fmla="*/ 14 w 3358"/>
                  <a:gd name="T81" fmla="*/ 0 h 4060"/>
                  <a:gd name="T82" fmla="*/ 13 w 3358"/>
                  <a:gd name="T83" fmla="*/ 0 h 4060"/>
                  <a:gd name="T84" fmla="*/ 13 w 3358"/>
                  <a:gd name="T85" fmla="*/ 1 h 4060"/>
                  <a:gd name="T86" fmla="*/ 13 w 3358"/>
                  <a:gd name="T87" fmla="*/ 1 h 4060"/>
                  <a:gd name="T88" fmla="*/ 12 w 3358"/>
                  <a:gd name="T89" fmla="*/ 1 h 4060"/>
                  <a:gd name="T90" fmla="*/ 2 w 3358"/>
                  <a:gd name="T91" fmla="*/ 12 h 4060"/>
                  <a:gd name="T92" fmla="*/ 0 w 3358"/>
                  <a:gd name="T93" fmla="*/ 12 h 4060"/>
                  <a:gd name="T94" fmla="*/ 0 w 3358"/>
                  <a:gd name="T95" fmla="*/ 12 h 40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58" h="4060">
                    <a:moveTo>
                      <a:pt x="0" y="2493"/>
                    </a:moveTo>
                    <a:lnTo>
                      <a:pt x="0" y="3991"/>
                    </a:lnTo>
                    <a:lnTo>
                      <a:pt x="360" y="4043"/>
                    </a:lnTo>
                    <a:lnTo>
                      <a:pt x="524" y="4059"/>
                    </a:lnTo>
                    <a:lnTo>
                      <a:pt x="600" y="4060"/>
                    </a:lnTo>
                    <a:lnTo>
                      <a:pt x="671" y="4056"/>
                    </a:lnTo>
                    <a:lnTo>
                      <a:pt x="737" y="4048"/>
                    </a:lnTo>
                    <a:lnTo>
                      <a:pt x="800" y="4036"/>
                    </a:lnTo>
                    <a:lnTo>
                      <a:pt x="859" y="4020"/>
                    </a:lnTo>
                    <a:lnTo>
                      <a:pt x="913" y="4000"/>
                    </a:lnTo>
                    <a:lnTo>
                      <a:pt x="965" y="3975"/>
                    </a:lnTo>
                    <a:lnTo>
                      <a:pt x="1015" y="3946"/>
                    </a:lnTo>
                    <a:lnTo>
                      <a:pt x="1103" y="3878"/>
                    </a:lnTo>
                    <a:lnTo>
                      <a:pt x="1185" y="3794"/>
                    </a:lnTo>
                    <a:lnTo>
                      <a:pt x="1257" y="3696"/>
                    </a:lnTo>
                    <a:lnTo>
                      <a:pt x="3202" y="1194"/>
                    </a:lnTo>
                    <a:lnTo>
                      <a:pt x="3261" y="1102"/>
                    </a:lnTo>
                    <a:lnTo>
                      <a:pt x="3287" y="1050"/>
                    </a:lnTo>
                    <a:lnTo>
                      <a:pt x="3309" y="996"/>
                    </a:lnTo>
                    <a:lnTo>
                      <a:pt x="3343" y="879"/>
                    </a:lnTo>
                    <a:lnTo>
                      <a:pt x="3358" y="754"/>
                    </a:lnTo>
                    <a:lnTo>
                      <a:pt x="3358" y="689"/>
                    </a:lnTo>
                    <a:lnTo>
                      <a:pt x="3351" y="623"/>
                    </a:lnTo>
                    <a:lnTo>
                      <a:pt x="3338" y="556"/>
                    </a:lnTo>
                    <a:lnTo>
                      <a:pt x="3319" y="490"/>
                    </a:lnTo>
                    <a:lnTo>
                      <a:pt x="3291" y="421"/>
                    </a:lnTo>
                    <a:lnTo>
                      <a:pt x="3255" y="354"/>
                    </a:lnTo>
                    <a:lnTo>
                      <a:pt x="3210" y="287"/>
                    </a:lnTo>
                    <a:lnTo>
                      <a:pt x="3157" y="222"/>
                    </a:lnTo>
                    <a:lnTo>
                      <a:pt x="3105" y="170"/>
                    </a:lnTo>
                    <a:lnTo>
                      <a:pt x="3046" y="125"/>
                    </a:lnTo>
                    <a:lnTo>
                      <a:pt x="2983" y="87"/>
                    </a:lnTo>
                    <a:lnTo>
                      <a:pt x="2915" y="57"/>
                    </a:lnTo>
                    <a:lnTo>
                      <a:pt x="2845" y="30"/>
                    </a:lnTo>
                    <a:lnTo>
                      <a:pt x="2772" y="13"/>
                    </a:lnTo>
                    <a:lnTo>
                      <a:pt x="2696" y="2"/>
                    </a:lnTo>
                    <a:lnTo>
                      <a:pt x="2618" y="0"/>
                    </a:lnTo>
                    <a:lnTo>
                      <a:pt x="2542" y="4"/>
                    </a:lnTo>
                    <a:lnTo>
                      <a:pt x="2465" y="17"/>
                    </a:lnTo>
                    <a:lnTo>
                      <a:pt x="2389" y="38"/>
                    </a:lnTo>
                    <a:lnTo>
                      <a:pt x="2315" y="66"/>
                    </a:lnTo>
                    <a:lnTo>
                      <a:pt x="2243" y="104"/>
                    </a:lnTo>
                    <a:lnTo>
                      <a:pt x="2174" y="149"/>
                    </a:lnTo>
                    <a:lnTo>
                      <a:pt x="2108" y="204"/>
                    </a:lnTo>
                    <a:lnTo>
                      <a:pt x="2047" y="269"/>
                    </a:lnTo>
                    <a:lnTo>
                      <a:pt x="291" y="2534"/>
                    </a:lnTo>
                    <a:lnTo>
                      <a:pt x="0" y="2493"/>
                    </a:lnTo>
                    <a:close/>
                  </a:path>
                </a:pathLst>
              </a:custGeom>
              <a:solidFill>
                <a:srgbClr val="FF9900"/>
              </a:solidFill>
              <a:ln w="9525">
                <a:solidFill>
                  <a:srgbClr val="FF9900"/>
                </a:solidFill>
                <a:round/>
                <a:headEnd/>
                <a:tailEnd/>
              </a:ln>
            </p:spPr>
            <p:txBody>
              <a:bodyPr/>
              <a:lstStyle/>
              <a:p>
                <a:endParaRPr lang="el-GR"/>
              </a:p>
            </p:txBody>
          </p:sp>
          <p:sp>
            <p:nvSpPr>
              <p:cNvPr id="50385" name="Freeform 13"/>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close/>
                  </a:path>
                </a:pathLst>
              </a:custGeom>
              <a:solidFill>
                <a:srgbClr val="FF9900"/>
              </a:solidFill>
              <a:ln w="9525">
                <a:solidFill>
                  <a:srgbClr val="FF9900"/>
                </a:solidFill>
                <a:round/>
                <a:headEnd/>
                <a:tailEnd/>
              </a:ln>
            </p:spPr>
            <p:txBody>
              <a:bodyPr/>
              <a:lstStyle/>
              <a:p>
                <a:endParaRPr lang="el-GR"/>
              </a:p>
            </p:txBody>
          </p:sp>
          <p:sp>
            <p:nvSpPr>
              <p:cNvPr id="50386" name="Freeform 14"/>
              <p:cNvSpPr>
                <a:spLocks/>
              </p:cNvSpPr>
              <p:nvPr/>
            </p:nvSpPr>
            <p:spPr bwMode="auto">
              <a:xfrm>
                <a:off x="1686" y="3075"/>
                <a:ext cx="261" cy="129"/>
              </a:xfrm>
              <a:custGeom>
                <a:avLst/>
                <a:gdLst>
                  <a:gd name="T0" fmla="*/ 20 w 3362"/>
                  <a:gd name="T1" fmla="*/ 9 h 1867"/>
                  <a:gd name="T2" fmla="*/ 20 w 3362"/>
                  <a:gd name="T3" fmla="*/ 2 h 1867"/>
                  <a:gd name="T4" fmla="*/ 5 w 3362"/>
                  <a:gd name="T5" fmla="*/ 0 h 1867"/>
                  <a:gd name="T6" fmla="*/ 4 w 3362"/>
                  <a:gd name="T7" fmla="*/ 0 h 1867"/>
                  <a:gd name="T8" fmla="*/ 4 w 3362"/>
                  <a:gd name="T9" fmla="*/ 0 h 1867"/>
                  <a:gd name="T10" fmla="*/ 4 w 3362"/>
                  <a:gd name="T11" fmla="*/ 0 h 1867"/>
                  <a:gd name="T12" fmla="*/ 3 w 3362"/>
                  <a:gd name="T13" fmla="*/ 0 h 1867"/>
                  <a:gd name="T14" fmla="*/ 3 w 3362"/>
                  <a:gd name="T15" fmla="*/ 0 h 1867"/>
                  <a:gd name="T16" fmla="*/ 2 w 3362"/>
                  <a:gd name="T17" fmla="*/ 0 h 1867"/>
                  <a:gd name="T18" fmla="*/ 2 w 3362"/>
                  <a:gd name="T19" fmla="*/ 1 h 1867"/>
                  <a:gd name="T20" fmla="*/ 1 w 3362"/>
                  <a:gd name="T21" fmla="*/ 1 h 1867"/>
                  <a:gd name="T22" fmla="*/ 1 w 3362"/>
                  <a:gd name="T23" fmla="*/ 1 h 1867"/>
                  <a:gd name="T24" fmla="*/ 1 w 3362"/>
                  <a:gd name="T25" fmla="*/ 2 h 1867"/>
                  <a:gd name="T26" fmla="*/ 1 w 3362"/>
                  <a:gd name="T27" fmla="*/ 2 h 1867"/>
                  <a:gd name="T28" fmla="*/ 0 w 3362"/>
                  <a:gd name="T29" fmla="*/ 2 h 1867"/>
                  <a:gd name="T30" fmla="*/ 0 w 3362"/>
                  <a:gd name="T31" fmla="*/ 2 h 1867"/>
                  <a:gd name="T32" fmla="*/ 0 w 3362"/>
                  <a:gd name="T33" fmla="*/ 3 h 1867"/>
                  <a:gd name="T34" fmla="*/ 0 w 3362"/>
                  <a:gd name="T35" fmla="*/ 3 h 1867"/>
                  <a:gd name="T36" fmla="*/ 0 w 3362"/>
                  <a:gd name="T37" fmla="*/ 4 h 1867"/>
                  <a:gd name="T38" fmla="*/ 0 w 3362"/>
                  <a:gd name="T39" fmla="*/ 4 h 1867"/>
                  <a:gd name="T40" fmla="*/ 0 w 3362"/>
                  <a:gd name="T41" fmla="*/ 4 h 1867"/>
                  <a:gd name="T42" fmla="*/ 0 w 3362"/>
                  <a:gd name="T43" fmla="*/ 5 h 1867"/>
                  <a:gd name="T44" fmla="*/ 1 w 3362"/>
                  <a:gd name="T45" fmla="*/ 5 h 1867"/>
                  <a:gd name="T46" fmla="*/ 1 w 3362"/>
                  <a:gd name="T47" fmla="*/ 5 h 1867"/>
                  <a:gd name="T48" fmla="*/ 1 w 3362"/>
                  <a:gd name="T49" fmla="*/ 6 h 1867"/>
                  <a:gd name="T50" fmla="*/ 1 w 3362"/>
                  <a:gd name="T51" fmla="*/ 6 h 1867"/>
                  <a:gd name="T52" fmla="*/ 2 w 3362"/>
                  <a:gd name="T53" fmla="*/ 6 h 1867"/>
                  <a:gd name="T54" fmla="*/ 2 w 3362"/>
                  <a:gd name="T55" fmla="*/ 7 h 1867"/>
                  <a:gd name="T56" fmla="*/ 3 w 3362"/>
                  <a:gd name="T57" fmla="*/ 7 h 1867"/>
                  <a:gd name="T58" fmla="*/ 3 w 3362"/>
                  <a:gd name="T59" fmla="*/ 7 h 1867"/>
                  <a:gd name="T60" fmla="*/ 4 w 3362"/>
                  <a:gd name="T61" fmla="*/ 7 h 1867"/>
                  <a:gd name="T62" fmla="*/ 20 w 3362"/>
                  <a:gd name="T63" fmla="*/ 9 h 1867"/>
                  <a:gd name="T64" fmla="*/ 20 w 3362"/>
                  <a:gd name="T65" fmla="*/ 9 h 18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2" h="1867">
                    <a:moveTo>
                      <a:pt x="3362" y="1867"/>
                    </a:moveTo>
                    <a:lnTo>
                      <a:pt x="3362" y="369"/>
                    </a:lnTo>
                    <a:lnTo>
                      <a:pt x="805" y="6"/>
                    </a:lnTo>
                    <a:lnTo>
                      <a:pt x="733" y="0"/>
                    </a:lnTo>
                    <a:lnTo>
                      <a:pt x="660" y="3"/>
                    </a:lnTo>
                    <a:lnTo>
                      <a:pt x="587" y="16"/>
                    </a:lnTo>
                    <a:lnTo>
                      <a:pt x="514" y="37"/>
                    </a:lnTo>
                    <a:lnTo>
                      <a:pt x="444" y="66"/>
                    </a:lnTo>
                    <a:lnTo>
                      <a:pt x="374" y="104"/>
                    </a:lnTo>
                    <a:lnTo>
                      <a:pt x="309" y="148"/>
                    </a:lnTo>
                    <a:lnTo>
                      <a:pt x="247" y="200"/>
                    </a:lnTo>
                    <a:lnTo>
                      <a:pt x="190" y="257"/>
                    </a:lnTo>
                    <a:lnTo>
                      <a:pt x="139" y="317"/>
                    </a:lnTo>
                    <a:lnTo>
                      <a:pt x="94" y="381"/>
                    </a:lnTo>
                    <a:lnTo>
                      <a:pt x="57" y="450"/>
                    </a:lnTo>
                    <a:lnTo>
                      <a:pt x="29" y="522"/>
                    </a:lnTo>
                    <a:lnTo>
                      <a:pt x="10" y="598"/>
                    </a:lnTo>
                    <a:lnTo>
                      <a:pt x="0" y="673"/>
                    </a:lnTo>
                    <a:lnTo>
                      <a:pt x="1" y="752"/>
                    </a:lnTo>
                    <a:lnTo>
                      <a:pt x="10" y="847"/>
                    </a:lnTo>
                    <a:lnTo>
                      <a:pt x="27" y="935"/>
                    </a:lnTo>
                    <a:lnTo>
                      <a:pt x="52" y="1013"/>
                    </a:lnTo>
                    <a:lnTo>
                      <a:pt x="85" y="1085"/>
                    </a:lnTo>
                    <a:lnTo>
                      <a:pt x="123" y="1150"/>
                    </a:lnTo>
                    <a:lnTo>
                      <a:pt x="164" y="1208"/>
                    </a:lnTo>
                    <a:lnTo>
                      <a:pt x="210" y="1259"/>
                    </a:lnTo>
                    <a:lnTo>
                      <a:pt x="258" y="1303"/>
                    </a:lnTo>
                    <a:lnTo>
                      <a:pt x="359" y="1375"/>
                    </a:lnTo>
                    <a:lnTo>
                      <a:pt x="458" y="1426"/>
                    </a:lnTo>
                    <a:lnTo>
                      <a:pt x="547" y="1456"/>
                    </a:lnTo>
                    <a:lnTo>
                      <a:pt x="615" y="1470"/>
                    </a:lnTo>
                    <a:lnTo>
                      <a:pt x="3362" y="1867"/>
                    </a:lnTo>
                    <a:close/>
                  </a:path>
                </a:pathLst>
              </a:custGeom>
              <a:solidFill>
                <a:srgbClr val="FF9900"/>
              </a:solidFill>
              <a:ln w="9525">
                <a:solidFill>
                  <a:srgbClr val="FF9900"/>
                </a:solidFill>
                <a:round/>
                <a:headEnd/>
                <a:tailEnd/>
              </a:ln>
            </p:spPr>
            <p:txBody>
              <a:bodyPr/>
              <a:lstStyle/>
              <a:p>
                <a:endParaRPr lang="el-GR"/>
              </a:p>
            </p:txBody>
          </p:sp>
          <p:sp>
            <p:nvSpPr>
              <p:cNvPr id="50387" name="Freeform 15"/>
              <p:cNvSpPr>
                <a:spLocks/>
              </p:cNvSpPr>
              <p:nvPr/>
            </p:nvSpPr>
            <p:spPr bwMode="auto">
              <a:xfrm>
                <a:off x="1680" y="3225"/>
                <a:ext cx="267" cy="54"/>
              </a:xfrm>
              <a:custGeom>
                <a:avLst/>
                <a:gdLst>
                  <a:gd name="T0" fmla="*/ 21 w 3445"/>
                  <a:gd name="T1" fmla="*/ 4 h 778"/>
                  <a:gd name="T2" fmla="*/ 21 w 3445"/>
                  <a:gd name="T3" fmla="*/ 2 h 778"/>
                  <a:gd name="T4" fmla="*/ 0 w 3445"/>
                  <a:gd name="T5" fmla="*/ 0 h 778"/>
                  <a:gd name="T6" fmla="*/ 0 w 3445"/>
                  <a:gd name="T7" fmla="*/ 2 h 778"/>
                  <a:gd name="T8" fmla="*/ 21 w 3445"/>
                  <a:gd name="T9" fmla="*/ 4 h 778"/>
                  <a:gd name="T10" fmla="*/ 21 w 3445"/>
                  <a:gd name="T11" fmla="*/ 4 h 7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45" h="778">
                    <a:moveTo>
                      <a:pt x="3445" y="778"/>
                    </a:moveTo>
                    <a:lnTo>
                      <a:pt x="3445" y="458"/>
                    </a:lnTo>
                    <a:lnTo>
                      <a:pt x="0" y="0"/>
                    </a:lnTo>
                    <a:lnTo>
                      <a:pt x="0" y="319"/>
                    </a:lnTo>
                    <a:lnTo>
                      <a:pt x="3445" y="778"/>
                    </a:lnTo>
                    <a:close/>
                  </a:path>
                </a:pathLst>
              </a:custGeom>
              <a:solidFill>
                <a:srgbClr val="FF9900"/>
              </a:solidFill>
              <a:ln w="9525">
                <a:solidFill>
                  <a:srgbClr val="FF9900"/>
                </a:solidFill>
                <a:round/>
                <a:headEnd/>
                <a:tailEnd/>
              </a:ln>
            </p:spPr>
            <p:txBody>
              <a:bodyPr/>
              <a:lstStyle/>
              <a:p>
                <a:endParaRPr lang="el-GR"/>
              </a:p>
            </p:txBody>
          </p:sp>
          <p:sp>
            <p:nvSpPr>
              <p:cNvPr id="50388" name="Freeform 16"/>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path>
                </a:pathLst>
              </a:custGeom>
              <a:solidFill>
                <a:srgbClr val="FF9900"/>
              </a:solidFill>
              <a:ln w="3175">
                <a:solidFill>
                  <a:srgbClr val="FF9900"/>
                </a:solidFill>
                <a:prstDash val="solid"/>
                <a:round/>
                <a:headEnd/>
                <a:tailEnd/>
              </a:ln>
            </p:spPr>
            <p:txBody>
              <a:bodyPr/>
              <a:lstStyle/>
              <a:p>
                <a:endParaRPr lang="el-GR"/>
              </a:p>
            </p:txBody>
          </p:sp>
          <p:sp>
            <p:nvSpPr>
              <p:cNvPr id="50389" name="Freeform 17"/>
              <p:cNvSpPr>
                <a:spLocks/>
              </p:cNvSpPr>
              <p:nvPr/>
            </p:nvSpPr>
            <p:spPr bwMode="auto">
              <a:xfrm>
                <a:off x="1680" y="3018"/>
                <a:ext cx="596" cy="272"/>
              </a:xfrm>
              <a:custGeom>
                <a:avLst/>
                <a:gdLst>
                  <a:gd name="T0" fmla="*/ 46 w 7698"/>
                  <a:gd name="T1" fmla="*/ 0 h 3922"/>
                  <a:gd name="T2" fmla="*/ 44 w 7698"/>
                  <a:gd name="T3" fmla="*/ 0 h 3922"/>
                  <a:gd name="T4" fmla="*/ 27 w 7698"/>
                  <a:gd name="T5" fmla="*/ 17 h 3922"/>
                  <a:gd name="T6" fmla="*/ 0 w 7698"/>
                  <a:gd name="T7" fmla="*/ 14 h 3922"/>
                  <a:gd name="T8" fmla="*/ 0 w 7698"/>
                  <a:gd name="T9" fmla="*/ 16 h 3922"/>
                  <a:gd name="T10" fmla="*/ 28 w 7698"/>
                  <a:gd name="T11" fmla="*/ 19 h 3922"/>
                  <a:gd name="T12" fmla="*/ 46 w 7698"/>
                  <a:gd name="T13" fmla="*/ 0 h 3922"/>
                  <a:gd name="T14" fmla="*/ 46 w 7698"/>
                  <a:gd name="T15" fmla="*/ 0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98" h="3922">
                    <a:moveTo>
                      <a:pt x="7698" y="0"/>
                    </a:moveTo>
                    <a:lnTo>
                      <a:pt x="7308" y="0"/>
                    </a:lnTo>
                    <a:lnTo>
                      <a:pt x="4501" y="3585"/>
                    </a:lnTo>
                    <a:lnTo>
                      <a:pt x="0" y="2988"/>
                    </a:lnTo>
                    <a:lnTo>
                      <a:pt x="0" y="3307"/>
                    </a:lnTo>
                    <a:lnTo>
                      <a:pt x="4613" y="3922"/>
                    </a:lnTo>
                    <a:lnTo>
                      <a:pt x="7698" y="0"/>
                    </a:lnTo>
                  </a:path>
                </a:pathLst>
              </a:custGeom>
              <a:solidFill>
                <a:srgbClr val="FF9900"/>
              </a:solidFill>
              <a:ln w="3175">
                <a:solidFill>
                  <a:srgbClr val="FF9900"/>
                </a:solidFill>
                <a:prstDash val="solid"/>
                <a:round/>
                <a:headEnd/>
                <a:tailEnd/>
              </a:ln>
            </p:spPr>
            <p:txBody>
              <a:bodyPr/>
              <a:lstStyle/>
              <a:p>
                <a:endParaRPr lang="el-GR"/>
              </a:p>
            </p:txBody>
          </p:sp>
          <p:sp>
            <p:nvSpPr>
              <p:cNvPr id="50390" name="Freeform 18"/>
              <p:cNvSpPr>
                <a:spLocks/>
              </p:cNvSpPr>
              <p:nvPr/>
            </p:nvSpPr>
            <p:spPr bwMode="auto">
              <a:xfrm>
                <a:off x="1686" y="2928"/>
                <a:ext cx="521" cy="281"/>
              </a:xfrm>
              <a:custGeom>
                <a:avLst/>
                <a:gdLst>
                  <a:gd name="T0" fmla="*/ 5 w 6720"/>
                  <a:gd name="T1" fmla="*/ 10 h 4060"/>
                  <a:gd name="T2" fmla="*/ 4 w 6720"/>
                  <a:gd name="T3" fmla="*/ 10 h 4060"/>
                  <a:gd name="T4" fmla="*/ 3 w 6720"/>
                  <a:gd name="T5" fmla="*/ 10 h 4060"/>
                  <a:gd name="T6" fmla="*/ 2 w 6720"/>
                  <a:gd name="T7" fmla="*/ 11 h 4060"/>
                  <a:gd name="T8" fmla="*/ 1 w 6720"/>
                  <a:gd name="T9" fmla="*/ 11 h 4060"/>
                  <a:gd name="T10" fmla="*/ 1 w 6720"/>
                  <a:gd name="T11" fmla="*/ 12 h 4060"/>
                  <a:gd name="T12" fmla="*/ 0 w 6720"/>
                  <a:gd name="T13" fmla="*/ 12 h 4060"/>
                  <a:gd name="T14" fmla="*/ 0 w 6720"/>
                  <a:gd name="T15" fmla="*/ 13 h 4060"/>
                  <a:gd name="T16" fmla="*/ 0 w 6720"/>
                  <a:gd name="T17" fmla="*/ 14 h 4060"/>
                  <a:gd name="T18" fmla="*/ 0 w 6720"/>
                  <a:gd name="T19" fmla="*/ 15 h 4060"/>
                  <a:gd name="T20" fmla="*/ 1 w 6720"/>
                  <a:gd name="T21" fmla="*/ 15 h 4060"/>
                  <a:gd name="T22" fmla="*/ 1 w 6720"/>
                  <a:gd name="T23" fmla="*/ 16 h 4060"/>
                  <a:gd name="T24" fmla="*/ 2 w 6720"/>
                  <a:gd name="T25" fmla="*/ 16 h 4060"/>
                  <a:gd name="T26" fmla="*/ 3 w 6720"/>
                  <a:gd name="T27" fmla="*/ 17 h 4060"/>
                  <a:gd name="T28" fmla="*/ 4 w 6720"/>
                  <a:gd name="T29" fmla="*/ 17 h 4060"/>
                  <a:gd name="T30" fmla="*/ 23 w 6720"/>
                  <a:gd name="T31" fmla="*/ 19 h 4060"/>
                  <a:gd name="T32" fmla="*/ 24 w 6720"/>
                  <a:gd name="T33" fmla="*/ 19 h 4060"/>
                  <a:gd name="T34" fmla="*/ 25 w 6720"/>
                  <a:gd name="T35" fmla="*/ 19 h 4060"/>
                  <a:gd name="T36" fmla="*/ 26 w 6720"/>
                  <a:gd name="T37" fmla="*/ 19 h 4060"/>
                  <a:gd name="T38" fmla="*/ 26 w 6720"/>
                  <a:gd name="T39" fmla="*/ 19 h 4060"/>
                  <a:gd name="T40" fmla="*/ 27 w 6720"/>
                  <a:gd name="T41" fmla="*/ 18 h 4060"/>
                  <a:gd name="T42" fmla="*/ 39 w 6720"/>
                  <a:gd name="T43" fmla="*/ 6 h 4060"/>
                  <a:gd name="T44" fmla="*/ 40 w 6720"/>
                  <a:gd name="T45" fmla="*/ 5 h 4060"/>
                  <a:gd name="T46" fmla="*/ 40 w 6720"/>
                  <a:gd name="T47" fmla="*/ 4 h 4060"/>
                  <a:gd name="T48" fmla="*/ 40 w 6720"/>
                  <a:gd name="T49" fmla="*/ 3 h 4060"/>
                  <a:gd name="T50" fmla="*/ 40 w 6720"/>
                  <a:gd name="T51" fmla="*/ 3 h 4060"/>
                  <a:gd name="T52" fmla="*/ 40 w 6720"/>
                  <a:gd name="T53" fmla="*/ 2 h 4060"/>
                  <a:gd name="T54" fmla="*/ 40 w 6720"/>
                  <a:gd name="T55" fmla="*/ 1 h 4060"/>
                  <a:gd name="T56" fmla="*/ 39 w 6720"/>
                  <a:gd name="T57" fmla="*/ 1 h 4060"/>
                  <a:gd name="T58" fmla="*/ 38 w 6720"/>
                  <a:gd name="T59" fmla="*/ 0 h 4060"/>
                  <a:gd name="T60" fmla="*/ 37 w 6720"/>
                  <a:gd name="T61" fmla="*/ 0 h 4060"/>
                  <a:gd name="T62" fmla="*/ 36 w 6720"/>
                  <a:gd name="T63" fmla="*/ 0 h 4060"/>
                  <a:gd name="T64" fmla="*/ 36 w 6720"/>
                  <a:gd name="T65" fmla="*/ 0 h 4060"/>
                  <a:gd name="T66" fmla="*/ 35 w 6720"/>
                  <a:gd name="T67" fmla="*/ 0 h 4060"/>
                  <a:gd name="T68" fmla="*/ 34 w 6720"/>
                  <a:gd name="T69" fmla="*/ 0 h 4060"/>
                  <a:gd name="T70" fmla="*/ 33 w 6720"/>
                  <a:gd name="T71" fmla="*/ 1 h 4060"/>
                  <a:gd name="T72" fmla="*/ 22 w 6720"/>
                  <a:gd name="T73" fmla="*/ 12 h 40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20" h="4060">
                    <a:moveTo>
                      <a:pt x="3653" y="2534"/>
                    </a:moveTo>
                    <a:lnTo>
                      <a:pt x="805" y="2130"/>
                    </a:lnTo>
                    <a:lnTo>
                      <a:pt x="733" y="2124"/>
                    </a:lnTo>
                    <a:lnTo>
                      <a:pt x="660" y="2127"/>
                    </a:lnTo>
                    <a:lnTo>
                      <a:pt x="587" y="2140"/>
                    </a:lnTo>
                    <a:lnTo>
                      <a:pt x="514" y="2161"/>
                    </a:lnTo>
                    <a:lnTo>
                      <a:pt x="444" y="2190"/>
                    </a:lnTo>
                    <a:lnTo>
                      <a:pt x="374" y="2228"/>
                    </a:lnTo>
                    <a:lnTo>
                      <a:pt x="309" y="2272"/>
                    </a:lnTo>
                    <a:lnTo>
                      <a:pt x="247" y="2324"/>
                    </a:lnTo>
                    <a:lnTo>
                      <a:pt x="190" y="2381"/>
                    </a:lnTo>
                    <a:lnTo>
                      <a:pt x="139" y="2441"/>
                    </a:lnTo>
                    <a:lnTo>
                      <a:pt x="94" y="2505"/>
                    </a:lnTo>
                    <a:lnTo>
                      <a:pt x="57" y="2574"/>
                    </a:lnTo>
                    <a:lnTo>
                      <a:pt x="29" y="2646"/>
                    </a:lnTo>
                    <a:lnTo>
                      <a:pt x="10" y="2722"/>
                    </a:lnTo>
                    <a:lnTo>
                      <a:pt x="0" y="2797"/>
                    </a:lnTo>
                    <a:lnTo>
                      <a:pt x="1" y="2876"/>
                    </a:lnTo>
                    <a:lnTo>
                      <a:pt x="10" y="2971"/>
                    </a:lnTo>
                    <a:lnTo>
                      <a:pt x="27" y="3059"/>
                    </a:lnTo>
                    <a:lnTo>
                      <a:pt x="52" y="3137"/>
                    </a:lnTo>
                    <a:lnTo>
                      <a:pt x="85" y="3209"/>
                    </a:lnTo>
                    <a:lnTo>
                      <a:pt x="123" y="3274"/>
                    </a:lnTo>
                    <a:lnTo>
                      <a:pt x="164" y="3332"/>
                    </a:lnTo>
                    <a:lnTo>
                      <a:pt x="210" y="3383"/>
                    </a:lnTo>
                    <a:lnTo>
                      <a:pt x="258" y="3427"/>
                    </a:lnTo>
                    <a:lnTo>
                      <a:pt x="359" y="3499"/>
                    </a:lnTo>
                    <a:lnTo>
                      <a:pt x="458" y="3550"/>
                    </a:lnTo>
                    <a:lnTo>
                      <a:pt x="547" y="3580"/>
                    </a:lnTo>
                    <a:lnTo>
                      <a:pt x="615" y="3594"/>
                    </a:lnTo>
                    <a:lnTo>
                      <a:pt x="3722" y="4043"/>
                    </a:lnTo>
                    <a:lnTo>
                      <a:pt x="3886" y="4059"/>
                    </a:lnTo>
                    <a:lnTo>
                      <a:pt x="3962" y="4060"/>
                    </a:lnTo>
                    <a:lnTo>
                      <a:pt x="4033" y="4056"/>
                    </a:lnTo>
                    <a:lnTo>
                      <a:pt x="4099" y="4048"/>
                    </a:lnTo>
                    <a:lnTo>
                      <a:pt x="4162" y="4036"/>
                    </a:lnTo>
                    <a:lnTo>
                      <a:pt x="4221" y="4020"/>
                    </a:lnTo>
                    <a:lnTo>
                      <a:pt x="4275" y="4000"/>
                    </a:lnTo>
                    <a:lnTo>
                      <a:pt x="4327" y="3975"/>
                    </a:lnTo>
                    <a:lnTo>
                      <a:pt x="4377" y="3946"/>
                    </a:lnTo>
                    <a:lnTo>
                      <a:pt x="4465" y="3878"/>
                    </a:lnTo>
                    <a:lnTo>
                      <a:pt x="4547" y="3794"/>
                    </a:lnTo>
                    <a:lnTo>
                      <a:pt x="4619" y="3696"/>
                    </a:lnTo>
                    <a:lnTo>
                      <a:pt x="6564" y="1194"/>
                    </a:lnTo>
                    <a:lnTo>
                      <a:pt x="6623" y="1102"/>
                    </a:lnTo>
                    <a:lnTo>
                      <a:pt x="6649" y="1050"/>
                    </a:lnTo>
                    <a:lnTo>
                      <a:pt x="6671" y="996"/>
                    </a:lnTo>
                    <a:lnTo>
                      <a:pt x="6705" y="879"/>
                    </a:lnTo>
                    <a:lnTo>
                      <a:pt x="6720" y="754"/>
                    </a:lnTo>
                    <a:lnTo>
                      <a:pt x="6720" y="689"/>
                    </a:lnTo>
                    <a:lnTo>
                      <a:pt x="6713" y="623"/>
                    </a:lnTo>
                    <a:lnTo>
                      <a:pt x="6700" y="556"/>
                    </a:lnTo>
                    <a:lnTo>
                      <a:pt x="6681" y="490"/>
                    </a:lnTo>
                    <a:lnTo>
                      <a:pt x="6653" y="421"/>
                    </a:lnTo>
                    <a:lnTo>
                      <a:pt x="6617" y="354"/>
                    </a:lnTo>
                    <a:lnTo>
                      <a:pt x="6572" y="287"/>
                    </a:lnTo>
                    <a:lnTo>
                      <a:pt x="6519" y="222"/>
                    </a:lnTo>
                    <a:lnTo>
                      <a:pt x="6467" y="170"/>
                    </a:lnTo>
                    <a:lnTo>
                      <a:pt x="6408" y="125"/>
                    </a:lnTo>
                    <a:lnTo>
                      <a:pt x="6345" y="87"/>
                    </a:lnTo>
                    <a:lnTo>
                      <a:pt x="6277" y="57"/>
                    </a:lnTo>
                    <a:lnTo>
                      <a:pt x="6207" y="30"/>
                    </a:lnTo>
                    <a:lnTo>
                      <a:pt x="6134" y="13"/>
                    </a:lnTo>
                    <a:lnTo>
                      <a:pt x="6058" y="2"/>
                    </a:lnTo>
                    <a:lnTo>
                      <a:pt x="5980" y="0"/>
                    </a:lnTo>
                    <a:lnTo>
                      <a:pt x="5904" y="4"/>
                    </a:lnTo>
                    <a:lnTo>
                      <a:pt x="5827" y="17"/>
                    </a:lnTo>
                    <a:lnTo>
                      <a:pt x="5751" y="38"/>
                    </a:lnTo>
                    <a:lnTo>
                      <a:pt x="5677" y="66"/>
                    </a:lnTo>
                    <a:lnTo>
                      <a:pt x="5605" y="104"/>
                    </a:lnTo>
                    <a:lnTo>
                      <a:pt x="5536" y="149"/>
                    </a:lnTo>
                    <a:lnTo>
                      <a:pt x="5470" y="204"/>
                    </a:lnTo>
                    <a:lnTo>
                      <a:pt x="5409" y="269"/>
                    </a:lnTo>
                    <a:lnTo>
                      <a:pt x="3653" y="2534"/>
                    </a:lnTo>
                  </a:path>
                </a:pathLst>
              </a:custGeom>
              <a:solidFill>
                <a:srgbClr val="FF9900"/>
              </a:solidFill>
              <a:ln w="3175">
                <a:solidFill>
                  <a:srgbClr val="FF9900"/>
                </a:solidFill>
                <a:prstDash val="solid"/>
                <a:round/>
                <a:headEnd/>
                <a:tailEnd/>
              </a:ln>
            </p:spPr>
            <p:txBody>
              <a:bodyPr/>
              <a:lstStyle/>
              <a:p>
                <a:endParaRPr lang="el-GR"/>
              </a:p>
            </p:txBody>
          </p:sp>
          <p:sp>
            <p:nvSpPr>
              <p:cNvPr id="50391" name="Freeform 19"/>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path>
                </a:pathLst>
              </a:custGeom>
              <a:solidFill>
                <a:srgbClr val="FF9900"/>
              </a:solidFill>
              <a:ln w="3175">
                <a:solidFill>
                  <a:srgbClr val="FF9900"/>
                </a:solidFill>
                <a:prstDash val="solid"/>
                <a:round/>
                <a:headEnd/>
                <a:tailEnd/>
              </a:ln>
            </p:spPr>
            <p:txBody>
              <a:bodyPr/>
              <a:lstStyle/>
              <a:p>
                <a:endParaRPr lang="el-GR"/>
              </a:p>
            </p:txBody>
          </p:sp>
          <p:sp>
            <p:nvSpPr>
              <p:cNvPr id="50392" name="Freeform 20"/>
              <p:cNvSpPr>
                <a:spLocks/>
              </p:cNvSpPr>
              <p:nvPr/>
            </p:nvSpPr>
            <p:spPr bwMode="auto">
              <a:xfrm>
                <a:off x="2032" y="3407"/>
                <a:ext cx="12" cy="5"/>
              </a:xfrm>
              <a:custGeom>
                <a:avLst/>
                <a:gdLst>
                  <a:gd name="T0" fmla="*/ 0 w 155"/>
                  <a:gd name="T1" fmla="*/ 0 h 75"/>
                  <a:gd name="T2" fmla="*/ 0 w 155"/>
                  <a:gd name="T3" fmla="*/ 0 h 75"/>
                  <a:gd name="T4" fmla="*/ 0 w 155"/>
                  <a:gd name="T5" fmla="*/ 0 h 75"/>
                  <a:gd name="T6" fmla="*/ 0 w 155"/>
                  <a:gd name="T7" fmla="*/ 0 h 75"/>
                  <a:gd name="T8" fmla="*/ 0 w 155"/>
                  <a:gd name="T9" fmla="*/ 0 h 75"/>
                  <a:gd name="T10" fmla="*/ 1 w 155"/>
                  <a:gd name="T11" fmla="*/ 0 h 75"/>
                  <a:gd name="T12" fmla="*/ 1 w 155"/>
                  <a:gd name="T13" fmla="*/ 0 h 75"/>
                  <a:gd name="T14" fmla="*/ 1 w 155"/>
                  <a:gd name="T15" fmla="*/ 0 h 75"/>
                  <a:gd name="T16" fmla="*/ 1 w 155"/>
                  <a:gd name="T17" fmla="*/ 0 h 75"/>
                  <a:gd name="T18" fmla="*/ 0 w 155"/>
                  <a:gd name="T19" fmla="*/ 0 h 75"/>
                  <a:gd name="T20" fmla="*/ 0 w 15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75">
                    <a:moveTo>
                      <a:pt x="0" y="0"/>
                    </a:moveTo>
                    <a:lnTo>
                      <a:pt x="7" y="34"/>
                    </a:lnTo>
                    <a:lnTo>
                      <a:pt x="24" y="57"/>
                    </a:lnTo>
                    <a:lnTo>
                      <a:pt x="48" y="72"/>
                    </a:lnTo>
                    <a:lnTo>
                      <a:pt x="78" y="75"/>
                    </a:lnTo>
                    <a:lnTo>
                      <a:pt x="106" y="72"/>
                    </a:lnTo>
                    <a:lnTo>
                      <a:pt x="131" y="57"/>
                    </a:lnTo>
                    <a:lnTo>
                      <a:pt x="148" y="34"/>
                    </a:lnTo>
                    <a:lnTo>
                      <a:pt x="155" y="0"/>
                    </a:lnTo>
                    <a:lnTo>
                      <a:pt x="0" y="0"/>
                    </a:lnTo>
                    <a:close/>
                  </a:path>
                </a:pathLst>
              </a:custGeom>
              <a:solidFill>
                <a:srgbClr val="FF9900"/>
              </a:solidFill>
              <a:ln w="9525">
                <a:solidFill>
                  <a:srgbClr val="FF9900"/>
                </a:solidFill>
                <a:round/>
                <a:headEnd/>
                <a:tailEnd/>
              </a:ln>
            </p:spPr>
            <p:txBody>
              <a:bodyPr/>
              <a:lstStyle/>
              <a:p>
                <a:endParaRPr lang="el-GR"/>
              </a:p>
            </p:txBody>
          </p:sp>
          <p:sp>
            <p:nvSpPr>
              <p:cNvPr id="50393" name="Freeform 21"/>
              <p:cNvSpPr>
                <a:spLocks/>
              </p:cNvSpPr>
              <p:nvPr/>
            </p:nvSpPr>
            <p:spPr bwMode="auto">
              <a:xfrm>
                <a:off x="1943" y="3227"/>
                <a:ext cx="101" cy="180"/>
              </a:xfrm>
              <a:custGeom>
                <a:avLst/>
                <a:gdLst>
                  <a:gd name="T0" fmla="*/ 0 w 1303"/>
                  <a:gd name="T1" fmla="*/ 1 h 2610"/>
                  <a:gd name="T2" fmla="*/ 2 w 1303"/>
                  <a:gd name="T3" fmla="*/ 1 h 2610"/>
                  <a:gd name="T4" fmla="*/ 3 w 1303"/>
                  <a:gd name="T5" fmla="*/ 1 h 2610"/>
                  <a:gd name="T6" fmla="*/ 3 w 1303"/>
                  <a:gd name="T7" fmla="*/ 2 h 2610"/>
                  <a:gd name="T8" fmla="*/ 4 w 1303"/>
                  <a:gd name="T9" fmla="*/ 2 h 2610"/>
                  <a:gd name="T10" fmla="*/ 5 w 1303"/>
                  <a:gd name="T11" fmla="*/ 3 h 2610"/>
                  <a:gd name="T12" fmla="*/ 5 w 1303"/>
                  <a:gd name="T13" fmla="*/ 4 h 2610"/>
                  <a:gd name="T14" fmla="*/ 6 w 1303"/>
                  <a:gd name="T15" fmla="*/ 4 h 2610"/>
                  <a:gd name="T16" fmla="*/ 6 w 1303"/>
                  <a:gd name="T17" fmla="*/ 5 h 2610"/>
                  <a:gd name="T18" fmla="*/ 6 w 1303"/>
                  <a:gd name="T19" fmla="*/ 6 h 2610"/>
                  <a:gd name="T20" fmla="*/ 7 w 1303"/>
                  <a:gd name="T21" fmla="*/ 7 h 2610"/>
                  <a:gd name="T22" fmla="*/ 7 w 1303"/>
                  <a:gd name="T23" fmla="*/ 8 h 2610"/>
                  <a:gd name="T24" fmla="*/ 7 w 1303"/>
                  <a:gd name="T25" fmla="*/ 9 h 2610"/>
                  <a:gd name="T26" fmla="*/ 7 w 1303"/>
                  <a:gd name="T27" fmla="*/ 10 h 2610"/>
                  <a:gd name="T28" fmla="*/ 7 w 1303"/>
                  <a:gd name="T29" fmla="*/ 11 h 2610"/>
                  <a:gd name="T30" fmla="*/ 7 w 1303"/>
                  <a:gd name="T31" fmla="*/ 12 h 2610"/>
                  <a:gd name="T32" fmla="*/ 7 w 1303"/>
                  <a:gd name="T33" fmla="*/ 12 h 2610"/>
                  <a:gd name="T34" fmla="*/ 8 w 1303"/>
                  <a:gd name="T35" fmla="*/ 12 h 2610"/>
                  <a:gd name="T36" fmla="*/ 8 w 1303"/>
                  <a:gd name="T37" fmla="*/ 11 h 2610"/>
                  <a:gd name="T38" fmla="*/ 8 w 1303"/>
                  <a:gd name="T39" fmla="*/ 10 h 2610"/>
                  <a:gd name="T40" fmla="*/ 8 w 1303"/>
                  <a:gd name="T41" fmla="*/ 9 h 2610"/>
                  <a:gd name="T42" fmla="*/ 8 w 1303"/>
                  <a:gd name="T43" fmla="*/ 8 h 2610"/>
                  <a:gd name="T44" fmla="*/ 8 w 1303"/>
                  <a:gd name="T45" fmla="*/ 7 h 2610"/>
                  <a:gd name="T46" fmla="*/ 7 w 1303"/>
                  <a:gd name="T47" fmla="*/ 6 h 2610"/>
                  <a:gd name="T48" fmla="*/ 7 w 1303"/>
                  <a:gd name="T49" fmla="*/ 5 h 2610"/>
                  <a:gd name="T50" fmla="*/ 7 w 1303"/>
                  <a:gd name="T51" fmla="*/ 4 h 2610"/>
                  <a:gd name="T52" fmla="*/ 6 w 1303"/>
                  <a:gd name="T53" fmla="*/ 4 h 2610"/>
                  <a:gd name="T54" fmla="*/ 6 w 1303"/>
                  <a:gd name="T55" fmla="*/ 3 h 2610"/>
                  <a:gd name="T56" fmla="*/ 5 w 1303"/>
                  <a:gd name="T57" fmla="*/ 2 h 2610"/>
                  <a:gd name="T58" fmla="*/ 4 w 1303"/>
                  <a:gd name="T59" fmla="*/ 1 h 2610"/>
                  <a:gd name="T60" fmla="*/ 3 w 1303"/>
                  <a:gd name="T61" fmla="*/ 1 h 2610"/>
                  <a:gd name="T62" fmla="*/ 2 w 1303"/>
                  <a:gd name="T63" fmla="*/ 0 h 2610"/>
                  <a:gd name="T64" fmla="*/ 1 w 1303"/>
                  <a:gd name="T65" fmla="*/ 0 h 2610"/>
                  <a:gd name="T66" fmla="*/ 1 w 1303"/>
                  <a:gd name="T67" fmla="*/ 0 h 2610"/>
                  <a:gd name="T68" fmla="*/ 0 w 1303"/>
                  <a:gd name="T69" fmla="*/ 0 h 2610"/>
                  <a:gd name="T70" fmla="*/ 0 w 1303"/>
                  <a:gd name="T71" fmla="*/ 0 h 2610"/>
                  <a:gd name="T72" fmla="*/ 0 w 1303"/>
                  <a:gd name="T73" fmla="*/ 0 h 2610"/>
                  <a:gd name="T74" fmla="*/ 0 w 1303"/>
                  <a:gd name="T75" fmla="*/ 1 h 2610"/>
                  <a:gd name="T76" fmla="*/ 0 w 1303"/>
                  <a:gd name="T77" fmla="*/ 1 h 26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03" h="2610">
                    <a:moveTo>
                      <a:pt x="65" y="156"/>
                    </a:moveTo>
                    <a:lnTo>
                      <a:pt x="66" y="156"/>
                    </a:lnTo>
                    <a:lnTo>
                      <a:pt x="167" y="171"/>
                    </a:lnTo>
                    <a:lnTo>
                      <a:pt x="262" y="195"/>
                    </a:lnTo>
                    <a:lnTo>
                      <a:pt x="348" y="223"/>
                    </a:lnTo>
                    <a:lnTo>
                      <a:pt x="429" y="261"/>
                    </a:lnTo>
                    <a:lnTo>
                      <a:pt x="503" y="302"/>
                    </a:lnTo>
                    <a:lnTo>
                      <a:pt x="573" y="348"/>
                    </a:lnTo>
                    <a:lnTo>
                      <a:pt x="637" y="399"/>
                    </a:lnTo>
                    <a:lnTo>
                      <a:pt x="696" y="458"/>
                    </a:lnTo>
                    <a:lnTo>
                      <a:pt x="750" y="520"/>
                    </a:lnTo>
                    <a:lnTo>
                      <a:pt x="801" y="586"/>
                    </a:lnTo>
                    <a:lnTo>
                      <a:pt x="846" y="658"/>
                    </a:lnTo>
                    <a:lnTo>
                      <a:pt x="888" y="733"/>
                    </a:lnTo>
                    <a:lnTo>
                      <a:pt x="926" y="813"/>
                    </a:lnTo>
                    <a:lnTo>
                      <a:pt x="960" y="895"/>
                    </a:lnTo>
                    <a:lnTo>
                      <a:pt x="991" y="982"/>
                    </a:lnTo>
                    <a:lnTo>
                      <a:pt x="1018" y="1070"/>
                    </a:lnTo>
                    <a:lnTo>
                      <a:pt x="1042" y="1161"/>
                    </a:lnTo>
                    <a:lnTo>
                      <a:pt x="1062" y="1255"/>
                    </a:lnTo>
                    <a:lnTo>
                      <a:pt x="1081" y="1352"/>
                    </a:lnTo>
                    <a:lnTo>
                      <a:pt x="1095" y="1449"/>
                    </a:lnTo>
                    <a:lnTo>
                      <a:pt x="1108" y="1548"/>
                    </a:lnTo>
                    <a:lnTo>
                      <a:pt x="1118" y="1647"/>
                    </a:lnTo>
                    <a:lnTo>
                      <a:pt x="1128" y="1746"/>
                    </a:lnTo>
                    <a:lnTo>
                      <a:pt x="1134" y="1845"/>
                    </a:lnTo>
                    <a:lnTo>
                      <a:pt x="1140" y="1947"/>
                    </a:lnTo>
                    <a:lnTo>
                      <a:pt x="1143" y="2045"/>
                    </a:lnTo>
                    <a:lnTo>
                      <a:pt x="1146" y="2144"/>
                    </a:lnTo>
                    <a:lnTo>
                      <a:pt x="1147" y="2240"/>
                    </a:lnTo>
                    <a:lnTo>
                      <a:pt x="1148" y="2335"/>
                    </a:lnTo>
                    <a:lnTo>
                      <a:pt x="1148" y="2429"/>
                    </a:lnTo>
                    <a:lnTo>
                      <a:pt x="1148" y="2520"/>
                    </a:lnTo>
                    <a:lnTo>
                      <a:pt x="1148" y="2610"/>
                    </a:lnTo>
                    <a:lnTo>
                      <a:pt x="1303" y="2610"/>
                    </a:lnTo>
                    <a:lnTo>
                      <a:pt x="1303" y="2520"/>
                    </a:lnTo>
                    <a:lnTo>
                      <a:pt x="1303" y="2429"/>
                    </a:lnTo>
                    <a:lnTo>
                      <a:pt x="1303" y="2335"/>
                    </a:lnTo>
                    <a:lnTo>
                      <a:pt x="1301" y="2238"/>
                    </a:lnTo>
                    <a:lnTo>
                      <a:pt x="1300" y="2141"/>
                    </a:lnTo>
                    <a:lnTo>
                      <a:pt x="1297" y="2040"/>
                    </a:lnTo>
                    <a:lnTo>
                      <a:pt x="1293" y="1938"/>
                    </a:lnTo>
                    <a:lnTo>
                      <a:pt x="1288" y="1838"/>
                    </a:lnTo>
                    <a:lnTo>
                      <a:pt x="1281" y="1735"/>
                    </a:lnTo>
                    <a:lnTo>
                      <a:pt x="1272" y="1632"/>
                    </a:lnTo>
                    <a:lnTo>
                      <a:pt x="1261" y="1529"/>
                    </a:lnTo>
                    <a:lnTo>
                      <a:pt x="1248" y="1425"/>
                    </a:lnTo>
                    <a:lnTo>
                      <a:pt x="1232" y="1326"/>
                    </a:lnTo>
                    <a:lnTo>
                      <a:pt x="1214" y="1226"/>
                    </a:lnTo>
                    <a:lnTo>
                      <a:pt x="1193" y="1127"/>
                    </a:lnTo>
                    <a:lnTo>
                      <a:pt x="1167" y="1028"/>
                    </a:lnTo>
                    <a:lnTo>
                      <a:pt x="1136" y="932"/>
                    </a:lnTo>
                    <a:lnTo>
                      <a:pt x="1104" y="840"/>
                    </a:lnTo>
                    <a:lnTo>
                      <a:pt x="1068" y="749"/>
                    </a:lnTo>
                    <a:lnTo>
                      <a:pt x="1024" y="662"/>
                    </a:lnTo>
                    <a:lnTo>
                      <a:pt x="979" y="577"/>
                    </a:lnTo>
                    <a:lnTo>
                      <a:pt x="926" y="498"/>
                    </a:lnTo>
                    <a:lnTo>
                      <a:pt x="870" y="420"/>
                    </a:lnTo>
                    <a:lnTo>
                      <a:pt x="808" y="350"/>
                    </a:lnTo>
                    <a:lnTo>
                      <a:pt x="738" y="283"/>
                    </a:lnTo>
                    <a:lnTo>
                      <a:pt x="664" y="222"/>
                    </a:lnTo>
                    <a:lnTo>
                      <a:pt x="585" y="169"/>
                    </a:lnTo>
                    <a:lnTo>
                      <a:pt x="497" y="121"/>
                    </a:lnTo>
                    <a:lnTo>
                      <a:pt x="403" y="79"/>
                    </a:lnTo>
                    <a:lnTo>
                      <a:pt x="304" y="45"/>
                    </a:lnTo>
                    <a:lnTo>
                      <a:pt x="198" y="19"/>
                    </a:lnTo>
                    <a:lnTo>
                      <a:pt x="85" y="0"/>
                    </a:lnTo>
                    <a:lnTo>
                      <a:pt x="86" y="0"/>
                    </a:lnTo>
                    <a:lnTo>
                      <a:pt x="85" y="0"/>
                    </a:lnTo>
                    <a:lnTo>
                      <a:pt x="51" y="2"/>
                    </a:lnTo>
                    <a:lnTo>
                      <a:pt x="25" y="18"/>
                    </a:lnTo>
                    <a:lnTo>
                      <a:pt x="7" y="41"/>
                    </a:lnTo>
                    <a:lnTo>
                      <a:pt x="0" y="68"/>
                    </a:lnTo>
                    <a:lnTo>
                      <a:pt x="1" y="98"/>
                    </a:lnTo>
                    <a:lnTo>
                      <a:pt x="12" y="124"/>
                    </a:lnTo>
                    <a:lnTo>
                      <a:pt x="34" y="145"/>
                    </a:lnTo>
                    <a:lnTo>
                      <a:pt x="66" y="156"/>
                    </a:lnTo>
                    <a:lnTo>
                      <a:pt x="65" y="156"/>
                    </a:lnTo>
                    <a:close/>
                  </a:path>
                </a:pathLst>
              </a:custGeom>
              <a:solidFill>
                <a:srgbClr val="FF9900"/>
              </a:solidFill>
              <a:ln w="9525">
                <a:solidFill>
                  <a:srgbClr val="FF9900"/>
                </a:solidFill>
                <a:round/>
                <a:headEnd/>
                <a:tailEnd/>
              </a:ln>
            </p:spPr>
            <p:txBody>
              <a:bodyPr/>
              <a:lstStyle/>
              <a:p>
                <a:endParaRPr lang="el-GR"/>
              </a:p>
            </p:txBody>
          </p:sp>
          <p:sp>
            <p:nvSpPr>
              <p:cNvPr id="50394" name="Freeform 22"/>
              <p:cNvSpPr>
                <a:spLocks/>
              </p:cNvSpPr>
              <p:nvPr/>
            </p:nvSpPr>
            <p:spPr bwMode="auto">
              <a:xfrm>
                <a:off x="1812" y="3209"/>
                <a:ext cx="138" cy="28"/>
              </a:xfrm>
              <a:custGeom>
                <a:avLst/>
                <a:gdLst>
                  <a:gd name="T0" fmla="*/ 0 w 1783"/>
                  <a:gd name="T1" fmla="*/ 1 h 401"/>
                  <a:gd name="T2" fmla="*/ 0 w 1783"/>
                  <a:gd name="T3" fmla="*/ 1 h 401"/>
                  <a:gd name="T4" fmla="*/ 11 w 1783"/>
                  <a:gd name="T5" fmla="*/ 2 h 401"/>
                  <a:gd name="T6" fmla="*/ 11 w 1783"/>
                  <a:gd name="T7" fmla="*/ 1 h 401"/>
                  <a:gd name="T8" fmla="*/ 1 w 1783"/>
                  <a:gd name="T9" fmla="*/ 0 h 401"/>
                  <a:gd name="T10" fmla="*/ 1 w 1783"/>
                  <a:gd name="T11" fmla="*/ 0 h 401"/>
                  <a:gd name="T12" fmla="*/ 1 w 1783"/>
                  <a:gd name="T13" fmla="*/ 0 h 401"/>
                  <a:gd name="T14" fmla="*/ 0 w 1783"/>
                  <a:gd name="T15" fmla="*/ 0 h 401"/>
                  <a:gd name="T16" fmla="*/ 0 w 1783"/>
                  <a:gd name="T17" fmla="*/ 0 h 401"/>
                  <a:gd name="T18" fmla="*/ 0 w 1783"/>
                  <a:gd name="T19" fmla="*/ 0 h 401"/>
                  <a:gd name="T20" fmla="*/ 0 w 1783"/>
                  <a:gd name="T21" fmla="*/ 0 h 401"/>
                  <a:gd name="T22" fmla="*/ 0 w 1783"/>
                  <a:gd name="T23" fmla="*/ 0 h 401"/>
                  <a:gd name="T24" fmla="*/ 0 w 1783"/>
                  <a:gd name="T25" fmla="*/ 1 h 401"/>
                  <a:gd name="T26" fmla="*/ 0 w 1783"/>
                  <a:gd name="T27" fmla="*/ 1 h 401"/>
                  <a:gd name="T28" fmla="*/ 0 w 1783"/>
                  <a:gd name="T29" fmla="*/ 1 h 401"/>
                  <a:gd name="T30" fmla="*/ 0 w 1783"/>
                  <a:gd name="T31" fmla="*/ 1 h 401"/>
                  <a:gd name="T32" fmla="*/ 0 w 1783"/>
                  <a:gd name="T33" fmla="*/ 1 h 4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83" h="401">
                    <a:moveTo>
                      <a:pt x="67" y="154"/>
                    </a:moveTo>
                    <a:lnTo>
                      <a:pt x="65" y="154"/>
                    </a:lnTo>
                    <a:lnTo>
                      <a:pt x="1762" y="401"/>
                    </a:lnTo>
                    <a:lnTo>
                      <a:pt x="1783" y="245"/>
                    </a:lnTo>
                    <a:lnTo>
                      <a:pt x="86" y="0"/>
                    </a:lnTo>
                    <a:lnTo>
                      <a:pt x="85" y="0"/>
                    </a:lnTo>
                    <a:lnTo>
                      <a:pt x="86" y="0"/>
                    </a:lnTo>
                    <a:lnTo>
                      <a:pt x="52" y="2"/>
                    </a:lnTo>
                    <a:lnTo>
                      <a:pt x="26" y="17"/>
                    </a:lnTo>
                    <a:lnTo>
                      <a:pt x="8" y="40"/>
                    </a:lnTo>
                    <a:lnTo>
                      <a:pt x="0" y="67"/>
                    </a:lnTo>
                    <a:lnTo>
                      <a:pt x="0" y="97"/>
                    </a:lnTo>
                    <a:lnTo>
                      <a:pt x="12" y="123"/>
                    </a:lnTo>
                    <a:lnTo>
                      <a:pt x="33" y="145"/>
                    </a:lnTo>
                    <a:lnTo>
                      <a:pt x="65" y="154"/>
                    </a:lnTo>
                    <a:lnTo>
                      <a:pt x="67" y="154"/>
                    </a:lnTo>
                    <a:close/>
                  </a:path>
                </a:pathLst>
              </a:custGeom>
              <a:solidFill>
                <a:srgbClr val="FF9900"/>
              </a:solidFill>
              <a:ln w="9525">
                <a:solidFill>
                  <a:srgbClr val="FF9900"/>
                </a:solidFill>
                <a:round/>
                <a:headEnd/>
                <a:tailEnd/>
              </a:ln>
            </p:spPr>
            <p:txBody>
              <a:bodyPr/>
              <a:lstStyle/>
              <a:p>
                <a:endParaRPr lang="el-GR"/>
              </a:p>
            </p:txBody>
          </p:sp>
          <p:sp>
            <p:nvSpPr>
              <p:cNvPr id="50395" name="Freeform 23"/>
              <p:cNvSpPr>
                <a:spLocks/>
              </p:cNvSpPr>
              <p:nvPr/>
            </p:nvSpPr>
            <p:spPr bwMode="auto">
              <a:xfrm>
                <a:off x="1769" y="3131"/>
                <a:ext cx="49" cy="89"/>
              </a:xfrm>
              <a:custGeom>
                <a:avLst/>
                <a:gdLst>
                  <a:gd name="T0" fmla="*/ 0 w 645"/>
                  <a:gd name="T1" fmla="*/ 0 h 1288"/>
                  <a:gd name="T2" fmla="*/ 0 w 645"/>
                  <a:gd name="T3" fmla="*/ 1 h 1288"/>
                  <a:gd name="T4" fmla="*/ 0 w 645"/>
                  <a:gd name="T5" fmla="*/ 1 h 1288"/>
                  <a:gd name="T6" fmla="*/ 0 w 645"/>
                  <a:gd name="T7" fmla="*/ 2 h 1288"/>
                  <a:gd name="T8" fmla="*/ 0 w 645"/>
                  <a:gd name="T9" fmla="*/ 2 h 1288"/>
                  <a:gd name="T10" fmla="*/ 0 w 645"/>
                  <a:gd name="T11" fmla="*/ 3 h 1288"/>
                  <a:gd name="T12" fmla="*/ 0 w 645"/>
                  <a:gd name="T13" fmla="*/ 3 h 1288"/>
                  <a:gd name="T14" fmla="*/ 0 w 645"/>
                  <a:gd name="T15" fmla="*/ 4 h 1288"/>
                  <a:gd name="T16" fmla="*/ 0 w 645"/>
                  <a:gd name="T17" fmla="*/ 4 h 1288"/>
                  <a:gd name="T18" fmla="*/ 0 w 645"/>
                  <a:gd name="T19" fmla="*/ 4 h 1288"/>
                  <a:gd name="T20" fmla="*/ 1 w 645"/>
                  <a:gd name="T21" fmla="*/ 5 h 1288"/>
                  <a:gd name="T22" fmla="*/ 1 w 645"/>
                  <a:gd name="T23" fmla="*/ 5 h 1288"/>
                  <a:gd name="T24" fmla="*/ 1 w 645"/>
                  <a:gd name="T25" fmla="*/ 6 h 1288"/>
                  <a:gd name="T26" fmla="*/ 2 w 645"/>
                  <a:gd name="T27" fmla="*/ 6 h 1288"/>
                  <a:gd name="T28" fmla="*/ 3 w 645"/>
                  <a:gd name="T29" fmla="*/ 6 h 1288"/>
                  <a:gd name="T30" fmla="*/ 3 w 645"/>
                  <a:gd name="T31" fmla="*/ 6 h 1288"/>
                  <a:gd name="T32" fmla="*/ 4 w 645"/>
                  <a:gd name="T33" fmla="*/ 5 h 1288"/>
                  <a:gd name="T34" fmla="*/ 3 w 645"/>
                  <a:gd name="T35" fmla="*/ 5 h 1288"/>
                  <a:gd name="T36" fmla="*/ 3 w 645"/>
                  <a:gd name="T37" fmla="*/ 5 h 1288"/>
                  <a:gd name="T38" fmla="*/ 2 w 645"/>
                  <a:gd name="T39" fmla="*/ 5 h 1288"/>
                  <a:gd name="T40" fmla="*/ 2 w 645"/>
                  <a:gd name="T41" fmla="*/ 5 h 1288"/>
                  <a:gd name="T42" fmla="*/ 2 w 645"/>
                  <a:gd name="T43" fmla="*/ 5 h 1288"/>
                  <a:gd name="T44" fmla="*/ 1 w 645"/>
                  <a:gd name="T45" fmla="*/ 4 h 1288"/>
                  <a:gd name="T46" fmla="*/ 1 w 645"/>
                  <a:gd name="T47" fmla="*/ 4 h 1288"/>
                  <a:gd name="T48" fmla="*/ 1 w 645"/>
                  <a:gd name="T49" fmla="*/ 4 h 1288"/>
                  <a:gd name="T50" fmla="*/ 1 w 645"/>
                  <a:gd name="T51" fmla="*/ 3 h 1288"/>
                  <a:gd name="T52" fmla="*/ 1 w 645"/>
                  <a:gd name="T53" fmla="*/ 3 h 1288"/>
                  <a:gd name="T54" fmla="*/ 1 w 645"/>
                  <a:gd name="T55" fmla="*/ 2 h 1288"/>
                  <a:gd name="T56" fmla="*/ 1 w 645"/>
                  <a:gd name="T57" fmla="*/ 2 h 1288"/>
                  <a:gd name="T58" fmla="*/ 1 w 645"/>
                  <a:gd name="T59" fmla="*/ 2 h 1288"/>
                  <a:gd name="T60" fmla="*/ 1 w 645"/>
                  <a:gd name="T61" fmla="*/ 1 h 1288"/>
                  <a:gd name="T62" fmla="*/ 1 w 645"/>
                  <a:gd name="T63" fmla="*/ 1 h 1288"/>
                  <a:gd name="T64" fmla="*/ 1 w 645"/>
                  <a:gd name="T65" fmla="*/ 0 h 1288"/>
                  <a:gd name="T66" fmla="*/ 0 w 645"/>
                  <a:gd name="T67" fmla="*/ 0 h 12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5" h="1288">
                    <a:moveTo>
                      <a:pt x="43" y="0"/>
                    </a:moveTo>
                    <a:lnTo>
                      <a:pt x="37" y="52"/>
                    </a:lnTo>
                    <a:lnTo>
                      <a:pt x="32" y="100"/>
                    </a:lnTo>
                    <a:lnTo>
                      <a:pt x="25" y="151"/>
                    </a:lnTo>
                    <a:lnTo>
                      <a:pt x="20" y="202"/>
                    </a:lnTo>
                    <a:lnTo>
                      <a:pt x="14" y="255"/>
                    </a:lnTo>
                    <a:lnTo>
                      <a:pt x="11" y="305"/>
                    </a:lnTo>
                    <a:lnTo>
                      <a:pt x="7" y="357"/>
                    </a:lnTo>
                    <a:lnTo>
                      <a:pt x="4" y="407"/>
                    </a:lnTo>
                    <a:lnTo>
                      <a:pt x="1" y="455"/>
                    </a:lnTo>
                    <a:lnTo>
                      <a:pt x="0" y="507"/>
                    </a:lnTo>
                    <a:lnTo>
                      <a:pt x="0" y="558"/>
                    </a:lnTo>
                    <a:lnTo>
                      <a:pt x="3" y="606"/>
                    </a:lnTo>
                    <a:lnTo>
                      <a:pt x="6" y="655"/>
                    </a:lnTo>
                    <a:lnTo>
                      <a:pt x="11" y="703"/>
                    </a:lnTo>
                    <a:lnTo>
                      <a:pt x="19" y="749"/>
                    </a:lnTo>
                    <a:lnTo>
                      <a:pt x="29" y="796"/>
                    </a:lnTo>
                    <a:lnTo>
                      <a:pt x="39" y="840"/>
                    </a:lnTo>
                    <a:lnTo>
                      <a:pt x="56" y="887"/>
                    </a:lnTo>
                    <a:lnTo>
                      <a:pt x="72" y="931"/>
                    </a:lnTo>
                    <a:lnTo>
                      <a:pt x="93" y="972"/>
                    </a:lnTo>
                    <a:lnTo>
                      <a:pt x="118" y="1012"/>
                    </a:lnTo>
                    <a:lnTo>
                      <a:pt x="145" y="1050"/>
                    </a:lnTo>
                    <a:lnTo>
                      <a:pt x="176" y="1086"/>
                    </a:lnTo>
                    <a:lnTo>
                      <a:pt x="210" y="1119"/>
                    </a:lnTo>
                    <a:lnTo>
                      <a:pt x="248" y="1151"/>
                    </a:lnTo>
                    <a:lnTo>
                      <a:pt x="294" y="1181"/>
                    </a:lnTo>
                    <a:lnTo>
                      <a:pt x="339" y="1206"/>
                    </a:lnTo>
                    <a:lnTo>
                      <a:pt x="389" y="1228"/>
                    </a:lnTo>
                    <a:lnTo>
                      <a:pt x="443" y="1248"/>
                    </a:lnTo>
                    <a:lnTo>
                      <a:pt x="499" y="1263"/>
                    </a:lnTo>
                    <a:lnTo>
                      <a:pt x="560" y="1279"/>
                    </a:lnTo>
                    <a:lnTo>
                      <a:pt x="627" y="1288"/>
                    </a:lnTo>
                    <a:lnTo>
                      <a:pt x="645" y="1134"/>
                    </a:lnTo>
                    <a:lnTo>
                      <a:pt x="589" y="1126"/>
                    </a:lnTo>
                    <a:lnTo>
                      <a:pt x="538" y="1115"/>
                    </a:lnTo>
                    <a:lnTo>
                      <a:pt x="490" y="1101"/>
                    </a:lnTo>
                    <a:lnTo>
                      <a:pt x="447" y="1084"/>
                    </a:lnTo>
                    <a:lnTo>
                      <a:pt x="408" y="1066"/>
                    </a:lnTo>
                    <a:lnTo>
                      <a:pt x="372" y="1047"/>
                    </a:lnTo>
                    <a:lnTo>
                      <a:pt x="343" y="1027"/>
                    </a:lnTo>
                    <a:lnTo>
                      <a:pt x="314" y="1004"/>
                    </a:lnTo>
                    <a:lnTo>
                      <a:pt x="288" y="979"/>
                    </a:lnTo>
                    <a:lnTo>
                      <a:pt x="266" y="953"/>
                    </a:lnTo>
                    <a:lnTo>
                      <a:pt x="246" y="925"/>
                    </a:lnTo>
                    <a:lnTo>
                      <a:pt x="229" y="896"/>
                    </a:lnTo>
                    <a:lnTo>
                      <a:pt x="213" y="865"/>
                    </a:lnTo>
                    <a:lnTo>
                      <a:pt x="199" y="832"/>
                    </a:lnTo>
                    <a:lnTo>
                      <a:pt x="188" y="797"/>
                    </a:lnTo>
                    <a:lnTo>
                      <a:pt x="177" y="760"/>
                    </a:lnTo>
                    <a:lnTo>
                      <a:pt x="170" y="723"/>
                    </a:lnTo>
                    <a:lnTo>
                      <a:pt x="164" y="683"/>
                    </a:lnTo>
                    <a:lnTo>
                      <a:pt x="160" y="642"/>
                    </a:lnTo>
                    <a:lnTo>
                      <a:pt x="157" y="598"/>
                    </a:lnTo>
                    <a:lnTo>
                      <a:pt x="155" y="552"/>
                    </a:lnTo>
                    <a:lnTo>
                      <a:pt x="155" y="509"/>
                    </a:lnTo>
                    <a:lnTo>
                      <a:pt x="156" y="463"/>
                    </a:lnTo>
                    <a:lnTo>
                      <a:pt x="158" y="415"/>
                    </a:lnTo>
                    <a:lnTo>
                      <a:pt x="161" y="364"/>
                    </a:lnTo>
                    <a:lnTo>
                      <a:pt x="164" y="316"/>
                    </a:lnTo>
                    <a:lnTo>
                      <a:pt x="169" y="268"/>
                    </a:lnTo>
                    <a:lnTo>
                      <a:pt x="174" y="218"/>
                    </a:lnTo>
                    <a:lnTo>
                      <a:pt x="180" y="170"/>
                    </a:lnTo>
                    <a:lnTo>
                      <a:pt x="186" y="118"/>
                    </a:lnTo>
                    <a:lnTo>
                      <a:pt x="190" y="67"/>
                    </a:lnTo>
                    <a:lnTo>
                      <a:pt x="196" y="15"/>
                    </a:lnTo>
                    <a:lnTo>
                      <a:pt x="43" y="0"/>
                    </a:lnTo>
                    <a:close/>
                  </a:path>
                </a:pathLst>
              </a:custGeom>
              <a:solidFill>
                <a:srgbClr val="FF9900"/>
              </a:solidFill>
              <a:ln w="9525">
                <a:solidFill>
                  <a:srgbClr val="FF9900"/>
                </a:solidFill>
                <a:round/>
                <a:headEnd/>
                <a:tailEnd/>
              </a:ln>
            </p:spPr>
            <p:txBody>
              <a:bodyPr/>
              <a:lstStyle/>
              <a:p>
                <a:endParaRPr lang="el-GR"/>
              </a:p>
            </p:txBody>
          </p:sp>
          <p:sp>
            <p:nvSpPr>
              <p:cNvPr id="50396" name="Freeform 24"/>
              <p:cNvSpPr>
                <a:spLocks/>
              </p:cNvSpPr>
              <p:nvPr/>
            </p:nvSpPr>
            <p:spPr bwMode="auto">
              <a:xfrm>
                <a:off x="1772" y="3126"/>
                <a:ext cx="12" cy="6"/>
              </a:xfrm>
              <a:custGeom>
                <a:avLst/>
                <a:gdLst>
                  <a:gd name="T0" fmla="*/ 1 w 153"/>
                  <a:gd name="T1" fmla="*/ 0 h 85"/>
                  <a:gd name="T2" fmla="*/ 1 w 153"/>
                  <a:gd name="T3" fmla="*/ 0 h 85"/>
                  <a:gd name="T4" fmla="*/ 1 w 153"/>
                  <a:gd name="T5" fmla="*/ 0 h 85"/>
                  <a:gd name="T6" fmla="*/ 1 w 153"/>
                  <a:gd name="T7" fmla="*/ 0 h 85"/>
                  <a:gd name="T8" fmla="*/ 1 w 153"/>
                  <a:gd name="T9" fmla="*/ 0 h 85"/>
                  <a:gd name="T10" fmla="*/ 0 w 153"/>
                  <a:gd name="T11" fmla="*/ 0 h 85"/>
                  <a:gd name="T12" fmla="*/ 0 w 153"/>
                  <a:gd name="T13" fmla="*/ 0 h 85"/>
                  <a:gd name="T14" fmla="*/ 0 w 153"/>
                  <a:gd name="T15" fmla="*/ 0 h 85"/>
                  <a:gd name="T16" fmla="*/ 0 w 153"/>
                  <a:gd name="T17" fmla="*/ 0 h 85"/>
                  <a:gd name="T18" fmla="*/ 1 w 153"/>
                  <a:gd name="T19" fmla="*/ 0 h 85"/>
                  <a:gd name="T20" fmla="*/ 1 w 153"/>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 h="85">
                    <a:moveTo>
                      <a:pt x="153" y="85"/>
                    </a:moveTo>
                    <a:lnTo>
                      <a:pt x="151" y="52"/>
                    </a:lnTo>
                    <a:lnTo>
                      <a:pt x="134" y="25"/>
                    </a:lnTo>
                    <a:lnTo>
                      <a:pt x="112" y="8"/>
                    </a:lnTo>
                    <a:lnTo>
                      <a:pt x="84" y="0"/>
                    </a:lnTo>
                    <a:lnTo>
                      <a:pt x="55" y="3"/>
                    </a:lnTo>
                    <a:lnTo>
                      <a:pt x="29" y="14"/>
                    </a:lnTo>
                    <a:lnTo>
                      <a:pt x="9" y="37"/>
                    </a:lnTo>
                    <a:lnTo>
                      <a:pt x="0" y="70"/>
                    </a:lnTo>
                    <a:lnTo>
                      <a:pt x="153" y="85"/>
                    </a:lnTo>
                    <a:close/>
                  </a:path>
                </a:pathLst>
              </a:custGeom>
              <a:solidFill>
                <a:srgbClr val="FF9900"/>
              </a:solidFill>
              <a:ln w="9525">
                <a:solidFill>
                  <a:srgbClr val="FF9900"/>
                </a:solidFill>
                <a:round/>
                <a:headEnd/>
                <a:tailEnd/>
              </a:ln>
            </p:spPr>
            <p:txBody>
              <a:bodyPr/>
              <a:lstStyle/>
              <a:p>
                <a:endParaRPr lang="el-GR"/>
              </a:p>
            </p:txBody>
          </p:sp>
          <p:sp>
            <p:nvSpPr>
              <p:cNvPr id="50397" name="Freeform 25"/>
              <p:cNvSpPr>
                <a:spLocks/>
              </p:cNvSpPr>
              <p:nvPr/>
            </p:nvSpPr>
            <p:spPr bwMode="auto">
              <a:xfrm>
                <a:off x="2035" y="3407"/>
                <a:ext cx="6" cy="3"/>
              </a:xfrm>
              <a:custGeom>
                <a:avLst/>
                <a:gdLst>
                  <a:gd name="T0" fmla="*/ 0 w 79"/>
                  <a:gd name="T1" fmla="*/ 0 h 39"/>
                  <a:gd name="T2" fmla="*/ 0 w 79"/>
                  <a:gd name="T3" fmla="*/ 0 h 39"/>
                  <a:gd name="T4" fmla="*/ 0 w 79"/>
                  <a:gd name="T5" fmla="*/ 0 h 39"/>
                  <a:gd name="T6" fmla="*/ 0 w 79"/>
                  <a:gd name="T7" fmla="*/ 0 h 39"/>
                  <a:gd name="T8" fmla="*/ 0 w 79"/>
                  <a:gd name="T9" fmla="*/ 0 h 39"/>
                  <a:gd name="T10" fmla="*/ 0 w 79"/>
                  <a:gd name="T11" fmla="*/ 0 h 39"/>
                  <a:gd name="T12" fmla="*/ 0 w 79"/>
                  <a:gd name="T13" fmla="*/ 0 h 39"/>
                  <a:gd name="T14" fmla="*/ 0 w 79"/>
                  <a:gd name="T15" fmla="*/ 0 h 39"/>
                  <a:gd name="T16" fmla="*/ 0 w 79"/>
                  <a:gd name="T17" fmla="*/ 0 h 39"/>
                  <a:gd name="T18" fmla="*/ 0 w 79"/>
                  <a:gd name="T19" fmla="*/ 0 h 39"/>
                  <a:gd name="T20" fmla="*/ 0 w 79"/>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39">
                    <a:moveTo>
                      <a:pt x="0" y="0"/>
                    </a:moveTo>
                    <a:lnTo>
                      <a:pt x="4" y="16"/>
                    </a:lnTo>
                    <a:lnTo>
                      <a:pt x="12" y="28"/>
                    </a:lnTo>
                    <a:lnTo>
                      <a:pt x="25" y="36"/>
                    </a:lnTo>
                    <a:lnTo>
                      <a:pt x="40" y="39"/>
                    </a:lnTo>
                    <a:lnTo>
                      <a:pt x="54" y="36"/>
                    </a:lnTo>
                    <a:lnTo>
                      <a:pt x="67" y="28"/>
                    </a:lnTo>
                    <a:lnTo>
                      <a:pt x="74" y="16"/>
                    </a:lnTo>
                    <a:lnTo>
                      <a:pt x="79" y="0"/>
                    </a:lnTo>
                    <a:lnTo>
                      <a:pt x="0" y="0"/>
                    </a:lnTo>
                    <a:close/>
                  </a:path>
                </a:pathLst>
              </a:custGeom>
              <a:solidFill>
                <a:srgbClr val="FF9900"/>
              </a:solidFill>
              <a:ln w="9525">
                <a:solidFill>
                  <a:srgbClr val="FF9900"/>
                </a:solidFill>
                <a:round/>
                <a:headEnd/>
                <a:tailEnd/>
              </a:ln>
            </p:spPr>
            <p:txBody>
              <a:bodyPr/>
              <a:lstStyle/>
              <a:p>
                <a:endParaRPr lang="el-GR"/>
              </a:p>
            </p:txBody>
          </p:sp>
          <p:sp>
            <p:nvSpPr>
              <p:cNvPr id="50398" name="Freeform 26"/>
              <p:cNvSpPr>
                <a:spLocks/>
              </p:cNvSpPr>
              <p:nvPr/>
            </p:nvSpPr>
            <p:spPr bwMode="auto">
              <a:xfrm>
                <a:off x="1947" y="3229"/>
                <a:ext cx="94" cy="178"/>
              </a:xfrm>
              <a:custGeom>
                <a:avLst/>
                <a:gdLst>
                  <a:gd name="T0" fmla="*/ 0 w 1226"/>
                  <a:gd name="T1" fmla="*/ 0 h 2570"/>
                  <a:gd name="T2" fmla="*/ 1 w 1226"/>
                  <a:gd name="T3" fmla="*/ 1 h 2570"/>
                  <a:gd name="T4" fmla="*/ 2 w 1226"/>
                  <a:gd name="T5" fmla="*/ 1 h 2570"/>
                  <a:gd name="T6" fmla="*/ 3 w 1226"/>
                  <a:gd name="T7" fmla="*/ 1 h 2570"/>
                  <a:gd name="T8" fmla="*/ 4 w 1226"/>
                  <a:gd name="T9" fmla="*/ 2 h 2570"/>
                  <a:gd name="T10" fmla="*/ 5 w 1226"/>
                  <a:gd name="T11" fmla="*/ 2 h 2570"/>
                  <a:gd name="T12" fmla="*/ 5 w 1226"/>
                  <a:gd name="T13" fmla="*/ 3 h 2570"/>
                  <a:gd name="T14" fmla="*/ 6 w 1226"/>
                  <a:gd name="T15" fmla="*/ 4 h 2570"/>
                  <a:gd name="T16" fmla="*/ 6 w 1226"/>
                  <a:gd name="T17" fmla="*/ 5 h 2570"/>
                  <a:gd name="T18" fmla="*/ 6 w 1226"/>
                  <a:gd name="T19" fmla="*/ 6 h 2570"/>
                  <a:gd name="T20" fmla="*/ 6 w 1226"/>
                  <a:gd name="T21" fmla="*/ 7 h 2570"/>
                  <a:gd name="T22" fmla="*/ 7 w 1226"/>
                  <a:gd name="T23" fmla="*/ 8 h 2570"/>
                  <a:gd name="T24" fmla="*/ 7 w 1226"/>
                  <a:gd name="T25" fmla="*/ 9 h 2570"/>
                  <a:gd name="T26" fmla="*/ 7 w 1226"/>
                  <a:gd name="T27" fmla="*/ 10 h 2570"/>
                  <a:gd name="T28" fmla="*/ 7 w 1226"/>
                  <a:gd name="T29" fmla="*/ 11 h 2570"/>
                  <a:gd name="T30" fmla="*/ 7 w 1226"/>
                  <a:gd name="T31" fmla="*/ 11 h 2570"/>
                  <a:gd name="T32" fmla="*/ 7 w 1226"/>
                  <a:gd name="T33" fmla="*/ 12 h 2570"/>
                  <a:gd name="T34" fmla="*/ 7 w 1226"/>
                  <a:gd name="T35" fmla="*/ 12 h 2570"/>
                  <a:gd name="T36" fmla="*/ 7 w 1226"/>
                  <a:gd name="T37" fmla="*/ 11 h 2570"/>
                  <a:gd name="T38" fmla="*/ 7 w 1226"/>
                  <a:gd name="T39" fmla="*/ 10 h 2570"/>
                  <a:gd name="T40" fmla="*/ 7 w 1226"/>
                  <a:gd name="T41" fmla="*/ 9 h 2570"/>
                  <a:gd name="T42" fmla="*/ 7 w 1226"/>
                  <a:gd name="T43" fmla="*/ 8 h 2570"/>
                  <a:gd name="T44" fmla="*/ 7 w 1226"/>
                  <a:gd name="T45" fmla="*/ 7 h 2570"/>
                  <a:gd name="T46" fmla="*/ 7 w 1226"/>
                  <a:gd name="T47" fmla="*/ 6 h 2570"/>
                  <a:gd name="T48" fmla="*/ 7 w 1226"/>
                  <a:gd name="T49" fmla="*/ 5 h 2570"/>
                  <a:gd name="T50" fmla="*/ 6 w 1226"/>
                  <a:gd name="T51" fmla="*/ 4 h 2570"/>
                  <a:gd name="T52" fmla="*/ 6 w 1226"/>
                  <a:gd name="T53" fmla="*/ 3 h 2570"/>
                  <a:gd name="T54" fmla="*/ 5 w 1226"/>
                  <a:gd name="T55" fmla="*/ 3 h 2570"/>
                  <a:gd name="T56" fmla="*/ 5 w 1226"/>
                  <a:gd name="T57" fmla="*/ 2 h 2570"/>
                  <a:gd name="T58" fmla="*/ 4 w 1226"/>
                  <a:gd name="T59" fmla="*/ 1 h 2570"/>
                  <a:gd name="T60" fmla="*/ 3 w 1226"/>
                  <a:gd name="T61" fmla="*/ 1 h 2570"/>
                  <a:gd name="T62" fmla="*/ 2 w 1226"/>
                  <a:gd name="T63" fmla="*/ 0 h 2570"/>
                  <a:gd name="T64" fmla="*/ 1 w 1226"/>
                  <a:gd name="T65" fmla="*/ 0 h 2570"/>
                  <a:gd name="T66" fmla="*/ 0 w 1226"/>
                  <a:gd name="T67" fmla="*/ 0 h 2570"/>
                  <a:gd name="T68" fmla="*/ 0 w 1226"/>
                  <a:gd name="T69" fmla="*/ 0 h 2570"/>
                  <a:gd name="T70" fmla="*/ 0 w 1226"/>
                  <a:gd name="T71" fmla="*/ 0 h 2570"/>
                  <a:gd name="T72" fmla="*/ 0 w 1226"/>
                  <a:gd name="T73" fmla="*/ 0 h 2570"/>
                  <a:gd name="T74" fmla="*/ 0 w 1226"/>
                  <a:gd name="T75" fmla="*/ 0 h 25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26" h="2570">
                    <a:moveTo>
                      <a:pt x="32" y="76"/>
                    </a:moveTo>
                    <a:lnTo>
                      <a:pt x="33" y="76"/>
                    </a:lnTo>
                    <a:lnTo>
                      <a:pt x="136" y="93"/>
                    </a:lnTo>
                    <a:lnTo>
                      <a:pt x="234" y="118"/>
                    </a:lnTo>
                    <a:lnTo>
                      <a:pt x="322" y="148"/>
                    </a:lnTo>
                    <a:lnTo>
                      <a:pt x="407" y="186"/>
                    </a:lnTo>
                    <a:lnTo>
                      <a:pt x="485" y="228"/>
                    </a:lnTo>
                    <a:lnTo>
                      <a:pt x="556" y="276"/>
                    </a:lnTo>
                    <a:lnTo>
                      <a:pt x="622" y="330"/>
                    </a:lnTo>
                    <a:lnTo>
                      <a:pt x="685" y="391"/>
                    </a:lnTo>
                    <a:lnTo>
                      <a:pt x="742" y="455"/>
                    </a:lnTo>
                    <a:lnTo>
                      <a:pt x="794" y="525"/>
                    </a:lnTo>
                    <a:lnTo>
                      <a:pt x="841" y="597"/>
                    </a:lnTo>
                    <a:lnTo>
                      <a:pt x="883" y="675"/>
                    </a:lnTo>
                    <a:lnTo>
                      <a:pt x="922" y="756"/>
                    </a:lnTo>
                    <a:lnTo>
                      <a:pt x="957" y="842"/>
                    </a:lnTo>
                    <a:lnTo>
                      <a:pt x="988" y="929"/>
                    </a:lnTo>
                    <a:lnTo>
                      <a:pt x="1017" y="1019"/>
                    </a:lnTo>
                    <a:lnTo>
                      <a:pt x="1040" y="1113"/>
                    </a:lnTo>
                    <a:lnTo>
                      <a:pt x="1062" y="1208"/>
                    </a:lnTo>
                    <a:lnTo>
                      <a:pt x="1079" y="1305"/>
                    </a:lnTo>
                    <a:lnTo>
                      <a:pt x="1095" y="1403"/>
                    </a:lnTo>
                    <a:lnTo>
                      <a:pt x="1108" y="1502"/>
                    </a:lnTo>
                    <a:lnTo>
                      <a:pt x="1118" y="1603"/>
                    </a:lnTo>
                    <a:lnTo>
                      <a:pt x="1127" y="1704"/>
                    </a:lnTo>
                    <a:lnTo>
                      <a:pt x="1133" y="1804"/>
                    </a:lnTo>
                    <a:lnTo>
                      <a:pt x="1138" y="1904"/>
                    </a:lnTo>
                    <a:lnTo>
                      <a:pt x="1142" y="2003"/>
                    </a:lnTo>
                    <a:lnTo>
                      <a:pt x="1144" y="2104"/>
                    </a:lnTo>
                    <a:lnTo>
                      <a:pt x="1146" y="2199"/>
                    </a:lnTo>
                    <a:lnTo>
                      <a:pt x="1147" y="2295"/>
                    </a:lnTo>
                    <a:lnTo>
                      <a:pt x="1147" y="2389"/>
                    </a:lnTo>
                    <a:lnTo>
                      <a:pt x="1147" y="2480"/>
                    </a:lnTo>
                    <a:lnTo>
                      <a:pt x="1147" y="2570"/>
                    </a:lnTo>
                    <a:lnTo>
                      <a:pt x="1226" y="2570"/>
                    </a:lnTo>
                    <a:lnTo>
                      <a:pt x="1226" y="2480"/>
                    </a:lnTo>
                    <a:lnTo>
                      <a:pt x="1226" y="2389"/>
                    </a:lnTo>
                    <a:lnTo>
                      <a:pt x="1226" y="2295"/>
                    </a:lnTo>
                    <a:lnTo>
                      <a:pt x="1225" y="2199"/>
                    </a:lnTo>
                    <a:lnTo>
                      <a:pt x="1222" y="2101"/>
                    </a:lnTo>
                    <a:lnTo>
                      <a:pt x="1220" y="2001"/>
                    </a:lnTo>
                    <a:lnTo>
                      <a:pt x="1216" y="1901"/>
                    </a:lnTo>
                    <a:lnTo>
                      <a:pt x="1212" y="1799"/>
                    </a:lnTo>
                    <a:lnTo>
                      <a:pt x="1205" y="1698"/>
                    </a:lnTo>
                    <a:lnTo>
                      <a:pt x="1194" y="1595"/>
                    </a:lnTo>
                    <a:lnTo>
                      <a:pt x="1183" y="1495"/>
                    </a:lnTo>
                    <a:lnTo>
                      <a:pt x="1170" y="1392"/>
                    </a:lnTo>
                    <a:lnTo>
                      <a:pt x="1155" y="1292"/>
                    </a:lnTo>
                    <a:lnTo>
                      <a:pt x="1137" y="1193"/>
                    </a:lnTo>
                    <a:lnTo>
                      <a:pt x="1116" y="1094"/>
                    </a:lnTo>
                    <a:lnTo>
                      <a:pt x="1090" y="998"/>
                    </a:lnTo>
                    <a:lnTo>
                      <a:pt x="1062" y="905"/>
                    </a:lnTo>
                    <a:lnTo>
                      <a:pt x="1030" y="813"/>
                    </a:lnTo>
                    <a:lnTo>
                      <a:pt x="993" y="726"/>
                    </a:lnTo>
                    <a:lnTo>
                      <a:pt x="952" y="638"/>
                    </a:lnTo>
                    <a:lnTo>
                      <a:pt x="906" y="557"/>
                    </a:lnTo>
                    <a:lnTo>
                      <a:pt x="856" y="480"/>
                    </a:lnTo>
                    <a:lnTo>
                      <a:pt x="802" y="405"/>
                    </a:lnTo>
                    <a:lnTo>
                      <a:pt x="740" y="339"/>
                    </a:lnTo>
                    <a:lnTo>
                      <a:pt x="674" y="273"/>
                    </a:lnTo>
                    <a:lnTo>
                      <a:pt x="603" y="214"/>
                    </a:lnTo>
                    <a:lnTo>
                      <a:pt x="524" y="163"/>
                    </a:lnTo>
                    <a:lnTo>
                      <a:pt x="442" y="116"/>
                    </a:lnTo>
                    <a:lnTo>
                      <a:pt x="351" y="74"/>
                    </a:lnTo>
                    <a:lnTo>
                      <a:pt x="255" y="41"/>
                    </a:lnTo>
                    <a:lnTo>
                      <a:pt x="151" y="17"/>
                    </a:lnTo>
                    <a:lnTo>
                      <a:pt x="40" y="0"/>
                    </a:lnTo>
                    <a:lnTo>
                      <a:pt x="41" y="0"/>
                    </a:lnTo>
                    <a:lnTo>
                      <a:pt x="25" y="1"/>
                    </a:lnTo>
                    <a:lnTo>
                      <a:pt x="12" y="7"/>
                    </a:lnTo>
                    <a:lnTo>
                      <a:pt x="4" y="19"/>
                    </a:lnTo>
                    <a:lnTo>
                      <a:pt x="0" y="32"/>
                    </a:lnTo>
                    <a:lnTo>
                      <a:pt x="0" y="47"/>
                    </a:lnTo>
                    <a:lnTo>
                      <a:pt x="5" y="60"/>
                    </a:lnTo>
                    <a:lnTo>
                      <a:pt x="15" y="71"/>
                    </a:lnTo>
                    <a:lnTo>
                      <a:pt x="32" y="76"/>
                    </a:lnTo>
                    <a:close/>
                  </a:path>
                </a:pathLst>
              </a:custGeom>
              <a:solidFill>
                <a:srgbClr val="FF9900"/>
              </a:solidFill>
              <a:ln w="9525">
                <a:solidFill>
                  <a:srgbClr val="FF9900"/>
                </a:solidFill>
                <a:round/>
                <a:headEnd/>
                <a:tailEnd/>
              </a:ln>
            </p:spPr>
            <p:txBody>
              <a:bodyPr/>
              <a:lstStyle/>
              <a:p>
                <a:endParaRPr lang="el-GR"/>
              </a:p>
            </p:txBody>
          </p:sp>
          <p:sp>
            <p:nvSpPr>
              <p:cNvPr id="50399" name="Freeform 27"/>
              <p:cNvSpPr>
                <a:spLocks/>
              </p:cNvSpPr>
              <p:nvPr/>
            </p:nvSpPr>
            <p:spPr bwMode="auto">
              <a:xfrm>
                <a:off x="1815" y="3212"/>
                <a:ext cx="135" cy="22"/>
              </a:xfrm>
              <a:custGeom>
                <a:avLst/>
                <a:gdLst>
                  <a:gd name="T0" fmla="*/ 0 w 1738"/>
                  <a:gd name="T1" fmla="*/ 0 h 321"/>
                  <a:gd name="T2" fmla="*/ 10 w 1738"/>
                  <a:gd name="T3" fmla="*/ 2 h 321"/>
                  <a:gd name="T4" fmla="*/ 10 w 1738"/>
                  <a:gd name="T5" fmla="*/ 1 h 321"/>
                  <a:gd name="T6" fmla="*/ 0 w 1738"/>
                  <a:gd name="T7" fmla="*/ 0 h 321"/>
                  <a:gd name="T8" fmla="*/ 0 w 1738"/>
                  <a:gd name="T9" fmla="*/ 0 h 321"/>
                  <a:gd name="T10" fmla="*/ 0 w 1738"/>
                  <a:gd name="T11" fmla="*/ 0 h 321"/>
                  <a:gd name="T12" fmla="*/ 0 w 1738"/>
                  <a:gd name="T13" fmla="*/ 0 h 321"/>
                  <a:gd name="T14" fmla="*/ 0 w 1738"/>
                  <a:gd name="T15" fmla="*/ 0 h 321"/>
                  <a:gd name="T16" fmla="*/ 0 w 1738"/>
                  <a:gd name="T17" fmla="*/ 0 h 321"/>
                  <a:gd name="T18" fmla="*/ 0 w 1738"/>
                  <a:gd name="T19" fmla="*/ 0 h 321"/>
                  <a:gd name="T20" fmla="*/ 0 w 1738"/>
                  <a:gd name="T21" fmla="*/ 0 h 321"/>
                  <a:gd name="T22" fmla="*/ 0 w 1738"/>
                  <a:gd name="T23" fmla="*/ 0 h 321"/>
                  <a:gd name="T24" fmla="*/ 0 w 1738"/>
                  <a:gd name="T25" fmla="*/ 0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8" h="321">
                    <a:moveTo>
                      <a:pt x="32" y="75"/>
                    </a:moveTo>
                    <a:lnTo>
                      <a:pt x="1729" y="321"/>
                    </a:lnTo>
                    <a:lnTo>
                      <a:pt x="1738" y="245"/>
                    </a:lnTo>
                    <a:lnTo>
                      <a:pt x="42" y="0"/>
                    </a:lnTo>
                    <a:lnTo>
                      <a:pt x="25" y="1"/>
                    </a:lnTo>
                    <a:lnTo>
                      <a:pt x="12" y="7"/>
                    </a:lnTo>
                    <a:lnTo>
                      <a:pt x="5" y="19"/>
                    </a:lnTo>
                    <a:lnTo>
                      <a:pt x="0" y="32"/>
                    </a:lnTo>
                    <a:lnTo>
                      <a:pt x="0" y="47"/>
                    </a:lnTo>
                    <a:lnTo>
                      <a:pt x="6" y="60"/>
                    </a:lnTo>
                    <a:lnTo>
                      <a:pt x="16" y="70"/>
                    </a:lnTo>
                    <a:lnTo>
                      <a:pt x="32" y="75"/>
                    </a:lnTo>
                    <a:close/>
                  </a:path>
                </a:pathLst>
              </a:custGeom>
              <a:solidFill>
                <a:srgbClr val="FF9900"/>
              </a:solidFill>
              <a:ln w="9525">
                <a:solidFill>
                  <a:srgbClr val="FF9900"/>
                </a:solidFill>
                <a:round/>
                <a:headEnd/>
                <a:tailEnd/>
              </a:ln>
            </p:spPr>
            <p:txBody>
              <a:bodyPr/>
              <a:lstStyle/>
              <a:p>
                <a:endParaRPr lang="el-GR"/>
              </a:p>
            </p:txBody>
          </p:sp>
          <p:sp>
            <p:nvSpPr>
              <p:cNvPr id="50400" name="Freeform 28"/>
              <p:cNvSpPr>
                <a:spLocks/>
              </p:cNvSpPr>
              <p:nvPr/>
            </p:nvSpPr>
            <p:spPr bwMode="auto">
              <a:xfrm>
                <a:off x="1772" y="3131"/>
                <a:ext cx="46" cy="86"/>
              </a:xfrm>
              <a:custGeom>
                <a:avLst/>
                <a:gdLst>
                  <a:gd name="T0" fmla="*/ 0 w 603"/>
                  <a:gd name="T1" fmla="*/ 0 h 1246"/>
                  <a:gd name="T2" fmla="*/ 0 w 603"/>
                  <a:gd name="T3" fmla="*/ 1 h 1246"/>
                  <a:gd name="T4" fmla="*/ 0 w 603"/>
                  <a:gd name="T5" fmla="*/ 1 h 1246"/>
                  <a:gd name="T6" fmla="*/ 0 w 603"/>
                  <a:gd name="T7" fmla="*/ 2 h 1246"/>
                  <a:gd name="T8" fmla="*/ 0 w 603"/>
                  <a:gd name="T9" fmla="*/ 2 h 1246"/>
                  <a:gd name="T10" fmla="*/ 0 w 603"/>
                  <a:gd name="T11" fmla="*/ 3 h 1246"/>
                  <a:gd name="T12" fmla="*/ 0 w 603"/>
                  <a:gd name="T13" fmla="*/ 3 h 1246"/>
                  <a:gd name="T14" fmla="*/ 0 w 603"/>
                  <a:gd name="T15" fmla="*/ 4 h 1246"/>
                  <a:gd name="T16" fmla="*/ 0 w 603"/>
                  <a:gd name="T17" fmla="*/ 4 h 1246"/>
                  <a:gd name="T18" fmla="*/ 0 w 603"/>
                  <a:gd name="T19" fmla="*/ 4 h 1246"/>
                  <a:gd name="T20" fmla="*/ 1 w 603"/>
                  <a:gd name="T21" fmla="*/ 5 h 1246"/>
                  <a:gd name="T22" fmla="*/ 1 w 603"/>
                  <a:gd name="T23" fmla="*/ 5 h 1246"/>
                  <a:gd name="T24" fmla="*/ 1 w 603"/>
                  <a:gd name="T25" fmla="*/ 5 h 1246"/>
                  <a:gd name="T26" fmla="*/ 2 w 603"/>
                  <a:gd name="T27" fmla="*/ 6 h 1246"/>
                  <a:gd name="T28" fmla="*/ 2 w 603"/>
                  <a:gd name="T29" fmla="*/ 6 h 1246"/>
                  <a:gd name="T30" fmla="*/ 3 w 603"/>
                  <a:gd name="T31" fmla="*/ 6 h 1246"/>
                  <a:gd name="T32" fmla="*/ 4 w 603"/>
                  <a:gd name="T33" fmla="*/ 6 h 1246"/>
                  <a:gd name="T34" fmla="*/ 3 w 603"/>
                  <a:gd name="T35" fmla="*/ 5 h 1246"/>
                  <a:gd name="T36" fmla="*/ 2 w 603"/>
                  <a:gd name="T37" fmla="*/ 5 h 1246"/>
                  <a:gd name="T38" fmla="*/ 2 w 603"/>
                  <a:gd name="T39" fmla="*/ 5 h 1246"/>
                  <a:gd name="T40" fmla="*/ 1 w 603"/>
                  <a:gd name="T41" fmla="*/ 5 h 1246"/>
                  <a:gd name="T42" fmla="*/ 1 w 603"/>
                  <a:gd name="T43" fmla="*/ 5 h 1246"/>
                  <a:gd name="T44" fmla="*/ 1 w 603"/>
                  <a:gd name="T45" fmla="*/ 4 h 1246"/>
                  <a:gd name="T46" fmla="*/ 1 w 603"/>
                  <a:gd name="T47" fmla="*/ 4 h 1246"/>
                  <a:gd name="T48" fmla="*/ 1 w 603"/>
                  <a:gd name="T49" fmla="*/ 4 h 1246"/>
                  <a:gd name="T50" fmla="*/ 1 w 603"/>
                  <a:gd name="T51" fmla="*/ 3 h 1246"/>
                  <a:gd name="T52" fmla="*/ 0 w 603"/>
                  <a:gd name="T53" fmla="*/ 3 h 1246"/>
                  <a:gd name="T54" fmla="*/ 0 w 603"/>
                  <a:gd name="T55" fmla="*/ 2 h 1246"/>
                  <a:gd name="T56" fmla="*/ 0 w 603"/>
                  <a:gd name="T57" fmla="*/ 2 h 1246"/>
                  <a:gd name="T58" fmla="*/ 1 w 603"/>
                  <a:gd name="T59" fmla="*/ 1 h 1246"/>
                  <a:gd name="T60" fmla="*/ 1 w 603"/>
                  <a:gd name="T61" fmla="*/ 1 h 1246"/>
                  <a:gd name="T62" fmla="*/ 1 w 603"/>
                  <a:gd name="T63" fmla="*/ 1 h 1246"/>
                  <a:gd name="T64" fmla="*/ 1 w 603"/>
                  <a:gd name="T65" fmla="*/ 0 h 1246"/>
                  <a:gd name="T66" fmla="*/ 0 w 603"/>
                  <a:gd name="T67" fmla="*/ 0 h 1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3" h="1246">
                    <a:moveTo>
                      <a:pt x="44" y="0"/>
                    </a:moveTo>
                    <a:lnTo>
                      <a:pt x="38" y="52"/>
                    </a:lnTo>
                    <a:lnTo>
                      <a:pt x="33" y="101"/>
                    </a:lnTo>
                    <a:lnTo>
                      <a:pt x="26" y="151"/>
                    </a:lnTo>
                    <a:lnTo>
                      <a:pt x="21" y="203"/>
                    </a:lnTo>
                    <a:lnTo>
                      <a:pt x="14" y="254"/>
                    </a:lnTo>
                    <a:lnTo>
                      <a:pt x="11" y="306"/>
                    </a:lnTo>
                    <a:lnTo>
                      <a:pt x="7" y="355"/>
                    </a:lnTo>
                    <a:lnTo>
                      <a:pt x="5" y="406"/>
                    </a:lnTo>
                    <a:lnTo>
                      <a:pt x="1" y="455"/>
                    </a:lnTo>
                    <a:lnTo>
                      <a:pt x="0" y="505"/>
                    </a:lnTo>
                    <a:lnTo>
                      <a:pt x="0" y="554"/>
                    </a:lnTo>
                    <a:lnTo>
                      <a:pt x="2" y="601"/>
                    </a:lnTo>
                    <a:lnTo>
                      <a:pt x="6" y="648"/>
                    </a:lnTo>
                    <a:lnTo>
                      <a:pt x="12" y="695"/>
                    </a:lnTo>
                    <a:lnTo>
                      <a:pt x="19" y="740"/>
                    </a:lnTo>
                    <a:lnTo>
                      <a:pt x="27" y="785"/>
                    </a:lnTo>
                    <a:lnTo>
                      <a:pt x="39" y="826"/>
                    </a:lnTo>
                    <a:lnTo>
                      <a:pt x="52" y="870"/>
                    </a:lnTo>
                    <a:lnTo>
                      <a:pt x="70" y="910"/>
                    </a:lnTo>
                    <a:lnTo>
                      <a:pt x="89" y="950"/>
                    </a:lnTo>
                    <a:lnTo>
                      <a:pt x="111" y="988"/>
                    </a:lnTo>
                    <a:lnTo>
                      <a:pt x="137" y="1023"/>
                    </a:lnTo>
                    <a:lnTo>
                      <a:pt x="168" y="1056"/>
                    </a:lnTo>
                    <a:lnTo>
                      <a:pt x="198" y="1088"/>
                    </a:lnTo>
                    <a:lnTo>
                      <a:pt x="234" y="1118"/>
                    </a:lnTo>
                    <a:lnTo>
                      <a:pt x="275" y="1145"/>
                    </a:lnTo>
                    <a:lnTo>
                      <a:pt x="319" y="1168"/>
                    </a:lnTo>
                    <a:lnTo>
                      <a:pt x="366" y="1188"/>
                    </a:lnTo>
                    <a:lnTo>
                      <a:pt x="417" y="1208"/>
                    </a:lnTo>
                    <a:lnTo>
                      <a:pt x="471" y="1224"/>
                    </a:lnTo>
                    <a:lnTo>
                      <a:pt x="530" y="1237"/>
                    </a:lnTo>
                    <a:lnTo>
                      <a:pt x="593" y="1246"/>
                    </a:lnTo>
                    <a:lnTo>
                      <a:pt x="603" y="1171"/>
                    </a:lnTo>
                    <a:lnTo>
                      <a:pt x="543" y="1161"/>
                    </a:lnTo>
                    <a:lnTo>
                      <a:pt x="490" y="1148"/>
                    </a:lnTo>
                    <a:lnTo>
                      <a:pt x="440" y="1135"/>
                    </a:lnTo>
                    <a:lnTo>
                      <a:pt x="394" y="1118"/>
                    </a:lnTo>
                    <a:lnTo>
                      <a:pt x="353" y="1098"/>
                    </a:lnTo>
                    <a:lnTo>
                      <a:pt x="315" y="1077"/>
                    </a:lnTo>
                    <a:lnTo>
                      <a:pt x="281" y="1055"/>
                    </a:lnTo>
                    <a:lnTo>
                      <a:pt x="250" y="1030"/>
                    </a:lnTo>
                    <a:lnTo>
                      <a:pt x="222" y="1003"/>
                    </a:lnTo>
                    <a:lnTo>
                      <a:pt x="197" y="974"/>
                    </a:lnTo>
                    <a:lnTo>
                      <a:pt x="176" y="943"/>
                    </a:lnTo>
                    <a:lnTo>
                      <a:pt x="157" y="913"/>
                    </a:lnTo>
                    <a:lnTo>
                      <a:pt x="139" y="879"/>
                    </a:lnTo>
                    <a:lnTo>
                      <a:pt x="125" y="844"/>
                    </a:lnTo>
                    <a:lnTo>
                      <a:pt x="112" y="805"/>
                    </a:lnTo>
                    <a:lnTo>
                      <a:pt x="104" y="766"/>
                    </a:lnTo>
                    <a:lnTo>
                      <a:pt x="94" y="727"/>
                    </a:lnTo>
                    <a:lnTo>
                      <a:pt x="87" y="685"/>
                    </a:lnTo>
                    <a:lnTo>
                      <a:pt x="84" y="642"/>
                    </a:lnTo>
                    <a:lnTo>
                      <a:pt x="81" y="598"/>
                    </a:lnTo>
                    <a:lnTo>
                      <a:pt x="79" y="551"/>
                    </a:lnTo>
                    <a:lnTo>
                      <a:pt x="79" y="505"/>
                    </a:lnTo>
                    <a:lnTo>
                      <a:pt x="80" y="458"/>
                    </a:lnTo>
                    <a:lnTo>
                      <a:pt x="83" y="409"/>
                    </a:lnTo>
                    <a:lnTo>
                      <a:pt x="85" y="360"/>
                    </a:lnTo>
                    <a:lnTo>
                      <a:pt x="89" y="311"/>
                    </a:lnTo>
                    <a:lnTo>
                      <a:pt x="93" y="262"/>
                    </a:lnTo>
                    <a:lnTo>
                      <a:pt x="97" y="210"/>
                    </a:lnTo>
                    <a:lnTo>
                      <a:pt x="102" y="162"/>
                    </a:lnTo>
                    <a:lnTo>
                      <a:pt x="109" y="111"/>
                    </a:lnTo>
                    <a:lnTo>
                      <a:pt x="113" y="59"/>
                    </a:lnTo>
                    <a:lnTo>
                      <a:pt x="119" y="9"/>
                    </a:lnTo>
                    <a:lnTo>
                      <a:pt x="44" y="0"/>
                    </a:lnTo>
                    <a:close/>
                  </a:path>
                </a:pathLst>
              </a:custGeom>
              <a:solidFill>
                <a:srgbClr val="FF9900"/>
              </a:solidFill>
              <a:ln w="9525">
                <a:solidFill>
                  <a:srgbClr val="FF9900"/>
                </a:solidFill>
                <a:round/>
                <a:headEnd/>
                <a:tailEnd/>
              </a:ln>
            </p:spPr>
            <p:txBody>
              <a:bodyPr/>
              <a:lstStyle/>
              <a:p>
                <a:endParaRPr lang="el-GR"/>
              </a:p>
            </p:txBody>
          </p:sp>
          <p:sp>
            <p:nvSpPr>
              <p:cNvPr id="50401" name="Freeform 29"/>
              <p:cNvSpPr>
                <a:spLocks/>
              </p:cNvSpPr>
              <p:nvPr/>
            </p:nvSpPr>
            <p:spPr bwMode="auto">
              <a:xfrm>
                <a:off x="1775" y="3129"/>
                <a:ext cx="5" cy="3"/>
              </a:xfrm>
              <a:custGeom>
                <a:avLst/>
                <a:gdLst>
                  <a:gd name="T0" fmla="*/ 0 w 75"/>
                  <a:gd name="T1" fmla="*/ 0 h 42"/>
                  <a:gd name="T2" fmla="*/ 0 w 75"/>
                  <a:gd name="T3" fmla="*/ 0 h 42"/>
                  <a:gd name="T4" fmla="*/ 0 w 75"/>
                  <a:gd name="T5" fmla="*/ 0 h 42"/>
                  <a:gd name="T6" fmla="*/ 0 w 75"/>
                  <a:gd name="T7" fmla="*/ 0 h 42"/>
                  <a:gd name="T8" fmla="*/ 0 w 75"/>
                  <a:gd name="T9" fmla="*/ 0 h 42"/>
                  <a:gd name="T10" fmla="*/ 0 w 75"/>
                  <a:gd name="T11" fmla="*/ 0 h 42"/>
                  <a:gd name="T12" fmla="*/ 0 w 75"/>
                  <a:gd name="T13" fmla="*/ 0 h 42"/>
                  <a:gd name="T14" fmla="*/ 0 w 75"/>
                  <a:gd name="T15" fmla="*/ 0 h 42"/>
                  <a:gd name="T16" fmla="*/ 0 w 75"/>
                  <a:gd name="T17" fmla="*/ 0 h 42"/>
                  <a:gd name="T18" fmla="*/ 0 w 75"/>
                  <a:gd name="T19" fmla="*/ 0 h 42"/>
                  <a:gd name="T20" fmla="*/ 0 w 75"/>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2">
                    <a:moveTo>
                      <a:pt x="75" y="42"/>
                    </a:moveTo>
                    <a:lnTo>
                      <a:pt x="74" y="25"/>
                    </a:lnTo>
                    <a:lnTo>
                      <a:pt x="66" y="13"/>
                    </a:lnTo>
                    <a:lnTo>
                      <a:pt x="54" y="4"/>
                    </a:lnTo>
                    <a:lnTo>
                      <a:pt x="41" y="0"/>
                    </a:lnTo>
                    <a:lnTo>
                      <a:pt x="27" y="1"/>
                    </a:lnTo>
                    <a:lnTo>
                      <a:pt x="14" y="7"/>
                    </a:lnTo>
                    <a:lnTo>
                      <a:pt x="4" y="18"/>
                    </a:lnTo>
                    <a:lnTo>
                      <a:pt x="0" y="33"/>
                    </a:lnTo>
                    <a:lnTo>
                      <a:pt x="75" y="42"/>
                    </a:lnTo>
                    <a:close/>
                  </a:path>
                </a:pathLst>
              </a:custGeom>
              <a:solidFill>
                <a:srgbClr val="FF9900"/>
              </a:solidFill>
              <a:ln w="9525">
                <a:solidFill>
                  <a:srgbClr val="FF9900"/>
                </a:solidFill>
                <a:round/>
                <a:headEnd/>
                <a:tailEnd/>
              </a:ln>
            </p:spPr>
            <p:txBody>
              <a:bodyPr/>
              <a:lstStyle/>
              <a:p>
                <a:endParaRPr lang="el-GR"/>
              </a:p>
            </p:txBody>
          </p:sp>
        </p:grpSp>
        <p:grpSp>
          <p:nvGrpSpPr>
            <p:cNvPr id="50184" name="Group 30"/>
            <p:cNvGrpSpPr>
              <a:grpSpLocks/>
            </p:cNvGrpSpPr>
            <p:nvPr/>
          </p:nvGrpSpPr>
          <p:grpSpPr bwMode="auto">
            <a:xfrm>
              <a:off x="3696" y="2592"/>
              <a:ext cx="1728" cy="967"/>
              <a:chOff x="3264" y="2640"/>
              <a:chExt cx="1889" cy="967"/>
            </a:xfrm>
          </p:grpSpPr>
          <p:sp>
            <p:nvSpPr>
              <p:cNvPr id="50364" name="Freeform 31"/>
              <p:cNvSpPr>
                <a:spLocks/>
              </p:cNvSpPr>
              <p:nvPr/>
            </p:nvSpPr>
            <p:spPr bwMode="auto">
              <a:xfrm>
                <a:off x="3585" y="2640"/>
                <a:ext cx="199" cy="182"/>
              </a:xfrm>
              <a:custGeom>
                <a:avLst/>
                <a:gdLst>
                  <a:gd name="T0" fmla="*/ 1 w 333"/>
                  <a:gd name="T1" fmla="*/ 42 h 276"/>
                  <a:gd name="T2" fmla="*/ 0 w 333"/>
                  <a:gd name="T3" fmla="*/ 62 h 276"/>
                  <a:gd name="T4" fmla="*/ 3 w 333"/>
                  <a:gd name="T5" fmla="*/ 82 h 276"/>
                  <a:gd name="T6" fmla="*/ 11 w 333"/>
                  <a:gd name="T7" fmla="*/ 100 h 276"/>
                  <a:gd name="T8" fmla="*/ 27 w 333"/>
                  <a:gd name="T9" fmla="*/ 114 h 276"/>
                  <a:gd name="T10" fmla="*/ 45 w 333"/>
                  <a:gd name="T11" fmla="*/ 120 h 276"/>
                  <a:gd name="T12" fmla="*/ 64 w 333"/>
                  <a:gd name="T13" fmla="*/ 117 h 276"/>
                  <a:gd name="T14" fmla="*/ 81 w 333"/>
                  <a:gd name="T15" fmla="*/ 107 h 276"/>
                  <a:gd name="T16" fmla="*/ 106 w 333"/>
                  <a:gd name="T17" fmla="*/ 103 h 276"/>
                  <a:gd name="T18" fmla="*/ 107 w 333"/>
                  <a:gd name="T19" fmla="*/ 98 h 276"/>
                  <a:gd name="T20" fmla="*/ 108 w 333"/>
                  <a:gd name="T21" fmla="*/ 85 h 276"/>
                  <a:gd name="T22" fmla="*/ 114 w 333"/>
                  <a:gd name="T23" fmla="*/ 80 h 276"/>
                  <a:gd name="T24" fmla="*/ 118 w 333"/>
                  <a:gd name="T25" fmla="*/ 73 h 276"/>
                  <a:gd name="T26" fmla="*/ 118 w 333"/>
                  <a:gd name="T27" fmla="*/ 57 h 276"/>
                  <a:gd name="T28" fmla="*/ 112 w 333"/>
                  <a:gd name="T29" fmla="*/ 50 h 276"/>
                  <a:gd name="T30" fmla="*/ 108 w 333"/>
                  <a:gd name="T31" fmla="*/ 51 h 276"/>
                  <a:gd name="T32" fmla="*/ 103 w 333"/>
                  <a:gd name="T33" fmla="*/ 53 h 276"/>
                  <a:gd name="T34" fmla="*/ 100 w 333"/>
                  <a:gd name="T35" fmla="*/ 43 h 276"/>
                  <a:gd name="T36" fmla="*/ 96 w 333"/>
                  <a:gd name="T37" fmla="*/ 32 h 276"/>
                  <a:gd name="T38" fmla="*/ 88 w 333"/>
                  <a:gd name="T39" fmla="*/ 22 h 276"/>
                  <a:gd name="T40" fmla="*/ 80 w 333"/>
                  <a:gd name="T41" fmla="*/ 13 h 276"/>
                  <a:gd name="T42" fmla="*/ 63 w 333"/>
                  <a:gd name="T43" fmla="*/ 2 h 276"/>
                  <a:gd name="T44" fmla="*/ 44 w 333"/>
                  <a:gd name="T45" fmla="*/ 0 h 276"/>
                  <a:gd name="T46" fmla="*/ 26 w 333"/>
                  <a:gd name="T47" fmla="*/ 7 h 276"/>
                  <a:gd name="T48" fmla="*/ 10 w 333"/>
                  <a:gd name="T49" fmla="*/ 22 h 276"/>
                  <a:gd name="T50" fmla="*/ 8 w 333"/>
                  <a:gd name="T51" fmla="*/ 27 h 276"/>
                  <a:gd name="T52" fmla="*/ 5 w 333"/>
                  <a:gd name="T53" fmla="*/ 32 h 276"/>
                  <a:gd name="T54" fmla="*/ 30 w 333"/>
                  <a:gd name="T55" fmla="*/ 47 h 276"/>
                  <a:gd name="T56" fmla="*/ 72 w 333"/>
                  <a:gd name="T57" fmla="*/ 49 h 276"/>
                  <a:gd name="T58" fmla="*/ 80 w 333"/>
                  <a:gd name="T59" fmla="*/ 42 h 276"/>
                  <a:gd name="T60" fmla="*/ 88 w 333"/>
                  <a:gd name="T61" fmla="*/ 45 h 276"/>
                  <a:gd name="T62" fmla="*/ 92 w 333"/>
                  <a:gd name="T63" fmla="*/ 57 h 276"/>
                  <a:gd name="T64" fmla="*/ 88 w 333"/>
                  <a:gd name="T65" fmla="*/ 71 h 276"/>
                  <a:gd name="T66" fmla="*/ 79 w 333"/>
                  <a:gd name="T67" fmla="*/ 78 h 276"/>
                  <a:gd name="T68" fmla="*/ 72 w 333"/>
                  <a:gd name="T69" fmla="*/ 76 h 276"/>
                  <a:gd name="T70" fmla="*/ 69 w 333"/>
                  <a:gd name="T71" fmla="*/ 69 h 276"/>
                  <a:gd name="T72" fmla="*/ 27 w 333"/>
                  <a:gd name="T73" fmla="*/ 59 h 276"/>
                  <a:gd name="T74" fmla="*/ 5 w 333"/>
                  <a:gd name="T75" fmla="*/ 32 h 2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3" h="276">
                    <a:moveTo>
                      <a:pt x="14" y="75"/>
                    </a:moveTo>
                    <a:lnTo>
                      <a:pt x="4" y="96"/>
                    </a:lnTo>
                    <a:lnTo>
                      <a:pt x="0" y="120"/>
                    </a:lnTo>
                    <a:lnTo>
                      <a:pt x="0" y="143"/>
                    </a:lnTo>
                    <a:lnTo>
                      <a:pt x="3" y="167"/>
                    </a:lnTo>
                    <a:lnTo>
                      <a:pt x="9" y="189"/>
                    </a:lnTo>
                    <a:lnTo>
                      <a:pt x="18" y="210"/>
                    </a:lnTo>
                    <a:lnTo>
                      <a:pt x="32" y="229"/>
                    </a:lnTo>
                    <a:lnTo>
                      <a:pt x="51" y="246"/>
                    </a:lnTo>
                    <a:lnTo>
                      <a:pt x="75" y="262"/>
                    </a:lnTo>
                    <a:lnTo>
                      <a:pt x="100" y="271"/>
                    </a:lnTo>
                    <a:lnTo>
                      <a:pt x="126" y="276"/>
                    </a:lnTo>
                    <a:lnTo>
                      <a:pt x="154" y="276"/>
                    </a:lnTo>
                    <a:lnTo>
                      <a:pt x="179" y="270"/>
                    </a:lnTo>
                    <a:lnTo>
                      <a:pt x="204" y="260"/>
                    </a:lnTo>
                    <a:lnTo>
                      <a:pt x="228" y="245"/>
                    </a:lnTo>
                    <a:lnTo>
                      <a:pt x="247" y="224"/>
                    </a:lnTo>
                    <a:lnTo>
                      <a:pt x="297" y="237"/>
                    </a:lnTo>
                    <a:lnTo>
                      <a:pt x="297" y="234"/>
                    </a:lnTo>
                    <a:lnTo>
                      <a:pt x="300" y="226"/>
                    </a:lnTo>
                    <a:lnTo>
                      <a:pt x="301" y="213"/>
                    </a:lnTo>
                    <a:lnTo>
                      <a:pt x="301" y="196"/>
                    </a:lnTo>
                    <a:lnTo>
                      <a:pt x="311" y="193"/>
                    </a:lnTo>
                    <a:lnTo>
                      <a:pt x="319" y="185"/>
                    </a:lnTo>
                    <a:lnTo>
                      <a:pt x="325" y="178"/>
                    </a:lnTo>
                    <a:lnTo>
                      <a:pt x="329" y="167"/>
                    </a:lnTo>
                    <a:lnTo>
                      <a:pt x="333" y="148"/>
                    </a:lnTo>
                    <a:lnTo>
                      <a:pt x="331" y="131"/>
                    </a:lnTo>
                    <a:lnTo>
                      <a:pt x="325" y="120"/>
                    </a:lnTo>
                    <a:lnTo>
                      <a:pt x="314" y="115"/>
                    </a:lnTo>
                    <a:lnTo>
                      <a:pt x="308" y="115"/>
                    </a:lnTo>
                    <a:lnTo>
                      <a:pt x="301" y="117"/>
                    </a:lnTo>
                    <a:lnTo>
                      <a:pt x="295" y="120"/>
                    </a:lnTo>
                    <a:lnTo>
                      <a:pt x="290" y="123"/>
                    </a:lnTo>
                    <a:lnTo>
                      <a:pt x="286" y="111"/>
                    </a:lnTo>
                    <a:lnTo>
                      <a:pt x="281" y="98"/>
                    </a:lnTo>
                    <a:lnTo>
                      <a:pt x="275" y="87"/>
                    </a:lnTo>
                    <a:lnTo>
                      <a:pt x="267" y="75"/>
                    </a:lnTo>
                    <a:lnTo>
                      <a:pt x="259" y="62"/>
                    </a:lnTo>
                    <a:lnTo>
                      <a:pt x="248" y="51"/>
                    </a:lnTo>
                    <a:lnTo>
                      <a:pt x="237" y="40"/>
                    </a:lnTo>
                    <a:lnTo>
                      <a:pt x="225" y="29"/>
                    </a:lnTo>
                    <a:lnTo>
                      <a:pt x="201" y="14"/>
                    </a:lnTo>
                    <a:lnTo>
                      <a:pt x="176" y="4"/>
                    </a:lnTo>
                    <a:lnTo>
                      <a:pt x="150" y="0"/>
                    </a:lnTo>
                    <a:lnTo>
                      <a:pt x="123" y="0"/>
                    </a:lnTo>
                    <a:lnTo>
                      <a:pt x="97" y="4"/>
                    </a:lnTo>
                    <a:lnTo>
                      <a:pt x="72" y="15"/>
                    </a:lnTo>
                    <a:lnTo>
                      <a:pt x="50" y="31"/>
                    </a:lnTo>
                    <a:lnTo>
                      <a:pt x="29" y="51"/>
                    </a:lnTo>
                    <a:lnTo>
                      <a:pt x="25" y="57"/>
                    </a:lnTo>
                    <a:lnTo>
                      <a:pt x="22" y="62"/>
                    </a:lnTo>
                    <a:lnTo>
                      <a:pt x="17" y="68"/>
                    </a:lnTo>
                    <a:lnTo>
                      <a:pt x="14" y="75"/>
                    </a:lnTo>
                    <a:lnTo>
                      <a:pt x="78" y="125"/>
                    </a:lnTo>
                    <a:lnTo>
                      <a:pt x="84" y="109"/>
                    </a:lnTo>
                    <a:lnTo>
                      <a:pt x="193" y="126"/>
                    </a:lnTo>
                    <a:lnTo>
                      <a:pt x="201" y="112"/>
                    </a:lnTo>
                    <a:lnTo>
                      <a:pt x="212" y="101"/>
                    </a:lnTo>
                    <a:lnTo>
                      <a:pt x="225" y="95"/>
                    </a:lnTo>
                    <a:lnTo>
                      <a:pt x="237" y="96"/>
                    </a:lnTo>
                    <a:lnTo>
                      <a:pt x="248" y="103"/>
                    </a:lnTo>
                    <a:lnTo>
                      <a:pt x="256" y="115"/>
                    </a:lnTo>
                    <a:lnTo>
                      <a:pt x="258" y="131"/>
                    </a:lnTo>
                    <a:lnTo>
                      <a:pt x="254" y="148"/>
                    </a:lnTo>
                    <a:lnTo>
                      <a:pt x="247" y="162"/>
                    </a:lnTo>
                    <a:lnTo>
                      <a:pt x="236" y="173"/>
                    </a:lnTo>
                    <a:lnTo>
                      <a:pt x="223" y="179"/>
                    </a:lnTo>
                    <a:lnTo>
                      <a:pt x="211" y="178"/>
                    </a:lnTo>
                    <a:lnTo>
                      <a:pt x="203" y="174"/>
                    </a:lnTo>
                    <a:lnTo>
                      <a:pt x="197" y="168"/>
                    </a:lnTo>
                    <a:lnTo>
                      <a:pt x="192" y="159"/>
                    </a:lnTo>
                    <a:lnTo>
                      <a:pt x="190" y="150"/>
                    </a:lnTo>
                    <a:lnTo>
                      <a:pt x="75" y="137"/>
                    </a:lnTo>
                    <a:lnTo>
                      <a:pt x="78" y="125"/>
                    </a:lnTo>
                    <a:lnTo>
                      <a:pt x="14" y="75"/>
                    </a:lnTo>
                    <a:close/>
                  </a:path>
                </a:pathLst>
              </a:custGeom>
              <a:solidFill>
                <a:srgbClr val="FFFFFF"/>
              </a:solidFill>
              <a:ln w="9525">
                <a:solidFill>
                  <a:srgbClr val="FFFFFF"/>
                </a:solidFill>
                <a:round/>
                <a:headEnd/>
                <a:tailEnd/>
              </a:ln>
            </p:spPr>
            <p:txBody>
              <a:bodyPr/>
              <a:lstStyle/>
              <a:p>
                <a:endParaRPr lang="el-GR"/>
              </a:p>
            </p:txBody>
          </p:sp>
          <p:sp>
            <p:nvSpPr>
              <p:cNvPr id="50365" name="Freeform 32"/>
              <p:cNvSpPr>
                <a:spLocks/>
              </p:cNvSpPr>
              <p:nvPr/>
            </p:nvSpPr>
            <p:spPr bwMode="auto">
              <a:xfrm>
                <a:off x="3324" y="2841"/>
                <a:ext cx="590" cy="754"/>
              </a:xfrm>
              <a:custGeom>
                <a:avLst/>
                <a:gdLst>
                  <a:gd name="T0" fmla="*/ 224 w 985"/>
                  <a:gd name="T1" fmla="*/ 3 h 1141"/>
                  <a:gd name="T2" fmla="*/ 229 w 985"/>
                  <a:gd name="T3" fmla="*/ 1 h 1141"/>
                  <a:gd name="T4" fmla="*/ 232 w 985"/>
                  <a:gd name="T5" fmla="*/ 3 h 1141"/>
                  <a:gd name="T6" fmla="*/ 238 w 985"/>
                  <a:gd name="T7" fmla="*/ 22 h 1141"/>
                  <a:gd name="T8" fmla="*/ 250 w 985"/>
                  <a:gd name="T9" fmla="*/ 49 h 1141"/>
                  <a:gd name="T10" fmla="*/ 272 w 985"/>
                  <a:gd name="T11" fmla="*/ 72 h 1141"/>
                  <a:gd name="T12" fmla="*/ 298 w 985"/>
                  <a:gd name="T13" fmla="*/ 82 h 1141"/>
                  <a:gd name="T14" fmla="*/ 316 w 985"/>
                  <a:gd name="T15" fmla="*/ 83 h 1141"/>
                  <a:gd name="T16" fmla="*/ 329 w 985"/>
                  <a:gd name="T17" fmla="*/ 83 h 1141"/>
                  <a:gd name="T18" fmla="*/ 335 w 985"/>
                  <a:gd name="T19" fmla="*/ 81 h 1141"/>
                  <a:gd name="T20" fmla="*/ 353 w 985"/>
                  <a:gd name="T21" fmla="*/ 154 h 1141"/>
                  <a:gd name="T22" fmla="*/ 347 w 985"/>
                  <a:gd name="T23" fmla="*/ 159 h 1141"/>
                  <a:gd name="T24" fmla="*/ 331 w 985"/>
                  <a:gd name="T25" fmla="*/ 168 h 1141"/>
                  <a:gd name="T26" fmla="*/ 304 w 985"/>
                  <a:gd name="T27" fmla="*/ 176 h 1141"/>
                  <a:gd name="T28" fmla="*/ 267 w 985"/>
                  <a:gd name="T29" fmla="*/ 176 h 1141"/>
                  <a:gd name="T30" fmla="*/ 244 w 985"/>
                  <a:gd name="T31" fmla="*/ 170 h 1141"/>
                  <a:gd name="T32" fmla="*/ 228 w 985"/>
                  <a:gd name="T33" fmla="*/ 165 h 1141"/>
                  <a:gd name="T34" fmla="*/ 219 w 985"/>
                  <a:gd name="T35" fmla="*/ 161 h 1141"/>
                  <a:gd name="T36" fmla="*/ 216 w 985"/>
                  <a:gd name="T37" fmla="*/ 158 h 1141"/>
                  <a:gd name="T38" fmla="*/ 209 w 985"/>
                  <a:gd name="T39" fmla="*/ 365 h 1141"/>
                  <a:gd name="T40" fmla="*/ 241 w 985"/>
                  <a:gd name="T41" fmla="*/ 498 h 1141"/>
                  <a:gd name="T42" fmla="*/ 131 w 985"/>
                  <a:gd name="T43" fmla="*/ 373 h 1141"/>
                  <a:gd name="T44" fmla="*/ 99 w 985"/>
                  <a:gd name="T45" fmla="*/ 481 h 1141"/>
                  <a:gd name="T46" fmla="*/ 14 w 985"/>
                  <a:gd name="T47" fmla="*/ 498 h 1141"/>
                  <a:gd name="T48" fmla="*/ 0 w 985"/>
                  <a:gd name="T49" fmla="*/ 361 h 1141"/>
                  <a:gd name="T50" fmla="*/ 11 w 985"/>
                  <a:gd name="T51" fmla="*/ 313 h 1141"/>
                  <a:gd name="T52" fmla="*/ 12 w 985"/>
                  <a:gd name="T53" fmla="*/ 353 h 1141"/>
                  <a:gd name="T54" fmla="*/ 14 w 985"/>
                  <a:gd name="T55" fmla="*/ 354 h 1141"/>
                  <a:gd name="T56" fmla="*/ 20 w 985"/>
                  <a:gd name="T57" fmla="*/ 355 h 1141"/>
                  <a:gd name="T58" fmla="*/ 28 w 985"/>
                  <a:gd name="T59" fmla="*/ 356 h 1141"/>
                  <a:gd name="T60" fmla="*/ 40 w 985"/>
                  <a:gd name="T61" fmla="*/ 359 h 1141"/>
                  <a:gd name="T62" fmla="*/ 55 w 985"/>
                  <a:gd name="T63" fmla="*/ 360 h 1141"/>
                  <a:gd name="T64" fmla="*/ 75 w 985"/>
                  <a:gd name="T65" fmla="*/ 361 h 1141"/>
                  <a:gd name="T66" fmla="*/ 99 w 985"/>
                  <a:gd name="T67" fmla="*/ 361 h 1141"/>
                  <a:gd name="T68" fmla="*/ 126 w 985"/>
                  <a:gd name="T69" fmla="*/ 361 h 1141"/>
                  <a:gd name="T70" fmla="*/ 149 w 985"/>
                  <a:gd name="T71" fmla="*/ 361 h 1141"/>
                  <a:gd name="T72" fmla="*/ 168 w 985"/>
                  <a:gd name="T73" fmla="*/ 360 h 1141"/>
                  <a:gd name="T74" fmla="*/ 183 w 985"/>
                  <a:gd name="T75" fmla="*/ 359 h 1141"/>
                  <a:gd name="T76" fmla="*/ 195 w 985"/>
                  <a:gd name="T77" fmla="*/ 356 h 1141"/>
                  <a:gd name="T78" fmla="*/ 202 w 985"/>
                  <a:gd name="T79" fmla="*/ 355 h 1141"/>
                  <a:gd name="T80" fmla="*/ 207 w 985"/>
                  <a:gd name="T81" fmla="*/ 354 h 1141"/>
                  <a:gd name="T82" fmla="*/ 209 w 985"/>
                  <a:gd name="T83" fmla="*/ 353 h 1141"/>
                  <a:gd name="T84" fmla="*/ 205 w 985"/>
                  <a:gd name="T85" fmla="*/ 132 h 1141"/>
                  <a:gd name="T86" fmla="*/ 209 w 985"/>
                  <a:gd name="T87" fmla="*/ 135 h 1141"/>
                  <a:gd name="T88" fmla="*/ 221 w 985"/>
                  <a:gd name="T89" fmla="*/ 143 h 1141"/>
                  <a:gd name="T90" fmla="*/ 245 w 985"/>
                  <a:gd name="T91" fmla="*/ 153 h 1141"/>
                  <a:gd name="T92" fmla="*/ 281 w 985"/>
                  <a:gd name="T93" fmla="*/ 161 h 1141"/>
                  <a:gd name="T94" fmla="*/ 305 w 985"/>
                  <a:gd name="T95" fmla="*/ 159 h 1141"/>
                  <a:gd name="T96" fmla="*/ 322 w 985"/>
                  <a:gd name="T97" fmla="*/ 155 h 1141"/>
                  <a:gd name="T98" fmla="*/ 334 w 985"/>
                  <a:gd name="T99" fmla="*/ 149 h 1141"/>
                  <a:gd name="T100" fmla="*/ 338 w 985"/>
                  <a:gd name="T101" fmla="*/ 146 h 1141"/>
                  <a:gd name="T102" fmla="*/ 323 w 985"/>
                  <a:gd name="T103" fmla="*/ 100 h 1141"/>
                  <a:gd name="T104" fmla="*/ 313 w 985"/>
                  <a:gd name="T105" fmla="*/ 101 h 1141"/>
                  <a:gd name="T106" fmla="*/ 295 w 985"/>
                  <a:gd name="T107" fmla="*/ 98 h 1141"/>
                  <a:gd name="T108" fmla="*/ 276 w 985"/>
                  <a:gd name="T109" fmla="*/ 93 h 1141"/>
                  <a:gd name="T110" fmla="*/ 251 w 985"/>
                  <a:gd name="T111" fmla="*/ 75 h 1141"/>
                  <a:gd name="T112" fmla="*/ 231 w 985"/>
                  <a:gd name="T113" fmla="*/ 48 h 1141"/>
                  <a:gd name="T114" fmla="*/ 222 w 985"/>
                  <a:gd name="T115" fmla="*/ 22 h 1141"/>
                  <a:gd name="T116" fmla="*/ 219 w 985"/>
                  <a:gd name="T117" fmla="*/ 7 h 1141"/>
                  <a:gd name="T118" fmla="*/ 222 w 985"/>
                  <a:gd name="T119" fmla="*/ 4 h 11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5" h="1141">
                    <a:moveTo>
                      <a:pt x="618" y="9"/>
                    </a:moveTo>
                    <a:lnTo>
                      <a:pt x="625" y="8"/>
                    </a:lnTo>
                    <a:lnTo>
                      <a:pt x="632" y="6"/>
                    </a:lnTo>
                    <a:lnTo>
                      <a:pt x="639" y="3"/>
                    </a:lnTo>
                    <a:lnTo>
                      <a:pt x="646" y="0"/>
                    </a:lnTo>
                    <a:lnTo>
                      <a:pt x="647" y="6"/>
                    </a:lnTo>
                    <a:lnTo>
                      <a:pt x="653" y="25"/>
                    </a:lnTo>
                    <a:lnTo>
                      <a:pt x="663" y="50"/>
                    </a:lnTo>
                    <a:lnTo>
                      <a:pt x="677" y="81"/>
                    </a:lnTo>
                    <a:lnTo>
                      <a:pt x="697" y="112"/>
                    </a:lnTo>
                    <a:lnTo>
                      <a:pt x="725" y="142"/>
                    </a:lnTo>
                    <a:lnTo>
                      <a:pt x="758" y="165"/>
                    </a:lnTo>
                    <a:lnTo>
                      <a:pt x="800" y="181"/>
                    </a:lnTo>
                    <a:lnTo>
                      <a:pt x="832" y="187"/>
                    </a:lnTo>
                    <a:lnTo>
                      <a:pt x="858" y="190"/>
                    </a:lnTo>
                    <a:lnTo>
                      <a:pt x="882" y="190"/>
                    </a:lnTo>
                    <a:lnTo>
                      <a:pt x="902" y="190"/>
                    </a:lnTo>
                    <a:lnTo>
                      <a:pt x="918" y="189"/>
                    </a:lnTo>
                    <a:lnTo>
                      <a:pt x="929" y="187"/>
                    </a:lnTo>
                    <a:lnTo>
                      <a:pt x="935" y="186"/>
                    </a:lnTo>
                    <a:lnTo>
                      <a:pt x="938" y="186"/>
                    </a:lnTo>
                    <a:lnTo>
                      <a:pt x="985" y="353"/>
                    </a:lnTo>
                    <a:lnTo>
                      <a:pt x="980" y="356"/>
                    </a:lnTo>
                    <a:lnTo>
                      <a:pt x="969" y="364"/>
                    </a:lnTo>
                    <a:lnTo>
                      <a:pt x="951" y="374"/>
                    </a:lnTo>
                    <a:lnTo>
                      <a:pt x="924" y="385"/>
                    </a:lnTo>
                    <a:lnTo>
                      <a:pt x="890" y="396"/>
                    </a:lnTo>
                    <a:lnTo>
                      <a:pt x="847" y="403"/>
                    </a:lnTo>
                    <a:lnTo>
                      <a:pt x="799" y="406"/>
                    </a:lnTo>
                    <a:lnTo>
                      <a:pt x="744" y="403"/>
                    </a:lnTo>
                    <a:lnTo>
                      <a:pt x="708" y="396"/>
                    </a:lnTo>
                    <a:lnTo>
                      <a:pt x="679" y="390"/>
                    </a:lnTo>
                    <a:lnTo>
                      <a:pt x="655" y="384"/>
                    </a:lnTo>
                    <a:lnTo>
                      <a:pt x="635" y="378"/>
                    </a:lnTo>
                    <a:lnTo>
                      <a:pt x="621" y="371"/>
                    </a:lnTo>
                    <a:lnTo>
                      <a:pt x="610" y="367"/>
                    </a:lnTo>
                    <a:lnTo>
                      <a:pt x="603" y="364"/>
                    </a:lnTo>
                    <a:lnTo>
                      <a:pt x="602" y="362"/>
                    </a:lnTo>
                    <a:lnTo>
                      <a:pt x="613" y="825"/>
                    </a:lnTo>
                    <a:lnTo>
                      <a:pt x="582" y="836"/>
                    </a:lnTo>
                    <a:lnTo>
                      <a:pt x="597" y="1102"/>
                    </a:lnTo>
                    <a:lnTo>
                      <a:pt x="671" y="1141"/>
                    </a:lnTo>
                    <a:lnTo>
                      <a:pt x="360" y="1141"/>
                    </a:lnTo>
                    <a:lnTo>
                      <a:pt x="366" y="853"/>
                    </a:lnTo>
                    <a:lnTo>
                      <a:pt x="263" y="853"/>
                    </a:lnTo>
                    <a:lnTo>
                      <a:pt x="277" y="1102"/>
                    </a:lnTo>
                    <a:lnTo>
                      <a:pt x="350" y="1141"/>
                    </a:lnTo>
                    <a:lnTo>
                      <a:pt x="39" y="1141"/>
                    </a:lnTo>
                    <a:lnTo>
                      <a:pt x="45" y="843"/>
                    </a:lnTo>
                    <a:lnTo>
                      <a:pt x="0" y="827"/>
                    </a:lnTo>
                    <a:lnTo>
                      <a:pt x="0" y="713"/>
                    </a:lnTo>
                    <a:lnTo>
                      <a:pt x="31" y="716"/>
                    </a:lnTo>
                    <a:lnTo>
                      <a:pt x="31" y="808"/>
                    </a:lnTo>
                    <a:lnTo>
                      <a:pt x="33" y="808"/>
                    </a:lnTo>
                    <a:lnTo>
                      <a:pt x="34" y="810"/>
                    </a:lnTo>
                    <a:lnTo>
                      <a:pt x="39" y="810"/>
                    </a:lnTo>
                    <a:lnTo>
                      <a:pt x="45" y="811"/>
                    </a:lnTo>
                    <a:lnTo>
                      <a:pt x="55" y="813"/>
                    </a:lnTo>
                    <a:lnTo>
                      <a:pt x="64" y="814"/>
                    </a:lnTo>
                    <a:lnTo>
                      <a:pt x="78" y="816"/>
                    </a:lnTo>
                    <a:lnTo>
                      <a:pt x="92" y="818"/>
                    </a:lnTo>
                    <a:lnTo>
                      <a:pt x="111" y="821"/>
                    </a:lnTo>
                    <a:lnTo>
                      <a:pt x="131" y="822"/>
                    </a:lnTo>
                    <a:lnTo>
                      <a:pt x="153" y="824"/>
                    </a:lnTo>
                    <a:lnTo>
                      <a:pt x="180" y="825"/>
                    </a:lnTo>
                    <a:lnTo>
                      <a:pt x="208" y="827"/>
                    </a:lnTo>
                    <a:lnTo>
                      <a:pt x="241" y="827"/>
                    </a:lnTo>
                    <a:lnTo>
                      <a:pt x="275" y="828"/>
                    </a:lnTo>
                    <a:lnTo>
                      <a:pt x="313" y="828"/>
                    </a:lnTo>
                    <a:lnTo>
                      <a:pt x="350" y="828"/>
                    </a:lnTo>
                    <a:lnTo>
                      <a:pt x="385" y="827"/>
                    </a:lnTo>
                    <a:lnTo>
                      <a:pt x="416" y="827"/>
                    </a:lnTo>
                    <a:lnTo>
                      <a:pt x="444" y="825"/>
                    </a:lnTo>
                    <a:lnTo>
                      <a:pt x="469" y="824"/>
                    </a:lnTo>
                    <a:lnTo>
                      <a:pt x="492" y="822"/>
                    </a:lnTo>
                    <a:lnTo>
                      <a:pt x="511" y="821"/>
                    </a:lnTo>
                    <a:lnTo>
                      <a:pt x="528" y="818"/>
                    </a:lnTo>
                    <a:lnTo>
                      <a:pt x="543" y="816"/>
                    </a:lnTo>
                    <a:lnTo>
                      <a:pt x="553" y="814"/>
                    </a:lnTo>
                    <a:lnTo>
                      <a:pt x="563" y="813"/>
                    </a:lnTo>
                    <a:lnTo>
                      <a:pt x="571" y="811"/>
                    </a:lnTo>
                    <a:lnTo>
                      <a:pt x="577" y="810"/>
                    </a:lnTo>
                    <a:lnTo>
                      <a:pt x="580" y="810"/>
                    </a:lnTo>
                    <a:lnTo>
                      <a:pt x="583" y="808"/>
                    </a:lnTo>
                    <a:lnTo>
                      <a:pt x="571" y="303"/>
                    </a:lnTo>
                    <a:lnTo>
                      <a:pt x="574" y="304"/>
                    </a:lnTo>
                    <a:lnTo>
                      <a:pt x="582" y="310"/>
                    </a:lnTo>
                    <a:lnTo>
                      <a:pt x="596" y="320"/>
                    </a:lnTo>
                    <a:lnTo>
                      <a:pt x="616" y="329"/>
                    </a:lnTo>
                    <a:lnTo>
                      <a:pt x="644" y="340"/>
                    </a:lnTo>
                    <a:lnTo>
                      <a:pt x="682" y="351"/>
                    </a:lnTo>
                    <a:lnTo>
                      <a:pt x="727" y="360"/>
                    </a:lnTo>
                    <a:lnTo>
                      <a:pt x="783" y="367"/>
                    </a:lnTo>
                    <a:lnTo>
                      <a:pt x="818" y="368"/>
                    </a:lnTo>
                    <a:lnTo>
                      <a:pt x="849" y="365"/>
                    </a:lnTo>
                    <a:lnTo>
                      <a:pt x="877" y="360"/>
                    </a:lnTo>
                    <a:lnTo>
                      <a:pt x="899" y="354"/>
                    </a:lnTo>
                    <a:lnTo>
                      <a:pt x="918" y="348"/>
                    </a:lnTo>
                    <a:lnTo>
                      <a:pt x="930" y="342"/>
                    </a:lnTo>
                    <a:lnTo>
                      <a:pt x="938" y="337"/>
                    </a:lnTo>
                    <a:lnTo>
                      <a:pt x="941" y="335"/>
                    </a:lnTo>
                    <a:lnTo>
                      <a:pt x="907" y="229"/>
                    </a:lnTo>
                    <a:lnTo>
                      <a:pt x="902" y="229"/>
                    </a:lnTo>
                    <a:lnTo>
                      <a:pt x="890" y="231"/>
                    </a:lnTo>
                    <a:lnTo>
                      <a:pt x="872" y="231"/>
                    </a:lnTo>
                    <a:lnTo>
                      <a:pt x="849" y="229"/>
                    </a:lnTo>
                    <a:lnTo>
                      <a:pt x="822" y="226"/>
                    </a:lnTo>
                    <a:lnTo>
                      <a:pt x="794" y="222"/>
                    </a:lnTo>
                    <a:lnTo>
                      <a:pt x="768" y="214"/>
                    </a:lnTo>
                    <a:lnTo>
                      <a:pt x="741" y="201"/>
                    </a:lnTo>
                    <a:lnTo>
                      <a:pt x="699" y="172"/>
                    </a:lnTo>
                    <a:lnTo>
                      <a:pt x="666" y="140"/>
                    </a:lnTo>
                    <a:lnTo>
                      <a:pt x="644" y="109"/>
                    </a:lnTo>
                    <a:lnTo>
                      <a:pt x="628" y="78"/>
                    </a:lnTo>
                    <a:lnTo>
                      <a:pt x="619" y="51"/>
                    </a:lnTo>
                    <a:lnTo>
                      <a:pt x="613" y="30"/>
                    </a:lnTo>
                    <a:lnTo>
                      <a:pt x="611" y="16"/>
                    </a:lnTo>
                    <a:lnTo>
                      <a:pt x="611" y="11"/>
                    </a:lnTo>
                    <a:lnTo>
                      <a:pt x="618" y="9"/>
                    </a:lnTo>
                    <a:close/>
                  </a:path>
                </a:pathLst>
              </a:custGeom>
              <a:solidFill>
                <a:srgbClr val="FFFFFF"/>
              </a:solidFill>
              <a:ln w="9525">
                <a:solidFill>
                  <a:srgbClr val="FFFFFF"/>
                </a:solidFill>
                <a:round/>
                <a:headEnd/>
                <a:tailEnd/>
              </a:ln>
            </p:spPr>
            <p:txBody>
              <a:bodyPr/>
              <a:lstStyle/>
              <a:p>
                <a:endParaRPr lang="el-GR"/>
              </a:p>
            </p:txBody>
          </p:sp>
          <p:sp>
            <p:nvSpPr>
              <p:cNvPr id="50366" name="Freeform 33"/>
              <p:cNvSpPr>
                <a:spLocks/>
              </p:cNvSpPr>
              <p:nvPr/>
            </p:nvSpPr>
            <p:spPr bwMode="auto">
              <a:xfrm>
                <a:off x="3290" y="2746"/>
                <a:ext cx="273" cy="394"/>
              </a:xfrm>
              <a:custGeom>
                <a:avLst/>
                <a:gdLst>
                  <a:gd name="T0" fmla="*/ 19 w 455"/>
                  <a:gd name="T1" fmla="*/ 107 h 596"/>
                  <a:gd name="T2" fmla="*/ 3 w 455"/>
                  <a:gd name="T3" fmla="*/ 167 h 596"/>
                  <a:gd name="T4" fmla="*/ 0 w 455"/>
                  <a:gd name="T5" fmla="*/ 217 h 596"/>
                  <a:gd name="T6" fmla="*/ 1 w 455"/>
                  <a:gd name="T7" fmla="*/ 249 h 596"/>
                  <a:gd name="T8" fmla="*/ 3 w 455"/>
                  <a:gd name="T9" fmla="*/ 254 h 596"/>
                  <a:gd name="T10" fmla="*/ 7 w 455"/>
                  <a:gd name="T11" fmla="*/ 256 h 596"/>
                  <a:gd name="T12" fmla="*/ 14 w 455"/>
                  <a:gd name="T13" fmla="*/ 258 h 596"/>
                  <a:gd name="T14" fmla="*/ 27 w 455"/>
                  <a:gd name="T15" fmla="*/ 260 h 596"/>
                  <a:gd name="T16" fmla="*/ 41 w 455"/>
                  <a:gd name="T17" fmla="*/ 260 h 596"/>
                  <a:gd name="T18" fmla="*/ 54 w 455"/>
                  <a:gd name="T19" fmla="*/ 258 h 596"/>
                  <a:gd name="T20" fmla="*/ 64 w 455"/>
                  <a:gd name="T21" fmla="*/ 255 h 596"/>
                  <a:gd name="T22" fmla="*/ 69 w 455"/>
                  <a:gd name="T23" fmla="*/ 253 h 596"/>
                  <a:gd name="T24" fmla="*/ 70 w 455"/>
                  <a:gd name="T25" fmla="*/ 242 h 596"/>
                  <a:gd name="T26" fmla="*/ 75 w 455"/>
                  <a:gd name="T27" fmla="*/ 183 h 596"/>
                  <a:gd name="T28" fmla="*/ 87 w 455"/>
                  <a:gd name="T29" fmla="*/ 138 h 596"/>
                  <a:gd name="T30" fmla="*/ 97 w 455"/>
                  <a:gd name="T31" fmla="*/ 115 h 596"/>
                  <a:gd name="T32" fmla="*/ 108 w 455"/>
                  <a:gd name="T33" fmla="*/ 99 h 596"/>
                  <a:gd name="T34" fmla="*/ 114 w 455"/>
                  <a:gd name="T35" fmla="*/ 91 h 596"/>
                  <a:gd name="T36" fmla="*/ 107 w 455"/>
                  <a:gd name="T37" fmla="*/ 75 h 596"/>
                  <a:gd name="T38" fmla="*/ 103 w 455"/>
                  <a:gd name="T39" fmla="*/ 80 h 596"/>
                  <a:gd name="T40" fmla="*/ 93 w 455"/>
                  <a:gd name="T41" fmla="*/ 95 h 596"/>
                  <a:gd name="T42" fmla="*/ 80 w 455"/>
                  <a:gd name="T43" fmla="*/ 117 h 596"/>
                  <a:gd name="T44" fmla="*/ 68 w 455"/>
                  <a:gd name="T45" fmla="*/ 145 h 596"/>
                  <a:gd name="T46" fmla="*/ 57 w 455"/>
                  <a:gd name="T47" fmla="*/ 206 h 596"/>
                  <a:gd name="T48" fmla="*/ 57 w 455"/>
                  <a:gd name="T49" fmla="*/ 237 h 596"/>
                  <a:gd name="T50" fmla="*/ 57 w 455"/>
                  <a:gd name="T51" fmla="*/ 237 h 596"/>
                  <a:gd name="T52" fmla="*/ 55 w 455"/>
                  <a:gd name="T53" fmla="*/ 239 h 596"/>
                  <a:gd name="T54" fmla="*/ 48 w 455"/>
                  <a:gd name="T55" fmla="*/ 242 h 596"/>
                  <a:gd name="T56" fmla="*/ 35 w 455"/>
                  <a:gd name="T57" fmla="*/ 243 h 596"/>
                  <a:gd name="T58" fmla="*/ 22 w 455"/>
                  <a:gd name="T59" fmla="*/ 242 h 596"/>
                  <a:gd name="T60" fmla="*/ 16 w 455"/>
                  <a:gd name="T61" fmla="*/ 241 h 596"/>
                  <a:gd name="T62" fmla="*/ 14 w 455"/>
                  <a:gd name="T63" fmla="*/ 241 h 596"/>
                  <a:gd name="T64" fmla="*/ 14 w 455"/>
                  <a:gd name="T65" fmla="*/ 239 h 596"/>
                  <a:gd name="T66" fmla="*/ 14 w 455"/>
                  <a:gd name="T67" fmla="*/ 226 h 596"/>
                  <a:gd name="T68" fmla="*/ 16 w 455"/>
                  <a:gd name="T69" fmla="*/ 192 h 596"/>
                  <a:gd name="T70" fmla="*/ 24 w 455"/>
                  <a:gd name="T71" fmla="*/ 147 h 596"/>
                  <a:gd name="T72" fmla="*/ 40 w 455"/>
                  <a:gd name="T73" fmla="*/ 102 h 596"/>
                  <a:gd name="T74" fmla="*/ 58 w 455"/>
                  <a:gd name="T75" fmla="*/ 73 h 596"/>
                  <a:gd name="T76" fmla="*/ 76 w 455"/>
                  <a:gd name="T77" fmla="*/ 51 h 596"/>
                  <a:gd name="T78" fmla="*/ 96 w 455"/>
                  <a:gd name="T79" fmla="*/ 36 h 596"/>
                  <a:gd name="T80" fmla="*/ 114 w 455"/>
                  <a:gd name="T81" fmla="*/ 25 h 596"/>
                  <a:gd name="T82" fmla="*/ 130 w 455"/>
                  <a:gd name="T83" fmla="*/ 19 h 596"/>
                  <a:gd name="T84" fmla="*/ 145 w 455"/>
                  <a:gd name="T85" fmla="*/ 16 h 596"/>
                  <a:gd name="T86" fmla="*/ 156 w 455"/>
                  <a:gd name="T87" fmla="*/ 15 h 596"/>
                  <a:gd name="T88" fmla="*/ 164 w 455"/>
                  <a:gd name="T89" fmla="*/ 15 h 596"/>
                  <a:gd name="T90" fmla="*/ 162 w 455"/>
                  <a:gd name="T91" fmla="*/ 8 h 596"/>
                  <a:gd name="T92" fmla="*/ 161 w 455"/>
                  <a:gd name="T93" fmla="*/ 0 h 596"/>
                  <a:gd name="T94" fmla="*/ 154 w 455"/>
                  <a:gd name="T95" fmla="*/ 0 h 596"/>
                  <a:gd name="T96" fmla="*/ 142 w 455"/>
                  <a:gd name="T97" fmla="*/ 2 h 596"/>
                  <a:gd name="T98" fmla="*/ 127 w 455"/>
                  <a:gd name="T99" fmla="*/ 5 h 596"/>
                  <a:gd name="T100" fmla="*/ 110 w 455"/>
                  <a:gd name="T101" fmla="*/ 11 h 596"/>
                  <a:gd name="T102" fmla="*/ 91 w 455"/>
                  <a:gd name="T103" fmla="*/ 20 h 596"/>
                  <a:gd name="T104" fmla="*/ 71 w 455"/>
                  <a:gd name="T105" fmla="*/ 34 h 596"/>
                  <a:gd name="T106" fmla="*/ 52 w 455"/>
                  <a:gd name="T107" fmla="*/ 54 h 596"/>
                  <a:gd name="T108" fmla="*/ 34 w 455"/>
                  <a:gd name="T109" fmla="*/ 79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5" h="596">
                    <a:moveTo>
                      <a:pt x="94" y="180"/>
                    </a:moveTo>
                    <a:lnTo>
                      <a:pt x="53" y="245"/>
                    </a:lnTo>
                    <a:lnTo>
                      <a:pt x="26" y="314"/>
                    </a:lnTo>
                    <a:lnTo>
                      <a:pt x="9" y="381"/>
                    </a:lnTo>
                    <a:lnTo>
                      <a:pt x="1" y="444"/>
                    </a:lnTo>
                    <a:lnTo>
                      <a:pt x="0" y="498"/>
                    </a:lnTo>
                    <a:lnTo>
                      <a:pt x="1" y="542"/>
                    </a:lnTo>
                    <a:lnTo>
                      <a:pt x="4" y="570"/>
                    </a:lnTo>
                    <a:lnTo>
                      <a:pt x="6" y="581"/>
                    </a:lnTo>
                    <a:lnTo>
                      <a:pt x="8" y="581"/>
                    </a:lnTo>
                    <a:lnTo>
                      <a:pt x="11" y="584"/>
                    </a:lnTo>
                    <a:lnTo>
                      <a:pt x="19" y="586"/>
                    </a:lnTo>
                    <a:lnTo>
                      <a:pt x="28" y="589"/>
                    </a:lnTo>
                    <a:lnTo>
                      <a:pt x="40" y="592"/>
                    </a:lnTo>
                    <a:lnTo>
                      <a:pt x="56" y="593"/>
                    </a:lnTo>
                    <a:lnTo>
                      <a:pt x="75" y="596"/>
                    </a:lnTo>
                    <a:lnTo>
                      <a:pt x="97" y="596"/>
                    </a:lnTo>
                    <a:lnTo>
                      <a:pt x="115" y="595"/>
                    </a:lnTo>
                    <a:lnTo>
                      <a:pt x="134" y="593"/>
                    </a:lnTo>
                    <a:lnTo>
                      <a:pt x="150" y="590"/>
                    </a:lnTo>
                    <a:lnTo>
                      <a:pt x="164" y="587"/>
                    </a:lnTo>
                    <a:lnTo>
                      <a:pt x="176" y="584"/>
                    </a:lnTo>
                    <a:lnTo>
                      <a:pt x="186" y="581"/>
                    </a:lnTo>
                    <a:lnTo>
                      <a:pt x="192" y="579"/>
                    </a:lnTo>
                    <a:lnTo>
                      <a:pt x="194" y="578"/>
                    </a:lnTo>
                    <a:lnTo>
                      <a:pt x="194" y="554"/>
                    </a:lnTo>
                    <a:lnTo>
                      <a:pt x="198" y="495"/>
                    </a:lnTo>
                    <a:lnTo>
                      <a:pt x="208" y="419"/>
                    </a:lnTo>
                    <a:lnTo>
                      <a:pt x="226" y="345"/>
                    </a:lnTo>
                    <a:lnTo>
                      <a:pt x="241" y="314"/>
                    </a:lnTo>
                    <a:lnTo>
                      <a:pt x="255" y="286"/>
                    </a:lnTo>
                    <a:lnTo>
                      <a:pt x="270" y="263"/>
                    </a:lnTo>
                    <a:lnTo>
                      <a:pt x="286" y="242"/>
                    </a:lnTo>
                    <a:lnTo>
                      <a:pt x="300" y="227"/>
                    </a:lnTo>
                    <a:lnTo>
                      <a:pt x="311" y="214"/>
                    </a:lnTo>
                    <a:lnTo>
                      <a:pt x="317" y="208"/>
                    </a:lnTo>
                    <a:lnTo>
                      <a:pt x="320" y="205"/>
                    </a:lnTo>
                    <a:lnTo>
                      <a:pt x="298" y="172"/>
                    </a:lnTo>
                    <a:lnTo>
                      <a:pt x="295" y="175"/>
                    </a:lnTo>
                    <a:lnTo>
                      <a:pt x="287" y="183"/>
                    </a:lnTo>
                    <a:lnTo>
                      <a:pt x="275" y="197"/>
                    </a:lnTo>
                    <a:lnTo>
                      <a:pt x="259" y="216"/>
                    </a:lnTo>
                    <a:lnTo>
                      <a:pt x="242" y="239"/>
                    </a:lnTo>
                    <a:lnTo>
                      <a:pt x="223" y="267"/>
                    </a:lnTo>
                    <a:lnTo>
                      <a:pt x="206" y="297"/>
                    </a:lnTo>
                    <a:lnTo>
                      <a:pt x="190" y="331"/>
                    </a:lnTo>
                    <a:lnTo>
                      <a:pt x="169" y="403"/>
                    </a:lnTo>
                    <a:lnTo>
                      <a:pt x="159" y="472"/>
                    </a:lnTo>
                    <a:lnTo>
                      <a:pt x="158" y="522"/>
                    </a:lnTo>
                    <a:lnTo>
                      <a:pt x="158" y="542"/>
                    </a:lnTo>
                    <a:lnTo>
                      <a:pt x="158" y="543"/>
                    </a:lnTo>
                    <a:lnTo>
                      <a:pt x="155" y="547"/>
                    </a:lnTo>
                    <a:lnTo>
                      <a:pt x="151" y="548"/>
                    </a:lnTo>
                    <a:lnTo>
                      <a:pt x="144" y="551"/>
                    </a:lnTo>
                    <a:lnTo>
                      <a:pt x="133" y="554"/>
                    </a:lnTo>
                    <a:lnTo>
                      <a:pt x="117" y="556"/>
                    </a:lnTo>
                    <a:lnTo>
                      <a:pt x="97" y="556"/>
                    </a:lnTo>
                    <a:lnTo>
                      <a:pt x="76" y="556"/>
                    </a:lnTo>
                    <a:lnTo>
                      <a:pt x="61" y="554"/>
                    </a:lnTo>
                    <a:lnTo>
                      <a:pt x="51" y="553"/>
                    </a:lnTo>
                    <a:lnTo>
                      <a:pt x="45" y="551"/>
                    </a:lnTo>
                    <a:lnTo>
                      <a:pt x="40" y="551"/>
                    </a:lnTo>
                    <a:lnTo>
                      <a:pt x="39" y="550"/>
                    </a:lnTo>
                    <a:lnTo>
                      <a:pt x="39" y="548"/>
                    </a:lnTo>
                    <a:lnTo>
                      <a:pt x="39" y="540"/>
                    </a:lnTo>
                    <a:lnTo>
                      <a:pt x="39" y="517"/>
                    </a:lnTo>
                    <a:lnTo>
                      <a:pt x="40" y="483"/>
                    </a:lnTo>
                    <a:lnTo>
                      <a:pt x="45" y="440"/>
                    </a:lnTo>
                    <a:lnTo>
                      <a:pt x="53" y="390"/>
                    </a:lnTo>
                    <a:lnTo>
                      <a:pt x="67" y="337"/>
                    </a:lnTo>
                    <a:lnTo>
                      <a:pt x="86" y="284"/>
                    </a:lnTo>
                    <a:lnTo>
                      <a:pt x="112" y="234"/>
                    </a:lnTo>
                    <a:lnTo>
                      <a:pt x="136" y="199"/>
                    </a:lnTo>
                    <a:lnTo>
                      <a:pt x="161" y="167"/>
                    </a:lnTo>
                    <a:lnTo>
                      <a:pt x="187" y="141"/>
                    </a:lnTo>
                    <a:lnTo>
                      <a:pt x="212" y="117"/>
                    </a:lnTo>
                    <a:lnTo>
                      <a:pt x="239" y="99"/>
                    </a:lnTo>
                    <a:lnTo>
                      <a:pt x="266" y="82"/>
                    </a:lnTo>
                    <a:lnTo>
                      <a:pt x="291" y="69"/>
                    </a:lnTo>
                    <a:lnTo>
                      <a:pt x="316" y="58"/>
                    </a:lnTo>
                    <a:lnTo>
                      <a:pt x="339" y="50"/>
                    </a:lnTo>
                    <a:lnTo>
                      <a:pt x="362" y="44"/>
                    </a:lnTo>
                    <a:lnTo>
                      <a:pt x="383" y="39"/>
                    </a:lnTo>
                    <a:lnTo>
                      <a:pt x="402" y="36"/>
                    </a:lnTo>
                    <a:lnTo>
                      <a:pt x="419" y="35"/>
                    </a:lnTo>
                    <a:lnTo>
                      <a:pt x="434" y="35"/>
                    </a:lnTo>
                    <a:lnTo>
                      <a:pt x="445" y="35"/>
                    </a:lnTo>
                    <a:lnTo>
                      <a:pt x="455" y="35"/>
                    </a:lnTo>
                    <a:lnTo>
                      <a:pt x="453" y="27"/>
                    </a:lnTo>
                    <a:lnTo>
                      <a:pt x="450" y="18"/>
                    </a:lnTo>
                    <a:lnTo>
                      <a:pt x="448" y="10"/>
                    </a:lnTo>
                    <a:lnTo>
                      <a:pt x="447" y="0"/>
                    </a:lnTo>
                    <a:lnTo>
                      <a:pt x="437" y="0"/>
                    </a:lnTo>
                    <a:lnTo>
                      <a:pt x="427" y="0"/>
                    </a:lnTo>
                    <a:lnTo>
                      <a:pt x="411" y="2"/>
                    </a:lnTo>
                    <a:lnTo>
                      <a:pt x="394" y="4"/>
                    </a:lnTo>
                    <a:lnTo>
                      <a:pt x="375" y="7"/>
                    </a:lnTo>
                    <a:lnTo>
                      <a:pt x="353" y="11"/>
                    </a:lnTo>
                    <a:lnTo>
                      <a:pt x="330" y="16"/>
                    </a:lnTo>
                    <a:lnTo>
                      <a:pt x="306" y="24"/>
                    </a:lnTo>
                    <a:lnTo>
                      <a:pt x="280" y="33"/>
                    </a:lnTo>
                    <a:lnTo>
                      <a:pt x="253" y="46"/>
                    </a:lnTo>
                    <a:lnTo>
                      <a:pt x="226" y="60"/>
                    </a:lnTo>
                    <a:lnTo>
                      <a:pt x="198" y="77"/>
                    </a:lnTo>
                    <a:lnTo>
                      <a:pt x="172" y="97"/>
                    </a:lnTo>
                    <a:lnTo>
                      <a:pt x="145" y="122"/>
                    </a:lnTo>
                    <a:lnTo>
                      <a:pt x="119" y="149"/>
                    </a:lnTo>
                    <a:lnTo>
                      <a:pt x="94" y="180"/>
                    </a:lnTo>
                    <a:close/>
                  </a:path>
                </a:pathLst>
              </a:custGeom>
              <a:solidFill>
                <a:srgbClr val="FFFFFF"/>
              </a:solidFill>
              <a:ln w="9525">
                <a:solidFill>
                  <a:srgbClr val="FFFFFF"/>
                </a:solidFill>
                <a:round/>
                <a:headEnd/>
                <a:tailEnd/>
              </a:ln>
            </p:spPr>
            <p:txBody>
              <a:bodyPr/>
              <a:lstStyle/>
              <a:p>
                <a:endParaRPr lang="el-GR"/>
              </a:p>
            </p:txBody>
          </p:sp>
          <p:sp>
            <p:nvSpPr>
              <p:cNvPr id="50367" name="Freeform 34"/>
              <p:cNvSpPr>
                <a:spLocks/>
              </p:cNvSpPr>
              <p:nvPr/>
            </p:nvSpPr>
            <p:spPr bwMode="auto">
              <a:xfrm>
                <a:off x="3565" y="2783"/>
                <a:ext cx="125" cy="316"/>
              </a:xfrm>
              <a:custGeom>
                <a:avLst/>
                <a:gdLst>
                  <a:gd name="T0" fmla="*/ 47 w 209"/>
                  <a:gd name="T1" fmla="*/ 95 h 477"/>
                  <a:gd name="T2" fmla="*/ 41 w 209"/>
                  <a:gd name="T3" fmla="*/ 107 h 477"/>
                  <a:gd name="T4" fmla="*/ 36 w 209"/>
                  <a:gd name="T5" fmla="*/ 119 h 477"/>
                  <a:gd name="T6" fmla="*/ 30 w 209"/>
                  <a:gd name="T7" fmla="*/ 130 h 477"/>
                  <a:gd name="T8" fmla="*/ 25 w 209"/>
                  <a:gd name="T9" fmla="*/ 140 h 477"/>
                  <a:gd name="T10" fmla="*/ 20 w 209"/>
                  <a:gd name="T11" fmla="*/ 150 h 477"/>
                  <a:gd name="T12" fmla="*/ 16 w 209"/>
                  <a:gd name="T13" fmla="*/ 157 h 477"/>
                  <a:gd name="T14" fmla="*/ 14 w 209"/>
                  <a:gd name="T15" fmla="*/ 162 h 477"/>
                  <a:gd name="T16" fmla="*/ 13 w 209"/>
                  <a:gd name="T17" fmla="*/ 164 h 477"/>
                  <a:gd name="T18" fmla="*/ 13 w 209"/>
                  <a:gd name="T19" fmla="*/ 150 h 477"/>
                  <a:gd name="T20" fmla="*/ 15 w 209"/>
                  <a:gd name="T21" fmla="*/ 119 h 477"/>
                  <a:gd name="T22" fmla="*/ 16 w 209"/>
                  <a:gd name="T23" fmla="*/ 79 h 477"/>
                  <a:gd name="T24" fmla="*/ 15 w 209"/>
                  <a:gd name="T25" fmla="*/ 46 h 477"/>
                  <a:gd name="T26" fmla="*/ 14 w 209"/>
                  <a:gd name="T27" fmla="*/ 37 h 477"/>
                  <a:gd name="T28" fmla="*/ 14 w 209"/>
                  <a:gd name="T29" fmla="*/ 30 h 477"/>
                  <a:gd name="T30" fmla="*/ 14 w 209"/>
                  <a:gd name="T31" fmla="*/ 25 h 477"/>
                  <a:gd name="T32" fmla="*/ 14 w 209"/>
                  <a:gd name="T33" fmla="*/ 20 h 477"/>
                  <a:gd name="T34" fmla="*/ 11 w 209"/>
                  <a:gd name="T35" fmla="*/ 15 h 477"/>
                  <a:gd name="T36" fmla="*/ 7 w 209"/>
                  <a:gd name="T37" fmla="*/ 11 h 477"/>
                  <a:gd name="T38" fmla="*/ 4 w 209"/>
                  <a:gd name="T39" fmla="*/ 5 h 477"/>
                  <a:gd name="T40" fmla="*/ 2 w 209"/>
                  <a:gd name="T41" fmla="*/ 0 h 477"/>
                  <a:gd name="T42" fmla="*/ 3 w 209"/>
                  <a:gd name="T43" fmla="*/ 21 h 477"/>
                  <a:gd name="T44" fmla="*/ 3 w 209"/>
                  <a:gd name="T45" fmla="*/ 50 h 477"/>
                  <a:gd name="T46" fmla="*/ 3 w 209"/>
                  <a:gd name="T47" fmla="*/ 86 h 477"/>
                  <a:gd name="T48" fmla="*/ 3 w 209"/>
                  <a:gd name="T49" fmla="*/ 125 h 477"/>
                  <a:gd name="T50" fmla="*/ 1 w 209"/>
                  <a:gd name="T51" fmla="*/ 166 h 477"/>
                  <a:gd name="T52" fmla="*/ 1 w 209"/>
                  <a:gd name="T53" fmla="*/ 192 h 477"/>
                  <a:gd name="T54" fmla="*/ 0 w 209"/>
                  <a:gd name="T55" fmla="*/ 205 h 477"/>
                  <a:gd name="T56" fmla="*/ 0 w 209"/>
                  <a:gd name="T57" fmla="*/ 209 h 477"/>
                  <a:gd name="T58" fmla="*/ 1 w 209"/>
                  <a:gd name="T59" fmla="*/ 206 h 477"/>
                  <a:gd name="T60" fmla="*/ 7 w 209"/>
                  <a:gd name="T61" fmla="*/ 196 h 477"/>
                  <a:gd name="T62" fmla="*/ 14 w 209"/>
                  <a:gd name="T63" fmla="*/ 183 h 477"/>
                  <a:gd name="T64" fmla="*/ 24 w 209"/>
                  <a:gd name="T65" fmla="*/ 166 h 477"/>
                  <a:gd name="T66" fmla="*/ 33 w 209"/>
                  <a:gd name="T67" fmla="*/ 146 h 477"/>
                  <a:gd name="T68" fmla="*/ 44 w 209"/>
                  <a:gd name="T69" fmla="*/ 127 h 477"/>
                  <a:gd name="T70" fmla="*/ 52 w 209"/>
                  <a:gd name="T71" fmla="*/ 109 h 477"/>
                  <a:gd name="T72" fmla="*/ 59 w 209"/>
                  <a:gd name="T73" fmla="*/ 93 h 477"/>
                  <a:gd name="T74" fmla="*/ 65 w 209"/>
                  <a:gd name="T75" fmla="*/ 79 h 477"/>
                  <a:gd name="T76" fmla="*/ 69 w 209"/>
                  <a:gd name="T77" fmla="*/ 66 h 477"/>
                  <a:gd name="T78" fmla="*/ 72 w 209"/>
                  <a:gd name="T79" fmla="*/ 53 h 477"/>
                  <a:gd name="T80" fmla="*/ 75 w 209"/>
                  <a:gd name="T81" fmla="*/ 43 h 477"/>
                  <a:gd name="T82" fmla="*/ 72 w 209"/>
                  <a:gd name="T83" fmla="*/ 44 h 477"/>
                  <a:gd name="T84" fmla="*/ 69 w 209"/>
                  <a:gd name="T85" fmla="*/ 44 h 477"/>
                  <a:gd name="T86" fmla="*/ 65 w 209"/>
                  <a:gd name="T87" fmla="*/ 45 h 477"/>
                  <a:gd name="T88" fmla="*/ 62 w 209"/>
                  <a:gd name="T89" fmla="*/ 45 h 477"/>
                  <a:gd name="T90" fmla="*/ 60 w 209"/>
                  <a:gd name="T91" fmla="*/ 55 h 477"/>
                  <a:gd name="T92" fmla="*/ 57 w 209"/>
                  <a:gd name="T93" fmla="*/ 68 h 477"/>
                  <a:gd name="T94" fmla="*/ 53 w 209"/>
                  <a:gd name="T95" fmla="*/ 81 h 477"/>
                  <a:gd name="T96" fmla="*/ 47 w 209"/>
                  <a:gd name="T97" fmla="*/ 95 h 4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9" h="477">
                    <a:moveTo>
                      <a:pt x="130" y="218"/>
                    </a:moveTo>
                    <a:lnTo>
                      <a:pt x="115" y="243"/>
                    </a:lnTo>
                    <a:lnTo>
                      <a:pt x="100" y="270"/>
                    </a:lnTo>
                    <a:lnTo>
                      <a:pt x="83" y="296"/>
                    </a:lnTo>
                    <a:lnTo>
                      <a:pt x="69" y="319"/>
                    </a:lnTo>
                    <a:lnTo>
                      <a:pt x="56" y="341"/>
                    </a:lnTo>
                    <a:lnTo>
                      <a:pt x="45" y="358"/>
                    </a:lnTo>
                    <a:lnTo>
                      <a:pt x="39" y="369"/>
                    </a:lnTo>
                    <a:lnTo>
                      <a:pt x="36" y="374"/>
                    </a:lnTo>
                    <a:lnTo>
                      <a:pt x="37" y="343"/>
                    </a:lnTo>
                    <a:lnTo>
                      <a:pt x="42" y="270"/>
                    </a:lnTo>
                    <a:lnTo>
                      <a:pt x="44" y="181"/>
                    </a:lnTo>
                    <a:lnTo>
                      <a:pt x="42" y="104"/>
                    </a:lnTo>
                    <a:lnTo>
                      <a:pt x="40" y="85"/>
                    </a:lnTo>
                    <a:lnTo>
                      <a:pt x="40" y="70"/>
                    </a:lnTo>
                    <a:lnTo>
                      <a:pt x="39" y="57"/>
                    </a:lnTo>
                    <a:lnTo>
                      <a:pt x="39" y="46"/>
                    </a:lnTo>
                    <a:lnTo>
                      <a:pt x="30" y="35"/>
                    </a:lnTo>
                    <a:lnTo>
                      <a:pt x="20" y="25"/>
                    </a:lnTo>
                    <a:lnTo>
                      <a:pt x="12" y="12"/>
                    </a:lnTo>
                    <a:lnTo>
                      <a:pt x="6" y="0"/>
                    </a:lnTo>
                    <a:lnTo>
                      <a:pt x="8" y="48"/>
                    </a:lnTo>
                    <a:lnTo>
                      <a:pt x="9" y="115"/>
                    </a:lnTo>
                    <a:lnTo>
                      <a:pt x="9" y="196"/>
                    </a:lnTo>
                    <a:lnTo>
                      <a:pt x="8" y="284"/>
                    </a:lnTo>
                    <a:lnTo>
                      <a:pt x="4" y="379"/>
                    </a:lnTo>
                    <a:lnTo>
                      <a:pt x="1" y="438"/>
                    </a:lnTo>
                    <a:lnTo>
                      <a:pt x="0" y="468"/>
                    </a:lnTo>
                    <a:lnTo>
                      <a:pt x="0" y="477"/>
                    </a:lnTo>
                    <a:lnTo>
                      <a:pt x="4" y="469"/>
                    </a:lnTo>
                    <a:lnTo>
                      <a:pt x="20" y="447"/>
                    </a:lnTo>
                    <a:lnTo>
                      <a:pt x="40" y="416"/>
                    </a:lnTo>
                    <a:lnTo>
                      <a:pt x="67" y="377"/>
                    </a:lnTo>
                    <a:lnTo>
                      <a:pt x="94" y="333"/>
                    </a:lnTo>
                    <a:lnTo>
                      <a:pt x="122" y="290"/>
                    </a:lnTo>
                    <a:lnTo>
                      <a:pt x="145" y="248"/>
                    </a:lnTo>
                    <a:lnTo>
                      <a:pt x="166" y="212"/>
                    </a:lnTo>
                    <a:lnTo>
                      <a:pt x="181" y="181"/>
                    </a:lnTo>
                    <a:lnTo>
                      <a:pt x="192" y="149"/>
                    </a:lnTo>
                    <a:lnTo>
                      <a:pt x="201" y="121"/>
                    </a:lnTo>
                    <a:lnTo>
                      <a:pt x="209" y="98"/>
                    </a:lnTo>
                    <a:lnTo>
                      <a:pt x="200" y="99"/>
                    </a:lnTo>
                    <a:lnTo>
                      <a:pt x="192" y="101"/>
                    </a:lnTo>
                    <a:lnTo>
                      <a:pt x="183" y="103"/>
                    </a:lnTo>
                    <a:lnTo>
                      <a:pt x="173" y="103"/>
                    </a:lnTo>
                    <a:lnTo>
                      <a:pt x="167" y="126"/>
                    </a:lnTo>
                    <a:lnTo>
                      <a:pt x="159" y="154"/>
                    </a:lnTo>
                    <a:lnTo>
                      <a:pt x="147" y="185"/>
                    </a:lnTo>
                    <a:lnTo>
                      <a:pt x="130" y="218"/>
                    </a:lnTo>
                    <a:close/>
                  </a:path>
                </a:pathLst>
              </a:custGeom>
              <a:solidFill>
                <a:srgbClr val="FFFFFF"/>
              </a:solidFill>
              <a:ln w="9525">
                <a:solidFill>
                  <a:srgbClr val="FFFFFF"/>
                </a:solidFill>
                <a:round/>
                <a:headEnd/>
                <a:tailEnd/>
              </a:ln>
            </p:spPr>
            <p:txBody>
              <a:bodyPr/>
              <a:lstStyle/>
              <a:p>
                <a:endParaRPr lang="el-GR"/>
              </a:p>
            </p:txBody>
          </p:sp>
          <p:sp>
            <p:nvSpPr>
              <p:cNvPr id="50368" name="Freeform 35"/>
              <p:cNvSpPr>
                <a:spLocks/>
              </p:cNvSpPr>
              <p:nvPr/>
            </p:nvSpPr>
            <p:spPr bwMode="auto">
              <a:xfrm>
                <a:off x="3264" y="3156"/>
                <a:ext cx="192" cy="148"/>
              </a:xfrm>
              <a:custGeom>
                <a:avLst/>
                <a:gdLst>
                  <a:gd name="T0" fmla="*/ 106 w 320"/>
                  <a:gd name="T1" fmla="*/ 47 h 225"/>
                  <a:gd name="T2" fmla="*/ 105 w 320"/>
                  <a:gd name="T3" fmla="*/ 47 h 225"/>
                  <a:gd name="T4" fmla="*/ 104 w 320"/>
                  <a:gd name="T5" fmla="*/ 34 h 225"/>
                  <a:gd name="T6" fmla="*/ 102 w 320"/>
                  <a:gd name="T7" fmla="*/ 20 h 225"/>
                  <a:gd name="T8" fmla="*/ 79 w 320"/>
                  <a:gd name="T9" fmla="*/ 17 h 225"/>
                  <a:gd name="T10" fmla="*/ 77 w 320"/>
                  <a:gd name="T11" fmla="*/ 0 h 225"/>
                  <a:gd name="T12" fmla="*/ 73 w 320"/>
                  <a:gd name="T13" fmla="*/ 2 h 225"/>
                  <a:gd name="T14" fmla="*/ 67 w 320"/>
                  <a:gd name="T15" fmla="*/ 4 h 225"/>
                  <a:gd name="T16" fmla="*/ 59 w 320"/>
                  <a:gd name="T17" fmla="*/ 6 h 225"/>
                  <a:gd name="T18" fmla="*/ 49 w 320"/>
                  <a:gd name="T19" fmla="*/ 7 h 225"/>
                  <a:gd name="T20" fmla="*/ 40 w 320"/>
                  <a:gd name="T21" fmla="*/ 6 h 225"/>
                  <a:gd name="T22" fmla="*/ 33 w 320"/>
                  <a:gd name="T23" fmla="*/ 5 h 225"/>
                  <a:gd name="T24" fmla="*/ 28 w 320"/>
                  <a:gd name="T25" fmla="*/ 4 h 225"/>
                  <a:gd name="T26" fmla="*/ 39 w 320"/>
                  <a:gd name="T27" fmla="*/ 17 h 225"/>
                  <a:gd name="T28" fmla="*/ 3 w 320"/>
                  <a:gd name="T29" fmla="*/ 20 h 225"/>
                  <a:gd name="T30" fmla="*/ 1 w 320"/>
                  <a:gd name="T31" fmla="*/ 36 h 225"/>
                  <a:gd name="T32" fmla="*/ 10 w 320"/>
                  <a:gd name="T33" fmla="*/ 47 h 225"/>
                  <a:gd name="T34" fmla="*/ 42 w 320"/>
                  <a:gd name="T35" fmla="*/ 29 h 225"/>
                  <a:gd name="T36" fmla="*/ 43 w 320"/>
                  <a:gd name="T37" fmla="*/ 32 h 225"/>
                  <a:gd name="T38" fmla="*/ 47 w 320"/>
                  <a:gd name="T39" fmla="*/ 39 h 225"/>
                  <a:gd name="T40" fmla="*/ 54 w 320"/>
                  <a:gd name="T41" fmla="*/ 43 h 225"/>
                  <a:gd name="T42" fmla="*/ 64 w 320"/>
                  <a:gd name="T43" fmla="*/ 46 h 225"/>
                  <a:gd name="T44" fmla="*/ 77 w 320"/>
                  <a:gd name="T45" fmla="*/ 36 h 225"/>
                  <a:gd name="T46" fmla="*/ 78 w 320"/>
                  <a:gd name="T47" fmla="*/ 28 h 225"/>
                  <a:gd name="T48" fmla="*/ 96 w 320"/>
                  <a:gd name="T49" fmla="*/ 29 h 225"/>
                  <a:gd name="T50" fmla="*/ 96 w 320"/>
                  <a:gd name="T51" fmla="*/ 40 h 225"/>
                  <a:gd name="T52" fmla="*/ 97 w 320"/>
                  <a:gd name="T53" fmla="*/ 55 h 225"/>
                  <a:gd name="T54" fmla="*/ 95 w 320"/>
                  <a:gd name="T55" fmla="*/ 68 h 225"/>
                  <a:gd name="T56" fmla="*/ 94 w 320"/>
                  <a:gd name="T57" fmla="*/ 71 h 225"/>
                  <a:gd name="T58" fmla="*/ 91 w 320"/>
                  <a:gd name="T59" fmla="*/ 72 h 225"/>
                  <a:gd name="T60" fmla="*/ 84 w 320"/>
                  <a:gd name="T61" fmla="*/ 74 h 225"/>
                  <a:gd name="T62" fmla="*/ 75 w 320"/>
                  <a:gd name="T63" fmla="*/ 76 h 225"/>
                  <a:gd name="T64" fmla="*/ 65 w 320"/>
                  <a:gd name="T65" fmla="*/ 75 h 225"/>
                  <a:gd name="T66" fmla="*/ 56 w 320"/>
                  <a:gd name="T67" fmla="*/ 73 h 225"/>
                  <a:gd name="T68" fmla="*/ 48 w 320"/>
                  <a:gd name="T69" fmla="*/ 70 h 225"/>
                  <a:gd name="T70" fmla="*/ 38 w 320"/>
                  <a:gd name="T71" fmla="*/ 65 h 225"/>
                  <a:gd name="T72" fmla="*/ 24 w 320"/>
                  <a:gd name="T73" fmla="*/ 59 h 225"/>
                  <a:gd name="T74" fmla="*/ 15 w 320"/>
                  <a:gd name="T75" fmla="*/ 56 h 225"/>
                  <a:gd name="T76" fmla="*/ 11 w 320"/>
                  <a:gd name="T77" fmla="*/ 56 h 225"/>
                  <a:gd name="T78" fmla="*/ 9 w 320"/>
                  <a:gd name="T79" fmla="*/ 57 h 225"/>
                  <a:gd name="T80" fmla="*/ 10 w 320"/>
                  <a:gd name="T81" fmla="*/ 47 h 225"/>
                  <a:gd name="T82" fmla="*/ 0 w 320"/>
                  <a:gd name="T83" fmla="*/ 49 h 225"/>
                  <a:gd name="T84" fmla="*/ 0 w 320"/>
                  <a:gd name="T85" fmla="*/ 53 h 225"/>
                  <a:gd name="T86" fmla="*/ 1 w 320"/>
                  <a:gd name="T87" fmla="*/ 70 h 225"/>
                  <a:gd name="T88" fmla="*/ 3 w 320"/>
                  <a:gd name="T89" fmla="*/ 89 h 225"/>
                  <a:gd name="T90" fmla="*/ 5 w 320"/>
                  <a:gd name="T91" fmla="*/ 91 h 225"/>
                  <a:gd name="T92" fmla="*/ 14 w 320"/>
                  <a:gd name="T93" fmla="*/ 94 h 225"/>
                  <a:gd name="T94" fmla="*/ 29 w 320"/>
                  <a:gd name="T95" fmla="*/ 95 h 225"/>
                  <a:gd name="T96" fmla="*/ 47 w 320"/>
                  <a:gd name="T97" fmla="*/ 97 h 225"/>
                  <a:gd name="T98" fmla="*/ 65 w 320"/>
                  <a:gd name="T99" fmla="*/ 97 h 225"/>
                  <a:gd name="T100" fmla="*/ 81 w 320"/>
                  <a:gd name="T101" fmla="*/ 95 h 225"/>
                  <a:gd name="T102" fmla="*/ 94 w 320"/>
                  <a:gd name="T103" fmla="*/ 94 h 225"/>
                  <a:gd name="T104" fmla="*/ 100 w 320"/>
                  <a:gd name="T105" fmla="*/ 91 h 225"/>
                  <a:gd name="T106" fmla="*/ 102 w 320"/>
                  <a:gd name="T107" fmla="*/ 89 h 225"/>
                  <a:gd name="T108" fmla="*/ 104 w 320"/>
                  <a:gd name="T109" fmla="*/ 75 h 225"/>
                  <a:gd name="T110" fmla="*/ 105 w 320"/>
                  <a:gd name="T111" fmla="*/ 64 h 225"/>
                  <a:gd name="T112" fmla="*/ 106 w 320"/>
                  <a:gd name="T113" fmla="*/ 64 h 225"/>
                  <a:gd name="T114" fmla="*/ 110 w 320"/>
                  <a:gd name="T115" fmla="*/ 64 h 225"/>
                  <a:gd name="T116" fmla="*/ 115 w 320"/>
                  <a:gd name="T117" fmla="*/ 59 h 225"/>
                  <a:gd name="T118" fmla="*/ 115 w 320"/>
                  <a:gd name="T119" fmla="*/ 52 h 225"/>
                  <a:gd name="T120" fmla="*/ 110 w 320"/>
                  <a:gd name="T121" fmla="*/ 47 h 2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0" h="225">
                    <a:moveTo>
                      <a:pt x="297" y="108"/>
                    </a:moveTo>
                    <a:lnTo>
                      <a:pt x="295" y="108"/>
                    </a:lnTo>
                    <a:lnTo>
                      <a:pt x="294" y="108"/>
                    </a:lnTo>
                    <a:lnTo>
                      <a:pt x="292" y="108"/>
                    </a:lnTo>
                    <a:lnTo>
                      <a:pt x="291" y="109"/>
                    </a:lnTo>
                    <a:lnTo>
                      <a:pt x="289" y="78"/>
                    </a:lnTo>
                    <a:lnTo>
                      <a:pt x="286" y="56"/>
                    </a:lnTo>
                    <a:lnTo>
                      <a:pt x="283" y="45"/>
                    </a:lnTo>
                    <a:lnTo>
                      <a:pt x="281" y="40"/>
                    </a:lnTo>
                    <a:lnTo>
                      <a:pt x="219" y="40"/>
                    </a:lnTo>
                    <a:lnTo>
                      <a:pt x="214" y="0"/>
                    </a:lnTo>
                    <a:lnTo>
                      <a:pt x="213" y="0"/>
                    </a:lnTo>
                    <a:lnTo>
                      <a:pt x="209" y="1"/>
                    </a:lnTo>
                    <a:lnTo>
                      <a:pt x="203" y="5"/>
                    </a:lnTo>
                    <a:lnTo>
                      <a:pt x="195" y="6"/>
                    </a:lnTo>
                    <a:lnTo>
                      <a:pt x="186" y="9"/>
                    </a:lnTo>
                    <a:lnTo>
                      <a:pt x="175" y="12"/>
                    </a:lnTo>
                    <a:lnTo>
                      <a:pt x="163" y="14"/>
                    </a:lnTo>
                    <a:lnTo>
                      <a:pt x="150" y="15"/>
                    </a:lnTo>
                    <a:lnTo>
                      <a:pt x="136" y="15"/>
                    </a:lnTo>
                    <a:lnTo>
                      <a:pt x="123" y="15"/>
                    </a:lnTo>
                    <a:lnTo>
                      <a:pt x="111" y="14"/>
                    </a:lnTo>
                    <a:lnTo>
                      <a:pt x="100" y="12"/>
                    </a:lnTo>
                    <a:lnTo>
                      <a:pt x="91" y="12"/>
                    </a:lnTo>
                    <a:lnTo>
                      <a:pt x="83" y="11"/>
                    </a:lnTo>
                    <a:lnTo>
                      <a:pt x="78" y="9"/>
                    </a:lnTo>
                    <a:lnTo>
                      <a:pt x="77" y="9"/>
                    </a:lnTo>
                    <a:lnTo>
                      <a:pt x="108" y="40"/>
                    </a:lnTo>
                    <a:lnTo>
                      <a:pt x="9" y="40"/>
                    </a:lnTo>
                    <a:lnTo>
                      <a:pt x="8" y="47"/>
                    </a:lnTo>
                    <a:lnTo>
                      <a:pt x="6" y="61"/>
                    </a:lnTo>
                    <a:lnTo>
                      <a:pt x="3" y="83"/>
                    </a:lnTo>
                    <a:lnTo>
                      <a:pt x="0" y="108"/>
                    </a:lnTo>
                    <a:lnTo>
                      <a:pt x="27" y="108"/>
                    </a:lnTo>
                    <a:lnTo>
                      <a:pt x="28" y="65"/>
                    </a:lnTo>
                    <a:lnTo>
                      <a:pt x="116" y="67"/>
                    </a:lnTo>
                    <a:lnTo>
                      <a:pt x="117" y="69"/>
                    </a:lnTo>
                    <a:lnTo>
                      <a:pt x="119" y="73"/>
                    </a:lnTo>
                    <a:lnTo>
                      <a:pt x="123" y="81"/>
                    </a:lnTo>
                    <a:lnTo>
                      <a:pt x="130" y="89"/>
                    </a:lnTo>
                    <a:lnTo>
                      <a:pt x="139" y="95"/>
                    </a:lnTo>
                    <a:lnTo>
                      <a:pt x="150" y="101"/>
                    </a:lnTo>
                    <a:lnTo>
                      <a:pt x="163" y="106"/>
                    </a:lnTo>
                    <a:lnTo>
                      <a:pt x="177" y="106"/>
                    </a:lnTo>
                    <a:lnTo>
                      <a:pt x="202" y="97"/>
                    </a:lnTo>
                    <a:lnTo>
                      <a:pt x="214" y="83"/>
                    </a:lnTo>
                    <a:lnTo>
                      <a:pt x="217" y="70"/>
                    </a:lnTo>
                    <a:lnTo>
                      <a:pt x="217" y="64"/>
                    </a:lnTo>
                    <a:lnTo>
                      <a:pt x="267" y="64"/>
                    </a:lnTo>
                    <a:lnTo>
                      <a:pt x="267" y="67"/>
                    </a:lnTo>
                    <a:lnTo>
                      <a:pt x="267" y="78"/>
                    </a:lnTo>
                    <a:lnTo>
                      <a:pt x="267" y="92"/>
                    </a:lnTo>
                    <a:lnTo>
                      <a:pt x="269" y="108"/>
                    </a:lnTo>
                    <a:lnTo>
                      <a:pt x="269" y="126"/>
                    </a:lnTo>
                    <a:lnTo>
                      <a:pt x="267" y="143"/>
                    </a:lnTo>
                    <a:lnTo>
                      <a:pt x="264" y="157"/>
                    </a:lnTo>
                    <a:lnTo>
                      <a:pt x="263" y="164"/>
                    </a:lnTo>
                    <a:lnTo>
                      <a:pt x="261" y="164"/>
                    </a:lnTo>
                    <a:lnTo>
                      <a:pt x="258" y="165"/>
                    </a:lnTo>
                    <a:lnTo>
                      <a:pt x="252" y="167"/>
                    </a:lnTo>
                    <a:lnTo>
                      <a:pt x="242" y="170"/>
                    </a:lnTo>
                    <a:lnTo>
                      <a:pt x="233" y="171"/>
                    </a:lnTo>
                    <a:lnTo>
                      <a:pt x="220" y="173"/>
                    </a:lnTo>
                    <a:lnTo>
                      <a:pt x="208" y="175"/>
                    </a:lnTo>
                    <a:lnTo>
                      <a:pt x="194" y="175"/>
                    </a:lnTo>
                    <a:lnTo>
                      <a:pt x="180" y="173"/>
                    </a:lnTo>
                    <a:lnTo>
                      <a:pt x="167" y="171"/>
                    </a:lnTo>
                    <a:lnTo>
                      <a:pt x="156" y="168"/>
                    </a:lnTo>
                    <a:lnTo>
                      <a:pt x="145" y="165"/>
                    </a:lnTo>
                    <a:lnTo>
                      <a:pt x="134" y="161"/>
                    </a:lnTo>
                    <a:lnTo>
                      <a:pt x="120" y="156"/>
                    </a:lnTo>
                    <a:lnTo>
                      <a:pt x="105" y="150"/>
                    </a:lnTo>
                    <a:lnTo>
                      <a:pt x="86" y="142"/>
                    </a:lnTo>
                    <a:lnTo>
                      <a:pt x="67" y="136"/>
                    </a:lnTo>
                    <a:lnTo>
                      <a:pt x="53" y="132"/>
                    </a:lnTo>
                    <a:lnTo>
                      <a:pt x="42" y="129"/>
                    </a:lnTo>
                    <a:lnTo>
                      <a:pt x="34" y="129"/>
                    </a:lnTo>
                    <a:lnTo>
                      <a:pt x="30" y="129"/>
                    </a:lnTo>
                    <a:lnTo>
                      <a:pt x="27" y="131"/>
                    </a:lnTo>
                    <a:lnTo>
                      <a:pt x="25" y="132"/>
                    </a:lnTo>
                    <a:lnTo>
                      <a:pt x="27" y="108"/>
                    </a:lnTo>
                    <a:lnTo>
                      <a:pt x="0" y="108"/>
                    </a:lnTo>
                    <a:lnTo>
                      <a:pt x="0" y="112"/>
                    </a:lnTo>
                    <a:lnTo>
                      <a:pt x="0" y="118"/>
                    </a:lnTo>
                    <a:lnTo>
                      <a:pt x="0" y="123"/>
                    </a:lnTo>
                    <a:lnTo>
                      <a:pt x="0" y="129"/>
                    </a:lnTo>
                    <a:lnTo>
                      <a:pt x="2" y="162"/>
                    </a:lnTo>
                    <a:lnTo>
                      <a:pt x="5" y="187"/>
                    </a:lnTo>
                    <a:lnTo>
                      <a:pt x="8" y="206"/>
                    </a:lnTo>
                    <a:lnTo>
                      <a:pt x="9" y="212"/>
                    </a:lnTo>
                    <a:lnTo>
                      <a:pt x="13" y="212"/>
                    </a:lnTo>
                    <a:lnTo>
                      <a:pt x="23" y="214"/>
                    </a:lnTo>
                    <a:lnTo>
                      <a:pt x="38" y="217"/>
                    </a:lnTo>
                    <a:lnTo>
                      <a:pt x="58" y="218"/>
                    </a:lnTo>
                    <a:lnTo>
                      <a:pt x="80" y="220"/>
                    </a:lnTo>
                    <a:lnTo>
                      <a:pt x="105" y="223"/>
                    </a:lnTo>
                    <a:lnTo>
                      <a:pt x="130" y="225"/>
                    </a:lnTo>
                    <a:lnTo>
                      <a:pt x="155" y="225"/>
                    </a:lnTo>
                    <a:lnTo>
                      <a:pt x="180" y="225"/>
                    </a:lnTo>
                    <a:lnTo>
                      <a:pt x="203" y="223"/>
                    </a:lnTo>
                    <a:lnTo>
                      <a:pt x="225" y="220"/>
                    </a:lnTo>
                    <a:lnTo>
                      <a:pt x="244" y="218"/>
                    </a:lnTo>
                    <a:lnTo>
                      <a:pt x="260" y="217"/>
                    </a:lnTo>
                    <a:lnTo>
                      <a:pt x="270" y="214"/>
                    </a:lnTo>
                    <a:lnTo>
                      <a:pt x="278" y="212"/>
                    </a:lnTo>
                    <a:lnTo>
                      <a:pt x="281" y="212"/>
                    </a:lnTo>
                    <a:lnTo>
                      <a:pt x="283" y="207"/>
                    </a:lnTo>
                    <a:lnTo>
                      <a:pt x="285" y="193"/>
                    </a:lnTo>
                    <a:lnTo>
                      <a:pt x="288" y="173"/>
                    </a:lnTo>
                    <a:lnTo>
                      <a:pt x="291" y="147"/>
                    </a:lnTo>
                    <a:lnTo>
                      <a:pt x="292" y="148"/>
                    </a:lnTo>
                    <a:lnTo>
                      <a:pt x="294" y="148"/>
                    </a:lnTo>
                    <a:lnTo>
                      <a:pt x="295" y="148"/>
                    </a:lnTo>
                    <a:lnTo>
                      <a:pt x="297" y="148"/>
                    </a:lnTo>
                    <a:lnTo>
                      <a:pt x="306" y="147"/>
                    </a:lnTo>
                    <a:lnTo>
                      <a:pt x="314" y="142"/>
                    </a:lnTo>
                    <a:lnTo>
                      <a:pt x="319" y="136"/>
                    </a:lnTo>
                    <a:lnTo>
                      <a:pt x="320" y="128"/>
                    </a:lnTo>
                    <a:lnTo>
                      <a:pt x="319" y="120"/>
                    </a:lnTo>
                    <a:lnTo>
                      <a:pt x="314" y="114"/>
                    </a:lnTo>
                    <a:lnTo>
                      <a:pt x="306" y="109"/>
                    </a:lnTo>
                    <a:lnTo>
                      <a:pt x="297" y="108"/>
                    </a:lnTo>
                    <a:close/>
                  </a:path>
                </a:pathLst>
              </a:custGeom>
              <a:solidFill>
                <a:srgbClr val="FFFFFF"/>
              </a:solidFill>
              <a:ln w="9525">
                <a:solidFill>
                  <a:srgbClr val="FFFFFF"/>
                </a:solidFill>
                <a:round/>
                <a:headEnd/>
                <a:tailEnd/>
              </a:ln>
            </p:spPr>
            <p:txBody>
              <a:bodyPr/>
              <a:lstStyle/>
              <a:p>
                <a:endParaRPr lang="el-GR"/>
              </a:p>
            </p:txBody>
          </p:sp>
          <p:sp>
            <p:nvSpPr>
              <p:cNvPr id="50369" name="Freeform 36"/>
              <p:cNvSpPr>
                <a:spLocks/>
              </p:cNvSpPr>
              <p:nvPr/>
            </p:nvSpPr>
            <p:spPr bwMode="auto">
              <a:xfrm>
                <a:off x="3962" y="2690"/>
                <a:ext cx="113" cy="227"/>
              </a:xfrm>
              <a:custGeom>
                <a:avLst/>
                <a:gdLst>
                  <a:gd name="T0" fmla="*/ 40 w 187"/>
                  <a:gd name="T1" fmla="*/ 13 h 344"/>
                  <a:gd name="T2" fmla="*/ 40 w 187"/>
                  <a:gd name="T3" fmla="*/ 6 h 344"/>
                  <a:gd name="T4" fmla="*/ 31 w 187"/>
                  <a:gd name="T5" fmla="*/ 0 h 344"/>
                  <a:gd name="T6" fmla="*/ 24 w 187"/>
                  <a:gd name="T7" fmla="*/ 6 h 344"/>
                  <a:gd name="T8" fmla="*/ 25 w 187"/>
                  <a:gd name="T9" fmla="*/ 12 h 344"/>
                  <a:gd name="T10" fmla="*/ 10 w 187"/>
                  <a:gd name="T11" fmla="*/ 27 h 344"/>
                  <a:gd name="T12" fmla="*/ 13 w 187"/>
                  <a:gd name="T13" fmla="*/ 27 h 344"/>
                  <a:gd name="T14" fmla="*/ 18 w 187"/>
                  <a:gd name="T15" fmla="*/ 26 h 344"/>
                  <a:gd name="T16" fmla="*/ 27 w 187"/>
                  <a:gd name="T17" fmla="*/ 26 h 344"/>
                  <a:gd name="T18" fmla="*/ 37 w 187"/>
                  <a:gd name="T19" fmla="*/ 26 h 344"/>
                  <a:gd name="T20" fmla="*/ 47 w 187"/>
                  <a:gd name="T21" fmla="*/ 26 h 344"/>
                  <a:gd name="T22" fmla="*/ 54 w 187"/>
                  <a:gd name="T23" fmla="*/ 26 h 344"/>
                  <a:gd name="T24" fmla="*/ 57 w 187"/>
                  <a:gd name="T25" fmla="*/ 27 h 344"/>
                  <a:gd name="T26" fmla="*/ 58 w 187"/>
                  <a:gd name="T27" fmla="*/ 27 h 344"/>
                  <a:gd name="T28" fmla="*/ 59 w 187"/>
                  <a:gd name="T29" fmla="*/ 28 h 344"/>
                  <a:gd name="T30" fmla="*/ 59 w 187"/>
                  <a:gd name="T31" fmla="*/ 32 h 344"/>
                  <a:gd name="T32" fmla="*/ 45 w 187"/>
                  <a:gd name="T33" fmla="*/ 34 h 344"/>
                  <a:gd name="T34" fmla="*/ 59 w 187"/>
                  <a:gd name="T35" fmla="*/ 36 h 344"/>
                  <a:gd name="T36" fmla="*/ 59 w 187"/>
                  <a:gd name="T37" fmla="*/ 38 h 344"/>
                  <a:gd name="T38" fmla="*/ 45 w 187"/>
                  <a:gd name="T39" fmla="*/ 39 h 344"/>
                  <a:gd name="T40" fmla="*/ 59 w 187"/>
                  <a:gd name="T41" fmla="*/ 42 h 344"/>
                  <a:gd name="T42" fmla="*/ 59 w 187"/>
                  <a:gd name="T43" fmla="*/ 43 h 344"/>
                  <a:gd name="T44" fmla="*/ 59 w 187"/>
                  <a:gd name="T45" fmla="*/ 46 h 344"/>
                  <a:gd name="T46" fmla="*/ 45 w 187"/>
                  <a:gd name="T47" fmla="*/ 49 h 344"/>
                  <a:gd name="T48" fmla="*/ 59 w 187"/>
                  <a:gd name="T49" fmla="*/ 50 h 344"/>
                  <a:gd name="T50" fmla="*/ 59 w 187"/>
                  <a:gd name="T51" fmla="*/ 52 h 344"/>
                  <a:gd name="T52" fmla="*/ 45 w 187"/>
                  <a:gd name="T53" fmla="*/ 53 h 344"/>
                  <a:gd name="T54" fmla="*/ 59 w 187"/>
                  <a:gd name="T55" fmla="*/ 55 h 344"/>
                  <a:gd name="T56" fmla="*/ 59 w 187"/>
                  <a:gd name="T57" fmla="*/ 58 h 344"/>
                  <a:gd name="T58" fmla="*/ 59 w 187"/>
                  <a:gd name="T59" fmla="*/ 60 h 344"/>
                  <a:gd name="T60" fmla="*/ 45 w 187"/>
                  <a:gd name="T61" fmla="*/ 63 h 344"/>
                  <a:gd name="T62" fmla="*/ 59 w 187"/>
                  <a:gd name="T63" fmla="*/ 65 h 344"/>
                  <a:gd name="T64" fmla="*/ 59 w 187"/>
                  <a:gd name="T65" fmla="*/ 67 h 344"/>
                  <a:gd name="T66" fmla="*/ 45 w 187"/>
                  <a:gd name="T67" fmla="*/ 68 h 344"/>
                  <a:gd name="T68" fmla="*/ 59 w 187"/>
                  <a:gd name="T69" fmla="*/ 70 h 344"/>
                  <a:gd name="T70" fmla="*/ 59 w 187"/>
                  <a:gd name="T71" fmla="*/ 73 h 344"/>
                  <a:gd name="T72" fmla="*/ 59 w 187"/>
                  <a:gd name="T73" fmla="*/ 75 h 344"/>
                  <a:gd name="T74" fmla="*/ 59 w 187"/>
                  <a:gd name="T75" fmla="*/ 75 h 344"/>
                  <a:gd name="T76" fmla="*/ 59 w 187"/>
                  <a:gd name="T77" fmla="*/ 75 h 344"/>
                  <a:gd name="T78" fmla="*/ 45 w 187"/>
                  <a:gd name="T79" fmla="*/ 77 h 344"/>
                  <a:gd name="T80" fmla="*/ 59 w 187"/>
                  <a:gd name="T81" fmla="*/ 86 h 344"/>
                  <a:gd name="T82" fmla="*/ 59 w 187"/>
                  <a:gd name="T83" fmla="*/ 86 h 344"/>
                  <a:gd name="T84" fmla="*/ 58 w 187"/>
                  <a:gd name="T85" fmla="*/ 84 h 344"/>
                  <a:gd name="T86" fmla="*/ 51 w 187"/>
                  <a:gd name="T87" fmla="*/ 82 h 344"/>
                  <a:gd name="T88" fmla="*/ 38 w 187"/>
                  <a:gd name="T89" fmla="*/ 84 h 344"/>
                  <a:gd name="T90" fmla="*/ 29 w 187"/>
                  <a:gd name="T91" fmla="*/ 86 h 344"/>
                  <a:gd name="T92" fmla="*/ 22 w 187"/>
                  <a:gd name="T93" fmla="*/ 88 h 344"/>
                  <a:gd name="T94" fmla="*/ 17 w 187"/>
                  <a:gd name="T95" fmla="*/ 89 h 344"/>
                  <a:gd name="T96" fmla="*/ 15 w 187"/>
                  <a:gd name="T97" fmla="*/ 89 h 344"/>
                  <a:gd name="T98" fmla="*/ 11 w 187"/>
                  <a:gd name="T99" fmla="*/ 89 h 344"/>
                  <a:gd name="T100" fmla="*/ 10 w 187"/>
                  <a:gd name="T101" fmla="*/ 27 h 344"/>
                  <a:gd name="T102" fmla="*/ 0 w 187"/>
                  <a:gd name="T103" fmla="*/ 17 h 344"/>
                  <a:gd name="T104" fmla="*/ 0 w 187"/>
                  <a:gd name="T105" fmla="*/ 31 h 344"/>
                  <a:gd name="T106" fmla="*/ 0 w 187"/>
                  <a:gd name="T107" fmla="*/ 66 h 344"/>
                  <a:gd name="T108" fmla="*/ 1 w 187"/>
                  <a:gd name="T109" fmla="*/ 111 h 344"/>
                  <a:gd name="T110" fmla="*/ 1 w 187"/>
                  <a:gd name="T111" fmla="*/ 135 h 344"/>
                  <a:gd name="T112" fmla="*/ 30 w 187"/>
                  <a:gd name="T113" fmla="*/ 150 h 344"/>
                  <a:gd name="T114" fmla="*/ 39 w 187"/>
                  <a:gd name="T115" fmla="*/ 139 h 344"/>
                  <a:gd name="T116" fmla="*/ 64 w 187"/>
                  <a:gd name="T117" fmla="*/ 127 h 344"/>
                  <a:gd name="T118" fmla="*/ 68 w 187"/>
                  <a:gd name="T119" fmla="*/ 88 h 344"/>
                  <a:gd name="T120" fmla="*/ 68 w 187"/>
                  <a:gd name="T121" fmla="*/ 46 h 344"/>
                  <a:gd name="T122" fmla="*/ 64 w 187"/>
                  <a:gd name="T123" fmla="*/ 20 h 3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7" h="344">
                    <a:moveTo>
                      <a:pt x="175" y="37"/>
                    </a:moveTo>
                    <a:lnTo>
                      <a:pt x="109" y="29"/>
                    </a:lnTo>
                    <a:lnTo>
                      <a:pt x="111" y="25"/>
                    </a:lnTo>
                    <a:lnTo>
                      <a:pt x="109" y="14"/>
                    </a:lnTo>
                    <a:lnTo>
                      <a:pt x="103" y="4"/>
                    </a:lnTo>
                    <a:lnTo>
                      <a:pt x="86" y="0"/>
                    </a:lnTo>
                    <a:lnTo>
                      <a:pt x="68" y="4"/>
                    </a:lnTo>
                    <a:lnTo>
                      <a:pt x="65" y="14"/>
                    </a:lnTo>
                    <a:lnTo>
                      <a:pt x="67" y="23"/>
                    </a:lnTo>
                    <a:lnTo>
                      <a:pt x="70" y="28"/>
                    </a:lnTo>
                    <a:lnTo>
                      <a:pt x="26" y="36"/>
                    </a:lnTo>
                    <a:lnTo>
                      <a:pt x="28" y="62"/>
                    </a:lnTo>
                    <a:lnTo>
                      <a:pt x="29" y="62"/>
                    </a:lnTo>
                    <a:lnTo>
                      <a:pt x="34" y="62"/>
                    </a:lnTo>
                    <a:lnTo>
                      <a:pt x="40" y="62"/>
                    </a:lnTo>
                    <a:lnTo>
                      <a:pt x="50" y="60"/>
                    </a:lnTo>
                    <a:lnTo>
                      <a:pt x="61" y="60"/>
                    </a:lnTo>
                    <a:lnTo>
                      <a:pt x="75" y="60"/>
                    </a:lnTo>
                    <a:lnTo>
                      <a:pt x="87" y="60"/>
                    </a:lnTo>
                    <a:lnTo>
                      <a:pt x="103" y="60"/>
                    </a:lnTo>
                    <a:lnTo>
                      <a:pt x="117" y="60"/>
                    </a:lnTo>
                    <a:lnTo>
                      <a:pt x="129" y="60"/>
                    </a:lnTo>
                    <a:lnTo>
                      <a:pt x="139" y="60"/>
                    </a:lnTo>
                    <a:lnTo>
                      <a:pt x="147" y="60"/>
                    </a:lnTo>
                    <a:lnTo>
                      <a:pt x="151" y="62"/>
                    </a:lnTo>
                    <a:lnTo>
                      <a:pt x="156" y="62"/>
                    </a:lnTo>
                    <a:lnTo>
                      <a:pt x="159" y="62"/>
                    </a:lnTo>
                    <a:lnTo>
                      <a:pt x="159" y="64"/>
                    </a:lnTo>
                    <a:lnTo>
                      <a:pt x="161" y="65"/>
                    </a:lnTo>
                    <a:lnTo>
                      <a:pt x="161" y="68"/>
                    </a:lnTo>
                    <a:lnTo>
                      <a:pt x="161" y="73"/>
                    </a:lnTo>
                    <a:lnTo>
                      <a:pt x="122" y="73"/>
                    </a:lnTo>
                    <a:lnTo>
                      <a:pt x="122" y="79"/>
                    </a:lnTo>
                    <a:lnTo>
                      <a:pt x="161" y="79"/>
                    </a:lnTo>
                    <a:lnTo>
                      <a:pt x="161" y="82"/>
                    </a:lnTo>
                    <a:lnTo>
                      <a:pt x="161" y="84"/>
                    </a:lnTo>
                    <a:lnTo>
                      <a:pt x="161" y="87"/>
                    </a:lnTo>
                    <a:lnTo>
                      <a:pt x="161" y="90"/>
                    </a:lnTo>
                    <a:lnTo>
                      <a:pt x="122" y="90"/>
                    </a:lnTo>
                    <a:lnTo>
                      <a:pt x="122" y="95"/>
                    </a:lnTo>
                    <a:lnTo>
                      <a:pt x="162" y="95"/>
                    </a:lnTo>
                    <a:lnTo>
                      <a:pt x="162" y="98"/>
                    </a:lnTo>
                    <a:lnTo>
                      <a:pt x="162" y="99"/>
                    </a:lnTo>
                    <a:lnTo>
                      <a:pt x="162" y="103"/>
                    </a:lnTo>
                    <a:lnTo>
                      <a:pt x="162" y="106"/>
                    </a:lnTo>
                    <a:lnTo>
                      <a:pt x="122" y="106"/>
                    </a:lnTo>
                    <a:lnTo>
                      <a:pt x="122" y="112"/>
                    </a:lnTo>
                    <a:lnTo>
                      <a:pt x="162" y="112"/>
                    </a:lnTo>
                    <a:lnTo>
                      <a:pt x="162" y="115"/>
                    </a:lnTo>
                    <a:lnTo>
                      <a:pt x="162" y="117"/>
                    </a:lnTo>
                    <a:lnTo>
                      <a:pt x="162" y="120"/>
                    </a:lnTo>
                    <a:lnTo>
                      <a:pt x="162" y="123"/>
                    </a:lnTo>
                    <a:lnTo>
                      <a:pt x="122" y="123"/>
                    </a:lnTo>
                    <a:lnTo>
                      <a:pt x="122" y="128"/>
                    </a:lnTo>
                    <a:lnTo>
                      <a:pt x="162" y="128"/>
                    </a:lnTo>
                    <a:lnTo>
                      <a:pt x="162" y="131"/>
                    </a:lnTo>
                    <a:lnTo>
                      <a:pt x="162" y="134"/>
                    </a:lnTo>
                    <a:lnTo>
                      <a:pt x="162" y="135"/>
                    </a:lnTo>
                    <a:lnTo>
                      <a:pt x="162" y="138"/>
                    </a:lnTo>
                    <a:lnTo>
                      <a:pt x="122" y="138"/>
                    </a:lnTo>
                    <a:lnTo>
                      <a:pt x="122" y="145"/>
                    </a:lnTo>
                    <a:lnTo>
                      <a:pt x="162" y="145"/>
                    </a:lnTo>
                    <a:lnTo>
                      <a:pt x="162" y="148"/>
                    </a:lnTo>
                    <a:lnTo>
                      <a:pt x="162" y="149"/>
                    </a:lnTo>
                    <a:lnTo>
                      <a:pt x="162" y="153"/>
                    </a:lnTo>
                    <a:lnTo>
                      <a:pt x="162" y="156"/>
                    </a:lnTo>
                    <a:lnTo>
                      <a:pt x="122" y="156"/>
                    </a:lnTo>
                    <a:lnTo>
                      <a:pt x="122" y="160"/>
                    </a:lnTo>
                    <a:lnTo>
                      <a:pt x="162" y="160"/>
                    </a:lnTo>
                    <a:lnTo>
                      <a:pt x="162" y="163"/>
                    </a:lnTo>
                    <a:lnTo>
                      <a:pt x="162" y="167"/>
                    </a:lnTo>
                    <a:lnTo>
                      <a:pt x="162" y="168"/>
                    </a:lnTo>
                    <a:lnTo>
                      <a:pt x="162" y="171"/>
                    </a:lnTo>
                    <a:lnTo>
                      <a:pt x="162" y="173"/>
                    </a:lnTo>
                    <a:lnTo>
                      <a:pt x="122" y="173"/>
                    </a:lnTo>
                    <a:lnTo>
                      <a:pt x="122" y="177"/>
                    </a:lnTo>
                    <a:lnTo>
                      <a:pt x="162" y="177"/>
                    </a:lnTo>
                    <a:lnTo>
                      <a:pt x="161" y="199"/>
                    </a:lnTo>
                    <a:lnTo>
                      <a:pt x="161" y="202"/>
                    </a:lnTo>
                    <a:lnTo>
                      <a:pt x="161" y="198"/>
                    </a:lnTo>
                    <a:lnTo>
                      <a:pt x="161" y="195"/>
                    </a:lnTo>
                    <a:lnTo>
                      <a:pt x="159" y="193"/>
                    </a:lnTo>
                    <a:lnTo>
                      <a:pt x="151" y="190"/>
                    </a:lnTo>
                    <a:lnTo>
                      <a:pt x="139" y="188"/>
                    </a:lnTo>
                    <a:lnTo>
                      <a:pt x="117" y="190"/>
                    </a:lnTo>
                    <a:lnTo>
                      <a:pt x="104" y="193"/>
                    </a:lnTo>
                    <a:lnTo>
                      <a:pt x="92" y="195"/>
                    </a:lnTo>
                    <a:lnTo>
                      <a:pt x="79" y="198"/>
                    </a:lnTo>
                    <a:lnTo>
                      <a:pt x="68" y="199"/>
                    </a:lnTo>
                    <a:lnTo>
                      <a:pt x="59" y="201"/>
                    </a:lnTo>
                    <a:lnTo>
                      <a:pt x="51" y="202"/>
                    </a:lnTo>
                    <a:lnTo>
                      <a:pt x="47" y="204"/>
                    </a:lnTo>
                    <a:lnTo>
                      <a:pt x="43" y="204"/>
                    </a:lnTo>
                    <a:lnTo>
                      <a:pt x="39" y="204"/>
                    </a:lnTo>
                    <a:lnTo>
                      <a:pt x="34" y="204"/>
                    </a:lnTo>
                    <a:lnTo>
                      <a:pt x="31" y="204"/>
                    </a:lnTo>
                    <a:lnTo>
                      <a:pt x="29" y="204"/>
                    </a:lnTo>
                    <a:lnTo>
                      <a:pt x="28" y="62"/>
                    </a:lnTo>
                    <a:lnTo>
                      <a:pt x="26" y="36"/>
                    </a:lnTo>
                    <a:lnTo>
                      <a:pt x="0" y="39"/>
                    </a:lnTo>
                    <a:lnTo>
                      <a:pt x="0" y="48"/>
                    </a:lnTo>
                    <a:lnTo>
                      <a:pt x="0" y="71"/>
                    </a:lnTo>
                    <a:lnTo>
                      <a:pt x="0" y="107"/>
                    </a:lnTo>
                    <a:lnTo>
                      <a:pt x="0" y="151"/>
                    </a:lnTo>
                    <a:lnTo>
                      <a:pt x="1" y="201"/>
                    </a:lnTo>
                    <a:lnTo>
                      <a:pt x="1" y="254"/>
                    </a:lnTo>
                    <a:lnTo>
                      <a:pt x="1" y="295"/>
                    </a:lnTo>
                    <a:lnTo>
                      <a:pt x="1" y="310"/>
                    </a:lnTo>
                    <a:lnTo>
                      <a:pt x="79" y="319"/>
                    </a:lnTo>
                    <a:lnTo>
                      <a:pt x="81" y="344"/>
                    </a:lnTo>
                    <a:lnTo>
                      <a:pt x="107" y="344"/>
                    </a:lnTo>
                    <a:lnTo>
                      <a:pt x="107" y="318"/>
                    </a:lnTo>
                    <a:lnTo>
                      <a:pt x="175" y="309"/>
                    </a:lnTo>
                    <a:lnTo>
                      <a:pt x="176" y="293"/>
                    </a:lnTo>
                    <a:lnTo>
                      <a:pt x="181" y="254"/>
                    </a:lnTo>
                    <a:lnTo>
                      <a:pt x="186" y="202"/>
                    </a:lnTo>
                    <a:lnTo>
                      <a:pt x="187" y="151"/>
                    </a:lnTo>
                    <a:lnTo>
                      <a:pt x="186" y="106"/>
                    </a:lnTo>
                    <a:lnTo>
                      <a:pt x="181" y="70"/>
                    </a:lnTo>
                    <a:lnTo>
                      <a:pt x="176" y="45"/>
                    </a:lnTo>
                    <a:lnTo>
                      <a:pt x="175" y="37"/>
                    </a:lnTo>
                    <a:close/>
                  </a:path>
                </a:pathLst>
              </a:custGeom>
              <a:solidFill>
                <a:srgbClr val="FF3300"/>
              </a:solidFill>
              <a:ln w="9525">
                <a:solidFill>
                  <a:srgbClr val="FFFFFF"/>
                </a:solidFill>
                <a:round/>
                <a:headEnd/>
                <a:tailEnd/>
              </a:ln>
            </p:spPr>
            <p:txBody>
              <a:bodyPr/>
              <a:lstStyle/>
              <a:p>
                <a:endParaRPr lang="el-GR"/>
              </a:p>
            </p:txBody>
          </p:sp>
          <p:sp>
            <p:nvSpPr>
              <p:cNvPr id="50370" name="Rectangle 37"/>
              <p:cNvSpPr>
                <a:spLocks noChangeArrowheads="1"/>
              </p:cNvSpPr>
              <p:nvPr/>
            </p:nvSpPr>
            <p:spPr bwMode="auto">
              <a:xfrm>
                <a:off x="3477" y="2973"/>
                <a:ext cx="14" cy="60"/>
              </a:xfrm>
              <a:prstGeom prst="rect">
                <a:avLst/>
              </a:prstGeom>
              <a:solidFill>
                <a:srgbClr val="FFFFFF"/>
              </a:solidFill>
              <a:ln w="9525">
                <a:solidFill>
                  <a:srgbClr val="FFFF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0371" name="Rectangle 38"/>
              <p:cNvSpPr>
                <a:spLocks noChangeArrowheads="1"/>
              </p:cNvSpPr>
              <p:nvPr/>
            </p:nvSpPr>
            <p:spPr bwMode="auto">
              <a:xfrm>
                <a:off x="3500" y="2971"/>
                <a:ext cx="12" cy="60"/>
              </a:xfrm>
              <a:prstGeom prst="rect">
                <a:avLst/>
              </a:prstGeom>
              <a:solidFill>
                <a:srgbClr val="FFFFFF"/>
              </a:solidFill>
              <a:ln w="9525">
                <a:solidFill>
                  <a:srgbClr val="FFFF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0372" name="Freeform 39"/>
              <p:cNvSpPr>
                <a:spLocks/>
              </p:cNvSpPr>
              <p:nvPr/>
            </p:nvSpPr>
            <p:spPr bwMode="auto">
              <a:xfrm>
                <a:off x="3904" y="2948"/>
                <a:ext cx="152" cy="106"/>
              </a:xfrm>
              <a:custGeom>
                <a:avLst/>
                <a:gdLst>
                  <a:gd name="T0" fmla="*/ 0 w 253"/>
                  <a:gd name="T1" fmla="*/ 14 h 161"/>
                  <a:gd name="T2" fmla="*/ 31 w 253"/>
                  <a:gd name="T3" fmla="*/ 0 h 161"/>
                  <a:gd name="T4" fmla="*/ 47 w 253"/>
                  <a:gd name="T5" fmla="*/ 7 h 161"/>
                  <a:gd name="T6" fmla="*/ 46 w 253"/>
                  <a:gd name="T7" fmla="*/ 16 h 161"/>
                  <a:gd name="T8" fmla="*/ 35 w 253"/>
                  <a:gd name="T9" fmla="*/ 20 h 161"/>
                  <a:gd name="T10" fmla="*/ 37 w 253"/>
                  <a:gd name="T11" fmla="*/ 20 h 161"/>
                  <a:gd name="T12" fmla="*/ 40 w 253"/>
                  <a:gd name="T13" fmla="*/ 21 h 161"/>
                  <a:gd name="T14" fmla="*/ 46 w 253"/>
                  <a:gd name="T15" fmla="*/ 22 h 161"/>
                  <a:gd name="T16" fmla="*/ 52 w 253"/>
                  <a:gd name="T17" fmla="*/ 23 h 161"/>
                  <a:gd name="T18" fmla="*/ 58 w 253"/>
                  <a:gd name="T19" fmla="*/ 24 h 161"/>
                  <a:gd name="T20" fmla="*/ 64 w 253"/>
                  <a:gd name="T21" fmla="*/ 24 h 161"/>
                  <a:gd name="T22" fmla="*/ 68 w 253"/>
                  <a:gd name="T23" fmla="*/ 25 h 161"/>
                  <a:gd name="T24" fmla="*/ 71 w 253"/>
                  <a:gd name="T25" fmla="*/ 25 h 161"/>
                  <a:gd name="T26" fmla="*/ 73 w 253"/>
                  <a:gd name="T27" fmla="*/ 24 h 161"/>
                  <a:gd name="T28" fmla="*/ 76 w 253"/>
                  <a:gd name="T29" fmla="*/ 24 h 161"/>
                  <a:gd name="T30" fmla="*/ 79 w 253"/>
                  <a:gd name="T31" fmla="*/ 22 h 161"/>
                  <a:gd name="T32" fmla="*/ 82 w 253"/>
                  <a:gd name="T33" fmla="*/ 22 h 161"/>
                  <a:gd name="T34" fmla="*/ 85 w 253"/>
                  <a:gd name="T35" fmla="*/ 22 h 161"/>
                  <a:gd name="T36" fmla="*/ 88 w 253"/>
                  <a:gd name="T37" fmla="*/ 24 h 161"/>
                  <a:gd name="T38" fmla="*/ 91 w 253"/>
                  <a:gd name="T39" fmla="*/ 26 h 161"/>
                  <a:gd name="T40" fmla="*/ 91 w 253"/>
                  <a:gd name="T41" fmla="*/ 31 h 161"/>
                  <a:gd name="T42" fmla="*/ 90 w 253"/>
                  <a:gd name="T43" fmla="*/ 38 h 161"/>
                  <a:gd name="T44" fmla="*/ 87 w 253"/>
                  <a:gd name="T45" fmla="*/ 44 h 161"/>
                  <a:gd name="T46" fmla="*/ 81 w 253"/>
                  <a:gd name="T47" fmla="*/ 51 h 161"/>
                  <a:gd name="T48" fmla="*/ 75 w 253"/>
                  <a:gd name="T49" fmla="*/ 57 h 161"/>
                  <a:gd name="T50" fmla="*/ 67 w 253"/>
                  <a:gd name="T51" fmla="*/ 63 h 161"/>
                  <a:gd name="T52" fmla="*/ 58 w 253"/>
                  <a:gd name="T53" fmla="*/ 66 h 161"/>
                  <a:gd name="T54" fmla="*/ 49 w 253"/>
                  <a:gd name="T55" fmla="*/ 69 h 161"/>
                  <a:gd name="T56" fmla="*/ 41 w 253"/>
                  <a:gd name="T57" fmla="*/ 70 h 161"/>
                  <a:gd name="T58" fmla="*/ 33 w 253"/>
                  <a:gd name="T59" fmla="*/ 70 h 161"/>
                  <a:gd name="T60" fmla="*/ 28 w 253"/>
                  <a:gd name="T61" fmla="*/ 69 h 161"/>
                  <a:gd name="T62" fmla="*/ 23 w 253"/>
                  <a:gd name="T63" fmla="*/ 69 h 161"/>
                  <a:gd name="T64" fmla="*/ 20 w 253"/>
                  <a:gd name="T65" fmla="*/ 69 h 161"/>
                  <a:gd name="T66" fmla="*/ 18 w 253"/>
                  <a:gd name="T67" fmla="*/ 69 h 161"/>
                  <a:gd name="T68" fmla="*/ 17 w 253"/>
                  <a:gd name="T69" fmla="*/ 69 h 161"/>
                  <a:gd name="T70" fmla="*/ 16 w 253"/>
                  <a:gd name="T71" fmla="*/ 69 h 161"/>
                  <a:gd name="T72" fmla="*/ 16 w 253"/>
                  <a:gd name="T73" fmla="*/ 69 h 161"/>
                  <a:gd name="T74" fmla="*/ 0 w 253"/>
                  <a:gd name="T75" fmla="*/ 14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3" h="161">
                    <a:moveTo>
                      <a:pt x="0" y="33"/>
                    </a:moveTo>
                    <a:lnTo>
                      <a:pt x="87" y="0"/>
                    </a:lnTo>
                    <a:lnTo>
                      <a:pt x="131" y="16"/>
                    </a:lnTo>
                    <a:lnTo>
                      <a:pt x="126" y="36"/>
                    </a:lnTo>
                    <a:lnTo>
                      <a:pt x="97" y="47"/>
                    </a:lnTo>
                    <a:lnTo>
                      <a:pt x="101" y="47"/>
                    </a:lnTo>
                    <a:lnTo>
                      <a:pt x="111" y="49"/>
                    </a:lnTo>
                    <a:lnTo>
                      <a:pt x="126" y="50"/>
                    </a:lnTo>
                    <a:lnTo>
                      <a:pt x="144" y="53"/>
                    </a:lnTo>
                    <a:lnTo>
                      <a:pt x="161" y="55"/>
                    </a:lnTo>
                    <a:lnTo>
                      <a:pt x="176" y="56"/>
                    </a:lnTo>
                    <a:lnTo>
                      <a:pt x="190" y="58"/>
                    </a:lnTo>
                    <a:lnTo>
                      <a:pt x="197" y="58"/>
                    </a:lnTo>
                    <a:lnTo>
                      <a:pt x="201" y="56"/>
                    </a:lnTo>
                    <a:lnTo>
                      <a:pt x="209" y="55"/>
                    </a:lnTo>
                    <a:lnTo>
                      <a:pt x="219" y="52"/>
                    </a:lnTo>
                    <a:lnTo>
                      <a:pt x="228" y="50"/>
                    </a:lnTo>
                    <a:lnTo>
                      <a:pt x="237" y="52"/>
                    </a:lnTo>
                    <a:lnTo>
                      <a:pt x="245" y="55"/>
                    </a:lnTo>
                    <a:lnTo>
                      <a:pt x="251" y="61"/>
                    </a:lnTo>
                    <a:lnTo>
                      <a:pt x="253" y="72"/>
                    </a:lnTo>
                    <a:lnTo>
                      <a:pt x="250" y="86"/>
                    </a:lnTo>
                    <a:lnTo>
                      <a:pt x="240" y="102"/>
                    </a:lnTo>
                    <a:lnTo>
                      <a:pt x="225" y="117"/>
                    </a:lnTo>
                    <a:lnTo>
                      <a:pt x="208" y="131"/>
                    </a:lnTo>
                    <a:lnTo>
                      <a:pt x="186" y="144"/>
                    </a:lnTo>
                    <a:lnTo>
                      <a:pt x="162" y="153"/>
                    </a:lnTo>
                    <a:lnTo>
                      <a:pt x="137" y="159"/>
                    </a:lnTo>
                    <a:lnTo>
                      <a:pt x="114" y="161"/>
                    </a:lnTo>
                    <a:lnTo>
                      <a:pt x="92" y="161"/>
                    </a:lnTo>
                    <a:lnTo>
                      <a:pt x="76" y="159"/>
                    </a:lnTo>
                    <a:lnTo>
                      <a:pt x="64" y="159"/>
                    </a:lnTo>
                    <a:lnTo>
                      <a:pt x="56" y="159"/>
                    </a:lnTo>
                    <a:lnTo>
                      <a:pt x="50" y="159"/>
                    </a:lnTo>
                    <a:lnTo>
                      <a:pt x="47" y="159"/>
                    </a:lnTo>
                    <a:lnTo>
                      <a:pt x="45" y="159"/>
                    </a:lnTo>
                    <a:lnTo>
                      <a:pt x="0" y="33"/>
                    </a:lnTo>
                    <a:close/>
                  </a:path>
                </a:pathLst>
              </a:custGeom>
              <a:solidFill>
                <a:srgbClr val="FFFFFF"/>
              </a:solidFill>
              <a:ln w="9525">
                <a:solidFill>
                  <a:srgbClr val="FFFFFF"/>
                </a:solidFill>
                <a:round/>
                <a:headEnd/>
                <a:tailEnd/>
              </a:ln>
            </p:spPr>
            <p:txBody>
              <a:bodyPr/>
              <a:lstStyle/>
              <a:p>
                <a:endParaRPr lang="el-GR"/>
              </a:p>
            </p:txBody>
          </p:sp>
          <p:sp>
            <p:nvSpPr>
              <p:cNvPr id="50373" name="Freeform 40"/>
              <p:cNvSpPr>
                <a:spLocks/>
              </p:cNvSpPr>
              <p:nvPr/>
            </p:nvSpPr>
            <p:spPr bwMode="auto">
              <a:xfrm>
                <a:off x="3955" y="3563"/>
                <a:ext cx="36" cy="40"/>
              </a:xfrm>
              <a:custGeom>
                <a:avLst/>
                <a:gdLst>
                  <a:gd name="T0" fmla="*/ 11 w 61"/>
                  <a:gd name="T1" fmla="*/ 0 h 61"/>
                  <a:gd name="T2" fmla="*/ 6 w 61"/>
                  <a:gd name="T3" fmla="*/ 1 h 61"/>
                  <a:gd name="T4" fmla="*/ 4 w 61"/>
                  <a:gd name="T5" fmla="*/ 5 h 61"/>
                  <a:gd name="T6" fmla="*/ 1 w 61"/>
                  <a:gd name="T7" fmla="*/ 8 h 61"/>
                  <a:gd name="T8" fmla="*/ 0 w 61"/>
                  <a:gd name="T9" fmla="*/ 13 h 61"/>
                  <a:gd name="T10" fmla="*/ 1 w 61"/>
                  <a:gd name="T11" fmla="*/ 19 h 61"/>
                  <a:gd name="T12" fmla="*/ 4 w 61"/>
                  <a:gd name="T13" fmla="*/ 23 h 61"/>
                  <a:gd name="T14" fmla="*/ 6 w 61"/>
                  <a:gd name="T15" fmla="*/ 26 h 61"/>
                  <a:gd name="T16" fmla="*/ 11 w 61"/>
                  <a:gd name="T17" fmla="*/ 26 h 61"/>
                  <a:gd name="T18" fmla="*/ 15 w 61"/>
                  <a:gd name="T19" fmla="*/ 26 h 61"/>
                  <a:gd name="T20" fmla="*/ 18 w 61"/>
                  <a:gd name="T21" fmla="*/ 23 h 61"/>
                  <a:gd name="T22" fmla="*/ 20 w 61"/>
                  <a:gd name="T23" fmla="*/ 19 h 61"/>
                  <a:gd name="T24" fmla="*/ 21 w 61"/>
                  <a:gd name="T25" fmla="*/ 13 h 61"/>
                  <a:gd name="T26" fmla="*/ 20 w 61"/>
                  <a:gd name="T27" fmla="*/ 8 h 61"/>
                  <a:gd name="T28" fmla="*/ 18 w 61"/>
                  <a:gd name="T29" fmla="*/ 5 h 61"/>
                  <a:gd name="T30" fmla="*/ 15 w 61"/>
                  <a:gd name="T31" fmla="*/ 1 h 61"/>
                  <a:gd name="T32" fmla="*/ 11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0" y="0"/>
                    </a:moveTo>
                    <a:lnTo>
                      <a:pt x="19" y="3"/>
                    </a:lnTo>
                    <a:lnTo>
                      <a:pt x="10" y="10"/>
                    </a:lnTo>
                    <a:lnTo>
                      <a:pt x="3" y="19"/>
                    </a:lnTo>
                    <a:lnTo>
                      <a:pt x="0" y="31"/>
                    </a:lnTo>
                    <a:lnTo>
                      <a:pt x="3" y="44"/>
                    </a:lnTo>
                    <a:lnTo>
                      <a:pt x="10" y="53"/>
                    </a:lnTo>
                    <a:lnTo>
                      <a:pt x="19" y="59"/>
                    </a:lnTo>
                    <a:lnTo>
                      <a:pt x="30" y="61"/>
                    </a:lnTo>
                    <a:lnTo>
                      <a:pt x="42" y="59"/>
                    </a:lnTo>
                    <a:lnTo>
                      <a:pt x="52" y="53"/>
                    </a:lnTo>
                    <a:lnTo>
                      <a:pt x="58" y="44"/>
                    </a:lnTo>
                    <a:lnTo>
                      <a:pt x="61" y="31"/>
                    </a:lnTo>
                    <a:lnTo>
                      <a:pt x="58" y="19"/>
                    </a:lnTo>
                    <a:lnTo>
                      <a:pt x="52" y="10"/>
                    </a:lnTo>
                    <a:lnTo>
                      <a:pt x="42" y="3"/>
                    </a:lnTo>
                    <a:lnTo>
                      <a:pt x="30" y="0"/>
                    </a:lnTo>
                    <a:close/>
                  </a:path>
                </a:pathLst>
              </a:custGeom>
              <a:solidFill>
                <a:srgbClr val="FFFFFF"/>
              </a:solidFill>
              <a:ln w="9525">
                <a:solidFill>
                  <a:srgbClr val="FFFFFF"/>
                </a:solidFill>
                <a:round/>
                <a:headEnd/>
                <a:tailEnd/>
              </a:ln>
            </p:spPr>
            <p:txBody>
              <a:bodyPr/>
              <a:lstStyle/>
              <a:p>
                <a:endParaRPr lang="el-GR"/>
              </a:p>
            </p:txBody>
          </p:sp>
          <p:sp>
            <p:nvSpPr>
              <p:cNvPr id="50374" name="Freeform 41"/>
              <p:cNvSpPr>
                <a:spLocks/>
              </p:cNvSpPr>
              <p:nvPr/>
            </p:nvSpPr>
            <p:spPr bwMode="auto">
              <a:xfrm>
                <a:off x="4227" y="3563"/>
                <a:ext cx="37" cy="40"/>
              </a:xfrm>
              <a:custGeom>
                <a:avLst/>
                <a:gdLst>
                  <a:gd name="T0" fmla="*/ 12 w 61"/>
                  <a:gd name="T1" fmla="*/ 0 h 61"/>
                  <a:gd name="T2" fmla="*/ 7 w 61"/>
                  <a:gd name="T3" fmla="*/ 1 h 61"/>
                  <a:gd name="T4" fmla="*/ 3 w 61"/>
                  <a:gd name="T5" fmla="*/ 5 h 61"/>
                  <a:gd name="T6" fmla="*/ 1 w 61"/>
                  <a:gd name="T7" fmla="*/ 8 h 61"/>
                  <a:gd name="T8" fmla="*/ 0 w 61"/>
                  <a:gd name="T9" fmla="*/ 13 h 61"/>
                  <a:gd name="T10" fmla="*/ 1 w 61"/>
                  <a:gd name="T11" fmla="*/ 19 h 61"/>
                  <a:gd name="T12" fmla="*/ 3 w 61"/>
                  <a:gd name="T13" fmla="*/ 23 h 61"/>
                  <a:gd name="T14" fmla="*/ 7 w 61"/>
                  <a:gd name="T15" fmla="*/ 26 h 61"/>
                  <a:gd name="T16" fmla="*/ 12 w 61"/>
                  <a:gd name="T17" fmla="*/ 26 h 61"/>
                  <a:gd name="T18" fmla="*/ 16 w 61"/>
                  <a:gd name="T19" fmla="*/ 26 h 61"/>
                  <a:gd name="T20" fmla="*/ 19 w 61"/>
                  <a:gd name="T21" fmla="*/ 23 h 61"/>
                  <a:gd name="T22" fmla="*/ 22 w 61"/>
                  <a:gd name="T23" fmla="*/ 19 h 61"/>
                  <a:gd name="T24" fmla="*/ 22 w 61"/>
                  <a:gd name="T25" fmla="*/ 13 h 61"/>
                  <a:gd name="T26" fmla="*/ 22 w 61"/>
                  <a:gd name="T27" fmla="*/ 8 h 61"/>
                  <a:gd name="T28" fmla="*/ 19 w 61"/>
                  <a:gd name="T29" fmla="*/ 5 h 61"/>
                  <a:gd name="T30" fmla="*/ 16 w 61"/>
                  <a:gd name="T31" fmla="*/ 1 h 61"/>
                  <a:gd name="T32" fmla="*/ 12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1" y="0"/>
                    </a:moveTo>
                    <a:lnTo>
                      <a:pt x="19" y="3"/>
                    </a:lnTo>
                    <a:lnTo>
                      <a:pt x="9" y="10"/>
                    </a:lnTo>
                    <a:lnTo>
                      <a:pt x="3" y="19"/>
                    </a:lnTo>
                    <a:lnTo>
                      <a:pt x="0" y="31"/>
                    </a:lnTo>
                    <a:lnTo>
                      <a:pt x="3" y="44"/>
                    </a:lnTo>
                    <a:lnTo>
                      <a:pt x="9" y="53"/>
                    </a:lnTo>
                    <a:lnTo>
                      <a:pt x="19" y="59"/>
                    </a:lnTo>
                    <a:lnTo>
                      <a:pt x="31" y="61"/>
                    </a:lnTo>
                    <a:lnTo>
                      <a:pt x="44" y="59"/>
                    </a:lnTo>
                    <a:lnTo>
                      <a:pt x="53" y="53"/>
                    </a:lnTo>
                    <a:lnTo>
                      <a:pt x="59" y="44"/>
                    </a:lnTo>
                    <a:lnTo>
                      <a:pt x="61" y="31"/>
                    </a:lnTo>
                    <a:lnTo>
                      <a:pt x="59" y="19"/>
                    </a:lnTo>
                    <a:lnTo>
                      <a:pt x="53" y="10"/>
                    </a:lnTo>
                    <a:lnTo>
                      <a:pt x="44" y="3"/>
                    </a:lnTo>
                    <a:lnTo>
                      <a:pt x="31" y="0"/>
                    </a:lnTo>
                    <a:close/>
                  </a:path>
                </a:pathLst>
              </a:custGeom>
              <a:solidFill>
                <a:srgbClr val="FFFFFF"/>
              </a:solidFill>
              <a:ln w="9525">
                <a:solidFill>
                  <a:srgbClr val="FFFFFF"/>
                </a:solidFill>
                <a:round/>
                <a:headEnd/>
                <a:tailEnd/>
              </a:ln>
            </p:spPr>
            <p:txBody>
              <a:bodyPr/>
              <a:lstStyle/>
              <a:p>
                <a:endParaRPr lang="el-GR"/>
              </a:p>
            </p:txBody>
          </p:sp>
          <p:sp>
            <p:nvSpPr>
              <p:cNvPr id="50375" name="Freeform 42"/>
              <p:cNvSpPr>
                <a:spLocks/>
              </p:cNvSpPr>
              <p:nvPr/>
            </p:nvSpPr>
            <p:spPr bwMode="auto">
              <a:xfrm>
                <a:off x="3941" y="2643"/>
                <a:ext cx="312" cy="908"/>
              </a:xfrm>
              <a:custGeom>
                <a:avLst/>
                <a:gdLst>
                  <a:gd name="T0" fmla="*/ 109 w 520"/>
                  <a:gd name="T1" fmla="*/ 578 h 1375"/>
                  <a:gd name="T2" fmla="*/ 109 w 520"/>
                  <a:gd name="T3" fmla="*/ 15 h 1375"/>
                  <a:gd name="T4" fmla="*/ 109 w 520"/>
                  <a:gd name="T5" fmla="*/ 3 h 1375"/>
                  <a:gd name="T6" fmla="*/ 109 w 520"/>
                  <a:gd name="T7" fmla="*/ 0 h 1375"/>
                  <a:gd name="T8" fmla="*/ 0 w 520"/>
                  <a:gd name="T9" fmla="*/ 0 h 1375"/>
                  <a:gd name="T10" fmla="*/ 0 w 520"/>
                  <a:gd name="T11" fmla="*/ 15 h 1375"/>
                  <a:gd name="T12" fmla="*/ 40 w 520"/>
                  <a:gd name="T13" fmla="*/ 15 h 1375"/>
                  <a:gd name="T14" fmla="*/ 40 w 520"/>
                  <a:gd name="T15" fmla="*/ 37 h 1375"/>
                  <a:gd name="T16" fmla="*/ 48 w 520"/>
                  <a:gd name="T17" fmla="*/ 37 h 1375"/>
                  <a:gd name="T18" fmla="*/ 48 w 520"/>
                  <a:gd name="T19" fmla="*/ 15 h 1375"/>
                  <a:gd name="T20" fmla="*/ 94 w 520"/>
                  <a:gd name="T21" fmla="*/ 15 h 1375"/>
                  <a:gd name="T22" fmla="*/ 94 w 520"/>
                  <a:gd name="T23" fmla="*/ 578 h 1375"/>
                  <a:gd name="T24" fmla="*/ 13 w 520"/>
                  <a:gd name="T25" fmla="*/ 578 h 1375"/>
                  <a:gd name="T26" fmla="*/ 13 w 520"/>
                  <a:gd name="T27" fmla="*/ 600 h 1375"/>
                  <a:gd name="T28" fmla="*/ 187 w 520"/>
                  <a:gd name="T29" fmla="*/ 600 h 1375"/>
                  <a:gd name="T30" fmla="*/ 187 w 520"/>
                  <a:gd name="T31" fmla="*/ 578 h 1375"/>
                  <a:gd name="T32" fmla="*/ 109 w 520"/>
                  <a:gd name="T33" fmla="*/ 578 h 13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0" h="1375">
                    <a:moveTo>
                      <a:pt x="303" y="1325"/>
                    </a:moveTo>
                    <a:lnTo>
                      <a:pt x="303" y="33"/>
                    </a:lnTo>
                    <a:lnTo>
                      <a:pt x="303" y="8"/>
                    </a:lnTo>
                    <a:lnTo>
                      <a:pt x="303" y="0"/>
                    </a:lnTo>
                    <a:lnTo>
                      <a:pt x="0" y="0"/>
                    </a:lnTo>
                    <a:lnTo>
                      <a:pt x="0" y="33"/>
                    </a:lnTo>
                    <a:lnTo>
                      <a:pt x="111" y="33"/>
                    </a:lnTo>
                    <a:lnTo>
                      <a:pt x="111" y="85"/>
                    </a:lnTo>
                    <a:lnTo>
                      <a:pt x="134" y="85"/>
                    </a:lnTo>
                    <a:lnTo>
                      <a:pt x="134" y="33"/>
                    </a:lnTo>
                    <a:lnTo>
                      <a:pt x="261" y="33"/>
                    </a:lnTo>
                    <a:lnTo>
                      <a:pt x="261" y="1325"/>
                    </a:lnTo>
                    <a:lnTo>
                      <a:pt x="37" y="1325"/>
                    </a:lnTo>
                    <a:lnTo>
                      <a:pt x="37" y="1375"/>
                    </a:lnTo>
                    <a:lnTo>
                      <a:pt x="520" y="1375"/>
                    </a:lnTo>
                    <a:lnTo>
                      <a:pt x="520" y="1325"/>
                    </a:lnTo>
                    <a:lnTo>
                      <a:pt x="303" y="1325"/>
                    </a:lnTo>
                    <a:close/>
                  </a:path>
                </a:pathLst>
              </a:custGeom>
              <a:solidFill>
                <a:srgbClr val="FFFFFF"/>
              </a:solidFill>
              <a:ln w="9525">
                <a:solidFill>
                  <a:srgbClr val="FFFFFF"/>
                </a:solidFill>
                <a:round/>
                <a:headEnd/>
                <a:tailEnd/>
              </a:ln>
            </p:spPr>
            <p:txBody>
              <a:bodyPr/>
              <a:lstStyle/>
              <a:p>
                <a:endParaRPr lang="el-GR"/>
              </a:p>
            </p:txBody>
          </p:sp>
          <p:sp>
            <p:nvSpPr>
              <p:cNvPr id="50376" name="Freeform 43"/>
              <p:cNvSpPr>
                <a:spLocks/>
              </p:cNvSpPr>
              <p:nvPr/>
            </p:nvSpPr>
            <p:spPr bwMode="auto">
              <a:xfrm>
                <a:off x="4011" y="2916"/>
                <a:ext cx="213" cy="357"/>
              </a:xfrm>
              <a:custGeom>
                <a:avLst/>
                <a:gdLst>
                  <a:gd name="T0" fmla="*/ 127 w 356"/>
                  <a:gd name="T1" fmla="*/ 225 h 540"/>
                  <a:gd name="T2" fmla="*/ 116 w 356"/>
                  <a:gd name="T3" fmla="*/ 223 h 540"/>
                  <a:gd name="T4" fmla="*/ 104 w 356"/>
                  <a:gd name="T5" fmla="*/ 220 h 540"/>
                  <a:gd name="T6" fmla="*/ 92 w 356"/>
                  <a:gd name="T7" fmla="*/ 215 h 540"/>
                  <a:gd name="T8" fmla="*/ 81 w 356"/>
                  <a:gd name="T9" fmla="*/ 207 h 540"/>
                  <a:gd name="T10" fmla="*/ 72 w 356"/>
                  <a:gd name="T11" fmla="*/ 197 h 540"/>
                  <a:gd name="T12" fmla="*/ 62 w 356"/>
                  <a:gd name="T13" fmla="*/ 185 h 540"/>
                  <a:gd name="T14" fmla="*/ 53 w 356"/>
                  <a:gd name="T15" fmla="*/ 173 h 540"/>
                  <a:gd name="T16" fmla="*/ 44 w 356"/>
                  <a:gd name="T17" fmla="*/ 157 h 540"/>
                  <a:gd name="T18" fmla="*/ 36 w 356"/>
                  <a:gd name="T19" fmla="*/ 141 h 540"/>
                  <a:gd name="T20" fmla="*/ 30 w 356"/>
                  <a:gd name="T21" fmla="*/ 124 h 540"/>
                  <a:gd name="T22" fmla="*/ 24 w 356"/>
                  <a:gd name="T23" fmla="*/ 106 h 540"/>
                  <a:gd name="T24" fmla="*/ 19 w 356"/>
                  <a:gd name="T25" fmla="*/ 86 h 540"/>
                  <a:gd name="T26" fmla="*/ 15 w 356"/>
                  <a:gd name="T27" fmla="*/ 65 h 540"/>
                  <a:gd name="T28" fmla="*/ 12 w 356"/>
                  <a:gd name="T29" fmla="*/ 44 h 540"/>
                  <a:gd name="T30" fmla="*/ 10 w 356"/>
                  <a:gd name="T31" fmla="*/ 22 h 540"/>
                  <a:gd name="T32" fmla="*/ 10 w 356"/>
                  <a:gd name="T33" fmla="*/ 0 h 540"/>
                  <a:gd name="T34" fmla="*/ 0 w 356"/>
                  <a:gd name="T35" fmla="*/ 0 h 540"/>
                  <a:gd name="T36" fmla="*/ 1 w 356"/>
                  <a:gd name="T37" fmla="*/ 24 h 540"/>
                  <a:gd name="T38" fmla="*/ 3 w 356"/>
                  <a:gd name="T39" fmla="*/ 48 h 540"/>
                  <a:gd name="T40" fmla="*/ 6 w 356"/>
                  <a:gd name="T41" fmla="*/ 70 h 540"/>
                  <a:gd name="T42" fmla="*/ 10 w 356"/>
                  <a:gd name="T43" fmla="*/ 92 h 540"/>
                  <a:gd name="T44" fmla="*/ 16 w 356"/>
                  <a:gd name="T45" fmla="*/ 112 h 540"/>
                  <a:gd name="T46" fmla="*/ 22 w 356"/>
                  <a:gd name="T47" fmla="*/ 132 h 540"/>
                  <a:gd name="T48" fmla="*/ 29 w 356"/>
                  <a:gd name="T49" fmla="*/ 150 h 540"/>
                  <a:gd name="T50" fmla="*/ 38 w 356"/>
                  <a:gd name="T51" fmla="*/ 167 h 540"/>
                  <a:gd name="T52" fmla="*/ 47 w 356"/>
                  <a:gd name="T53" fmla="*/ 182 h 540"/>
                  <a:gd name="T54" fmla="*/ 56 w 356"/>
                  <a:gd name="T55" fmla="*/ 196 h 540"/>
                  <a:gd name="T56" fmla="*/ 66 w 356"/>
                  <a:gd name="T57" fmla="*/ 207 h 540"/>
                  <a:gd name="T58" fmla="*/ 78 w 356"/>
                  <a:gd name="T59" fmla="*/ 218 h 540"/>
                  <a:gd name="T60" fmla="*/ 90 w 356"/>
                  <a:gd name="T61" fmla="*/ 225 h 540"/>
                  <a:gd name="T62" fmla="*/ 102 w 356"/>
                  <a:gd name="T63" fmla="*/ 231 h 540"/>
                  <a:gd name="T64" fmla="*/ 114 w 356"/>
                  <a:gd name="T65" fmla="*/ 235 h 540"/>
                  <a:gd name="T66" fmla="*/ 127 w 356"/>
                  <a:gd name="T67" fmla="*/ 236 h 540"/>
                  <a:gd name="T68" fmla="*/ 127 w 356"/>
                  <a:gd name="T69" fmla="*/ 225 h 5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6" h="540">
                    <a:moveTo>
                      <a:pt x="356" y="515"/>
                    </a:moveTo>
                    <a:lnTo>
                      <a:pt x="324" y="512"/>
                    </a:lnTo>
                    <a:lnTo>
                      <a:pt x="291" y="504"/>
                    </a:lnTo>
                    <a:lnTo>
                      <a:pt x="258" y="491"/>
                    </a:lnTo>
                    <a:lnTo>
                      <a:pt x="228" y="473"/>
                    </a:lnTo>
                    <a:lnTo>
                      <a:pt x="200" y="451"/>
                    </a:lnTo>
                    <a:lnTo>
                      <a:pt x="172" y="424"/>
                    </a:lnTo>
                    <a:lnTo>
                      <a:pt x="147" y="395"/>
                    </a:lnTo>
                    <a:lnTo>
                      <a:pt x="123" y="360"/>
                    </a:lnTo>
                    <a:lnTo>
                      <a:pt x="102" y="324"/>
                    </a:lnTo>
                    <a:lnTo>
                      <a:pt x="83" y="284"/>
                    </a:lnTo>
                    <a:lnTo>
                      <a:pt x="67" y="242"/>
                    </a:lnTo>
                    <a:lnTo>
                      <a:pt x="53" y="196"/>
                    </a:lnTo>
                    <a:lnTo>
                      <a:pt x="42" y="150"/>
                    </a:lnTo>
                    <a:lnTo>
                      <a:pt x="33" y="101"/>
                    </a:lnTo>
                    <a:lnTo>
                      <a:pt x="28" y="51"/>
                    </a:lnTo>
                    <a:lnTo>
                      <a:pt x="26" y="0"/>
                    </a:lnTo>
                    <a:lnTo>
                      <a:pt x="0" y="0"/>
                    </a:lnTo>
                    <a:lnTo>
                      <a:pt x="1" y="56"/>
                    </a:lnTo>
                    <a:lnTo>
                      <a:pt x="8" y="109"/>
                    </a:lnTo>
                    <a:lnTo>
                      <a:pt x="16" y="161"/>
                    </a:lnTo>
                    <a:lnTo>
                      <a:pt x="28" y="211"/>
                    </a:lnTo>
                    <a:lnTo>
                      <a:pt x="44" y="257"/>
                    </a:lnTo>
                    <a:lnTo>
                      <a:pt x="61" y="303"/>
                    </a:lnTo>
                    <a:lnTo>
                      <a:pt x="81" y="343"/>
                    </a:lnTo>
                    <a:lnTo>
                      <a:pt x="105" y="382"/>
                    </a:lnTo>
                    <a:lnTo>
                      <a:pt x="130" y="416"/>
                    </a:lnTo>
                    <a:lnTo>
                      <a:pt x="156" y="448"/>
                    </a:lnTo>
                    <a:lnTo>
                      <a:pt x="186" y="474"/>
                    </a:lnTo>
                    <a:lnTo>
                      <a:pt x="217" y="498"/>
                    </a:lnTo>
                    <a:lnTo>
                      <a:pt x="250" y="516"/>
                    </a:lnTo>
                    <a:lnTo>
                      <a:pt x="284" y="529"/>
                    </a:lnTo>
                    <a:lnTo>
                      <a:pt x="320" y="537"/>
                    </a:lnTo>
                    <a:lnTo>
                      <a:pt x="356" y="540"/>
                    </a:lnTo>
                    <a:lnTo>
                      <a:pt x="356" y="515"/>
                    </a:lnTo>
                    <a:close/>
                  </a:path>
                </a:pathLst>
              </a:custGeom>
              <a:solidFill>
                <a:srgbClr val="FFFFFF"/>
              </a:solidFill>
              <a:ln w="9525">
                <a:solidFill>
                  <a:srgbClr val="FFFFFF"/>
                </a:solidFill>
                <a:round/>
                <a:headEnd/>
                <a:tailEnd/>
              </a:ln>
            </p:spPr>
            <p:txBody>
              <a:bodyPr/>
              <a:lstStyle/>
              <a:p>
                <a:endParaRPr lang="el-GR"/>
              </a:p>
            </p:txBody>
          </p:sp>
          <p:grpSp>
            <p:nvGrpSpPr>
              <p:cNvPr id="50377" name="Group 44"/>
              <p:cNvGrpSpPr>
                <a:grpSpLocks/>
              </p:cNvGrpSpPr>
              <p:nvPr/>
            </p:nvGrpSpPr>
            <p:grpSpPr bwMode="auto">
              <a:xfrm>
                <a:off x="3840" y="3072"/>
                <a:ext cx="1313" cy="535"/>
                <a:chOff x="318" y="1836"/>
                <a:chExt cx="5123" cy="2011"/>
              </a:xfrm>
            </p:grpSpPr>
            <p:sp>
              <p:nvSpPr>
                <p:cNvPr id="50378" name="Freeform 45"/>
                <p:cNvSpPr>
                  <a:spLocks/>
                </p:cNvSpPr>
                <p:nvPr/>
              </p:nvSpPr>
              <p:spPr bwMode="auto">
                <a:xfrm>
                  <a:off x="1456" y="2310"/>
                  <a:ext cx="3574" cy="644"/>
                </a:xfrm>
                <a:custGeom>
                  <a:avLst/>
                  <a:gdLst>
                    <a:gd name="T0" fmla="*/ 1787 w 7147"/>
                    <a:gd name="T1" fmla="*/ 322 h 1288"/>
                    <a:gd name="T2" fmla="*/ 1785 w 7147"/>
                    <a:gd name="T3" fmla="*/ 289 h 1288"/>
                    <a:gd name="T4" fmla="*/ 1781 w 7147"/>
                    <a:gd name="T5" fmla="*/ 257 h 1288"/>
                    <a:gd name="T6" fmla="*/ 1772 w 7147"/>
                    <a:gd name="T7" fmla="*/ 227 h 1288"/>
                    <a:gd name="T8" fmla="*/ 1761 w 7147"/>
                    <a:gd name="T9" fmla="*/ 197 h 1288"/>
                    <a:gd name="T10" fmla="*/ 1748 w 7147"/>
                    <a:gd name="T11" fmla="*/ 169 h 1288"/>
                    <a:gd name="T12" fmla="*/ 1732 w 7147"/>
                    <a:gd name="T13" fmla="*/ 142 h 1288"/>
                    <a:gd name="T14" fmla="*/ 1713 w 7147"/>
                    <a:gd name="T15" fmla="*/ 118 h 1288"/>
                    <a:gd name="T16" fmla="*/ 1692 w 7147"/>
                    <a:gd name="T17" fmla="*/ 95 h 1288"/>
                    <a:gd name="T18" fmla="*/ 1670 w 7147"/>
                    <a:gd name="T19" fmla="*/ 74 h 1288"/>
                    <a:gd name="T20" fmla="*/ 1645 w 7147"/>
                    <a:gd name="T21" fmla="*/ 56 h 1288"/>
                    <a:gd name="T22" fmla="*/ 1618 w 7147"/>
                    <a:gd name="T23" fmla="*/ 39 h 1288"/>
                    <a:gd name="T24" fmla="*/ 1590 w 7147"/>
                    <a:gd name="T25" fmla="*/ 26 h 1288"/>
                    <a:gd name="T26" fmla="*/ 1560 w 7147"/>
                    <a:gd name="T27" fmla="*/ 15 h 1288"/>
                    <a:gd name="T28" fmla="*/ 1529 w 7147"/>
                    <a:gd name="T29" fmla="*/ 7 h 1288"/>
                    <a:gd name="T30" fmla="*/ 1513 w 7147"/>
                    <a:gd name="T31" fmla="*/ 4 h 1288"/>
                    <a:gd name="T32" fmla="*/ 1497 w 7147"/>
                    <a:gd name="T33" fmla="*/ 2 h 1288"/>
                    <a:gd name="T34" fmla="*/ 1481 w 7147"/>
                    <a:gd name="T35" fmla="*/ 1 h 1288"/>
                    <a:gd name="T36" fmla="*/ 1464 w 7147"/>
                    <a:gd name="T37" fmla="*/ 0 h 1288"/>
                    <a:gd name="T38" fmla="*/ 323 w 7147"/>
                    <a:gd name="T39" fmla="*/ 0 h 1288"/>
                    <a:gd name="T40" fmla="*/ 306 w 7147"/>
                    <a:gd name="T41" fmla="*/ 1 h 1288"/>
                    <a:gd name="T42" fmla="*/ 290 w 7147"/>
                    <a:gd name="T43" fmla="*/ 2 h 1288"/>
                    <a:gd name="T44" fmla="*/ 274 w 7147"/>
                    <a:gd name="T45" fmla="*/ 4 h 1288"/>
                    <a:gd name="T46" fmla="*/ 258 w 7147"/>
                    <a:gd name="T47" fmla="*/ 7 h 1288"/>
                    <a:gd name="T48" fmla="*/ 227 w 7147"/>
                    <a:gd name="T49" fmla="*/ 15 h 1288"/>
                    <a:gd name="T50" fmla="*/ 198 w 7147"/>
                    <a:gd name="T51" fmla="*/ 26 h 1288"/>
                    <a:gd name="T52" fmla="*/ 169 w 7147"/>
                    <a:gd name="T53" fmla="*/ 39 h 1288"/>
                    <a:gd name="T54" fmla="*/ 143 w 7147"/>
                    <a:gd name="T55" fmla="*/ 56 h 1288"/>
                    <a:gd name="T56" fmla="*/ 118 w 7147"/>
                    <a:gd name="T57" fmla="*/ 74 h 1288"/>
                    <a:gd name="T58" fmla="*/ 95 w 7147"/>
                    <a:gd name="T59" fmla="*/ 95 h 1288"/>
                    <a:gd name="T60" fmla="*/ 74 w 7147"/>
                    <a:gd name="T61" fmla="*/ 118 h 1288"/>
                    <a:gd name="T62" fmla="*/ 56 w 7147"/>
                    <a:gd name="T63" fmla="*/ 142 h 1288"/>
                    <a:gd name="T64" fmla="*/ 40 w 7147"/>
                    <a:gd name="T65" fmla="*/ 169 h 1288"/>
                    <a:gd name="T66" fmla="*/ 26 w 7147"/>
                    <a:gd name="T67" fmla="*/ 197 h 1288"/>
                    <a:gd name="T68" fmla="*/ 15 w 7147"/>
                    <a:gd name="T69" fmla="*/ 227 h 1288"/>
                    <a:gd name="T70" fmla="*/ 7 w 7147"/>
                    <a:gd name="T71" fmla="*/ 257 h 1288"/>
                    <a:gd name="T72" fmla="*/ 2 w 7147"/>
                    <a:gd name="T73" fmla="*/ 289 h 1288"/>
                    <a:gd name="T74" fmla="*/ 0 w 7147"/>
                    <a:gd name="T75" fmla="*/ 322 h 1288"/>
                    <a:gd name="T76" fmla="*/ 1787 w 7147"/>
                    <a:gd name="T77" fmla="*/ 322 h 1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147" h="1288">
                      <a:moveTo>
                        <a:pt x="7147" y="1288"/>
                      </a:moveTo>
                      <a:lnTo>
                        <a:pt x="7140" y="1156"/>
                      </a:lnTo>
                      <a:lnTo>
                        <a:pt x="7121" y="1028"/>
                      </a:lnTo>
                      <a:lnTo>
                        <a:pt x="7088" y="906"/>
                      </a:lnTo>
                      <a:lnTo>
                        <a:pt x="7044" y="788"/>
                      </a:lnTo>
                      <a:lnTo>
                        <a:pt x="6990" y="674"/>
                      </a:lnTo>
                      <a:lnTo>
                        <a:pt x="6926" y="568"/>
                      </a:lnTo>
                      <a:lnTo>
                        <a:pt x="6852" y="470"/>
                      </a:lnTo>
                      <a:lnTo>
                        <a:pt x="6768" y="378"/>
                      </a:lnTo>
                      <a:lnTo>
                        <a:pt x="6677" y="294"/>
                      </a:lnTo>
                      <a:lnTo>
                        <a:pt x="6577" y="221"/>
                      </a:lnTo>
                      <a:lnTo>
                        <a:pt x="6471" y="156"/>
                      </a:lnTo>
                      <a:lnTo>
                        <a:pt x="6358" y="102"/>
                      </a:lnTo>
                      <a:lnTo>
                        <a:pt x="6238" y="58"/>
                      </a:lnTo>
                      <a:lnTo>
                        <a:pt x="6116" y="26"/>
                      </a:lnTo>
                      <a:lnTo>
                        <a:pt x="6051" y="14"/>
                      </a:lnTo>
                      <a:lnTo>
                        <a:pt x="5988" y="7"/>
                      </a:lnTo>
                      <a:lnTo>
                        <a:pt x="5922" y="1"/>
                      </a:lnTo>
                      <a:lnTo>
                        <a:pt x="5856" y="0"/>
                      </a:lnTo>
                      <a:lnTo>
                        <a:pt x="1289" y="0"/>
                      </a:lnTo>
                      <a:lnTo>
                        <a:pt x="1224" y="1"/>
                      </a:lnTo>
                      <a:lnTo>
                        <a:pt x="1158" y="7"/>
                      </a:lnTo>
                      <a:lnTo>
                        <a:pt x="1094" y="14"/>
                      </a:lnTo>
                      <a:lnTo>
                        <a:pt x="1031" y="26"/>
                      </a:lnTo>
                      <a:lnTo>
                        <a:pt x="908" y="58"/>
                      </a:lnTo>
                      <a:lnTo>
                        <a:pt x="789" y="102"/>
                      </a:lnTo>
                      <a:lnTo>
                        <a:pt x="676" y="156"/>
                      </a:lnTo>
                      <a:lnTo>
                        <a:pt x="569" y="221"/>
                      </a:lnTo>
                      <a:lnTo>
                        <a:pt x="471" y="294"/>
                      </a:lnTo>
                      <a:lnTo>
                        <a:pt x="379" y="378"/>
                      </a:lnTo>
                      <a:lnTo>
                        <a:pt x="296" y="470"/>
                      </a:lnTo>
                      <a:lnTo>
                        <a:pt x="221" y="568"/>
                      </a:lnTo>
                      <a:lnTo>
                        <a:pt x="158" y="674"/>
                      </a:lnTo>
                      <a:lnTo>
                        <a:pt x="102" y="788"/>
                      </a:lnTo>
                      <a:lnTo>
                        <a:pt x="57" y="906"/>
                      </a:lnTo>
                      <a:lnTo>
                        <a:pt x="26" y="1028"/>
                      </a:lnTo>
                      <a:lnTo>
                        <a:pt x="7" y="1156"/>
                      </a:lnTo>
                      <a:lnTo>
                        <a:pt x="0" y="1288"/>
                      </a:lnTo>
                      <a:lnTo>
                        <a:pt x="7147" y="1288"/>
                      </a:lnTo>
                      <a:close/>
                    </a:path>
                  </a:pathLst>
                </a:custGeom>
                <a:solidFill>
                  <a:schemeClr val="tx1"/>
                </a:solidFill>
                <a:ln w="9525">
                  <a:solidFill>
                    <a:schemeClr val="tx1"/>
                  </a:solidFill>
                  <a:round/>
                  <a:headEnd/>
                  <a:tailEnd/>
                </a:ln>
              </p:spPr>
              <p:txBody>
                <a:bodyPr/>
                <a:lstStyle/>
                <a:p>
                  <a:endParaRPr lang="el-GR"/>
                </a:p>
              </p:txBody>
            </p:sp>
            <p:sp>
              <p:nvSpPr>
                <p:cNvPr id="50379" name="Freeform 46"/>
                <p:cNvSpPr>
                  <a:spLocks/>
                </p:cNvSpPr>
                <p:nvPr/>
              </p:nvSpPr>
              <p:spPr bwMode="auto">
                <a:xfrm>
                  <a:off x="672" y="2168"/>
                  <a:ext cx="744" cy="745"/>
                </a:xfrm>
                <a:custGeom>
                  <a:avLst/>
                  <a:gdLst>
                    <a:gd name="T0" fmla="*/ 205 w 1487"/>
                    <a:gd name="T1" fmla="*/ 1 h 1489"/>
                    <a:gd name="T2" fmla="*/ 242 w 1487"/>
                    <a:gd name="T3" fmla="*/ 8 h 1489"/>
                    <a:gd name="T4" fmla="*/ 275 w 1487"/>
                    <a:gd name="T5" fmla="*/ 23 h 1489"/>
                    <a:gd name="T6" fmla="*/ 304 w 1487"/>
                    <a:gd name="T7" fmla="*/ 43 h 1489"/>
                    <a:gd name="T8" fmla="*/ 330 w 1487"/>
                    <a:gd name="T9" fmla="*/ 68 h 1489"/>
                    <a:gd name="T10" fmla="*/ 350 w 1487"/>
                    <a:gd name="T11" fmla="*/ 98 h 1489"/>
                    <a:gd name="T12" fmla="*/ 364 w 1487"/>
                    <a:gd name="T13" fmla="*/ 131 h 1489"/>
                    <a:gd name="T14" fmla="*/ 371 w 1487"/>
                    <a:gd name="T15" fmla="*/ 167 h 1489"/>
                    <a:gd name="T16" fmla="*/ 371 w 1487"/>
                    <a:gd name="T17" fmla="*/ 205 h 1489"/>
                    <a:gd name="T18" fmla="*/ 364 w 1487"/>
                    <a:gd name="T19" fmla="*/ 242 h 1489"/>
                    <a:gd name="T20" fmla="*/ 350 w 1487"/>
                    <a:gd name="T21" fmla="*/ 275 h 1489"/>
                    <a:gd name="T22" fmla="*/ 330 w 1487"/>
                    <a:gd name="T23" fmla="*/ 304 h 1489"/>
                    <a:gd name="T24" fmla="*/ 304 w 1487"/>
                    <a:gd name="T25" fmla="*/ 330 h 1489"/>
                    <a:gd name="T26" fmla="*/ 275 w 1487"/>
                    <a:gd name="T27" fmla="*/ 350 h 1489"/>
                    <a:gd name="T28" fmla="*/ 242 w 1487"/>
                    <a:gd name="T29" fmla="*/ 364 h 1489"/>
                    <a:gd name="T30" fmla="*/ 205 w 1487"/>
                    <a:gd name="T31" fmla="*/ 372 h 1489"/>
                    <a:gd name="T32" fmla="*/ 168 w 1487"/>
                    <a:gd name="T33" fmla="*/ 372 h 1489"/>
                    <a:gd name="T34" fmla="*/ 131 w 1487"/>
                    <a:gd name="T35" fmla="*/ 364 h 1489"/>
                    <a:gd name="T36" fmla="*/ 98 w 1487"/>
                    <a:gd name="T37" fmla="*/ 350 h 1489"/>
                    <a:gd name="T38" fmla="*/ 69 w 1487"/>
                    <a:gd name="T39" fmla="*/ 330 h 1489"/>
                    <a:gd name="T40" fmla="*/ 43 w 1487"/>
                    <a:gd name="T41" fmla="*/ 304 h 1489"/>
                    <a:gd name="T42" fmla="*/ 23 w 1487"/>
                    <a:gd name="T43" fmla="*/ 275 h 1489"/>
                    <a:gd name="T44" fmla="*/ 9 w 1487"/>
                    <a:gd name="T45" fmla="*/ 242 h 1489"/>
                    <a:gd name="T46" fmla="*/ 2 w 1487"/>
                    <a:gd name="T47" fmla="*/ 205 h 1489"/>
                    <a:gd name="T48" fmla="*/ 2 w 1487"/>
                    <a:gd name="T49" fmla="*/ 167 h 1489"/>
                    <a:gd name="T50" fmla="*/ 9 w 1487"/>
                    <a:gd name="T51" fmla="*/ 131 h 1489"/>
                    <a:gd name="T52" fmla="*/ 23 w 1487"/>
                    <a:gd name="T53" fmla="*/ 98 h 1489"/>
                    <a:gd name="T54" fmla="*/ 43 w 1487"/>
                    <a:gd name="T55" fmla="*/ 68 h 1489"/>
                    <a:gd name="T56" fmla="*/ 69 w 1487"/>
                    <a:gd name="T57" fmla="*/ 43 h 1489"/>
                    <a:gd name="T58" fmla="*/ 98 w 1487"/>
                    <a:gd name="T59" fmla="*/ 23 h 1489"/>
                    <a:gd name="T60" fmla="*/ 131 w 1487"/>
                    <a:gd name="T61" fmla="*/ 8 h 1489"/>
                    <a:gd name="T62" fmla="*/ 168 w 1487"/>
                    <a:gd name="T63" fmla="*/ 1 h 14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7" h="1489">
                      <a:moveTo>
                        <a:pt x="744" y="0"/>
                      </a:moveTo>
                      <a:lnTo>
                        <a:pt x="820" y="3"/>
                      </a:lnTo>
                      <a:lnTo>
                        <a:pt x="893" y="15"/>
                      </a:lnTo>
                      <a:lnTo>
                        <a:pt x="965" y="32"/>
                      </a:lnTo>
                      <a:lnTo>
                        <a:pt x="1033" y="59"/>
                      </a:lnTo>
                      <a:lnTo>
                        <a:pt x="1098" y="90"/>
                      </a:lnTo>
                      <a:lnTo>
                        <a:pt x="1159" y="127"/>
                      </a:lnTo>
                      <a:lnTo>
                        <a:pt x="1216" y="169"/>
                      </a:lnTo>
                      <a:lnTo>
                        <a:pt x="1269" y="218"/>
                      </a:lnTo>
                      <a:lnTo>
                        <a:pt x="1318" y="271"/>
                      </a:lnTo>
                      <a:lnTo>
                        <a:pt x="1360" y="328"/>
                      </a:lnTo>
                      <a:lnTo>
                        <a:pt x="1397" y="389"/>
                      </a:lnTo>
                      <a:lnTo>
                        <a:pt x="1428" y="456"/>
                      </a:lnTo>
                      <a:lnTo>
                        <a:pt x="1455" y="523"/>
                      </a:lnTo>
                      <a:lnTo>
                        <a:pt x="1472" y="595"/>
                      </a:lnTo>
                      <a:lnTo>
                        <a:pt x="1484" y="668"/>
                      </a:lnTo>
                      <a:lnTo>
                        <a:pt x="1487" y="744"/>
                      </a:lnTo>
                      <a:lnTo>
                        <a:pt x="1484" y="820"/>
                      </a:lnTo>
                      <a:lnTo>
                        <a:pt x="1472" y="894"/>
                      </a:lnTo>
                      <a:lnTo>
                        <a:pt x="1455" y="965"/>
                      </a:lnTo>
                      <a:lnTo>
                        <a:pt x="1428" y="1033"/>
                      </a:lnTo>
                      <a:lnTo>
                        <a:pt x="1397" y="1099"/>
                      </a:lnTo>
                      <a:lnTo>
                        <a:pt x="1360" y="1159"/>
                      </a:lnTo>
                      <a:lnTo>
                        <a:pt x="1318" y="1216"/>
                      </a:lnTo>
                      <a:lnTo>
                        <a:pt x="1269" y="1269"/>
                      </a:lnTo>
                      <a:lnTo>
                        <a:pt x="1216" y="1318"/>
                      </a:lnTo>
                      <a:lnTo>
                        <a:pt x="1159" y="1361"/>
                      </a:lnTo>
                      <a:lnTo>
                        <a:pt x="1098" y="1398"/>
                      </a:lnTo>
                      <a:lnTo>
                        <a:pt x="1033" y="1431"/>
                      </a:lnTo>
                      <a:lnTo>
                        <a:pt x="965" y="1456"/>
                      </a:lnTo>
                      <a:lnTo>
                        <a:pt x="893" y="1474"/>
                      </a:lnTo>
                      <a:lnTo>
                        <a:pt x="820" y="1486"/>
                      </a:lnTo>
                      <a:lnTo>
                        <a:pt x="744" y="1489"/>
                      </a:lnTo>
                      <a:lnTo>
                        <a:pt x="669" y="1486"/>
                      </a:lnTo>
                      <a:lnTo>
                        <a:pt x="596" y="1474"/>
                      </a:lnTo>
                      <a:lnTo>
                        <a:pt x="524" y="1456"/>
                      </a:lnTo>
                      <a:lnTo>
                        <a:pt x="456" y="1431"/>
                      </a:lnTo>
                      <a:lnTo>
                        <a:pt x="392" y="1398"/>
                      </a:lnTo>
                      <a:lnTo>
                        <a:pt x="329" y="1361"/>
                      </a:lnTo>
                      <a:lnTo>
                        <a:pt x="273" y="1318"/>
                      </a:lnTo>
                      <a:lnTo>
                        <a:pt x="219" y="1269"/>
                      </a:lnTo>
                      <a:lnTo>
                        <a:pt x="172" y="1216"/>
                      </a:lnTo>
                      <a:lnTo>
                        <a:pt x="129" y="1159"/>
                      </a:lnTo>
                      <a:lnTo>
                        <a:pt x="91" y="1099"/>
                      </a:lnTo>
                      <a:lnTo>
                        <a:pt x="60" y="1033"/>
                      </a:lnTo>
                      <a:lnTo>
                        <a:pt x="33" y="965"/>
                      </a:lnTo>
                      <a:lnTo>
                        <a:pt x="15" y="894"/>
                      </a:lnTo>
                      <a:lnTo>
                        <a:pt x="5" y="820"/>
                      </a:lnTo>
                      <a:lnTo>
                        <a:pt x="0" y="744"/>
                      </a:lnTo>
                      <a:lnTo>
                        <a:pt x="5" y="668"/>
                      </a:lnTo>
                      <a:lnTo>
                        <a:pt x="15" y="595"/>
                      </a:lnTo>
                      <a:lnTo>
                        <a:pt x="33" y="523"/>
                      </a:lnTo>
                      <a:lnTo>
                        <a:pt x="60" y="456"/>
                      </a:lnTo>
                      <a:lnTo>
                        <a:pt x="91" y="389"/>
                      </a:lnTo>
                      <a:lnTo>
                        <a:pt x="129" y="328"/>
                      </a:lnTo>
                      <a:lnTo>
                        <a:pt x="172" y="271"/>
                      </a:lnTo>
                      <a:lnTo>
                        <a:pt x="219" y="218"/>
                      </a:lnTo>
                      <a:lnTo>
                        <a:pt x="273" y="169"/>
                      </a:lnTo>
                      <a:lnTo>
                        <a:pt x="329" y="127"/>
                      </a:lnTo>
                      <a:lnTo>
                        <a:pt x="392" y="90"/>
                      </a:lnTo>
                      <a:lnTo>
                        <a:pt x="456" y="59"/>
                      </a:lnTo>
                      <a:lnTo>
                        <a:pt x="524" y="32"/>
                      </a:lnTo>
                      <a:lnTo>
                        <a:pt x="596" y="15"/>
                      </a:lnTo>
                      <a:lnTo>
                        <a:pt x="669" y="3"/>
                      </a:lnTo>
                      <a:lnTo>
                        <a:pt x="744" y="0"/>
                      </a:lnTo>
                      <a:close/>
                    </a:path>
                  </a:pathLst>
                </a:custGeom>
                <a:solidFill>
                  <a:schemeClr val="tx1"/>
                </a:solidFill>
                <a:ln w="9525">
                  <a:solidFill>
                    <a:schemeClr val="tx1"/>
                  </a:solidFill>
                  <a:round/>
                  <a:headEnd/>
                  <a:tailEnd/>
                </a:ln>
              </p:spPr>
              <p:txBody>
                <a:bodyPr/>
                <a:lstStyle/>
                <a:p>
                  <a:endParaRPr lang="el-GR"/>
                </a:p>
              </p:txBody>
            </p:sp>
            <p:sp>
              <p:nvSpPr>
                <p:cNvPr id="50380" name="Freeform 47"/>
                <p:cNvSpPr>
                  <a:spLocks/>
                </p:cNvSpPr>
                <p:nvPr/>
              </p:nvSpPr>
              <p:spPr bwMode="auto">
                <a:xfrm>
                  <a:off x="318" y="1836"/>
                  <a:ext cx="5123" cy="2011"/>
                </a:xfrm>
                <a:custGeom>
                  <a:avLst/>
                  <a:gdLst>
                    <a:gd name="T0" fmla="*/ 0 w 10246"/>
                    <a:gd name="T1" fmla="*/ 0 h 4023"/>
                    <a:gd name="T2" fmla="*/ 183 w 10246"/>
                    <a:gd name="T3" fmla="*/ 608 h 4023"/>
                    <a:gd name="T4" fmla="*/ 2379 w 10246"/>
                    <a:gd name="T5" fmla="*/ 608 h 4023"/>
                    <a:gd name="T6" fmla="*/ 2562 w 10246"/>
                    <a:gd name="T7" fmla="*/ 0 h 4023"/>
                    <a:gd name="T8" fmla="*/ 2562 w 10246"/>
                    <a:gd name="T9" fmla="*/ 1005 h 4023"/>
                    <a:gd name="T10" fmla="*/ 2379 w 10246"/>
                    <a:gd name="T11" fmla="*/ 751 h 4023"/>
                    <a:gd name="T12" fmla="*/ 183 w 10246"/>
                    <a:gd name="T13" fmla="*/ 751 h 4023"/>
                    <a:gd name="T14" fmla="*/ 0 w 10246"/>
                    <a:gd name="T15" fmla="*/ 1005 h 4023"/>
                    <a:gd name="T16" fmla="*/ 0 w 10246"/>
                    <a:gd name="T17" fmla="*/ 0 h 40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46" h="4023">
                      <a:moveTo>
                        <a:pt x="0" y="0"/>
                      </a:moveTo>
                      <a:lnTo>
                        <a:pt x="731" y="2435"/>
                      </a:lnTo>
                      <a:lnTo>
                        <a:pt x="9514" y="2435"/>
                      </a:lnTo>
                      <a:lnTo>
                        <a:pt x="10246" y="0"/>
                      </a:lnTo>
                      <a:lnTo>
                        <a:pt x="10246" y="4023"/>
                      </a:lnTo>
                      <a:lnTo>
                        <a:pt x="9514" y="3004"/>
                      </a:lnTo>
                      <a:lnTo>
                        <a:pt x="731" y="3004"/>
                      </a:lnTo>
                      <a:lnTo>
                        <a:pt x="0" y="4023"/>
                      </a:lnTo>
                      <a:lnTo>
                        <a:pt x="0" y="0"/>
                      </a:lnTo>
                      <a:close/>
                    </a:path>
                  </a:pathLst>
                </a:custGeom>
                <a:solidFill>
                  <a:schemeClr val="tx1"/>
                </a:solidFill>
                <a:ln w="44450">
                  <a:solidFill>
                    <a:schemeClr val="tx1"/>
                  </a:solidFill>
                  <a:prstDash val="solid"/>
                  <a:round/>
                  <a:headEnd/>
                  <a:tailEnd/>
                </a:ln>
              </p:spPr>
              <p:txBody>
                <a:bodyPr/>
                <a:lstStyle/>
                <a:p>
                  <a:endParaRPr lang="el-GR"/>
                </a:p>
              </p:txBody>
            </p:sp>
          </p:grpSp>
        </p:grpSp>
        <p:sp>
          <p:nvSpPr>
            <p:cNvPr id="50185" name="Text Box 48"/>
            <p:cNvSpPr txBox="1">
              <a:spLocks noChangeArrowheads="1"/>
            </p:cNvSpPr>
            <p:nvPr/>
          </p:nvSpPr>
          <p:spPr bwMode="auto">
            <a:xfrm>
              <a:off x="1776" y="2352"/>
              <a:ext cx="1056"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2400">
                <a:latin typeface="Times New Roman" pitchFamily="18" charset="0"/>
                <a:cs typeface="Arial" charset="0"/>
              </a:endParaRPr>
            </a:p>
          </p:txBody>
        </p:sp>
        <p:sp>
          <p:nvSpPr>
            <p:cNvPr id="50186" name="Text Box 49"/>
            <p:cNvSpPr txBox="1">
              <a:spLocks noChangeArrowheads="1"/>
            </p:cNvSpPr>
            <p:nvPr/>
          </p:nvSpPr>
          <p:spPr bwMode="auto">
            <a:xfrm>
              <a:off x="1776" y="2400"/>
              <a:ext cx="1008"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2400">
                <a:latin typeface="Times New Roman" pitchFamily="18" charset="0"/>
                <a:cs typeface="Arial" charset="0"/>
              </a:endParaRPr>
            </a:p>
          </p:txBody>
        </p:sp>
        <p:grpSp>
          <p:nvGrpSpPr>
            <p:cNvPr id="50187" name="Group 50"/>
            <p:cNvGrpSpPr>
              <a:grpSpLocks/>
            </p:cNvGrpSpPr>
            <p:nvPr/>
          </p:nvGrpSpPr>
          <p:grpSpPr bwMode="auto">
            <a:xfrm>
              <a:off x="1541" y="2549"/>
              <a:ext cx="505" cy="752"/>
              <a:chOff x="1541" y="2549"/>
              <a:chExt cx="505" cy="752"/>
            </a:xfrm>
          </p:grpSpPr>
          <p:sp>
            <p:nvSpPr>
              <p:cNvPr id="50302" name="Freeform 51"/>
              <p:cNvSpPr>
                <a:spLocks/>
              </p:cNvSpPr>
              <p:nvPr/>
            </p:nvSpPr>
            <p:spPr bwMode="auto">
              <a:xfrm>
                <a:off x="1761" y="2924"/>
                <a:ext cx="201" cy="377"/>
              </a:xfrm>
              <a:custGeom>
                <a:avLst/>
                <a:gdLst>
                  <a:gd name="T0" fmla="*/ 17 w 2412"/>
                  <a:gd name="T1" fmla="*/ 31 h 4518"/>
                  <a:gd name="T2" fmla="*/ 14 w 2412"/>
                  <a:gd name="T3" fmla="*/ 27 h 4518"/>
                  <a:gd name="T4" fmla="*/ 15 w 2412"/>
                  <a:gd name="T5" fmla="*/ 0 h 4518"/>
                  <a:gd name="T6" fmla="*/ 2 w 2412"/>
                  <a:gd name="T7" fmla="*/ 0 h 4518"/>
                  <a:gd name="T8" fmla="*/ 4 w 2412"/>
                  <a:gd name="T9" fmla="*/ 27 h 4518"/>
                  <a:gd name="T10" fmla="*/ 0 w 2412"/>
                  <a:gd name="T11" fmla="*/ 31 h 4518"/>
                  <a:gd name="T12" fmla="*/ 17 w 2412"/>
                  <a:gd name="T13" fmla="*/ 31 h 4518"/>
                  <a:gd name="T14" fmla="*/ 17 w 2412"/>
                  <a:gd name="T15" fmla="*/ 31 h 45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2" h="4518">
                    <a:moveTo>
                      <a:pt x="2412" y="4518"/>
                    </a:moveTo>
                    <a:lnTo>
                      <a:pt x="1949" y="3928"/>
                    </a:lnTo>
                    <a:lnTo>
                      <a:pt x="2201" y="0"/>
                    </a:lnTo>
                    <a:lnTo>
                      <a:pt x="252" y="0"/>
                    </a:lnTo>
                    <a:lnTo>
                      <a:pt x="516" y="3928"/>
                    </a:lnTo>
                    <a:lnTo>
                      <a:pt x="0" y="4518"/>
                    </a:lnTo>
                    <a:lnTo>
                      <a:pt x="2412" y="4518"/>
                    </a:lnTo>
                    <a:close/>
                  </a:path>
                </a:pathLst>
              </a:custGeom>
              <a:solidFill>
                <a:srgbClr val="FF9900"/>
              </a:solidFill>
              <a:ln w="9525">
                <a:solidFill>
                  <a:srgbClr val="FF9900"/>
                </a:solidFill>
                <a:round/>
                <a:headEnd/>
                <a:tailEnd/>
              </a:ln>
            </p:spPr>
            <p:txBody>
              <a:bodyPr/>
              <a:lstStyle/>
              <a:p>
                <a:endParaRPr lang="el-GR"/>
              </a:p>
            </p:txBody>
          </p:sp>
          <p:sp>
            <p:nvSpPr>
              <p:cNvPr id="50303" name="Freeform 52"/>
              <p:cNvSpPr>
                <a:spLocks/>
              </p:cNvSpPr>
              <p:nvPr/>
            </p:nvSpPr>
            <p:spPr bwMode="auto">
              <a:xfrm>
                <a:off x="1642" y="3185"/>
                <a:ext cx="102" cy="109"/>
              </a:xfrm>
              <a:custGeom>
                <a:avLst/>
                <a:gdLst>
                  <a:gd name="T0" fmla="*/ 9 w 1222"/>
                  <a:gd name="T1" fmla="*/ 0 h 1305"/>
                  <a:gd name="T2" fmla="*/ 0 w 1222"/>
                  <a:gd name="T3" fmla="*/ 0 h 1305"/>
                  <a:gd name="T4" fmla="*/ 0 w 1222"/>
                  <a:gd name="T5" fmla="*/ 9 h 1305"/>
                  <a:gd name="T6" fmla="*/ 9 w 1222"/>
                  <a:gd name="T7" fmla="*/ 9 h 1305"/>
                  <a:gd name="T8" fmla="*/ 9 w 1222"/>
                  <a:gd name="T9" fmla="*/ 0 h 1305"/>
                  <a:gd name="T10" fmla="*/ 9 w 1222"/>
                  <a:gd name="T11" fmla="*/ 0 h 13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2" h="1305">
                    <a:moveTo>
                      <a:pt x="1222" y="0"/>
                    </a:moveTo>
                    <a:lnTo>
                      <a:pt x="0" y="0"/>
                    </a:lnTo>
                    <a:lnTo>
                      <a:pt x="0" y="1305"/>
                    </a:lnTo>
                    <a:lnTo>
                      <a:pt x="1222" y="1305"/>
                    </a:lnTo>
                    <a:lnTo>
                      <a:pt x="1222" y="0"/>
                    </a:lnTo>
                    <a:close/>
                  </a:path>
                </a:pathLst>
              </a:custGeom>
              <a:solidFill>
                <a:srgbClr val="FF9900"/>
              </a:solidFill>
              <a:ln w="9525">
                <a:solidFill>
                  <a:srgbClr val="FF9900"/>
                </a:solidFill>
                <a:round/>
                <a:headEnd/>
                <a:tailEnd/>
              </a:ln>
            </p:spPr>
            <p:txBody>
              <a:bodyPr/>
              <a:lstStyle/>
              <a:p>
                <a:endParaRPr lang="el-GR"/>
              </a:p>
            </p:txBody>
          </p:sp>
          <p:sp>
            <p:nvSpPr>
              <p:cNvPr id="50304" name="Freeform 53"/>
              <p:cNvSpPr>
                <a:spLocks/>
              </p:cNvSpPr>
              <p:nvPr/>
            </p:nvSpPr>
            <p:spPr bwMode="auto">
              <a:xfrm>
                <a:off x="1761" y="2924"/>
                <a:ext cx="201" cy="377"/>
              </a:xfrm>
              <a:custGeom>
                <a:avLst/>
                <a:gdLst>
                  <a:gd name="T0" fmla="*/ 17 w 2412"/>
                  <a:gd name="T1" fmla="*/ 31 h 4518"/>
                  <a:gd name="T2" fmla="*/ 14 w 2412"/>
                  <a:gd name="T3" fmla="*/ 27 h 4518"/>
                  <a:gd name="T4" fmla="*/ 15 w 2412"/>
                  <a:gd name="T5" fmla="*/ 0 h 4518"/>
                  <a:gd name="T6" fmla="*/ 2 w 2412"/>
                  <a:gd name="T7" fmla="*/ 0 h 4518"/>
                  <a:gd name="T8" fmla="*/ 4 w 2412"/>
                  <a:gd name="T9" fmla="*/ 27 h 4518"/>
                  <a:gd name="T10" fmla="*/ 0 w 2412"/>
                  <a:gd name="T11" fmla="*/ 31 h 4518"/>
                  <a:gd name="T12" fmla="*/ 17 w 2412"/>
                  <a:gd name="T13" fmla="*/ 31 h 4518"/>
                  <a:gd name="T14" fmla="*/ 17 w 2412"/>
                  <a:gd name="T15" fmla="*/ 31 h 45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2" h="4518">
                    <a:moveTo>
                      <a:pt x="2412" y="4518"/>
                    </a:moveTo>
                    <a:lnTo>
                      <a:pt x="1949" y="3928"/>
                    </a:lnTo>
                    <a:lnTo>
                      <a:pt x="2201" y="0"/>
                    </a:lnTo>
                    <a:lnTo>
                      <a:pt x="252" y="0"/>
                    </a:lnTo>
                    <a:lnTo>
                      <a:pt x="516" y="3928"/>
                    </a:lnTo>
                    <a:lnTo>
                      <a:pt x="0" y="4518"/>
                    </a:lnTo>
                    <a:lnTo>
                      <a:pt x="2412" y="4518"/>
                    </a:lnTo>
                    <a:close/>
                  </a:path>
                </a:pathLst>
              </a:custGeom>
              <a:solidFill>
                <a:srgbClr val="FF9900"/>
              </a:solidFill>
              <a:ln w="1588">
                <a:solidFill>
                  <a:srgbClr val="FF9900"/>
                </a:solidFill>
                <a:prstDash val="solid"/>
                <a:round/>
                <a:headEnd/>
                <a:tailEnd/>
              </a:ln>
            </p:spPr>
            <p:txBody>
              <a:bodyPr/>
              <a:lstStyle/>
              <a:p>
                <a:endParaRPr lang="el-GR"/>
              </a:p>
            </p:txBody>
          </p:sp>
          <p:sp>
            <p:nvSpPr>
              <p:cNvPr id="50305" name="Freeform 54"/>
              <p:cNvSpPr>
                <a:spLocks/>
              </p:cNvSpPr>
              <p:nvPr/>
            </p:nvSpPr>
            <p:spPr bwMode="auto">
              <a:xfrm>
                <a:off x="1642" y="3185"/>
                <a:ext cx="102" cy="109"/>
              </a:xfrm>
              <a:custGeom>
                <a:avLst/>
                <a:gdLst>
                  <a:gd name="T0" fmla="*/ 9 w 1222"/>
                  <a:gd name="T1" fmla="*/ 0 h 1305"/>
                  <a:gd name="T2" fmla="*/ 0 w 1222"/>
                  <a:gd name="T3" fmla="*/ 0 h 1305"/>
                  <a:gd name="T4" fmla="*/ 0 w 1222"/>
                  <a:gd name="T5" fmla="*/ 9 h 1305"/>
                  <a:gd name="T6" fmla="*/ 9 w 1222"/>
                  <a:gd name="T7" fmla="*/ 9 h 1305"/>
                  <a:gd name="T8" fmla="*/ 9 w 1222"/>
                  <a:gd name="T9" fmla="*/ 0 h 1305"/>
                  <a:gd name="T10" fmla="*/ 9 w 1222"/>
                  <a:gd name="T11" fmla="*/ 0 h 13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2" h="1305">
                    <a:moveTo>
                      <a:pt x="1222" y="0"/>
                    </a:moveTo>
                    <a:lnTo>
                      <a:pt x="0" y="0"/>
                    </a:lnTo>
                    <a:lnTo>
                      <a:pt x="0" y="1305"/>
                    </a:lnTo>
                    <a:lnTo>
                      <a:pt x="1222" y="1305"/>
                    </a:lnTo>
                    <a:lnTo>
                      <a:pt x="1222" y="0"/>
                    </a:lnTo>
                    <a:close/>
                  </a:path>
                </a:pathLst>
              </a:custGeom>
              <a:solidFill>
                <a:srgbClr val="FF9900"/>
              </a:solidFill>
              <a:ln w="1588">
                <a:solidFill>
                  <a:srgbClr val="FF9900"/>
                </a:solidFill>
                <a:prstDash val="solid"/>
                <a:round/>
                <a:headEnd/>
                <a:tailEnd/>
              </a:ln>
            </p:spPr>
            <p:txBody>
              <a:bodyPr/>
              <a:lstStyle/>
              <a:p>
                <a:endParaRPr lang="el-GR"/>
              </a:p>
            </p:txBody>
          </p:sp>
          <p:sp>
            <p:nvSpPr>
              <p:cNvPr id="50306" name="Freeform 55"/>
              <p:cNvSpPr>
                <a:spLocks/>
              </p:cNvSpPr>
              <p:nvPr/>
            </p:nvSpPr>
            <p:spPr bwMode="auto">
              <a:xfrm>
                <a:off x="1729" y="2682"/>
                <a:ext cx="314" cy="323"/>
              </a:xfrm>
              <a:custGeom>
                <a:avLst/>
                <a:gdLst>
                  <a:gd name="T0" fmla="*/ 18 w 3762"/>
                  <a:gd name="T1" fmla="*/ 20 h 3875"/>
                  <a:gd name="T2" fmla="*/ 18 w 3762"/>
                  <a:gd name="T3" fmla="*/ 11 h 3875"/>
                  <a:gd name="T4" fmla="*/ 19 w 3762"/>
                  <a:gd name="T5" fmla="*/ 7 h 3875"/>
                  <a:gd name="T6" fmla="*/ 22 w 3762"/>
                  <a:gd name="T7" fmla="*/ 20 h 3875"/>
                  <a:gd name="T8" fmla="*/ 22 w 3762"/>
                  <a:gd name="T9" fmla="*/ 27 h 3875"/>
                  <a:gd name="T10" fmla="*/ 22 w 3762"/>
                  <a:gd name="T11" fmla="*/ 27 h 3875"/>
                  <a:gd name="T12" fmla="*/ 22 w 3762"/>
                  <a:gd name="T13" fmla="*/ 27 h 3875"/>
                  <a:gd name="T14" fmla="*/ 23 w 3762"/>
                  <a:gd name="T15" fmla="*/ 27 h 3875"/>
                  <a:gd name="T16" fmla="*/ 23 w 3762"/>
                  <a:gd name="T17" fmla="*/ 27 h 3875"/>
                  <a:gd name="T18" fmla="*/ 23 w 3762"/>
                  <a:gd name="T19" fmla="*/ 26 h 3875"/>
                  <a:gd name="T20" fmla="*/ 24 w 3762"/>
                  <a:gd name="T21" fmla="*/ 26 h 3875"/>
                  <a:gd name="T22" fmla="*/ 24 w 3762"/>
                  <a:gd name="T23" fmla="*/ 26 h 3875"/>
                  <a:gd name="T24" fmla="*/ 24 w 3762"/>
                  <a:gd name="T25" fmla="*/ 25 h 3875"/>
                  <a:gd name="T26" fmla="*/ 25 w 3762"/>
                  <a:gd name="T27" fmla="*/ 25 h 3875"/>
                  <a:gd name="T28" fmla="*/ 25 w 3762"/>
                  <a:gd name="T29" fmla="*/ 24 h 3875"/>
                  <a:gd name="T30" fmla="*/ 25 w 3762"/>
                  <a:gd name="T31" fmla="*/ 24 h 3875"/>
                  <a:gd name="T32" fmla="*/ 26 w 3762"/>
                  <a:gd name="T33" fmla="*/ 23 h 3875"/>
                  <a:gd name="T34" fmla="*/ 26 w 3762"/>
                  <a:gd name="T35" fmla="*/ 23 h 3875"/>
                  <a:gd name="T36" fmla="*/ 26 w 3762"/>
                  <a:gd name="T37" fmla="*/ 22 h 3875"/>
                  <a:gd name="T38" fmla="*/ 26 w 3762"/>
                  <a:gd name="T39" fmla="*/ 22 h 3875"/>
                  <a:gd name="T40" fmla="*/ 26 w 3762"/>
                  <a:gd name="T41" fmla="*/ 21 h 3875"/>
                  <a:gd name="T42" fmla="*/ 26 w 3762"/>
                  <a:gd name="T43" fmla="*/ 21 h 3875"/>
                  <a:gd name="T44" fmla="*/ 26 w 3762"/>
                  <a:gd name="T45" fmla="*/ 20 h 3875"/>
                  <a:gd name="T46" fmla="*/ 22 w 3762"/>
                  <a:gd name="T47" fmla="*/ 4 h 3875"/>
                  <a:gd name="T48" fmla="*/ 22 w 3762"/>
                  <a:gd name="T49" fmla="*/ 4 h 3875"/>
                  <a:gd name="T50" fmla="*/ 22 w 3762"/>
                  <a:gd name="T51" fmla="*/ 4 h 3875"/>
                  <a:gd name="T52" fmla="*/ 22 w 3762"/>
                  <a:gd name="T53" fmla="*/ 3 h 3875"/>
                  <a:gd name="T54" fmla="*/ 22 w 3762"/>
                  <a:gd name="T55" fmla="*/ 3 h 3875"/>
                  <a:gd name="T56" fmla="*/ 22 w 3762"/>
                  <a:gd name="T57" fmla="*/ 2 h 3875"/>
                  <a:gd name="T58" fmla="*/ 22 w 3762"/>
                  <a:gd name="T59" fmla="*/ 2 h 3875"/>
                  <a:gd name="T60" fmla="*/ 21 w 3762"/>
                  <a:gd name="T61" fmla="*/ 2 h 3875"/>
                  <a:gd name="T62" fmla="*/ 21 w 3762"/>
                  <a:gd name="T63" fmla="*/ 1 h 3875"/>
                  <a:gd name="T64" fmla="*/ 21 w 3762"/>
                  <a:gd name="T65" fmla="*/ 1 h 3875"/>
                  <a:gd name="T66" fmla="*/ 20 w 3762"/>
                  <a:gd name="T67" fmla="*/ 1 h 3875"/>
                  <a:gd name="T68" fmla="*/ 20 w 3762"/>
                  <a:gd name="T69" fmla="*/ 1 h 3875"/>
                  <a:gd name="T70" fmla="*/ 20 w 3762"/>
                  <a:gd name="T71" fmla="*/ 0 h 3875"/>
                  <a:gd name="T72" fmla="*/ 19 w 3762"/>
                  <a:gd name="T73" fmla="*/ 0 h 3875"/>
                  <a:gd name="T74" fmla="*/ 19 w 3762"/>
                  <a:gd name="T75" fmla="*/ 0 h 3875"/>
                  <a:gd name="T76" fmla="*/ 19 w 3762"/>
                  <a:gd name="T77" fmla="*/ 0 h 3875"/>
                  <a:gd name="T78" fmla="*/ 19 w 3762"/>
                  <a:gd name="T79" fmla="*/ 0 h 3875"/>
                  <a:gd name="T80" fmla="*/ 4 w 3762"/>
                  <a:gd name="T81" fmla="*/ 0 h 3875"/>
                  <a:gd name="T82" fmla="*/ 3 w 3762"/>
                  <a:gd name="T83" fmla="*/ 0 h 3875"/>
                  <a:gd name="T84" fmla="*/ 3 w 3762"/>
                  <a:gd name="T85" fmla="*/ 0 h 3875"/>
                  <a:gd name="T86" fmla="*/ 3 w 3762"/>
                  <a:gd name="T87" fmla="*/ 0 h 3875"/>
                  <a:gd name="T88" fmla="*/ 2 w 3762"/>
                  <a:gd name="T89" fmla="*/ 0 h 3875"/>
                  <a:gd name="T90" fmla="*/ 2 w 3762"/>
                  <a:gd name="T91" fmla="*/ 1 h 3875"/>
                  <a:gd name="T92" fmla="*/ 2 w 3762"/>
                  <a:gd name="T93" fmla="*/ 1 h 3875"/>
                  <a:gd name="T94" fmla="*/ 2 w 3762"/>
                  <a:gd name="T95" fmla="*/ 1 h 3875"/>
                  <a:gd name="T96" fmla="*/ 1 w 3762"/>
                  <a:gd name="T97" fmla="*/ 1 h 3875"/>
                  <a:gd name="T98" fmla="*/ 1 w 3762"/>
                  <a:gd name="T99" fmla="*/ 2 h 3875"/>
                  <a:gd name="T100" fmla="*/ 1 w 3762"/>
                  <a:gd name="T101" fmla="*/ 2 h 3875"/>
                  <a:gd name="T102" fmla="*/ 0 w 3762"/>
                  <a:gd name="T103" fmla="*/ 2 h 3875"/>
                  <a:gd name="T104" fmla="*/ 0 w 3762"/>
                  <a:gd name="T105" fmla="*/ 3 h 3875"/>
                  <a:gd name="T106" fmla="*/ 0 w 3762"/>
                  <a:gd name="T107" fmla="*/ 3 h 3875"/>
                  <a:gd name="T108" fmla="*/ 0 w 3762"/>
                  <a:gd name="T109" fmla="*/ 4 h 3875"/>
                  <a:gd name="T110" fmla="*/ 0 w 3762"/>
                  <a:gd name="T111" fmla="*/ 4 h 3875"/>
                  <a:gd name="T112" fmla="*/ 0 w 3762"/>
                  <a:gd name="T113" fmla="*/ 4 h 3875"/>
                  <a:gd name="T114" fmla="*/ 2 w 3762"/>
                  <a:gd name="T115" fmla="*/ 10 h 3875"/>
                  <a:gd name="T116" fmla="*/ 3 w 3762"/>
                  <a:gd name="T117" fmla="*/ 7 h 3875"/>
                  <a:gd name="T118" fmla="*/ 4 w 3762"/>
                  <a:gd name="T119" fmla="*/ 11 h 3875"/>
                  <a:gd name="T120" fmla="*/ 4 w 3762"/>
                  <a:gd name="T121" fmla="*/ 20 h 3875"/>
                  <a:gd name="T122" fmla="*/ 18 w 3762"/>
                  <a:gd name="T123" fmla="*/ 20 h 3875"/>
                  <a:gd name="T124" fmla="*/ 18 w 3762"/>
                  <a:gd name="T125" fmla="*/ 20 h 38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62" h="3875">
                    <a:moveTo>
                      <a:pt x="2581" y="2906"/>
                    </a:moveTo>
                    <a:lnTo>
                      <a:pt x="2581" y="1642"/>
                    </a:lnTo>
                    <a:lnTo>
                      <a:pt x="2750" y="968"/>
                    </a:lnTo>
                    <a:lnTo>
                      <a:pt x="3214" y="2906"/>
                    </a:lnTo>
                    <a:lnTo>
                      <a:pt x="3130" y="3875"/>
                    </a:lnTo>
                    <a:lnTo>
                      <a:pt x="3172" y="3875"/>
                    </a:lnTo>
                    <a:lnTo>
                      <a:pt x="3214" y="3875"/>
                    </a:lnTo>
                    <a:lnTo>
                      <a:pt x="3245" y="3875"/>
                    </a:lnTo>
                    <a:lnTo>
                      <a:pt x="3298" y="3832"/>
                    </a:lnTo>
                    <a:lnTo>
                      <a:pt x="3341" y="3801"/>
                    </a:lnTo>
                    <a:lnTo>
                      <a:pt x="3425" y="3758"/>
                    </a:lnTo>
                    <a:lnTo>
                      <a:pt x="3467" y="3706"/>
                    </a:lnTo>
                    <a:lnTo>
                      <a:pt x="3510" y="3632"/>
                    </a:lnTo>
                    <a:lnTo>
                      <a:pt x="3593" y="3590"/>
                    </a:lnTo>
                    <a:lnTo>
                      <a:pt x="3593" y="3495"/>
                    </a:lnTo>
                    <a:lnTo>
                      <a:pt x="3636" y="3421"/>
                    </a:lnTo>
                    <a:lnTo>
                      <a:pt x="3677" y="3327"/>
                    </a:lnTo>
                    <a:lnTo>
                      <a:pt x="3720" y="3243"/>
                    </a:lnTo>
                    <a:lnTo>
                      <a:pt x="3720" y="3211"/>
                    </a:lnTo>
                    <a:lnTo>
                      <a:pt x="3762" y="3117"/>
                    </a:lnTo>
                    <a:lnTo>
                      <a:pt x="3762" y="3032"/>
                    </a:lnTo>
                    <a:lnTo>
                      <a:pt x="3762" y="3000"/>
                    </a:lnTo>
                    <a:lnTo>
                      <a:pt x="3762" y="2906"/>
                    </a:lnTo>
                    <a:lnTo>
                      <a:pt x="3172" y="631"/>
                    </a:lnTo>
                    <a:lnTo>
                      <a:pt x="3172" y="589"/>
                    </a:lnTo>
                    <a:lnTo>
                      <a:pt x="3172" y="504"/>
                    </a:lnTo>
                    <a:lnTo>
                      <a:pt x="3172" y="463"/>
                    </a:lnTo>
                    <a:lnTo>
                      <a:pt x="3130" y="378"/>
                    </a:lnTo>
                    <a:lnTo>
                      <a:pt x="3130" y="337"/>
                    </a:lnTo>
                    <a:lnTo>
                      <a:pt x="3087" y="294"/>
                    </a:lnTo>
                    <a:lnTo>
                      <a:pt x="3035" y="252"/>
                    </a:lnTo>
                    <a:lnTo>
                      <a:pt x="3004" y="168"/>
                    </a:lnTo>
                    <a:lnTo>
                      <a:pt x="2961" y="126"/>
                    </a:lnTo>
                    <a:lnTo>
                      <a:pt x="2919" y="126"/>
                    </a:lnTo>
                    <a:lnTo>
                      <a:pt x="2877" y="83"/>
                    </a:lnTo>
                    <a:lnTo>
                      <a:pt x="2824" y="41"/>
                    </a:lnTo>
                    <a:lnTo>
                      <a:pt x="2792" y="0"/>
                    </a:lnTo>
                    <a:lnTo>
                      <a:pt x="2750" y="0"/>
                    </a:lnTo>
                    <a:lnTo>
                      <a:pt x="2709" y="0"/>
                    </a:lnTo>
                    <a:lnTo>
                      <a:pt x="2655" y="0"/>
                    </a:lnTo>
                    <a:lnTo>
                      <a:pt x="558" y="0"/>
                    </a:lnTo>
                    <a:lnTo>
                      <a:pt x="464" y="0"/>
                    </a:lnTo>
                    <a:lnTo>
                      <a:pt x="422" y="0"/>
                    </a:lnTo>
                    <a:lnTo>
                      <a:pt x="380" y="0"/>
                    </a:lnTo>
                    <a:lnTo>
                      <a:pt x="348" y="41"/>
                    </a:lnTo>
                    <a:lnTo>
                      <a:pt x="306" y="83"/>
                    </a:lnTo>
                    <a:lnTo>
                      <a:pt x="254" y="126"/>
                    </a:lnTo>
                    <a:lnTo>
                      <a:pt x="211" y="126"/>
                    </a:lnTo>
                    <a:lnTo>
                      <a:pt x="180" y="168"/>
                    </a:lnTo>
                    <a:lnTo>
                      <a:pt x="137" y="252"/>
                    </a:lnTo>
                    <a:lnTo>
                      <a:pt x="85" y="294"/>
                    </a:lnTo>
                    <a:lnTo>
                      <a:pt x="43" y="337"/>
                    </a:lnTo>
                    <a:lnTo>
                      <a:pt x="43" y="378"/>
                    </a:lnTo>
                    <a:lnTo>
                      <a:pt x="0" y="463"/>
                    </a:lnTo>
                    <a:lnTo>
                      <a:pt x="0" y="504"/>
                    </a:lnTo>
                    <a:lnTo>
                      <a:pt x="0" y="589"/>
                    </a:lnTo>
                    <a:lnTo>
                      <a:pt x="0" y="631"/>
                    </a:lnTo>
                    <a:lnTo>
                      <a:pt x="306" y="1431"/>
                    </a:lnTo>
                    <a:lnTo>
                      <a:pt x="422" y="968"/>
                    </a:lnTo>
                    <a:lnTo>
                      <a:pt x="632" y="1642"/>
                    </a:lnTo>
                    <a:lnTo>
                      <a:pt x="632" y="2906"/>
                    </a:lnTo>
                    <a:lnTo>
                      <a:pt x="2581" y="2906"/>
                    </a:lnTo>
                    <a:close/>
                  </a:path>
                </a:pathLst>
              </a:custGeom>
              <a:solidFill>
                <a:srgbClr val="FF9900"/>
              </a:solidFill>
              <a:ln w="9525">
                <a:solidFill>
                  <a:srgbClr val="FF9900"/>
                </a:solidFill>
                <a:round/>
                <a:headEnd/>
                <a:tailEnd/>
              </a:ln>
            </p:spPr>
            <p:txBody>
              <a:bodyPr/>
              <a:lstStyle/>
              <a:p>
                <a:endParaRPr lang="el-GR"/>
              </a:p>
            </p:txBody>
          </p:sp>
          <p:sp>
            <p:nvSpPr>
              <p:cNvPr id="50307" name="Freeform 56"/>
              <p:cNvSpPr>
                <a:spLocks/>
              </p:cNvSpPr>
              <p:nvPr/>
            </p:nvSpPr>
            <p:spPr bwMode="auto">
              <a:xfrm>
                <a:off x="1941" y="2815"/>
                <a:ext cx="3" cy="109"/>
              </a:xfrm>
              <a:custGeom>
                <a:avLst/>
                <a:gdLst>
                  <a:gd name="T0" fmla="*/ 0 w 41"/>
                  <a:gd name="T1" fmla="*/ 0 h 1307"/>
                  <a:gd name="T2" fmla="*/ 0 w 41"/>
                  <a:gd name="T3" fmla="*/ 9 h 1307"/>
                  <a:gd name="T4" fmla="*/ 0 w 41"/>
                  <a:gd name="T5" fmla="*/ 9 h 1307"/>
                  <a:gd name="T6" fmla="*/ 0 w 41"/>
                  <a:gd name="T7" fmla="*/ 0 h 1307"/>
                  <a:gd name="T8" fmla="*/ 0 w 41"/>
                  <a:gd name="T9" fmla="*/ 0 h 1307"/>
                  <a:gd name="T10" fmla="*/ 0 w 41"/>
                  <a:gd name="T11" fmla="*/ 0 h 1307"/>
                  <a:gd name="T12" fmla="*/ 0 w 41"/>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307">
                    <a:moveTo>
                      <a:pt x="0" y="43"/>
                    </a:moveTo>
                    <a:lnTo>
                      <a:pt x="0" y="1307"/>
                    </a:lnTo>
                    <a:lnTo>
                      <a:pt x="41" y="1307"/>
                    </a:lnTo>
                    <a:lnTo>
                      <a:pt x="41" y="43"/>
                    </a:lnTo>
                    <a:lnTo>
                      <a:pt x="41" y="0"/>
                    </a:lnTo>
                    <a:lnTo>
                      <a:pt x="0" y="43"/>
                    </a:lnTo>
                    <a:close/>
                  </a:path>
                </a:pathLst>
              </a:custGeom>
              <a:solidFill>
                <a:srgbClr val="FF9900"/>
              </a:solidFill>
              <a:ln w="9525">
                <a:solidFill>
                  <a:srgbClr val="FF9900"/>
                </a:solidFill>
                <a:round/>
                <a:headEnd/>
                <a:tailEnd/>
              </a:ln>
            </p:spPr>
            <p:txBody>
              <a:bodyPr/>
              <a:lstStyle/>
              <a:p>
                <a:endParaRPr lang="el-GR"/>
              </a:p>
            </p:txBody>
          </p:sp>
          <p:sp>
            <p:nvSpPr>
              <p:cNvPr id="50308" name="Freeform 57"/>
              <p:cNvSpPr>
                <a:spLocks/>
              </p:cNvSpPr>
              <p:nvPr/>
            </p:nvSpPr>
            <p:spPr bwMode="auto">
              <a:xfrm>
                <a:off x="1941" y="2759"/>
                <a:ext cx="18" cy="60"/>
              </a:xfrm>
              <a:custGeom>
                <a:avLst/>
                <a:gdLst>
                  <a:gd name="T0" fmla="*/ 2 w 210"/>
                  <a:gd name="T1" fmla="*/ 0 h 716"/>
                  <a:gd name="T2" fmla="*/ 0 w 210"/>
                  <a:gd name="T3" fmla="*/ 5 h 716"/>
                  <a:gd name="T4" fmla="*/ 0 w 210"/>
                  <a:gd name="T5" fmla="*/ 5 h 716"/>
                  <a:gd name="T6" fmla="*/ 2 w 210"/>
                  <a:gd name="T7" fmla="*/ 0 h 716"/>
                  <a:gd name="T8" fmla="*/ 2 w 210"/>
                  <a:gd name="T9" fmla="*/ 0 h 716"/>
                  <a:gd name="T10" fmla="*/ 2 w 210"/>
                  <a:gd name="T11" fmla="*/ 0 h 716"/>
                  <a:gd name="T12" fmla="*/ 2 w 210"/>
                  <a:gd name="T13" fmla="*/ 0 h 7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0" h="716">
                    <a:moveTo>
                      <a:pt x="210" y="42"/>
                    </a:moveTo>
                    <a:lnTo>
                      <a:pt x="0" y="716"/>
                    </a:lnTo>
                    <a:lnTo>
                      <a:pt x="41" y="716"/>
                    </a:lnTo>
                    <a:lnTo>
                      <a:pt x="210" y="42"/>
                    </a:lnTo>
                    <a:lnTo>
                      <a:pt x="210" y="0"/>
                    </a:lnTo>
                    <a:lnTo>
                      <a:pt x="210" y="42"/>
                    </a:lnTo>
                    <a:close/>
                  </a:path>
                </a:pathLst>
              </a:custGeom>
              <a:solidFill>
                <a:srgbClr val="FF9900"/>
              </a:solidFill>
              <a:ln w="9525">
                <a:solidFill>
                  <a:srgbClr val="FF9900"/>
                </a:solidFill>
                <a:round/>
                <a:headEnd/>
                <a:tailEnd/>
              </a:ln>
            </p:spPr>
            <p:txBody>
              <a:bodyPr/>
              <a:lstStyle/>
              <a:p>
                <a:endParaRPr lang="el-GR"/>
              </a:p>
            </p:txBody>
          </p:sp>
          <p:sp>
            <p:nvSpPr>
              <p:cNvPr id="50309" name="Freeform 58"/>
              <p:cNvSpPr>
                <a:spLocks/>
              </p:cNvSpPr>
              <p:nvPr/>
            </p:nvSpPr>
            <p:spPr bwMode="auto">
              <a:xfrm>
                <a:off x="1959" y="2763"/>
                <a:ext cx="41" cy="165"/>
              </a:xfrm>
              <a:custGeom>
                <a:avLst/>
                <a:gdLst>
                  <a:gd name="T0" fmla="*/ 3 w 495"/>
                  <a:gd name="T1" fmla="*/ 14 h 1980"/>
                  <a:gd name="T2" fmla="*/ 0 w 495"/>
                  <a:gd name="T3" fmla="*/ 0 h 1980"/>
                  <a:gd name="T4" fmla="*/ 3 w 495"/>
                  <a:gd name="T5" fmla="*/ 14 h 1980"/>
                  <a:gd name="T6" fmla="*/ 3 w 495"/>
                  <a:gd name="T7" fmla="*/ 14 h 1980"/>
                  <a:gd name="T8" fmla="*/ 3 w 495"/>
                  <a:gd name="T9" fmla="*/ 14 h 1980"/>
                  <a:gd name="T10" fmla="*/ 3 w 495"/>
                  <a:gd name="T11" fmla="*/ 14 h 1980"/>
                  <a:gd name="T12" fmla="*/ 3 w 495"/>
                  <a:gd name="T13" fmla="*/ 14 h 19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5" h="1980">
                    <a:moveTo>
                      <a:pt x="495" y="1938"/>
                    </a:moveTo>
                    <a:lnTo>
                      <a:pt x="0" y="0"/>
                    </a:lnTo>
                    <a:lnTo>
                      <a:pt x="464" y="1938"/>
                    </a:lnTo>
                    <a:lnTo>
                      <a:pt x="464" y="1980"/>
                    </a:lnTo>
                    <a:lnTo>
                      <a:pt x="464" y="1938"/>
                    </a:lnTo>
                    <a:lnTo>
                      <a:pt x="495" y="1938"/>
                    </a:lnTo>
                    <a:close/>
                  </a:path>
                </a:pathLst>
              </a:custGeom>
              <a:solidFill>
                <a:srgbClr val="FF9900"/>
              </a:solidFill>
              <a:ln w="9525">
                <a:solidFill>
                  <a:srgbClr val="FF9900"/>
                </a:solidFill>
                <a:round/>
                <a:headEnd/>
                <a:tailEnd/>
              </a:ln>
            </p:spPr>
            <p:txBody>
              <a:bodyPr/>
              <a:lstStyle/>
              <a:p>
                <a:endParaRPr lang="el-GR"/>
              </a:p>
            </p:txBody>
          </p:sp>
          <p:sp>
            <p:nvSpPr>
              <p:cNvPr id="50310" name="Freeform 59"/>
              <p:cNvSpPr>
                <a:spLocks/>
              </p:cNvSpPr>
              <p:nvPr/>
            </p:nvSpPr>
            <p:spPr bwMode="auto">
              <a:xfrm>
                <a:off x="1990" y="2924"/>
                <a:ext cx="10" cy="85"/>
              </a:xfrm>
              <a:custGeom>
                <a:avLst/>
                <a:gdLst>
                  <a:gd name="T0" fmla="*/ 0 w 115"/>
                  <a:gd name="T1" fmla="*/ 7 h 1011"/>
                  <a:gd name="T2" fmla="*/ 0 w 115"/>
                  <a:gd name="T3" fmla="*/ 7 h 1011"/>
                  <a:gd name="T4" fmla="*/ 1 w 115"/>
                  <a:gd name="T5" fmla="*/ 0 h 1011"/>
                  <a:gd name="T6" fmla="*/ 1 w 115"/>
                  <a:gd name="T7" fmla="*/ 0 h 1011"/>
                  <a:gd name="T8" fmla="*/ 0 w 115"/>
                  <a:gd name="T9" fmla="*/ 7 h 1011"/>
                  <a:gd name="T10" fmla="*/ 0 w 115"/>
                  <a:gd name="T11" fmla="*/ 7 h 1011"/>
                  <a:gd name="T12" fmla="*/ 0 w 115"/>
                  <a:gd name="T13" fmla="*/ 7 h 1011"/>
                  <a:gd name="T14" fmla="*/ 0 w 115"/>
                  <a:gd name="T15" fmla="*/ 7 h 1011"/>
                  <a:gd name="T16" fmla="*/ 0 w 115"/>
                  <a:gd name="T17" fmla="*/ 7 h 1011"/>
                  <a:gd name="T18" fmla="*/ 0 w 115"/>
                  <a:gd name="T19" fmla="*/ 7 h 1011"/>
                  <a:gd name="T20" fmla="*/ 0 w 115"/>
                  <a:gd name="T21" fmla="*/ 7 h 1011"/>
                  <a:gd name="T22" fmla="*/ 0 w 115"/>
                  <a:gd name="T23" fmla="*/ 7 h 10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1011">
                    <a:moveTo>
                      <a:pt x="0" y="969"/>
                    </a:moveTo>
                    <a:lnTo>
                      <a:pt x="42" y="969"/>
                    </a:lnTo>
                    <a:lnTo>
                      <a:pt x="115" y="0"/>
                    </a:lnTo>
                    <a:lnTo>
                      <a:pt x="84" y="0"/>
                    </a:lnTo>
                    <a:lnTo>
                      <a:pt x="0" y="969"/>
                    </a:lnTo>
                    <a:lnTo>
                      <a:pt x="0" y="1011"/>
                    </a:lnTo>
                    <a:lnTo>
                      <a:pt x="0" y="969"/>
                    </a:lnTo>
                    <a:lnTo>
                      <a:pt x="0" y="1011"/>
                    </a:lnTo>
                    <a:lnTo>
                      <a:pt x="42" y="1011"/>
                    </a:lnTo>
                    <a:lnTo>
                      <a:pt x="42" y="969"/>
                    </a:lnTo>
                    <a:lnTo>
                      <a:pt x="0" y="969"/>
                    </a:lnTo>
                    <a:close/>
                  </a:path>
                </a:pathLst>
              </a:custGeom>
              <a:solidFill>
                <a:srgbClr val="FF9900"/>
              </a:solidFill>
              <a:ln w="9525">
                <a:solidFill>
                  <a:srgbClr val="FF9900"/>
                </a:solidFill>
                <a:round/>
                <a:headEnd/>
                <a:tailEnd/>
              </a:ln>
            </p:spPr>
            <p:txBody>
              <a:bodyPr/>
              <a:lstStyle/>
              <a:p>
                <a:endParaRPr lang="el-GR"/>
              </a:p>
            </p:txBody>
          </p:sp>
          <p:sp>
            <p:nvSpPr>
              <p:cNvPr id="50311" name="Freeform 60"/>
              <p:cNvSpPr>
                <a:spLocks/>
              </p:cNvSpPr>
              <p:nvPr/>
            </p:nvSpPr>
            <p:spPr bwMode="auto">
              <a:xfrm>
                <a:off x="1990" y="2924"/>
                <a:ext cx="56" cy="85"/>
              </a:xfrm>
              <a:custGeom>
                <a:avLst/>
                <a:gdLst>
                  <a:gd name="T0" fmla="*/ 4 w 675"/>
                  <a:gd name="T1" fmla="*/ 0 h 1011"/>
                  <a:gd name="T2" fmla="*/ 4 w 675"/>
                  <a:gd name="T3" fmla="*/ 0 h 1011"/>
                  <a:gd name="T4" fmla="*/ 4 w 675"/>
                  <a:gd name="T5" fmla="*/ 1 h 1011"/>
                  <a:gd name="T6" fmla="*/ 4 w 675"/>
                  <a:gd name="T7" fmla="*/ 1 h 1011"/>
                  <a:gd name="T8" fmla="*/ 4 w 675"/>
                  <a:gd name="T9" fmla="*/ 1 h 1011"/>
                  <a:gd name="T10" fmla="*/ 4 w 675"/>
                  <a:gd name="T11" fmla="*/ 2 h 1011"/>
                  <a:gd name="T12" fmla="*/ 4 w 675"/>
                  <a:gd name="T13" fmla="*/ 2 h 1011"/>
                  <a:gd name="T14" fmla="*/ 4 w 675"/>
                  <a:gd name="T15" fmla="*/ 2 h 1011"/>
                  <a:gd name="T16" fmla="*/ 4 w 675"/>
                  <a:gd name="T17" fmla="*/ 2 h 1011"/>
                  <a:gd name="T18" fmla="*/ 4 w 675"/>
                  <a:gd name="T19" fmla="*/ 3 h 1011"/>
                  <a:gd name="T20" fmla="*/ 4 w 675"/>
                  <a:gd name="T21" fmla="*/ 3 h 1011"/>
                  <a:gd name="T22" fmla="*/ 3 w 675"/>
                  <a:gd name="T23" fmla="*/ 3 h 1011"/>
                  <a:gd name="T24" fmla="*/ 3 w 675"/>
                  <a:gd name="T25" fmla="*/ 4 h 1011"/>
                  <a:gd name="T26" fmla="*/ 3 w 675"/>
                  <a:gd name="T27" fmla="*/ 4 h 1011"/>
                  <a:gd name="T28" fmla="*/ 3 w 675"/>
                  <a:gd name="T29" fmla="*/ 4 h 1011"/>
                  <a:gd name="T30" fmla="*/ 3 w 675"/>
                  <a:gd name="T31" fmla="*/ 4 h 1011"/>
                  <a:gd name="T32" fmla="*/ 3 w 675"/>
                  <a:gd name="T33" fmla="*/ 4 h 1011"/>
                  <a:gd name="T34" fmla="*/ 3 w 675"/>
                  <a:gd name="T35" fmla="*/ 5 h 1011"/>
                  <a:gd name="T36" fmla="*/ 3 w 675"/>
                  <a:gd name="T37" fmla="*/ 5 h 1011"/>
                  <a:gd name="T38" fmla="*/ 3 w 675"/>
                  <a:gd name="T39" fmla="*/ 5 h 1011"/>
                  <a:gd name="T40" fmla="*/ 2 w 675"/>
                  <a:gd name="T41" fmla="*/ 6 h 1011"/>
                  <a:gd name="T42" fmla="*/ 2 w 675"/>
                  <a:gd name="T43" fmla="*/ 6 h 1011"/>
                  <a:gd name="T44" fmla="*/ 2 w 675"/>
                  <a:gd name="T45" fmla="*/ 6 h 1011"/>
                  <a:gd name="T46" fmla="*/ 2 w 675"/>
                  <a:gd name="T47" fmla="*/ 6 h 1011"/>
                  <a:gd name="T48" fmla="*/ 1 w 675"/>
                  <a:gd name="T49" fmla="*/ 6 h 1011"/>
                  <a:gd name="T50" fmla="*/ 1 w 675"/>
                  <a:gd name="T51" fmla="*/ 6 h 1011"/>
                  <a:gd name="T52" fmla="*/ 1 w 675"/>
                  <a:gd name="T53" fmla="*/ 7 h 1011"/>
                  <a:gd name="T54" fmla="*/ 1 w 675"/>
                  <a:gd name="T55" fmla="*/ 7 h 1011"/>
                  <a:gd name="T56" fmla="*/ 1 w 675"/>
                  <a:gd name="T57" fmla="*/ 7 h 1011"/>
                  <a:gd name="T58" fmla="*/ 0 w 675"/>
                  <a:gd name="T59" fmla="*/ 7 h 1011"/>
                  <a:gd name="T60" fmla="*/ 0 w 675"/>
                  <a:gd name="T61" fmla="*/ 7 h 1011"/>
                  <a:gd name="T62" fmla="*/ 0 w 675"/>
                  <a:gd name="T63" fmla="*/ 7 h 1011"/>
                  <a:gd name="T64" fmla="*/ 0 w 675"/>
                  <a:gd name="T65" fmla="*/ 7 h 1011"/>
                  <a:gd name="T66" fmla="*/ 1 w 675"/>
                  <a:gd name="T67" fmla="*/ 7 h 1011"/>
                  <a:gd name="T68" fmla="*/ 1 w 675"/>
                  <a:gd name="T69" fmla="*/ 7 h 1011"/>
                  <a:gd name="T70" fmla="*/ 1 w 675"/>
                  <a:gd name="T71" fmla="*/ 7 h 1011"/>
                  <a:gd name="T72" fmla="*/ 1 w 675"/>
                  <a:gd name="T73" fmla="*/ 7 h 1011"/>
                  <a:gd name="T74" fmla="*/ 2 w 675"/>
                  <a:gd name="T75" fmla="*/ 7 h 1011"/>
                  <a:gd name="T76" fmla="*/ 2 w 675"/>
                  <a:gd name="T77" fmla="*/ 6 h 1011"/>
                  <a:gd name="T78" fmla="*/ 2 w 675"/>
                  <a:gd name="T79" fmla="*/ 6 h 1011"/>
                  <a:gd name="T80" fmla="*/ 3 w 675"/>
                  <a:gd name="T81" fmla="*/ 6 h 1011"/>
                  <a:gd name="T82" fmla="*/ 3 w 675"/>
                  <a:gd name="T83" fmla="*/ 5 h 1011"/>
                  <a:gd name="T84" fmla="*/ 3 w 675"/>
                  <a:gd name="T85" fmla="*/ 5 h 1011"/>
                  <a:gd name="T86" fmla="*/ 3 w 675"/>
                  <a:gd name="T87" fmla="*/ 4 h 1011"/>
                  <a:gd name="T88" fmla="*/ 3 w 675"/>
                  <a:gd name="T89" fmla="*/ 4 h 1011"/>
                  <a:gd name="T90" fmla="*/ 3 w 675"/>
                  <a:gd name="T91" fmla="*/ 4 h 1011"/>
                  <a:gd name="T92" fmla="*/ 4 w 675"/>
                  <a:gd name="T93" fmla="*/ 4 h 1011"/>
                  <a:gd name="T94" fmla="*/ 4 w 675"/>
                  <a:gd name="T95" fmla="*/ 3 h 1011"/>
                  <a:gd name="T96" fmla="*/ 4 w 675"/>
                  <a:gd name="T97" fmla="*/ 3 h 1011"/>
                  <a:gd name="T98" fmla="*/ 4 w 675"/>
                  <a:gd name="T99" fmla="*/ 3 h 1011"/>
                  <a:gd name="T100" fmla="*/ 4 w 675"/>
                  <a:gd name="T101" fmla="*/ 3 h 1011"/>
                  <a:gd name="T102" fmla="*/ 4 w 675"/>
                  <a:gd name="T103" fmla="*/ 2 h 1011"/>
                  <a:gd name="T104" fmla="*/ 4 w 675"/>
                  <a:gd name="T105" fmla="*/ 2 h 1011"/>
                  <a:gd name="T106" fmla="*/ 4 w 675"/>
                  <a:gd name="T107" fmla="*/ 2 h 1011"/>
                  <a:gd name="T108" fmla="*/ 4 w 675"/>
                  <a:gd name="T109" fmla="*/ 2 h 1011"/>
                  <a:gd name="T110" fmla="*/ 4 w 675"/>
                  <a:gd name="T111" fmla="*/ 1 h 1011"/>
                  <a:gd name="T112" fmla="*/ 5 w 675"/>
                  <a:gd name="T113" fmla="*/ 1 h 1011"/>
                  <a:gd name="T114" fmla="*/ 5 w 675"/>
                  <a:gd name="T115" fmla="*/ 1 h 1011"/>
                  <a:gd name="T116" fmla="*/ 5 w 675"/>
                  <a:gd name="T117" fmla="*/ 0 h 1011"/>
                  <a:gd name="T118" fmla="*/ 5 w 675"/>
                  <a:gd name="T119" fmla="*/ 0 h 1011"/>
                  <a:gd name="T120" fmla="*/ 4 w 675"/>
                  <a:gd name="T121" fmla="*/ 0 h 1011"/>
                  <a:gd name="T122" fmla="*/ 4 w 675"/>
                  <a:gd name="T123" fmla="*/ 0 h 10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5" h="1011">
                    <a:moveTo>
                      <a:pt x="632" y="0"/>
                    </a:moveTo>
                    <a:lnTo>
                      <a:pt x="632" y="42"/>
                    </a:lnTo>
                    <a:lnTo>
                      <a:pt x="632" y="94"/>
                    </a:lnTo>
                    <a:lnTo>
                      <a:pt x="632" y="126"/>
                    </a:lnTo>
                    <a:lnTo>
                      <a:pt x="590" y="168"/>
                    </a:lnTo>
                    <a:lnTo>
                      <a:pt x="590" y="211"/>
                    </a:lnTo>
                    <a:lnTo>
                      <a:pt x="590" y="263"/>
                    </a:lnTo>
                    <a:lnTo>
                      <a:pt x="590" y="305"/>
                    </a:lnTo>
                    <a:lnTo>
                      <a:pt x="590" y="337"/>
                    </a:lnTo>
                    <a:lnTo>
                      <a:pt x="547" y="379"/>
                    </a:lnTo>
                    <a:lnTo>
                      <a:pt x="547" y="421"/>
                    </a:lnTo>
                    <a:lnTo>
                      <a:pt x="506" y="474"/>
                    </a:lnTo>
                    <a:lnTo>
                      <a:pt x="506" y="515"/>
                    </a:lnTo>
                    <a:lnTo>
                      <a:pt x="463" y="548"/>
                    </a:lnTo>
                    <a:lnTo>
                      <a:pt x="463" y="589"/>
                    </a:lnTo>
                    <a:lnTo>
                      <a:pt x="463" y="632"/>
                    </a:lnTo>
                    <a:lnTo>
                      <a:pt x="421" y="632"/>
                    </a:lnTo>
                    <a:lnTo>
                      <a:pt x="421" y="684"/>
                    </a:lnTo>
                    <a:lnTo>
                      <a:pt x="380" y="726"/>
                    </a:lnTo>
                    <a:lnTo>
                      <a:pt x="380" y="758"/>
                    </a:lnTo>
                    <a:lnTo>
                      <a:pt x="337" y="800"/>
                    </a:lnTo>
                    <a:lnTo>
                      <a:pt x="295" y="800"/>
                    </a:lnTo>
                    <a:lnTo>
                      <a:pt x="295" y="852"/>
                    </a:lnTo>
                    <a:lnTo>
                      <a:pt x="252" y="852"/>
                    </a:lnTo>
                    <a:lnTo>
                      <a:pt x="211" y="895"/>
                    </a:lnTo>
                    <a:lnTo>
                      <a:pt x="168" y="895"/>
                    </a:lnTo>
                    <a:lnTo>
                      <a:pt x="168" y="926"/>
                    </a:lnTo>
                    <a:lnTo>
                      <a:pt x="115" y="926"/>
                    </a:lnTo>
                    <a:lnTo>
                      <a:pt x="84" y="969"/>
                    </a:lnTo>
                    <a:lnTo>
                      <a:pt x="42" y="969"/>
                    </a:lnTo>
                    <a:lnTo>
                      <a:pt x="0" y="969"/>
                    </a:lnTo>
                    <a:lnTo>
                      <a:pt x="0" y="1011"/>
                    </a:lnTo>
                    <a:lnTo>
                      <a:pt x="42" y="1011"/>
                    </a:lnTo>
                    <a:lnTo>
                      <a:pt x="84" y="969"/>
                    </a:lnTo>
                    <a:lnTo>
                      <a:pt x="115" y="969"/>
                    </a:lnTo>
                    <a:lnTo>
                      <a:pt x="168" y="969"/>
                    </a:lnTo>
                    <a:lnTo>
                      <a:pt x="211" y="926"/>
                    </a:lnTo>
                    <a:lnTo>
                      <a:pt x="252" y="926"/>
                    </a:lnTo>
                    <a:lnTo>
                      <a:pt x="295" y="895"/>
                    </a:lnTo>
                    <a:lnTo>
                      <a:pt x="337" y="852"/>
                    </a:lnTo>
                    <a:lnTo>
                      <a:pt x="380" y="800"/>
                    </a:lnTo>
                    <a:lnTo>
                      <a:pt x="421" y="726"/>
                    </a:lnTo>
                    <a:lnTo>
                      <a:pt x="463" y="684"/>
                    </a:lnTo>
                    <a:lnTo>
                      <a:pt x="463" y="632"/>
                    </a:lnTo>
                    <a:lnTo>
                      <a:pt x="506" y="589"/>
                    </a:lnTo>
                    <a:lnTo>
                      <a:pt x="506" y="548"/>
                    </a:lnTo>
                    <a:lnTo>
                      <a:pt x="547" y="515"/>
                    </a:lnTo>
                    <a:lnTo>
                      <a:pt x="547" y="474"/>
                    </a:lnTo>
                    <a:lnTo>
                      <a:pt x="590" y="474"/>
                    </a:lnTo>
                    <a:lnTo>
                      <a:pt x="590" y="421"/>
                    </a:lnTo>
                    <a:lnTo>
                      <a:pt x="590" y="379"/>
                    </a:lnTo>
                    <a:lnTo>
                      <a:pt x="632" y="337"/>
                    </a:lnTo>
                    <a:lnTo>
                      <a:pt x="632" y="305"/>
                    </a:lnTo>
                    <a:lnTo>
                      <a:pt x="632" y="263"/>
                    </a:lnTo>
                    <a:lnTo>
                      <a:pt x="632" y="211"/>
                    </a:lnTo>
                    <a:lnTo>
                      <a:pt x="632" y="168"/>
                    </a:lnTo>
                    <a:lnTo>
                      <a:pt x="675" y="126"/>
                    </a:lnTo>
                    <a:lnTo>
                      <a:pt x="675" y="94"/>
                    </a:lnTo>
                    <a:lnTo>
                      <a:pt x="675" y="42"/>
                    </a:lnTo>
                    <a:lnTo>
                      <a:pt x="675" y="0"/>
                    </a:lnTo>
                    <a:lnTo>
                      <a:pt x="632" y="0"/>
                    </a:lnTo>
                    <a:close/>
                  </a:path>
                </a:pathLst>
              </a:custGeom>
              <a:solidFill>
                <a:srgbClr val="FF9900"/>
              </a:solidFill>
              <a:ln w="9525">
                <a:solidFill>
                  <a:srgbClr val="FF9900"/>
                </a:solidFill>
                <a:round/>
                <a:headEnd/>
                <a:tailEnd/>
              </a:ln>
            </p:spPr>
            <p:txBody>
              <a:bodyPr/>
              <a:lstStyle/>
              <a:p>
                <a:endParaRPr lang="el-GR"/>
              </a:p>
            </p:txBody>
          </p:sp>
          <p:sp>
            <p:nvSpPr>
              <p:cNvPr id="50312" name="Freeform 61"/>
              <p:cNvSpPr>
                <a:spLocks/>
              </p:cNvSpPr>
              <p:nvPr/>
            </p:nvSpPr>
            <p:spPr bwMode="auto">
              <a:xfrm>
                <a:off x="1994" y="2731"/>
                <a:ext cx="52" cy="193"/>
              </a:xfrm>
              <a:custGeom>
                <a:avLst/>
                <a:gdLst>
                  <a:gd name="T0" fmla="*/ 0 w 633"/>
                  <a:gd name="T1" fmla="*/ 0 h 2317"/>
                  <a:gd name="T2" fmla="*/ 4 w 633"/>
                  <a:gd name="T3" fmla="*/ 16 h 2317"/>
                  <a:gd name="T4" fmla="*/ 4 w 633"/>
                  <a:gd name="T5" fmla="*/ 16 h 2317"/>
                  <a:gd name="T6" fmla="*/ 0 w 633"/>
                  <a:gd name="T7" fmla="*/ 0 h 2317"/>
                  <a:gd name="T8" fmla="*/ 0 w 633"/>
                  <a:gd name="T9" fmla="*/ 0 h 2317"/>
                  <a:gd name="T10" fmla="*/ 0 w 633"/>
                  <a:gd name="T11" fmla="*/ 0 h 2317"/>
                  <a:gd name="T12" fmla="*/ 0 w 633"/>
                  <a:gd name="T13" fmla="*/ 0 h 2317"/>
                  <a:gd name="T14" fmla="*/ 0 w 633"/>
                  <a:gd name="T15" fmla="*/ 0 h 23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3" h="2317">
                    <a:moveTo>
                      <a:pt x="0" y="42"/>
                    </a:moveTo>
                    <a:lnTo>
                      <a:pt x="590" y="2317"/>
                    </a:lnTo>
                    <a:lnTo>
                      <a:pt x="633" y="2317"/>
                    </a:lnTo>
                    <a:lnTo>
                      <a:pt x="42" y="42"/>
                    </a:lnTo>
                    <a:lnTo>
                      <a:pt x="42" y="0"/>
                    </a:lnTo>
                    <a:lnTo>
                      <a:pt x="0" y="0"/>
                    </a:lnTo>
                    <a:lnTo>
                      <a:pt x="0" y="42"/>
                    </a:lnTo>
                    <a:close/>
                  </a:path>
                </a:pathLst>
              </a:custGeom>
              <a:solidFill>
                <a:srgbClr val="FF9900"/>
              </a:solidFill>
              <a:ln w="9525">
                <a:solidFill>
                  <a:srgbClr val="FF9900"/>
                </a:solidFill>
                <a:round/>
                <a:headEnd/>
                <a:tailEnd/>
              </a:ln>
            </p:spPr>
            <p:txBody>
              <a:bodyPr/>
              <a:lstStyle/>
              <a:p>
                <a:endParaRPr lang="el-GR"/>
              </a:p>
            </p:txBody>
          </p:sp>
          <p:sp>
            <p:nvSpPr>
              <p:cNvPr id="50313" name="Freeform 62"/>
              <p:cNvSpPr>
                <a:spLocks/>
              </p:cNvSpPr>
              <p:nvPr/>
            </p:nvSpPr>
            <p:spPr bwMode="auto">
              <a:xfrm>
                <a:off x="1948" y="2679"/>
                <a:ext cx="49" cy="56"/>
              </a:xfrm>
              <a:custGeom>
                <a:avLst/>
                <a:gdLst>
                  <a:gd name="T0" fmla="*/ 0 w 590"/>
                  <a:gd name="T1" fmla="*/ 0 h 674"/>
                  <a:gd name="T2" fmla="*/ 1 w 590"/>
                  <a:gd name="T3" fmla="*/ 0 h 674"/>
                  <a:gd name="T4" fmla="*/ 1 w 590"/>
                  <a:gd name="T5" fmla="*/ 0 h 674"/>
                  <a:gd name="T6" fmla="*/ 1 w 590"/>
                  <a:gd name="T7" fmla="*/ 1 h 674"/>
                  <a:gd name="T8" fmla="*/ 1 w 590"/>
                  <a:gd name="T9" fmla="*/ 1 h 674"/>
                  <a:gd name="T10" fmla="*/ 1 w 590"/>
                  <a:gd name="T11" fmla="*/ 1 h 674"/>
                  <a:gd name="T12" fmla="*/ 1 w 590"/>
                  <a:gd name="T13" fmla="*/ 1 h 674"/>
                  <a:gd name="T14" fmla="*/ 2 w 590"/>
                  <a:gd name="T15" fmla="*/ 1 h 674"/>
                  <a:gd name="T16" fmla="*/ 2 w 590"/>
                  <a:gd name="T17" fmla="*/ 1 h 674"/>
                  <a:gd name="T18" fmla="*/ 2 w 590"/>
                  <a:gd name="T19" fmla="*/ 1 h 674"/>
                  <a:gd name="T20" fmla="*/ 2 w 590"/>
                  <a:gd name="T21" fmla="*/ 1 h 674"/>
                  <a:gd name="T22" fmla="*/ 3 w 590"/>
                  <a:gd name="T23" fmla="*/ 1 h 674"/>
                  <a:gd name="T24" fmla="*/ 3 w 590"/>
                  <a:gd name="T25" fmla="*/ 2 h 674"/>
                  <a:gd name="T26" fmla="*/ 3 w 590"/>
                  <a:gd name="T27" fmla="*/ 2 h 674"/>
                  <a:gd name="T28" fmla="*/ 3 w 590"/>
                  <a:gd name="T29" fmla="*/ 2 h 674"/>
                  <a:gd name="T30" fmla="*/ 3 w 590"/>
                  <a:gd name="T31" fmla="*/ 2 h 674"/>
                  <a:gd name="T32" fmla="*/ 3 w 590"/>
                  <a:gd name="T33" fmla="*/ 2 h 674"/>
                  <a:gd name="T34" fmla="*/ 3 w 590"/>
                  <a:gd name="T35" fmla="*/ 3 h 674"/>
                  <a:gd name="T36" fmla="*/ 3 w 590"/>
                  <a:gd name="T37" fmla="*/ 3 h 674"/>
                  <a:gd name="T38" fmla="*/ 3 w 590"/>
                  <a:gd name="T39" fmla="*/ 3 h 674"/>
                  <a:gd name="T40" fmla="*/ 3 w 590"/>
                  <a:gd name="T41" fmla="*/ 3 h 674"/>
                  <a:gd name="T42" fmla="*/ 3 w 590"/>
                  <a:gd name="T43" fmla="*/ 3 h 674"/>
                  <a:gd name="T44" fmla="*/ 4 w 590"/>
                  <a:gd name="T45" fmla="*/ 3 h 674"/>
                  <a:gd name="T46" fmla="*/ 4 w 590"/>
                  <a:gd name="T47" fmla="*/ 4 h 674"/>
                  <a:gd name="T48" fmla="*/ 4 w 590"/>
                  <a:gd name="T49" fmla="*/ 4 h 674"/>
                  <a:gd name="T50" fmla="*/ 4 w 590"/>
                  <a:gd name="T51" fmla="*/ 4 h 674"/>
                  <a:gd name="T52" fmla="*/ 4 w 590"/>
                  <a:gd name="T53" fmla="*/ 5 h 674"/>
                  <a:gd name="T54" fmla="*/ 4 w 590"/>
                  <a:gd name="T55" fmla="*/ 5 h 674"/>
                  <a:gd name="T56" fmla="*/ 4 w 590"/>
                  <a:gd name="T57" fmla="*/ 4 h 674"/>
                  <a:gd name="T58" fmla="*/ 4 w 590"/>
                  <a:gd name="T59" fmla="*/ 4 h 674"/>
                  <a:gd name="T60" fmla="*/ 4 w 590"/>
                  <a:gd name="T61" fmla="*/ 4 h 674"/>
                  <a:gd name="T62" fmla="*/ 4 w 590"/>
                  <a:gd name="T63" fmla="*/ 3 h 674"/>
                  <a:gd name="T64" fmla="*/ 4 w 590"/>
                  <a:gd name="T65" fmla="*/ 3 h 674"/>
                  <a:gd name="T66" fmla="*/ 4 w 590"/>
                  <a:gd name="T67" fmla="*/ 3 h 674"/>
                  <a:gd name="T68" fmla="*/ 4 w 590"/>
                  <a:gd name="T69" fmla="*/ 3 h 674"/>
                  <a:gd name="T70" fmla="*/ 3 w 590"/>
                  <a:gd name="T71" fmla="*/ 3 h 674"/>
                  <a:gd name="T72" fmla="*/ 3 w 590"/>
                  <a:gd name="T73" fmla="*/ 2 h 674"/>
                  <a:gd name="T74" fmla="*/ 3 w 590"/>
                  <a:gd name="T75" fmla="*/ 2 h 674"/>
                  <a:gd name="T76" fmla="*/ 3 w 590"/>
                  <a:gd name="T77" fmla="*/ 2 h 674"/>
                  <a:gd name="T78" fmla="*/ 3 w 590"/>
                  <a:gd name="T79" fmla="*/ 2 h 674"/>
                  <a:gd name="T80" fmla="*/ 3 w 590"/>
                  <a:gd name="T81" fmla="*/ 1 h 674"/>
                  <a:gd name="T82" fmla="*/ 3 w 590"/>
                  <a:gd name="T83" fmla="*/ 1 h 674"/>
                  <a:gd name="T84" fmla="*/ 3 w 590"/>
                  <a:gd name="T85" fmla="*/ 1 h 674"/>
                  <a:gd name="T86" fmla="*/ 2 w 590"/>
                  <a:gd name="T87" fmla="*/ 1 h 674"/>
                  <a:gd name="T88" fmla="*/ 2 w 590"/>
                  <a:gd name="T89" fmla="*/ 1 h 674"/>
                  <a:gd name="T90" fmla="*/ 2 w 590"/>
                  <a:gd name="T91" fmla="*/ 1 h 674"/>
                  <a:gd name="T92" fmla="*/ 2 w 590"/>
                  <a:gd name="T93" fmla="*/ 1 h 674"/>
                  <a:gd name="T94" fmla="*/ 2 w 590"/>
                  <a:gd name="T95" fmla="*/ 1 h 674"/>
                  <a:gd name="T96" fmla="*/ 1 w 590"/>
                  <a:gd name="T97" fmla="*/ 1 h 674"/>
                  <a:gd name="T98" fmla="*/ 1 w 590"/>
                  <a:gd name="T99" fmla="*/ 0 h 674"/>
                  <a:gd name="T100" fmla="*/ 1 w 590"/>
                  <a:gd name="T101" fmla="*/ 0 h 674"/>
                  <a:gd name="T102" fmla="*/ 1 w 590"/>
                  <a:gd name="T103" fmla="*/ 0 h 674"/>
                  <a:gd name="T104" fmla="*/ 1 w 590"/>
                  <a:gd name="T105" fmla="*/ 0 h 674"/>
                  <a:gd name="T106" fmla="*/ 0 w 590"/>
                  <a:gd name="T107" fmla="*/ 0 h 674"/>
                  <a:gd name="T108" fmla="*/ 0 w 590"/>
                  <a:gd name="T109" fmla="*/ 0 h 674"/>
                  <a:gd name="T110" fmla="*/ 0 w 590"/>
                  <a:gd name="T111" fmla="*/ 0 h 674"/>
                  <a:gd name="T112" fmla="*/ 0 w 590"/>
                  <a:gd name="T113" fmla="*/ 0 h 674"/>
                  <a:gd name="T114" fmla="*/ 0 w 590"/>
                  <a:gd name="T115" fmla="*/ 0 h 6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674">
                    <a:moveTo>
                      <a:pt x="31" y="43"/>
                    </a:moveTo>
                    <a:lnTo>
                      <a:pt x="85" y="43"/>
                    </a:lnTo>
                    <a:lnTo>
                      <a:pt x="126" y="43"/>
                    </a:lnTo>
                    <a:lnTo>
                      <a:pt x="126" y="84"/>
                    </a:lnTo>
                    <a:lnTo>
                      <a:pt x="168" y="84"/>
                    </a:lnTo>
                    <a:lnTo>
                      <a:pt x="200" y="84"/>
                    </a:lnTo>
                    <a:lnTo>
                      <a:pt x="200" y="126"/>
                    </a:lnTo>
                    <a:lnTo>
                      <a:pt x="253" y="126"/>
                    </a:lnTo>
                    <a:lnTo>
                      <a:pt x="295" y="169"/>
                    </a:lnTo>
                    <a:lnTo>
                      <a:pt x="337" y="169"/>
                    </a:lnTo>
                    <a:lnTo>
                      <a:pt x="337" y="211"/>
                    </a:lnTo>
                    <a:lnTo>
                      <a:pt x="380" y="211"/>
                    </a:lnTo>
                    <a:lnTo>
                      <a:pt x="380" y="252"/>
                    </a:lnTo>
                    <a:lnTo>
                      <a:pt x="411" y="252"/>
                    </a:lnTo>
                    <a:lnTo>
                      <a:pt x="411" y="295"/>
                    </a:lnTo>
                    <a:lnTo>
                      <a:pt x="411" y="337"/>
                    </a:lnTo>
                    <a:lnTo>
                      <a:pt x="463" y="337"/>
                    </a:lnTo>
                    <a:lnTo>
                      <a:pt x="463" y="380"/>
                    </a:lnTo>
                    <a:lnTo>
                      <a:pt x="506" y="380"/>
                    </a:lnTo>
                    <a:lnTo>
                      <a:pt x="506" y="421"/>
                    </a:lnTo>
                    <a:lnTo>
                      <a:pt x="506" y="463"/>
                    </a:lnTo>
                    <a:lnTo>
                      <a:pt x="506" y="506"/>
                    </a:lnTo>
                    <a:lnTo>
                      <a:pt x="548" y="506"/>
                    </a:lnTo>
                    <a:lnTo>
                      <a:pt x="548" y="547"/>
                    </a:lnTo>
                    <a:lnTo>
                      <a:pt x="548" y="590"/>
                    </a:lnTo>
                    <a:lnTo>
                      <a:pt x="548" y="632"/>
                    </a:lnTo>
                    <a:lnTo>
                      <a:pt x="548" y="674"/>
                    </a:lnTo>
                    <a:lnTo>
                      <a:pt x="590" y="674"/>
                    </a:lnTo>
                    <a:lnTo>
                      <a:pt x="590" y="632"/>
                    </a:lnTo>
                    <a:lnTo>
                      <a:pt x="590" y="590"/>
                    </a:lnTo>
                    <a:lnTo>
                      <a:pt x="590" y="547"/>
                    </a:lnTo>
                    <a:lnTo>
                      <a:pt x="590" y="506"/>
                    </a:lnTo>
                    <a:lnTo>
                      <a:pt x="548" y="506"/>
                    </a:lnTo>
                    <a:lnTo>
                      <a:pt x="548" y="463"/>
                    </a:lnTo>
                    <a:lnTo>
                      <a:pt x="548" y="421"/>
                    </a:lnTo>
                    <a:lnTo>
                      <a:pt x="506" y="380"/>
                    </a:lnTo>
                    <a:lnTo>
                      <a:pt x="506" y="337"/>
                    </a:lnTo>
                    <a:lnTo>
                      <a:pt x="463" y="295"/>
                    </a:lnTo>
                    <a:lnTo>
                      <a:pt x="463" y="252"/>
                    </a:lnTo>
                    <a:lnTo>
                      <a:pt x="411" y="252"/>
                    </a:lnTo>
                    <a:lnTo>
                      <a:pt x="411" y="211"/>
                    </a:lnTo>
                    <a:lnTo>
                      <a:pt x="380" y="211"/>
                    </a:lnTo>
                    <a:lnTo>
                      <a:pt x="380" y="169"/>
                    </a:lnTo>
                    <a:lnTo>
                      <a:pt x="337" y="169"/>
                    </a:lnTo>
                    <a:lnTo>
                      <a:pt x="337" y="126"/>
                    </a:lnTo>
                    <a:lnTo>
                      <a:pt x="295" y="126"/>
                    </a:lnTo>
                    <a:lnTo>
                      <a:pt x="295" y="84"/>
                    </a:lnTo>
                    <a:lnTo>
                      <a:pt x="253" y="84"/>
                    </a:lnTo>
                    <a:lnTo>
                      <a:pt x="200" y="84"/>
                    </a:lnTo>
                    <a:lnTo>
                      <a:pt x="200" y="43"/>
                    </a:lnTo>
                    <a:lnTo>
                      <a:pt x="168" y="43"/>
                    </a:lnTo>
                    <a:lnTo>
                      <a:pt x="126" y="43"/>
                    </a:lnTo>
                    <a:lnTo>
                      <a:pt x="85" y="0"/>
                    </a:lnTo>
                    <a:lnTo>
                      <a:pt x="31" y="0"/>
                    </a:lnTo>
                    <a:lnTo>
                      <a:pt x="0" y="0"/>
                    </a:lnTo>
                    <a:lnTo>
                      <a:pt x="0" y="43"/>
                    </a:lnTo>
                    <a:lnTo>
                      <a:pt x="31" y="43"/>
                    </a:lnTo>
                    <a:close/>
                  </a:path>
                </a:pathLst>
              </a:custGeom>
              <a:solidFill>
                <a:srgbClr val="FF9900"/>
              </a:solidFill>
              <a:ln w="9525">
                <a:solidFill>
                  <a:srgbClr val="FF9900"/>
                </a:solidFill>
                <a:round/>
                <a:headEnd/>
                <a:tailEnd/>
              </a:ln>
            </p:spPr>
            <p:txBody>
              <a:bodyPr/>
              <a:lstStyle/>
              <a:p>
                <a:endParaRPr lang="el-GR"/>
              </a:p>
            </p:txBody>
          </p:sp>
          <p:sp>
            <p:nvSpPr>
              <p:cNvPr id="50314" name="Freeform 63"/>
              <p:cNvSpPr>
                <a:spLocks/>
              </p:cNvSpPr>
              <p:nvPr/>
            </p:nvSpPr>
            <p:spPr bwMode="auto">
              <a:xfrm>
                <a:off x="1772" y="2679"/>
                <a:ext cx="179" cy="3"/>
              </a:xfrm>
              <a:custGeom>
                <a:avLst/>
                <a:gdLst>
                  <a:gd name="T0" fmla="*/ 0 w 2138"/>
                  <a:gd name="T1" fmla="*/ 0 h 43"/>
                  <a:gd name="T2" fmla="*/ 15 w 2138"/>
                  <a:gd name="T3" fmla="*/ 0 h 43"/>
                  <a:gd name="T4" fmla="*/ 15 w 2138"/>
                  <a:gd name="T5" fmla="*/ 0 h 43"/>
                  <a:gd name="T6" fmla="*/ 0 w 2138"/>
                  <a:gd name="T7" fmla="*/ 0 h 43"/>
                  <a:gd name="T8" fmla="*/ 0 w 2138"/>
                  <a:gd name="T9" fmla="*/ 0 h 43"/>
                  <a:gd name="T10" fmla="*/ 0 w 2138"/>
                  <a:gd name="T11" fmla="*/ 0 h 43"/>
                  <a:gd name="T12" fmla="*/ 0 w 2138"/>
                  <a:gd name="T13" fmla="*/ 0 h 43"/>
                  <a:gd name="T14" fmla="*/ 0 w 2138"/>
                  <a:gd name="T15" fmla="*/ 0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8" h="43">
                    <a:moveTo>
                      <a:pt x="41" y="43"/>
                    </a:moveTo>
                    <a:lnTo>
                      <a:pt x="2138" y="43"/>
                    </a:lnTo>
                    <a:lnTo>
                      <a:pt x="2138" y="0"/>
                    </a:lnTo>
                    <a:lnTo>
                      <a:pt x="41" y="0"/>
                    </a:lnTo>
                    <a:lnTo>
                      <a:pt x="0" y="0"/>
                    </a:lnTo>
                    <a:lnTo>
                      <a:pt x="0" y="43"/>
                    </a:lnTo>
                    <a:lnTo>
                      <a:pt x="41" y="43"/>
                    </a:lnTo>
                    <a:close/>
                  </a:path>
                </a:pathLst>
              </a:custGeom>
              <a:solidFill>
                <a:srgbClr val="FF9900"/>
              </a:solidFill>
              <a:ln w="9525">
                <a:solidFill>
                  <a:srgbClr val="FF9900"/>
                </a:solidFill>
                <a:round/>
                <a:headEnd/>
                <a:tailEnd/>
              </a:ln>
            </p:spPr>
            <p:txBody>
              <a:bodyPr/>
              <a:lstStyle/>
              <a:p>
                <a:endParaRPr lang="el-GR"/>
              </a:p>
            </p:txBody>
          </p:sp>
          <p:sp>
            <p:nvSpPr>
              <p:cNvPr id="50315" name="Freeform 64"/>
              <p:cNvSpPr>
                <a:spLocks/>
              </p:cNvSpPr>
              <p:nvPr/>
            </p:nvSpPr>
            <p:spPr bwMode="auto">
              <a:xfrm>
                <a:off x="1727" y="2679"/>
                <a:ext cx="49" cy="56"/>
              </a:xfrm>
              <a:custGeom>
                <a:avLst/>
                <a:gdLst>
                  <a:gd name="T0" fmla="*/ 0 w 589"/>
                  <a:gd name="T1" fmla="*/ 5 h 674"/>
                  <a:gd name="T2" fmla="*/ 0 w 589"/>
                  <a:gd name="T3" fmla="*/ 4 h 674"/>
                  <a:gd name="T4" fmla="*/ 0 w 589"/>
                  <a:gd name="T5" fmla="*/ 4 h 674"/>
                  <a:gd name="T6" fmla="*/ 0 w 589"/>
                  <a:gd name="T7" fmla="*/ 4 h 674"/>
                  <a:gd name="T8" fmla="*/ 0 w 589"/>
                  <a:gd name="T9" fmla="*/ 3 h 674"/>
                  <a:gd name="T10" fmla="*/ 0 w 589"/>
                  <a:gd name="T11" fmla="*/ 3 h 674"/>
                  <a:gd name="T12" fmla="*/ 1 w 589"/>
                  <a:gd name="T13" fmla="*/ 3 h 674"/>
                  <a:gd name="T14" fmla="*/ 1 w 589"/>
                  <a:gd name="T15" fmla="*/ 3 h 674"/>
                  <a:gd name="T16" fmla="*/ 1 w 589"/>
                  <a:gd name="T17" fmla="*/ 2 h 674"/>
                  <a:gd name="T18" fmla="*/ 1 w 589"/>
                  <a:gd name="T19" fmla="*/ 2 h 674"/>
                  <a:gd name="T20" fmla="*/ 1 w 589"/>
                  <a:gd name="T21" fmla="*/ 2 h 674"/>
                  <a:gd name="T22" fmla="*/ 1 w 589"/>
                  <a:gd name="T23" fmla="*/ 2 h 674"/>
                  <a:gd name="T24" fmla="*/ 2 w 589"/>
                  <a:gd name="T25" fmla="*/ 1 h 674"/>
                  <a:gd name="T26" fmla="*/ 2 w 589"/>
                  <a:gd name="T27" fmla="*/ 1 h 674"/>
                  <a:gd name="T28" fmla="*/ 2 w 589"/>
                  <a:gd name="T29" fmla="*/ 1 h 674"/>
                  <a:gd name="T30" fmla="*/ 2 w 589"/>
                  <a:gd name="T31" fmla="*/ 1 h 674"/>
                  <a:gd name="T32" fmla="*/ 3 w 589"/>
                  <a:gd name="T33" fmla="*/ 1 h 674"/>
                  <a:gd name="T34" fmla="*/ 3 w 589"/>
                  <a:gd name="T35" fmla="*/ 1 h 674"/>
                  <a:gd name="T36" fmla="*/ 3 w 589"/>
                  <a:gd name="T37" fmla="*/ 1 h 674"/>
                  <a:gd name="T38" fmla="*/ 3 w 589"/>
                  <a:gd name="T39" fmla="*/ 1 h 674"/>
                  <a:gd name="T40" fmla="*/ 3 w 589"/>
                  <a:gd name="T41" fmla="*/ 0 h 674"/>
                  <a:gd name="T42" fmla="*/ 3 w 589"/>
                  <a:gd name="T43" fmla="*/ 0 h 674"/>
                  <a:gd name="T44" fmla="*/ 4 w 589"/>
                  <a:gd name="T45" fmla="*/ 0 h 674"/>
                  <a:gd name="T46" fmla="*/ 4 w 589"/>
                  <a:gd name="T47" fmla="*/ 0 h 674"/>
                  <a:gd name="T48" fmla="*/ 4 w 589"/>
                  <a:gd name="T49" fmla="*/ 0 h 674"/>
                  <a:gd name="T50" fmla="*/ 4 w 589"/>
                  <a:gd name="T51" fmla="*/ 0 h 674"/>
                  <a:gd name="T52" fmla="*/ 3 w 589"/>
                  <a:gd name="T53" fmla="*/ 0 h 674"/>
                  <a:gd name="T54" fmla="*/ 3 w 589"/>
                  <a:gd name="T55" fmla="*/ 0 h 674"/>
                  <a:gd name="T56" fmla="*/ 3 w 589"/>
                  <a:gd name="T57" fmla="*/ 0 h 674"/>
                  <a:gd name="T58" fmla="*/ 3 w 589"/>
                  <a:gd name="T59" fmla="*/ 0 h 674"/>
                  <a:gd name="T60" fmla="*/ 3 w 589"/>
                  <a:gd name="T61" fmla="*/ 1 h 674"/>
                  <a:gd name="T62" fmla="*/ 2 w 589"/>
                  <a:gd name="T63" fmla="*/ 1 h 674"/>
                  <a:gd name="T64" fmla="*/ 2 w 589"/>
                  <a:gd name="T65" fmla="*/ 1 h 674"/>
                  <a:gd name="T66" fmla="*/ 2 w 589"/>
                  <a:gd name="T67" fmla="*/ 1 h 674"/>
                  <a:gd name="T68" fmla="*/ 1 w 589"/>
                  <a:gd name="T69" fmla="*/ 1 h 674"/>
                  <a:gd name="T70" fmla="*/ 1 w 589"/>
                  <a:gd name="T71" fmla="*/ 2 h 674"/>
                  <a:gd name="T72" fmla="*/ 1 w 589"/>
                  <a:gd name="T73" fmla="*/ 2 h 674"/>
                  <a:gd name="T74" fmla="*/ 1 w 589"/>
                  <a:gd name="T75" fmla="*/ 2 h 674"/>
                  <a:gd name="T76" fmla="*/ 0 w 589"/>
                  <a:gd name="T77" fmla="*/ 3 h 674"/>
                  <a:gd name="T78" fmla="*/ 0 w 589"/>
                  <a:gd name="T79" fmla="*/ 3 h 674"/>
                  <a:gd name="T80" fmla="*/ 0 w 589"/>
                  <a:gd name="T81" fmla="*/ 3 h 674"/>
                  <a:gd name="T82" fmla="*/ 0 w 589"/>
                  <a:gd name="T83" fmla="*/ 3 h 674"/>
                  <a:gd name="T84" fmla="*/ 0 w 589"/>
                  <a:gd name="T85" fmla="*/ 3 h 674"/>
                  <a:gd name="T86" fmla="*/ 0 w 589"/>
                  <a:gd name="T87" fmla="*/ 4 h 674"/>
                  <a:gd name="T88" fmla="*/ 0 w 589"/>
                  <a:gd name="T89" fmla="*/ 4 h 674"/>
                  <a:gd name="T90" fmla="*/ 0 w 589"/>
                  <a:gd name="T91" fmla="*/ 4 h 674"/>
                  <a:gd name="T92" fmla="*/ 0 w 589"/>
                  <a:gd name="T93" fmla="*/ 5 h 674"/>
                  <a:gd name="T94" fmla="*/ 0 w 589"/>
                  <a:gd name="T95" fmla="*/ 5 h 674"/>
                  <a:gd name="T96" fmla="*/ 0 w 589"/>
                  <a:gd name="T97" fmla="*/ 5 h 6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9" h="674">
                    <a:moveTo>
                      <a:pt x="31" y="674"/>
                    </a:moveTo>
                    <a:lnTo>
                      <a:pt x="31" y="632"/>
                    </a:lnTo>
                    <a:lnTo>
                      <a:pt x="31" y="590"/>
                    </a:lnTo>
                    <a:lnTo>
                      <a:pt x="31" y="547"/>
                    </a:lnTo>
                    <a:lnTo>
                      <a:pt x="74" y="506"/>
                    </a:lnTo>
                    <a:lnTo>
                      <a:pt x="74" y="463"/>
                    </a:lnTo>
                    <a:lnTo>
                      <a:pt x="116" y="421"/>
                    </a:lnTo>
                    <a:lnTo>
                      <a:pt x="116" y="380"/>
                    </a:lnTo>
                    <a:lnTo>
                      <a:pt x="116" y="337"/>
                    </a:lnTo>
                    <a:lnTo>
                      <a:pt x="168" y="337"/>
                    </a:lnTo>
                    <a:lnTo>
                      <a:pt x="168" y="295"/>
                    </a:lnTo>
                    <a:lnTo>
                      <a:pt x="211" y="252"/>
                    </a:lnTo>
                    <a:lnTo>
                      <a:pt x="242" y="211"/>
                    </a:lnTo>
                    <a:lnTo>
                      <a:pt x="285" y="169"/>
                    </a:lnTo>
                    <a:lnTo>
                      <a:pt x="337" y="169"/>
                    </a:lnTo>
                    <a:lnTo>
                      <a:pt x="337" y="126"/>
                    </a:lnTo>
                    <a:lnTo>
                      <a:pt x="379" y="126"/>
                    </a:lnTo>
                    <a:lnTo>
                      <a:pt x="379" y="84"/>
                    </a:lnTo>
                    <a:lnTo>
                      <a:pt x="411" y="84"/>
                    </a:lnTo>
                    <a:lnTo>
                      <a:pt x="453" y="84"/>
                    </a:lnTo>
                    <a:lnTo>
                      <a:pt x="453" y="43"/>
                    </a:lnTo>
                    <a:lnTo>
                      <a:pt x="495" y="43"/>
                    </a:lnTo>
                    <a:lnTo>
                      <a:pt x="548" y="43"/>
                    </a:lnTo>
                    <a:lnTo>
                      <a:pt x="589" y="43"/>
                    </a:lnTo>
                    <a:lnTo>
                      <a:pt x="589" y="0"/>
                    </a:lnTo>
                    <a:lnTo>
                      <a:pt x="548" y="0"/>
                    </a:lnTo>
                    <a:lnTo>
                      <a:pt x="495" y="0"/>
                    </a:lnTo>
                    <a:lnTo>
                      <a:pt x="453" y="43"/>
                    </a:lnTo>
                    <a:lnTo>
                      <a:pt x="411" y="43"/>
                    </a:lnTo>
                    <a:lnTo>
                      <a:pt x="379" y="43"/>
                    </a:lnTo>
                    <a:lnTo>
                      <a:pt x="379" y="84"/>
                    </a:lnTo>
                    <a:lnTo>
                      <a:pt x="337" y="84"/>
                    </a:lnTo>
                    <a:lnTo>
                      <a:pt x="285" y="126"/>
                    </a:lnTo>
                    <a:lnTo>
                      <a:pt x="242" y="169"/>
                    </a:lnTo>
                    <a:lnTo>
                      <a:pt x="211" y="211"/>
                    </a:lnTo>
                    <a:lnTo>
                      <a:pt x="168" y="252"/>
                    </a:lnTo>
                    <a:lnTo>
                      <a:pt x="116" y="295"/>
                    </a:lnTo>
                    <a:lnTo>
                      <a:pt x="116" y="337"/>
                    </a:lnTo>
                    <a:lnTo>
                      <a:pt x="74" y="380"/>
                    </a:lnTo>
                    <a:lnTo>
                      <a:pt x="74" y="421"/>
                    </a:lnTo>
                    <a:lnTo>
                      <a:pt x="31" y="421"/>
                    </a:lnTo>
                    <a:lnTo>
                      <a:pt x="31" y="463"/>
                    </a:lnTo>
                    <a:lnTo>
                      <a:pt x="31" y="506"/>
                    </a:lnTo>
                    <a:lnTo>
                      <a:pt x="31" y="547"/>
                    </a:lnTo>
                    <a:lnTo>
                      <a:pt x="31" y="590"/>
                    </a:lnTo>
                    <a:lnTo>
                      <a:pt x="0" y="632"/>
                    </a:lnTo>
                    <a:lnTo>
                      <a:pt x="0" y="674"/>
                    </a:lnTo>
                    <a:lnTo>
                      <a:pt x="31" y="674"/>
                    </a:lnTo>
                    <a:close/>
                  </a:path>
                </a:pathLst>
              </a:custGeom>
              <a:solidFill>
                <a:srgbClr val="FF9900"/>
              </a:solidFill>
              <a:ln w="9525">
                <a:solidFill>
                  <a:srgbClr val="FF9900"/>
                </a:solidFill>
                <a:round/>
                <a:headEnd/>
                <a:tailEnd/>
              </a:ln>
            </p:spPr>
            <p:txBody>
              <a:bodyPr/>
              <a:lstStyle/>
              <a:p>
                <a:endParaRPr lang="el-GR"/>
              </a:p>
            </p:txBody>
          </p:sp>
          <p:sp>
            <p:nvSpPr>
              <p:cNvPr id="50316" name="Freeform 65"/>
              <p:cNvSpPr>
                <a:spLocks/>
              </p:cNvSpPr>
              <p:nvPr/>
            </p:nvSpPr>
            <p:spPr bwMode="auto">
              <a:xfrm>
                <a:off x="1727" y="2735"/>
                <a:ext cx="28" cy="66"/>
              </a:xfrm>
              <a:custGeom>
                <a:avLst/>
                <a:gdLst>
                  <a:gd name="T0" fmla="*/ 2 w 337"/>
                  <a:gd name="T1" fmla="*/ 5 h 800"/>
                  <a:gd name="T2" fmla="*/ 2 w 337"/>
                  <a:gd name="T3" fmla="*/ 5 h 800"/>
                  <a:gd name="T4" fmla="*/ 0 w 337"/>
                  <a:gd name="T5" fmla="*/ 0 h 800"/>
                  <a:gd name="T6" fmla="*/ 0 w 337"/>
                  <a:gd name="T7" fmla="*/ 0 h 800"/>
                  <a:gd name="T8" fmla="*/ 2 w 337"/>
                  <a:gd name="T9" fmla="*/ 5 h 800"/>
                  <a:gd name="T10" fmla="*/ 2 w 337"/>
                  <a:gd name="T11" fmla="*/ 5 h 800"/>
                  <a:gd name="T12" fmla="*/ 2 w 337"/>
                  <a:gd name="T13" fmla="*/ 5 h 800"/>
                  <a:gd name="T14" fmla="*/ 2 w 337"/>
                  <a:gd name="T15" fmla="*/ 5 h 800"/>
                  <a:gd name="T16" fmla="*/ 2 w 337"/>
                  <a:gd name="T17" fmla="*/ 5 h 800"/>
                  <a:gd name="T18" fmla="*/ 2 w 337"/>
                  <a:gd name="T19" fmla="*/ 5 h 800"/>
                  <a:gd name="T20" fmla="*/ 2 w 337"/>
                  <a:gd name="T21" fmla="*/ 5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7" h="800">
                    <a:moveTo>
                      <a:pt x="285" y="768"/>
                    </a:moveTo>
                    <a:lnTo>
                      <a:pt x="337" y="768"/>
                    </a:lnTo>
                    <a:lnTo>
                      <a:pt x="31" y="0"/>
                    </a:lnTo>
                    <a:lnTo>
                      <a:pt x="0" y="0"/>
                    </a:lnTo>
                    <a:lnTo>
                      <a:pt x="285" y="800"/>
                    </a:lnTo>
                    <a:lnTo>
                      <a:pt x="337" y="800"/>
                    </a:lnTo>
                    <a:lnTo>
                      <a:pt x="285" y="800"/>
                    </a:lnTo>
                    <a:lnTo>
                      <a:pt x="337" y="800"/>
                    </a:lnTo>
                    <a:lnTo>
                      <a:pt x="337" y="768"/>
                    </a:lnTo>
                    <a:lnTo>
                      <a:pt x="285" y="768"/>
                    </a:lnTo>
                    <a:close/>
                  </a:path>
                </a:pathLst>
              </a:custGeom>
              <a:solidFill>
                <a:srgbClr val="FF9900"/>
              </a:solidFill>
              <a:ln w="9525">
                <a:solidFill>
                  <a:srgbClr val="FF9900"/>
                </a:solidFill>
                <a:round/>
                <a:headEnd/>
                <a:tailEnd/>
              </a:ln>
            </p:spPr>
            <p:txBody>
              <a:bodyPr/>
              <a:lstStyle/>
              <a:p>
                <a:endParaRPr lang="el-GR"/>
              </a:p>
            </p:txBody>
          </p:sp>
          <p:sp>
            <p:nvSpPr>
              <p:cNvPr id="50317" name="Freeform 66"/>
              <p:cNvSpPr>
                <a:spLocks/>
              </p:cNvSpPr>
              <p:nvPr/>
            </p:nvSpPr>
            <p:spPr bwMode="auto">
              <a:xfrm>
                <a:off x="1750" y="2759"/>
                <a:ext cx="18" cy="42"/>
              </a:xfrm>
              <a:custGeom>
                <a:avLst/>
                <a:gdLst>
                  <a:gd name="T0" fmla="*/ 2 w 210"/>
                  <a:gd name="T1" fmla="*/ 0 h 505"/>
                  <a:gd name="T2" fmla="*/ 1 w 210"/>
                  <a:gd name="T3" fmla="*/ 0 h 505"/>
                  <a:gd name="T4" fmla="*/ 0 w 210"/>
                  <a:gd name="T5" fmla="*/ 3 h 505"/>
                  <a:gd name="T6" fmla="*/ 0 w 210"/>
                  <a:gd name="T7" fmla="*/ 3 h 505"/>
                  <a:gd name="T8" fmla="*/ 2 w 210"/>
                  <a:gd name="T9" fmla="*/ 0 h 505"/>
                  <a:gd name="T10" fmla="*/ 1 w 210"/>
                  <a:gd name="T11" fmla="*/ 0 h 505"/>
                  <a:gd name="T12" fmla="*/ 2 w 210"/>
                  <a:gd name="T13" fmla="*/ 0 h 505"/>
                  <a:gd name="T14" fmla="*/ 2 w 210"/>
                  <a:gd name="T15" fmla="*/ 0 h 505"/>
                  <a:gd name="T16" fmla="*/ 1 w 210"/>
                  <a:gd name="T17" fmla="*/ 0 h 505"/>
                  <a:gd name="T18" fmla="*/ 1 w 210"/>
                  <a:gd name="T19" fmla="*/ 0 h 505"/>
                  <a:gd name="T20" fmla="*/ 2 w 210"/>
                  <a:gd name="T21" fmla="*/ 0 h 505"/>
                  <a:gd name="T22" fmla="*/ 2 w 210"/>
                  <a:gd name="T23" fmla="*/ 0 h 5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505">
                    <a:moveTo>
                      <a:pt x="210" y="42"/>
                    </a:moveTo>
                    <a:lnTo>
                      <a:pt x="168" y="42"/>
                    </a:lnTo>
                    <a:lnTo>
                      <a:pt x="0" y="473"/>
                    </a:lnTo>
                    <a:lnTo>
                      <a:pt x="52" y="505"/>
                    </a:lnTo>
                    <a:lnTo>
                      <a:pt x="210" y="42"/>
                    </a:lnTo>
                    <a:lnTo>
                      <a:pt x="168" y="42"/>
                    </a:lnTo>
                    <a:lnTo>
                      <a:pt x="210" y="42"/>
                    </a:lnTo>
                    <a:lnTo>
                      <a:pt x="210" y="0"/>
                    </a:lnTo>
                    <a:lnTo>
                      <a:pt x="168" y="0"/>
                    </a:lnTo>
                    <a:lnTo>
                      <a:pt x="168" y="42"/>
                    </a:lnTo>
                    <a:lnTo>
                      <a:pt x="210" y="42"/>
                    </a:lnTo>
                    <a:close/>
                  </a:path>
                </a:pathLst>
              </a:custGeom>
              <a:solidFill>
                <a:srgbClr val="FF9900"/>
              </a:solidFill>
              <a:ln w="9525">
                <a:solidFill>
                  <a:srgbClr val="FF9900"/>
                </a:solidFill>
                <a:round/>
                <a:headEnd/>
                <a:tailEnd/>
              </a:ln>
            </p:spPr>
            <p:txBody>
              <a:bodyPr/>
              <a:lstStyle/>
              <a:p>
                <a:endParaRPr lang="el-GR"/>
              </a:p>
            </p:txBody>
          </p:sp>
          <p:sp>
            <p:nvSpPr>
              <p:cNvPr id="50318" name="Freeform 67"/>
              <p:cNvSpPr>
                <a:spLocks/>
              </p:cNvSpPr>
              <p:nvPr/>
            </p:nvSpPr>
            <p:spPr bwMode="auto">
              <a:xfrm>
                <a:off x="1765" y="2763"/>
                <a:ext cx="17" cy="56"/>
              </a:xfrm>
              <a:custGeom>
                <a:avLst/>
                <a:gdLst>
                  <a:gd name="T0" fmla="*/ 1 w 210"/>
                  <a:gd name="T1" fmla="*/ 5 h 674"/>
                  <a:gd name="T2" fmla="*/ 0 w 210"/>
                  <a:gd name="T3" fmla="*/ 0 h 674"/>
                  <a:gd name="T4" fmla="*/ 0 w 210"/>
                  <a:gd name="T5" fmla="*/ 0 h 674"/>
                  <a:gd name="T6" fmla="*/ 1 w 210"/>
                  <a:gd name="T7" fmla="*/ 5 h 674"/>
                  <a:gd name="T8" fmla="*/ 1 w 210"/>
                  <a:gd name="T9" fmla="*/ 5 h 674"/>
                  <a:gd name="T10" fmla="*/ 1 w 210"/>
                  <a:gd name="T11" fmla="*/ 5 h 6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 h="674">
                    <a:moveTo>
                      <a:pt x="210" y="674"/>
                    </a:moveTo>
                    <a:lnTo>
                      <a:pt x="42" y="0"/>
                    </a:lnTo>
                    <a:lnTo>
                      <a:pt x="0" y="0"/>
                    </a:lnTo>
                    <a:lnTo>
                      <a:pt x="169" y="674"/>
                    </a:lnTo>
                    <a:lnTo>
                      <a:pt x="210" y="674"/>
                    </a:lnTo>
                    <a:close/>
                  </a:path>
                </a:pathLst>
              </a:custGeom>
              <a:solidFill>
                <a:srgbClr val="FF9900"/>
              </a:solidFill>
              <a:ln w="9525">
                <a:solidFill>
                  <a:srgbClr val="FF9900"/>
                </a:solidFill>
                <a:round/>
                <a:headEnd/>
                <a:tailEnd/>
              </a:ln>
            </p:spPr>
            <p:txBody>
              <a:bodyPr/>
              <a:lstStyle/>
              <a:p>
                <a:endParaRPr lang="el-GR"/>
              </a:p>
            </p:txBody>
          </p:sp>
          <p:sp>
            <p:nvSpPr>
              <p:cNvPr id="50319" name="Freeform 68"/>
              <p:cNvSpPr>
                <a:spLocks/>
              </p:cNvSpPr>
              <p:nvPr/>
            </p:nvSpPr>
            <p:spPr bwMode="auto">
              <a:xfrm>
                <a:off x="1779" y="2819"/>
                <a:ext cx="3" cy="105"/>
              </a:xfrm>
              <a:custGeom>
                <a:avLst/>
                <a:gdLst>
                  <a:gd name="T0" fmla="*/ 0 w 41"/>
                  <a:gd name="T1" fmla="*/ 9 h 1264"/>
                  <a:gd name="T2" fmla="*/ 0 w 41"/>
                  <a:gd name="T3" fmla="*/ 0 h 1264"/>
                  <a:gd name="T4" fmla="*/ 0 w 41"/>
                  <a:gd name="T5" fmla="*/ 0 h 1264"/>
                  <a:gd name="T6" fmla="*/ 0 w 41"/>
                  <a:gd name="T7" fmla="*/ 9 h 1264"/>
                  <a:gd name="T8" fmla="*/ 0 w 41"/>
                  <a:gd name="T9" fmla="*/ 9 h 1264"/>
                  <a:gd name="T10" fmla="*/ 0 w 41"/>
                  <a:gd name="T11" fmla="*/ 9 h 1264"/>
                  <a:gd name="T12" fmla="*/ 0 w 41"/>
                  <a:gd name="T13" fmla="*/ 9 h 1264"/>
                  <a:gd name="T14" fmla="*/ 0 w 41"/>
                  <a:gd name="T15" fmla="*/ 9 h 12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1264">
                    <a:moveTo>
                      <a:pt x="41" y="1264"/>
                    </a:moveTo>
                    <a:lnTo>
                      <a:pt x="41" y="0"/>
                    </a:lnTo>
                    <a:lnTo>
                      <a:pt x="0" y="0"/>
                    </a:lnTo>
                    <a:lnTo>
                      <a:pt x="0" y="1264"/>
                    </a:lnTo>
                    <a:lnTo>
                      <a:pt x="41" y="1264"/>
                    </a:lnTo>
                    <a:lnTo>
                      <a:pt x="0" y="1264"/>
                    </a:lnTo>
                    <a:lnTo>
                      <a:pt x="41" y="1264"/>
                    </a:lnTo>
                    <a:close/>
                  </a:path>
                </a:pathLst>
              </a:custGeom>
              <a:solidFill>
                <a:srgbClr val="FF9900"/>
              </a:solidFill>
              <a:ln w="9525">
                <a:solidFill>
                  <a:srgbClr val="FF9900"/>
                </a:solidFill>
                <a:round/>
                <a:headEnd/>
                <a:tailEnd/>
              </a:ln>
            </p:spPr>
            <p:txBody>
              <a:bodyPr/>
              <a:lstStyle/>
              <a:p>
                <a:endParaRPr lang="el-GR"/>
              </a:p>
            </p:txBody>
          </p:sp>
          <p:sp>
            <p:nvSpPr>
              <p:cNvPr id="50320" name="Freeform 69"/>
              <p:cNvSpPr>
                <a:spLocks/>
              </p:cNvSpPr>
              <p:nvPr/>
            </p:nvSpPr>
            <p:spPr bwMode="auto">
              <a:xfrm>
                <a:off x="1782" y="2924"/>
                <a:ext cx="162" cy="1"/>
              </a:xfrm>
              <a:custGeom>
                <a:avLst/>
                <a:gdLst>
                  <a:gd name="T0" fmla="*/ 13 w 1949"/>
                  <a:gd name="T1" fmla="*/ 0 h 1"/>
                  <a:gd name="T2" fmla="*/ 13 w 1949"/>
                  <a:gd name="T3" fmla="*/ 0 h 1"/>
                  <a:gd name="T4" fmla="*/ 0 w 1949"/>
                  <a:gd name="T5" fmla="*/ 0 h 1"/>
                  <a:gd name="T6" fmla="*/ 13 w 1949"/>
                  <a:gd name="T7" fmla="*/ 0 h 1"/>
                  <a:gd name="T8" fmla="*/ 13 w 1949"/>
                  <a:gd name="T9" fmla="*/ 0 h 1"/>
                  <a:gd name="T10" fmla="*/ 13 w 1949"/>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9" h="1">
                    <a:moveTo>
                      <a:pt x="1908" y="0"/>
                    </a:moveTo>
                    <a:lnTo>
                      <a:pt x="1949" y="0"/>
                    </a:lnTo>
                    <a:lnTo>
                      <a:pt x="0" y="0"/>
                    </a:lnTo>
                    <a:lnTo>
                      <a:pt x="1949" y="0"/>
                    </a:lnTo>
                    <a:lnTo>
                      <a:pt x="1908" y="0"/>
                    </a:lnTo>
                    <a:close/>
                  </a:path>
                </a:pathLst>
              </a:custGeom>
              <a:solidFill>
                <a:srgbClr val="FF9900"/>
              </a:solidFill>
              <a:ln w="9525">
                <a:solidFill>
                  <a:srgbClr val="FF9900"/>
                </a:solidFill>
                <a:round/>
                <a:headEnd/>
                <a:tailEnd/>
              </a:ln>
            </p:spPr>
            <p:txBody>
              <a:bodyPr/>
              <a:lstStyle/>
              <a:p>
                <a:endParaRPr lang="el-GR"/>
              </a:p>
            </p:txBody>
          </p:sp>
          <p:sp>
            <p:nvSpPr>
              <p:cNvPr id="50321" name="Freeform 70"/>
              <p:cNvSpPr>
                <a:spLocks/>
              </p:cNvSpPr>
              <p:nvPr/>
            </p:nvSpPr>
            <p:spPr bwMode="auto">
              <a:xfrm>
                <a:off x="1556" y="2710"/>
                <a:ext cx="287" cy="463"/>
              </a:xfrm>
              <a:custGeom>
                <a:avLst/>
                <a:gdLst>
                  <a:gd name="T0" fmla="*/ 0 w 3435"/>
                  <a:gd name="T1" fmla="*/ 39 h 5555"/>
                  <a:gd name="T2" fmla="*/ 16 w 3435"/>
                  <a:gd name="T3" fmla="*/ 39 h 5555"/>
                  <a:gd name="T4" fmla="*/ 16 w 3435"/>
                  <a:gd name="T5" fmla="*/ 17 h 5555"/>
                  <a:gd name="T6" fmla="*/ 24 w 3435"/>
                  <a:gd name="T7" fmla="*/ 15 h 5555"/>
                  <a:gd name="T8" fmla="*/ 23 w 3435"/>
                  <a:gd name="T9" fmla="*/ 11 h 5555"/>
                  <a:gd name="T10" fmla="*/ 19 w 3435"/>
                  <a:gd name="T11" fmla="*/ 12 h 5555"/>
                  <a:gd name="T12" fmla="*/ 16 w 3435"/>
                  <a:gd name="T13" fmla="*/ 3 h 5555"/>
                  <a:gd name="T14" fmla="*/ 17 w 3435"/>
                  <a:gd name="T15" fmla="*/ 2 h 5555"/>
                  <a:gd name="T16" fmla="*/ 11 w 3435"/>
                  <a:gd name="T17" fmla="*/ 0 h 5555"/>
                  <a:gd name="T18" fmla="*/ 1 w 3435"/>
                  <a:gd name="T19" fmla="*/ 20 h 5555"/>
                  <a:gd name="T20" fmla="*/ 0 w 3435"/>
                  <a:gd name="T21" fmla="*/ 39 h 5555"/>
                  <a:gd name="T22" fmla="*/ 0 w 3435"/>
                  <a:gd name="T23" fmla="*/ 39 h 55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35" h="5555">
                    <a:moveTo>
                      <a:pt x="0" y="5555"/>
                    </a:moveTo>
                    <a:lnTo>
                      <a:pt x="2317" y="5555"/>
                    </a:lnTo>
                    <a:lnTo>
                      <a:pt x="2317" y="2506"/>
                    </a:lnTo>
                    <a:lnTo>
                      <a:pt x="3435" y="2095"/>
                    </a:lnTo>
                    <a:lnTo>
                      <a:pt x="3236" y="1520"/>
                    </a:lnTo>
                    <a:lnTo>
                      <a:pt x="2706" y="1684"/>
                    </a:lnTo>
                    <a:lnTo>
                      <a:pt x="2347" y="493"/>
                    </a:lnTo>
                    <a:lnTo>
                      <a:pt x="2436" y="288"/>
                    </a:lnTo>
                    <a:lnTo>
                      <a:pt x="1518" y="0"/>
                    </a:lnTo>
                    <a:lnTo>
                      <a:pt x="189" y="2804"/>
                    </a:lnTo>
                    <a:lnTo>
                      <a:pt x="0" y="5555"/>
                    </a:lnTo>
                    <a:close/>
                  </a:path>
                </a:pathLst>
              </a:custGeom>
              <a:solidFill>
                <a:srgbClr val="FF9900"/>
              </a:solidFill>
              <a:ln w="9525">
                <a:solidFill>
                  <a:srgbClr val="FF9900"/>
                </a:solidFill>
                <a:round/>
                <a:headEnd/>
                <a:tailEnd/>
              </a:ln>
            </p:spPr>
            <p:txBody>
              <a:bodyPr/>
              <a:lstStyle/>
              <a:p>
                <a:endParaRPr lang="el-GR"/>
              </a:p>
            </p:txBody>
          </p:sp>
          <p:sp>
            <p:nvSpPr>
              <p:cNvPr id="50322" name="Freeform 71"/>
              <p:cNvSpPr>
                <a:spLocks/>
              </p:cNvSpPr>
              <p:nvPr/>
            </p:nvSpPr>
            <p:spPr bwMode="auto">
              <a:xfrm>
                <a:off x="1541" y="3185"/>
                <a:ext cx="203" cy="3"/>
              </a:xfrm>
              <a:custGeom>
                <a:avLst/>
                <a:gdLst>
                  <a:gd name="T0" fmla="*/ 17 w 2445"/>
                  <a:gd name="T1" fmla="*/ 0 h 41"/>
                  <a:gd name="T2" fmla="*/ 17 w 2445"/>
                  <a:gd name="T3" fmla="*/ 0 h 41"/>
                  <a:gd name="T4" fmla="*/ 0 w 2445"/>
                  <a:gd name="T5" fmla="*/ 0 h 41"/>
                  <a:gd name="T6" fmla="*/ 0 w 2445"/>
                  <a:gd name="T7" fmla="*/ 0 h 41"/>
                  <a:gd name="T8" fmla="*/ 17 w 2445"/>
                  <a:gd name="T9" fmla="*/ 0 h 41"/>
                  <a:gd name="T10" fmla="*/ 17 w 2445"/>
                  <a:gd name="T11" fmla="*/ 0 h 41"/>
                  <a:gd name="T12" fmla="*/ 17 w 2445"/>
                  <a:gd name="T13" fmla="*/ 0 h 41"/>
                  <a:gd name="T14" fmla="*/ 17 w 2445"/>
                  <a:gd name="T15" fmla="*/ 0 h 41"/>
                  <a:gd name="T16" fmla="*/ 17 w 2445"/>
                  <a:gd name="T17" fmla="*/ 0 h 41"/>
                  <a:gd name="T18" fmla="*/ 17 w 2445"/>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45" h="41">
                    <a:moveTo>
                      <a:pt x="2402" y="0"/>
                    </a:moveTo>
                    <a:lnTo>
                      <a:pt x="2445" y="0"/>
                    </a:lnTo>
                    <a:lnTo>
                      <a:pt x="0" y="0"/>
                    </a:lnTo>
                    <a:lnTo>
                      <a:pt x="0" y="41"/>
                    </a:lnTo>
                    <a:lnTo>
                      <a:pt x="2445" y="41"/>
                    </a:lnTo>
                    <a:lnTo>
                      <a:pt x="2445" y="0"/>
                    </a:lnTo>
                    <a:lnTo>
                      <a:pt x="2445" y="41"/>
                    </a:lnTo>
                    <a:lnTo>
                      <a:pt x="2445" y="0"/>
                    </a:lnTo>
                    <a:lnTo>
                      <a:pt x="2402" y="0"/>
                    </a:lnTo>
                    <a:close/>
                  </a:path>
                </a:pathLst>
              </a:custGeom>
              <a:solidFill>
                <a:srgbClr val="FF9900"/>
              </a:solidFill>
              <a:ln w="9525">
                <a:solidFill>
                  <a:srgbClr val="FF9900"/>
                </a:solidFill>
                <a:round/>
                <a:headEnd/>
                <a:tailEnd/>
              </a:ln>
            </p:spPr>
            <p:txBody>
              <a:bodyPr/>
              <a:lstStyle/>
              <a:p>
                <a:endParaRPr lang="el-GR"/>
              </a:p>
            </p:txBody>
          </p:sp>
          <p:sp>
            <p:nvSpPr>
              <p:cNvPr id="50323" name="Freeform 72"/>
              <p:cNvSpPr>
                <a:spLocks/>
              </p:cNvSpPr>
              <p:nvPr/>
            </p:nvSpPr>
            <p:spPr bwMode="auto">
              <a:xfrm>
                <a:off x="1741" y="2924"/>
                <a:ext cx="3" cy="261"/>
              </a:xfrm>
              <a:custGeom>
                <a:avLst/>
                <a:gdLst>
                  <a:gd name="T0" fmla="*/ 0 w 43"/>
                  <a:gd name="T1" fmla="*/ 1 h 3128"/>
                  <a:gd name="T2" fmla="*/ 0 w 43"/>
                  <a:gd name="T3" fmla="*/ 2 h 3128"/>
                  <a:gd name="T4" fmla="*/ 0 w 43"/>
                  <a:gd name="T5" fmla="*/ 4 h 3128"/>
                  <a:gd name="T6" fmla="*/ 0 w 43"/>
                  <a:gd name="T7" fmla="*/ 5 h 3128"/>
                  <a:gd name="T8" fmla="*/ 0 w 43"/>
                  <a:gd name="T9" fmla="*/ 6 h 3128"/>
                  <a:gd name="T10" fmla="*/ 0 w 43"/>
                  <a:gd name="T11" fmla="*/ 8 h 3128"/>
                  <a:gd name="T12" fmla="*/ 0 w 43"/>
                  <a:gd name="T13" fmla="*/ 9 h 3128"/>
                  <a:gd name="T14" fmla="*/ 0 w 43"/>
                  <a:gd name="T15" fmla="*/ 10 h 3128"/>
                  <a:gd name="T16" fmla="*/ 0 w 43"/>
                  <a:gd name="T17" fmla="*/ 12 h 3128"/>
                  <a:gd name="T18" fmla="*/ 0 w 43"/>
                  <a:gd name="T19" fmla="*/ 13 h 3128"/>
                  <a:gd name="T20" fmla="*/ 0 w 43"/>
                  <a:gd name="T21" fmla="*/ 14 h 3128"/>
                  <a:gd name="T22" fmla="*/ 0 w 43"/>
                  <a:gd name="T23" fmla="*/ 16 h 3128"/>
                  <a:gd name="T24" fmla="*/ 0 w 43"/>
                  <a:gd name="T25" fmla="*/ 17 h 3128"/>
                  <a:gd name="T26" fmla="*/ 0 w 43"/>
                  <a:gd name="T27" fmla="*/ 19 h 3128"/>
                  <a:gd name="T28" fmla="*/ 0 w 43"/>
                  <a:gd name="T29" fmla="*/ 20 h 3128"/>
                  <a:gd name="T30" fmla="*/ 0 w 43"/>
                  <a:gd name="T31" fmla="*/ 21 h 3128"/>
                  <a:gd name="T32" fmla="*/ 0 w 43"/>
                  <a:gd name="T33" fmla="*/ 22 h 3128"/>
                  <a:gd name="T34" fmla="*/ 0 w 43"/>
                  <a:gd name="T35" fmla="*/ 21 h 3128"/>
                  <a:gd name="T36" fmla="*/ 0 w 43"/>
                  <a:gd name="T37" fmla="*/ 19 h 3128"/>
                  <a:gd name="T38" fmla="*/ 0 w 43"/>
                  <a:gd name="T39" fmla="*/ 18 h 3128"/>
                  <a:gd name="T40" fmla="*/ 0 w 43"/>
                  <a:gd name="T41" fmla="*/ 16 h 3128"/>
                  <a:gd name="T42" fmla="*/ 0 w 43"/>
                  <a:gd name="T43" fmla="*/ 15 h 3128"/>
                  <a:gd name="T44" fmla="*/ 0 w 43"/>
                  <a:gd name="T45" fmla="*/ 14 h 3128"/>
                  <a:gd name="T46" fmla="*/ 0 w 43"/>
                  <a:gd name="T47" fmla="*/ 12 h 3128"/>
                  <a:gd name="T48" fmla="*/ 0 w 43"/>
                  <a:gd name="T49" fmla="*/ 11 h 3128"/>
                  <a:gd name="T50" fmla="*/ 0 w 43"/>
                  <a:gd name="T51" fmla="*/ 10 h 3128"/>
                  <a:gd name="T52" fmla="*/ 0 w 43"/>
                  <a:gd name="T53" fmla="*/ 8 h 3128"/>
                  <a:gd name="T54" fmla="*/ 0 w 43"/>
                  <a:gd name="T55" fmla="*/ 7 h 3128"/>
                  <a:gd name="T56" fmla="*/ 0 w 43"/>
                  <a:gd name="T57" fmla="*/ 6 h 3128"/>
                  <a:gd name="T58" fmla="*/ 0 w 43"/>
                  <a:gd name="T59" fmla="*/ 4 h 3128"/>
                  <a:gd name="T60" fmla="*/ 0 w 43"/>
                  <a:gd name="T61" fmla="*/ 3 h 3128"/>
                  <a:gd name="T62" fmla="*/ 0 w 43"/>
                  <a:gd name="T63" fmla="*/ 2 h 3128"/>
                  <a:gd name="T64" fmla="*/ 0 w 43"/>
                  <a:gd name="T65" fmla="*/ 0 h 3128"/>
                  <a:gd name="T66" fmla="*/ 0 w 43"/>
                  <a:gd name="T67" fmla="*/ 0 h 3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3" h="3128">
                    <a:moveTo>
                      <a:pt x="0" y="0"/>
                    </a:moveTo>
                    <a:lnTo>
                      <a:pt x="0" y="94"/>
                    </a:lnTo>
                    <a:lnTo>
                      <a:pt x="0" y="211"/>
                    </a:lnTo>
                    <a:lnTo>
                      <a:pt x="0" y="305"/>
                    </a:lnTo>
                    <a:lnTo>
                      <a:pt x="0" y="379"/>
                    </a:lnTo>
                    <a:lnTo>
                      <a:pt x="0" y="515"/>
                    </a:lnTo>
                    <a:lnTo>
                      <a:pt x="0" y="589"/>
                    </a:lnTo>
                    <a:lnTo>
                      <a:pt x="0" y="684"/>
                    </a:lnTo>
                    <a:lnTo>
                      <a:pt x="0" y="800"/>
                    </a:lnTo>
                    <a:lnTo>
                      <a:pt x="0" y="895"/>
                    </a:lnTo>
                    <a:lnTo>
                      <a:pt x="0" y="969"/>
                    </a:lnTo>
                    <a:lnTo>
                      <a:pt x="0" y="1106"/>
                    </a:lnTo>
                    <a:lnTo>
                      <a:pt x="0" y="1179"/>
                    </a:lnTo>
                    <a:lnTo>
                      <a:pt x="0" y="1274"/>
                    </a:lnTo>
                    <a:lnTo>
                      <a:pt x="0" y="1390"/>
                    </a:lnTo>
                    <a:lnTo>
                      <a:pt x="0" y="1484"/>
                    </a:lnTo>
                    <a:lnTo>
                      <a:pt x="0" y="1558"/>
                    </a:lnTo>
                    <a:lnTo>
                      <a:pt x="0" y="1653"/>
                    </a:lnTo>
                    <a:lnTo>
                      <a:pt x="0" y="1769"/>
                    </a:lnTo>
                    <a:lnTo>
                      <a:pt x="0" y="1864"/>
                    </a:lnTo>
                    <a:lnTo>
                      <a:pt x="0" y="1948"/>
                    </a:lnTo>
                    <a:lnTo>
                      <a:pt x="0" y="2074"/>
                    </a:lnTo>
                    <a:lnTo>
                      <a:pt x="0" y="2148"/>
                    </a:lnTo>
                    <a:lnTo>
                      <a:pt x="0" y="2243"/>
                    </a:lnTo>
                    <a:lnTo>
                      <a:pt x="0" y="2359"/>
                    </a:lnTo>
                    <a:lnTo>
                      <a:pt x="0" y="2454"/>
                    </a:lnTo>
                    <a:lnTo>
                      <a:pt x="0" y="2537"/>
                    </a:lnTo>
                    <a:lnTo>
                      <a:pt x="0" y="2665"/>
                    </a:lnTo>
                    <a:lnTo>
                      <a:pt x="0" y="2748"/>
                    </a:lnTo>
                    <a:lnTo>
                      <a:pt x="0" y="2833"/>
                    </a:lnTo>
                    <a:lnTo>
                      <a:pt x="0" y="2959"/>
                    </a:lnTo>
                    <a:lnTo>
                      <a:pt x="0" y="3043"/>
                    </a:lnTo>
                    <a:lnTo>
                      <a:pt x="0" y="3128"/>
                    </a:lnTo>
                    <a:lnTo>
                      <a:pt x="43" y="3128"/>
                    </a:lnTo>
                    <a:lnTo>
                      <a:pt x="43" y="3043"/>
                    </a:lnTo>
                    <a:lnTo>
                      <a:pt x="43" y="2959"/>
                    </a:lnTo>
                    <a:lnTo>
                      <a:pt x="43" y="2833"/>
                    </a:lnTo>
                    <a:lnTo>
                      <a:pt x="43" y="2748"/>
                    </a:lnTo>
                    <a:lnTo>
                      <a:pt x="43" y="2665"/>
                    </a:lnTo>
                    <a:lnTo>
                      <a:pt x="43" y="2537"/>
                    </a:lnTo>
                    <a:lnTo>
                      <a:pt x="43" y="2454"/>
                    </a:lnTo>
                    <a:lnTo>
                      <a:pt x="43" y="2359"/>
                    </a:lnTo>
                    <a:lnTo>
                      <a:pt x="43" y="2243"/>
                    </a:lnTo>
                    <a:lnTo>
                      <a:pt x="43" y="2148"/>
                    </a:lnTo>
                    <a:lnTo>
                      <a:pt x="43" y="2074"/>
                    </a:lnTo>
                    <a:lnTo>
                      <a:pt x="43" y="1948"/>
                    </a:lnTo>
                    <a:lnTo>
                      <a:pt x="43" y="1864"/>
                    </a:lnTo>
                    <a:lnTo>
                      <a:pt x="43" y="1769"/>
                    </a:lnTo>
                    <a:lnTo>
                      <a:pt x="43" y="1653"/>
                    </a:lnTo>
                    <a:lnTo>
                      <a:pt x="43" y="1558"/>
                    </a:lnTo>
                    <a:lnTo>
                      <a:pt x="43" y="1484"/>
                    </a:lnTo>
                    <a:lnTo>
                      <a:pt x="43" y="1390"/>
                    </a:lnTo>
                    <a:lnTo>
                      <a:pt x="43" y="1274"/>
                    </a:lnTo>
                    <a:lnTo>
                      <a:pt x="43" y="1179"/>
                    </a:lnTo>
                    <a:lnTo>
                      <a:pt x="43" y="1106"/>
                    </a:lnTo>
                    <a:lnTo>
                      <a:pt x="43" y="969"/>
                    </a:lnTo>
                    <a:lnTo>
                      <a:pt x="43" y="895"/>
                    </a:lnTo>
                    <a:lnTo>
                      <a:pt x="43" y="800"/>
                    </a:lnTo>
                    <a:lnTo>
                      <a:pt x="43" y="684"/>
                    </a:lnTo>
                    <a:lnTo>
                      <a:pt x="43" y="589"/>
                    </a:lnTo>
                    <a:lnTo>
                      <a:pt x="43" y="515"/>
                    </a:lnTo>
                    <a:lnTo>
                      <a:pt x="43" y="379"/>
                    </a:lnTo>
                    <a:lnTo>
                      <a:pt x="43" y="305"/>
                    </a:lnTo>
                    <a:lnTo>
                      <a:pt x="43" y="211"/>
                    </a:lnTo>
                    <a:lnTo>
                      <a:pt x="43" y="94"/>
                    </a:lnTo>
                    <a:lnTo>
                      <a:pt x="43" y="0"/>
                    </a:lnTo>
                    <a:lnTo>
                      <a:pt x="0" y="0"/>
                    </a:lnTo>
                    <a:close/>
                  </a:path>
                </a:pathLst>
              </a:custGeom>
              <a:solidFill>
                <a:srgbClr val="FF9900"/>
              </a:solidFill>
              <a:ln w="9525">
                <a:solidFill>
                  <a:srgbClr val="FF9900"/>
                </a:solidFill>
                <a:round/>
                <a:headEnd/>
                <a:tailEnd/>
              </a:ln>
            </p:spPr>
            <p:txBody>
              <a:bodyPr/>
              <a:lstStyle/>
              <a:p>
                <a:endParaRPr lang="el-GR"/>
              </a:p>
            </p:txBody>
          </p:sp>
          <p:sp>
            <p:nvSpPr>
              <p:cNvPr id="50324" name="Freeform 73"/>
              <p:cNvSpPr>
                <a:spLocks/>
              </p:cNvSpPr>
              <p:nvPr/>
            </p:nvSpPr>
            <p:spPr bwMode="auto">
              <a:xfrm>
                <a:off x="1741" y="2886"/>
                <a:ext cx="102" cy="38"/>
              </a:xfrm>
              <a:custGeom>
                <a:avLst/>
                <a:gdLst>
                  <a:gd name="T0" fmla="*/ 8 w 1222"/>
                  <a:gd name="T1" fmla="*/ 0 h 464"/>
                  <a:gd name="T2" fmla="*/ 8 w 1222"/>
                  <a:gd name="T3" fmla="*/ 0 h 464"/>
                  <a:gd name="T4" fmla="*/ 0 w 1222"/>
                  <a:gd name="T5" fmla="*/ 3 h 464"/>
                  <a:gd name="T6" fmla="*/ 0 w 1222"/>
                  <a:gd name="T7" fmla="*/ 3 h 464"/>
                  <a:gd name="T8" fmla="*/ 9 w 1222"/>
                  <a:gd name="T9" fmla="*/ 0 h 464"/>
                  <a:gd name="T10" fmla="*/ 9 w 1222"/>
                  <a:gd name="T11" fmla="*/ 0 h 464"/>
                  <a:gd name="T12" fmla="*/ 8 w 1222"/>
                  <a:gd name="T13" fmla="*/ 0 h 464"/>
                  <a:gd name="T14" fmla="*/ 8 w 1222"/>
                  <a:gd name="T15" fmla="*/ 0 h 464"/>
                  <a:gd name="T16" fmla="*/ 8 w 1222"/>
                  <a:gd name="T17" fmla="*/ 0 h 4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2" h="464">
                    <a:moveTo>
                      <a:pt x="1181" y="43"/>
                    </a:moveTo>
                    <a:lnTo>
                      <a:pt x="1181" y="0"/>
                    </a:lnTo>
                    <a:lnTo>
                      <a:pt x="0" y="464"/>
                    </a:lnTo>
                    <a:lnTo>
                      <a:pt x="43" y="464"/>
                    </a:lnTo>
                    <a:lnTo>
                      <a:pt x="1222" y="43"/>
                    </a:lnTo>
                    <a:lnTo>
                      <a:pt x="1222" y="0"/>
                    </a:lnTo>
                    <a:lnTo>
                      <a:pt x="1181" y="0"/>
                    </a:lnTo>
                    <a:lnTo>
                      <a:pt x="1181" y="43"/>
                    </a:lnTo>
                    <a:close/>
                  </a:path>
                </a:pathLst>
              </a:custGeom>
              <a:solidFill>
                <a:srgbClr val="FF9900"/>
              </a:solidFill>
              <a:ln w="9525">
                <a:solidFill>
                  <a:srgbClr val="FF9900"/>
                </a:solidFill>
                <a:round/>
                <a:headEnd/>
                <a:tailEnd/>
              </a:ln>
            </p:spPr>
            <p:txBody>
              <a:bodyPr/>
              <a:lstStyle/>
              <a:p>
                <a:endParaRPr lang="el-GR"/>
              </a:p>
            </p:txBody>
          </p:sp>
          <p:sp>
            <p:nvSpPr>
              <p:cNvPr id="50325" name="Freeform 74"/>
              <p:cNvSpPr>
                <a:spLocks/>
              </p:cNvSpPr>
              <p:nvPr/>
            </p:nvSpPr>
            <p:spPr bwMode="auto">
              <a:xfrm>
                <a:off x="1822" y="2836"/>
                <a:ext cx="21" cy="53"/>
              </a:xfrm>
              <a:custGeom>
                <a:avLst/>
                <a:gdLst>
                  <a:gd name="T0" fmla="*/ 0 w 252"/>
                  <a:gd name="T1" fmla="*/ 0 h 632"/>
                  <a:gd name="T2" fmla="*/ 0 w 252"/>
                  <a:gd name="T3" fmla="*/ 0 h 632"/>
                  <a:gd name="T4" fmla="*/ 2 w 252"/>
                  <a:gd name="T5" fmla="*/ 4 h 632"/>
                  <a:gd name="T6" fmla="*/ 2 w 252"/>
                  <a:gd name="T7" fmla="*/ 4 h 632"/>
                  <a:gd name="T8" fmla="*/ 0 w 252"/>
                  <a:gd name="T9" fmla="*/ 0 h 632"/>
                  <a:gd name="T10" fmla="*/ 0 w 252"/>
                  <a:gd name="T11" fmla="*/ 0 h 632"/>
                  <a:gd name="T12" fmla="*/ 0 w 252"/>
                  <a:gd name="T13" fmla="*/ 0 h 632"/>
                  <a:gd name="T14" fmla="*/ 0 w 252"/>
                  <a:gd name="T15" fmla="*/ 0 h 632"/>
                  <a:gd name="T16" fmla="*/ 0 w 252"/>
                  <a:gd name="T17" fmla="*/ 0 h 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2" h="632">
                    <a:moveTo>
                      <a:pt x="42" y="42"/>
                    </a:moveTo>
                    <a:lnTo>
                      <a:pt x="0" y="42"/>
                    </a:lnTo>
                    <a:lnTo>
                      <a:pt x="211" y="632"/>
                    </a:lnTo>
                    <a:lnTo>
                      <a:pt x="252" y="632"/>
                    </a:lnTo>
                    <a:lnTo>
                      <a:pt x="42" y="0"/>
                    </a:lnTo>
                    <a:lnTo>
                      <a:pt x="0" y="0"/>
                    </a:lnTo>
                    <a:lnTo>
                      <a:pt x="0" y="42"/>
                    </a:lnTo>
                    <a:lnTo>
                      <a:pt x="42" y="42"/>
                    </a:lnTo>
                    <a:close/>
                  </a:path>
                </a:pathLst>
              </a:custGeom>
              <a:solidFill>
                <a:srgbClr val="FF9900"/>
              </a:solidFill>
              <a:ln w="9525">
                <a:solidFill>
                  <a:srgbClr val="FF9900"/>
                </a:solidFill>
                <a:round/>
                <a:headEnd/>
                <a:tailEnd/>
              </a:ln>
            </p:spPr>
            <p:txBody>
              <a:bodyPr/>
              <a:lstStyle/>
              <a:p>
                <a:endParaRPr lang="el-GR"/>
              </a:p>
            </p:txBody>
          </p:sp>
          <p:sp>
            <p:nvSpPr>
              <p:cNvPr id="50326" name="Freeform 75"/>
              <p:cNvSpPr>
                <a:spLocks/>
              </p:cNvSpPr>
              <p:nvPr/>
            </p:nvSpPr>
            <p:spPr bwMode="auto">
              <a:xfrm>
                <a:off x="1779" y="2836"/>
                <a:ext cx="46" cy="22"/>
              </a:xfrm>
              <a:custGeom>
                <a:avLst/>
                <a:gdLst>
                  <a:gd name="T0" fmla="*/ 0 w 558"/>
                  <a:gd name="T1" fmla="*/ 2 h 252"/>
                  <a:gd name="T2" fmla="*/ 0 w 558"/>
                  <a:gd name="T3" fmla="*/ 2 h 252"/>
                  <a:gd name="T4" fmla="*/ 4 w 558"/>
                  <a:gd name="T5" fmla="*/ 0 h 252"/>
                  <a:gd name="T6" fmla="*/ 4 w 558"/>
                  <a:gd name="T7" fmla="*/ 0 h 252"/>
                  <a:gd name="T8" fmla="*/ 0 w 558"/>
                  <a:gd name="T9" fmla="*/ 2 h 252"/>
                  <a:gd name="T10" fmla="*/ 0 w 558"/>
                  <a:gd name="T11" fmla="*/ 2 h 252"/>
                  <a:gd name="T12" fmla="*/ 0 w 558"/>
                  <a:gd name="T13" fmla="*/ 2 h 252"/>
                  <a:gd name="T14" fmla="*/ 0 w 558"/>
                  <a:gd name="T15" fmla="*/ 2 h 252"/>
                  <a:gd name="T16" fmla="*/ 0 w 558"/>
                  <a:gd name="T17" fmla="*/ 2 h 252"/>
                  <a:gd name="T18" fmla="*/ 0 w 558"/>
                  <a:gd name="T19" fmla="*/ 2 h 252"/>
                  <a:gd name="T20" fmla="*/ 0 w 558"/>
                  <a:gd name="T21" fmla="*/ 2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8" h="252">
                    <a:moveTo>
                      <a:pt x="0" y="252"/>
                    </a:moveTo>
                    <a:lnTo>
                      <a:pt x="41" y="252"/>
                    </a:lnTo>
                    <a:lnTo>
                      <a:pt x="558" y="42"/>
                    </a:lnTo>
                    <a:lnTo>
                      <a:pt x="558" y="0"/>
                    </a:lnTo>
                    <a:lnTo>
                      <a:pt x="0" y="210"/>
                    </a:lnTo>
                    <a:lnTo>
                      <a:pt x="41" y="210"/>
                    </a:lnTo>
                    <a:lnTo>
                      <a:pt x="0" y="210"/>
                    </a:lnTo>
                    <a:lnTo>
                      <a:pt x="0" y="252"/>
                    </a:lnTo>
                    <a:lnTo>
                      <a:pt x="41" y="252"/>
                    </a:lnTo>
                    <a:lnTo>
                      <a:pt x="0" y="252"/>
                    </a:lnTo>
                    <a:close/>
                  </a:path>
                </a:pathLst>
              </a:custGeom>
              <a:solidFill>
                <a:srgbClr val="FF9900"/>
              </a:solidFill>
              <a:ln w="9525">
                <a:solidFill>
                  <a:srgbClr val="FF9900"/>
                </a:solidFill>
                <a:round/>
                <a:headEnd/>
                <a:tailEnd/>
              </a:ln>
            </p:spPr>
            <p:txBody>
              <a:bodyPr/>
              <a:lstStyle/>
              <a:p>
                <a:endParaRPr lang="el-GR"/>
              </a:p>
            </p:txBody>
          </p:sp>
          <p:sp>
            <p:nvSpPr>
              <p:cNvPr id="50327" name="Freeform 76"/>
              <p:cNvSpPr>
                <a:spLocks/>
              </p:cNvSpPr>
              <p:nvPr/>
            </p:nvSpPr>
            <p:spPr bwMode="auto">
              <a:xfrm>
                <a:off x="1747" y="2752"/>
                <a:ext cx="35" cy="106"/>
              </a:xfrm>
              <a:custGeom>
                <a:avLst/>
                <a:gdLst>
                  <a:gd name="T0" fmla="*/ 0 w 421"/>
                  <a:gd name="T1" fmla="*/ 0 h 1264"/>
                  <a:gd name="T2" fmla="*/ 3 w 421"/>
                  <a:gd name="T3" fmla="*/ 9 h 1264"/>
                  <a:gd name="T4" fmla="*/ 3 w 421"/>
                  <a:gd name="T5" fmla="*/ 9 h 1264"/>
                  <a:gd name="T6" fmla="*/ 0 w 421"/>
                  <a:gd name="T7" fmla="*/ 0 h 1264"/>
                  <a:gd name="T8" fmla="*/ 0 w 421"/>
                  <a:gd name="T9" fmla="*/ 0 h 1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264">
                    <a:moveTo>
                      <a:pt x="0" y="0"/>
                    </a:moveTo>
                    <a:lnTo>
                      <a:pt x="380" y="1264"/>
                    </a:lnTo>
                    <a:lnTo>
                      <a:pt x="421" y="1222"/>
                    </a:lnTo>
                    <a:lnTo>
                      <a:pt x="0" y="0"/>
                    </a:lnTo>
                    <a:close/>
                  </a:path>
                </a:pathLst>
              </a:custGeom>
              <a:solidFill>
                <a:srgbClr val="FF9900"/>
              </a:solidFill>
              <a:ln w="9525">
                <a:solidFill>
                  <a:srgbClr val="FF9900"/>
                </a:solidFill>
                <a:round/>
                <a:headEnd/>
                <a:tailEnd/>
              </a:ln>
            </p:spPr>
            <p:txBody>
              <a:bodyPr/>
              <a:lstStyle/>
              <a:p>
                <a:endParaRPr lang="el-GR"/>
              </a:p>
            </p:txBody>
          </p:sp>
          <p:sp>
            <p:nvSpPr>
              <p:cNvPr id="50328" name="Freeform 77"/>
              <p:cNvSpPr>
                <a:spLocks/>
              </p:cNvSpPr>
              <p:nvPr/>
            </p:nvSpPr>
            <p:spPr bwMode="auto">
              <a:xfrm>
                <a:off x="1747" y="2735"/>
                <a:ext cx="8" cy="17"/>
              </a:xfrm>
              <a:custGeom>
                <a:avLst/>
                <a:gdLst>
                  <a:gd name="T0" fmla="*/ 1 w 95"/>
                  <a:gd name="T1" fmla="*/ 0 h 210"/>
                  <a:gd name="T2" fmla="*/ 1 w 95"/>
                  <a:gd name="T3" fmla="*/ 0 h 210"/>
                  <a:gd name="T4" fmla="*/ 0 w 95"/>
                  <a:gd name="T5" fmla="*/ 1 h 210"/>
                  <a:gd name="T6" fmla="*/ 1 w 95"/>
                  <a:gd name="T7" fmla="*/ 0 h 210"/>
                  <a:gd name="T8" fmla="*/ 1 w 95"/>
                  <a:gd name="T9" fmla="*/ 0 h 210"/>
                  <a:gd name="T10" fmla="*/ 1 w 95"/>
                  <a:gd name="T11" fmla="*/ 0 h 210"/>
                  <a:gd name="T12" fmla="*/ 1 w 95"/>
                  <a:gd name="T13" fmla="*/ 0 h 210"/>
                  <a:gd name="T14" fmla="*/ 1 w 95"/>
                  <a:gd name="T15" fmla="*/ 0 h 210"/>
                  <a:gd name="T16" fmla="*/ 1 w 95"/>
                  <a:gd name="T17" fmla="*/ 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210">
                    <a:moveTo>
                      <a:pt x="95" y="42"/>
                    </a:moveTo>
                    <a:lnTo>
                      <a:pt x="95" y="0"/>
                    </a:lnTo>
                    <a:lnTo>
                      <a:pt x="0" y="210"/>
                    </a:lnTo>
                    <a:lnTo>
                      <a:pt x="95" y="42"/>
                    </a:lnTo>
                    <a:lnTo>
                      <a:pt x="95" y="0"/>
                    </a:lnTo>
                    <a:lnTo>
                      <a:pt x="95" y="42"/>
                    </a:lnTo>
                    <a:lnTo>
                      <a:pt x="95" y="0"/>
                    </a:lnTo>
                    <a:lnTo>
                      <a:pt x="95" y="42"/>
                    </a:lnTo>
                    <a:close/>
                  </a:path>
                </a:pathLst>
              </a:custGeom>
              <a:solidFill>
                <a:srgbClr val="FF9900"/>
              </a:solidFill>
              <a:ln w="9525">
                <a:solidFill>
                  <a:srgbClr val="FF9900"/>
                </a:solidFill>
                <a:round/>
                <a:headEnd/>
                <a:tailEnd/>
              </a:ln>
            </p:spPr>
            <p:txBody>
              <a:bodyPr/>
              <a:lstStyle/>
              <a:p>
                <a:endParaRPr lang="el-GR"/>
              </a:p>
            </p:txBody>
          </p:sp>
          <p:sp>
            <p:nvSpPr>
              <p:cNvPr id="50329" name="Freeform 78"/>
              <p:cNvSpPr>
                <a:spLocks/>
              </p:cNvSpPr>
              <p:nvPr/>
            </p:nvSpPr>
            <p:spPr bwMode="auto">
              <a:xfrm>
                <a:off x="1674" y="2707"/>
                <a:ext cx="81" cy="31"/>
              </a:xfrm>
              <a:custGeom>
                <a:avLst/>
                <a:gdLst>
                  <a:gd name="T0" fmla="*/ 0 w 970"/>
                  <a:gd name="T1" fmla="*/ 0 h 379"/>
                  <a:gd name="T2" fmla="*/ 7 w 970"/>
                  <a:gd name="T3" fmla="*/ 3 h 379"/>
                  <a:gd name="T4" fmla="*/ 7 w 970"/>
                  <a:gd name="T5" fmla="*/ 2 h 379"/>
                  <a:gd name="T6" fmla="*/ 0 w 970"/>
                  <a:gd name="T7" fmla="*/ 0 h 379"/>
                  <a:gd name="T8" fmla="*/ 0 w 970"/>
                  <a:gd name="T9" fmla="*/ 0 h 379"/>
                  <a:gd name="T10" fmla="*/ 0 w 970"/>
                  <a:gd name="T11" fmla="*/ 0 h 3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0" h="379">
                    <a:moveTo>
                      <a:pt x="0" y="43"/>
                    </a:moveTo>
                    <a:lnTo>
                      <a:pt x="970" y="379"/>
                    </a:lnTo>
                    <a:lnTo>
                      <a:pt x="970" y="337"/>
                    </a:lnTo>
                    <a:lnTo>
                      <a:pt x="0" y="0"/>
                    </a:lnTo>
                    <a:lnTo>
                      <a:pt x="0" y="43"/>
                    </a:lnTo>
                    <a:close/>
                  </a:path>
                </a:pathLst>
              </a:custGeom>
              <a:solidFill>
                <a:srgbClr val="FF9900"/>
              </a:solidFill>
              <a:ln w="9525">
                <a:solidFill>
                  <a:srgbClr val="FF9900"/>
                </a:solidFill>
                <a:round/>
                <a:headEnd/>
                <a:tailEnd/>
              </a:ln>
            </p:spPr>
            <p:txBody>
              <a:bodyPr/>
              <a:lstStyle/>
              <a:p>
                <a:endParaRPr lang="el-GR"/>
              </a:p>
            </p:txBody>
          </p:sp>
          <p:sp>
            <p:nvSpPr>
              <p:cNvPr id="50330" name="Freeform 79"/>
              <p:cNvSpPr>
                <a:spLocks/>
              </p:cNvSpPr>
              <p:nvPr/>
            </p:nvSpPr>
            <p:spPr bwMode="auto">
              <a:xfrm>
                <a:off x="1557" y="2707"/>
                <a:ext cx="117" cy="243"/>
              </a:xfrm>
              <a:custGeom>
                <a:avLst/>
                <a:gdLst>
                  <a:gd name="T0" fmla="*/ 0 w 1400"/>
                  <a:gd name="T1" fmla="*/ 20 h 2917"/>
                  <a:gd name="T2" fmla="*/ 10 w 1400"/>
                  <a:gd name="T3" fmla="*/ 0 h 2917"/>
                  <a:gd name="T4" fmla="*/ 10 w 1400"/>
                  <a:gd name="T5" fmla="*/ 0 h 2917"/>
                  <a:gd name="T6" fmla="*/ 0 w 1400"/>
                  <a:gd name="T7" fmla="*/ 20 h 2917"/>
                  <a:gd name="T8" fmla="*/ 0 w 1400"/>
                  <a:gd name="T9" fmla="*/ 20 h 2917"/>
                  <a:gd name="T10" fmla="*/ 0 w 1400"/>
                  <a:gd name="T11" fmla="*/ 20 h 2917"/>
                  <a:gd name="T12" fmla="*/ 0 w 1400"/>
                  <a:gd name="T13" fmla="*/ 20 h 2917"/>
                  <a:gd name="T14" fmla="*/ 0 w 1400"/>
                  <a:gd name="T15" fmla="*/ 20 h 2917"/>
                  <a:gd name="T16" fmla="*/ 0 w 1400"/>
                  <a:gd name="T17" fmla="*/ 20 h 29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0" h="2917">
                    <a:moveTo>
                      <a:pt x="41" y="2917"/>
                    </a:moveTo>
                    <a:lnTo>
                      <a:pt x="1400" y="43"/>
                    </a:lnTo>
                    <a:lnTo>
                      <a:pt x="1400" y="0"/>
                    </a:lnTo>
                    <a:lnTo>
                      <a:pt x="0" y="2875"/>
                    </a:lnTo>
                    <a:lnTo>
                      <a:pt x="0" y="2917"/>
                    </a:lnTo>
                    <a:lnTo>
                      <a:pt x="0" y="2875"/>
                    </a:lnTo>
                    <a:lnTo>
                      <a:pt x="0" y="2917"/>
                    </a:lnTo>
                    <a:lnTo>
                      <a:pt x="41" y="2917"/>
                    </a:lnTo>
                    <a:close/>
                  </a:path>
                </a:pathLst>
              </a:custGeom>
              <a:solidFill>
                <a:srgbClr val="FF9900"/>
              </a:solidFill>
              <a:ln w="9525">
                <a:solidFill>
                  <a:srgbClr val="FF9900"/>
                </a:solidFill>
                <a:round/>
                <a:headEnd/>
                <a:tailEnd/>
              </a:ln>
            </p:spPr>
            <p:txBody>
              <a:bodyPr/>
              <a:lstStyle/>
              <a:p>
                <a:endParaRPr lang="el-GR"/>
              </a:p>
            </p:txBody>
          </p:sp>
          <p:sp>
            <p:nvSpPr>
              <p:cNvPr id="50331" name="Freeform 80"/>
              <p:cNvSpPr>
                <a:spLocks/>
              </p:cNvSpPr>
              <p:nvPr/>
            </p:nvSpPr>
            <p:spPr bwMode="auto">
              <a:xfrm>
                <a:off x="1541" y="2950"/>
                <a:ext cx="20" cy="238"/>
              </a:xfrm>
              <a:custGeom>
                <a:avLst/>
                <a:gdLst>
                  <a:gd name="T0" fmla="*/ 0 w 242"/>
                  <a:gd name="T1" fmla="*/ 20 h 2864"/>
                  <a:gd name="T2" fmla="*/ 2 w 242"/>
                  <a:gd name="T3" fmla="*/ 0 h 2864"/>
                  <a:gd name="T4" fmla="*/ 1 w 242"/>
                  <a:gd name="T5" fmla="*/ 0 h 2864"/>
                  <a:gd name="T6" fmla="*/ 0 w 242"/>
                  <a:gd name="T7" fmla="*/ 20 h 2864"/>
                  <a:gd name="T8" fmla="*/ 0 w 242"/>
                  <a:gd name="T9" fmla="*/ 20 h 2864"/>
                  <a:gd name="T10" fmla="*/ 0 w 242"/>
                  <a:gd name="T11" fmla="*/ 20 h 2864"/>
                  <a:gd name="T12" fmla="*/ 0 w 242"/>
                  <a:gd name="T13" fmla="*/ 20 h 2864"/>
                  <a:gd name="T14" fmla="*/ 0 w 242"/>
                  <a:gd name="T15" fmla="*/ 20 h 2864"/>
                  <a:gd name="T16" fmla="*/ 0 w 242"/>
                  <a:gd name="T17" fmla="*/ 20 h 2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2864">
                    <a:moveTo>
                      <a:pt x="0" y="2823"/>
                    </a:moveTo>
                    <a:lnTo>
                      <a:pt x="242" y="0"/>
                    </a:lnTo>
                    <a:lnTo>
                      <a:pt x="201" y="0"/>
                    </a:lnTo>
                    <a:lnTo>
                      <a:pt x="0" y="2823"/>
                    </a:lnTo>
                    <a:lnTo>
                      <a:pt x="0" y="2864"/>
                    </a:lnTo>
                    <a:lnTo>
                      <a:pt x="0" y="2823"/>
                    </a:lnTo>
                    <a:lnTo>
                      <a:pt x="0" y="2864"/>
                    </a:lnTo>
                    <a:lnTo>
                      <a:pt x="0" y="2823"/>
                    </a:lnTo>
                    <a:close/>
                  </a:path>
                </a:pathLst>
              </a:custGeom>
              <a:solidFill>
                <a:srgbClr val="FF9900"/>
              </a:solidFill>
              <a:ln w="9525">
                <a:solidFill>
                  <a:srgbClr val="FF9900"/>
                </a:solidFill>
                <a:round/>
                <a:headEnd/>
                <a:tailEnd/>
              </a:ln>
            </p:spPr>
            <p:txBody>
              <a:bodyPr/>
              <a:lstStyle/>
              <a:p>
                <a:endParaRPr lang="el-GR"/>
              </a:p>
            </p:txBody>
          </p:sp>
          <p:sp>
            <p:nvSpPr>
              <p:cNvPr id="50332" name="Freeform 81"/>
              <p:cNvSpPr>
                <a:spLocks/>
              </p:cNvSpPr>
              <p:nvPr/>
            </p:nvSpPr>
            <p:spPr bwMode="auto">
              <a:xfrm>
                <a:off x="1909" y="2759"/>
                <a:ext cx="7" cy="4"/>
              </a:xfrm>
              <a:custGeom>
                <a:avLst/>
                <a:gdLst>
                  <a:gd name="T0" fmla="*/ 0 w 74"/>
                  <a:gd name="T1" fmla="*/ 0 h 42"/>
                  <a:gd name="T2" fmla="*/ 1 w 74"/>
                  <a:gd name="T3" fmla="*/ 0 h 42"/>
                  <a:gd name="T4" fmla="*/ 1 w 74"/>
                  <a:gd name="T5" fmla="*/ 0 h 42"/>
                  <a:gd name="T6" fmla="*/ 0 w 74"/>
                  <a:gd name="T7" fmla="*/ 0 h 42"/>
                  <a:gd name="T8" fmla="*/ 0 w 74"/>
                  <a:gd name="T9" fmla="*/ 0 h 42"/>
                  <a:gd name="T10" fmla="*/ 0 w 74"/>
                  <a:gd name="T11" fmla="*/ 0 h 42"/>
                  <a:gd name="T12" fmla="*/ 0 w 74"/>
                  <a:gd name="T13" fmla="*/ 0 h 42"/>
                  <a:gd name="T14" fmla="*/ 0 w 74"/>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42">
                    <a:moveTo>
                      <a:pt x="43" y="0"/>
                    </a:moveTo>
                    <a:lnTo>
                      <a:pt x="74" y="0"/>
                    </a:lnTo>
                    <a:lnTo>
                      <a:pt x="74" y="42"/>
                    </a:lnTo>
                    <a:lnTo>
                      <a:pt x="43" y="42"/>
                    </a:lnTo>
                    <a:lnTo>
                      <a:pt x="0" y="42"/>
                    </a:lnTo>
                    <a:lnTo>
                      <a:pt x="0" y="0"/>
                    </a:lnTo>
                    <a:lnTo>
                      <a:pt x="43" y="0"/>
                    </a:lnTo>
                    <a:close/>
                  </a:path>
                </a:pathLst>
              </a:custGeom>
              <a:solidFill>
                <a:srgbClr val="FF9900"/>
              </a:solidFill>
              <a:ln w="9525">
                <a:solidFill>
                  <a:srgbClr val="FF9900"/>
                </a:solidFill>
                <a:round/>
                <a:headEnd/>
                <a:tailEnd/>
              </a:ln>
            </p:spPr>
            <p:txBody>
              <a:bodyPr/>
              <a:lstStyle/>
              <a:p>
                <a:endParaRPr lang="el-GR"/>
              </a:p>
            </p:txBody>
          </p:sp>
          <p:sp>
            <p:nvSpPr>
              <p:cNvPr id="50333" name="Freeform 82"/>
              <p:cNvSpPr>
                <a:spLocks/>
              </p:cNvSpPr>
              <p:nvPr/>
            </p:nvSpPr>
            <p:spPr bwMode="auto">
              <a:xfrm>
                <a:off x="1808" y="2759"/>
                <a:ext cx="9" cy="4"/>
              </a:xfrm>
              <a:custGeom>
                <a:avLst/>
                <a:gdLst>
                  <a:gd name="T0" fmla="*/ 0 w 117"/>
                  <a:gd name="T1" fmla="*/ 0 h 42"/>
                  <a:gd name="T2" fmla="*/ 0 w 117"/>
                  <a:gd name="T3" fmla="*/ 0 h 42"/>
                  <a:gd name="T4" fmla="*/ 1 w 117"/>
                  <a:gd name="T5" fmla="*/ 0 h 42"/>
                  <a:gd name="T6" fmla="*/ 0 w 117"/>
                  <a:gd name="T7" fmla="*/ 0 h 42"/>
                  <a:gd name="T8" fmla="*/ 0 w 117"/>
                  <a:gd name="T9" fmla="*/ 0 h 42"/>
                  <a:gd name="T10" fmla="*/ 0 w 117"/>
                  <a:gd name="T11" fmla="*/ 0 h 42"/>
                  <a:gd name="T12" fmla="*/ 0 w 117"/>
                  <a:gd name="T13" fmla="*/ 0 h 42"/>
                  <a:gd name="T14" fmla="*/ 0 w 117"/>
                  <a:gd name="T15" fmla="*/ 0 h 42"/>
                  <a:gd name="T16" fmla="*/ 0 w 117"/>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42">
                    <a:moveTo>
                      <a:pt x="43" y="0"/>
                    </a:moveTo>
                    <a:lnTo>
                      <a:pt x="74" y="0"/>
                    </a:lnTo>
                    <a:lnTo>
                      <a:pt x="117" y="0"/>
                    </a:lnTo>
                    <a:lnTo>
                      <a:pt x="74" y="42"/>
                    </a:lnTo>
                    <a:lnTo>
                      <a:pt x="43" y="42"/>
                    </a:lnTo>
                    <a:lnTo>
                      <a:pt x="0" y="42"/>
                    </a:lnTo>
                    <a:lnTo>
                      <a:pt x="0" y="0"/>
                    </a:lnTo>
                    <a:lnTo>
                      <a:pt x="43" y="0"/>
                    </a:lnTo>
                    <a:close/>
                  </a:path>
                </a:pathLst>
              </a:custGeom>
              <a:solidFill>
                <a:srgbClr val="FF9900"/>
              </a:solidFill>
              <a:ln w="9525">
                <a:solidFill>
                  <a:srgbClr val="FF9900"/>
                </a:solidFill>
                <a:round/>
                <a:headEnd/>
                <a:tailEnd/>
              </a:ln>
            </p:spPr>
            <p:txBody>
              <a:bodyPr/>
              <a:lstStyle/>
              <a:p>
                <a:endParaRPr lang="el-GR"/>
              </a:p>
            </p:txBody>
          </p:sp>
          <p:sp>
            <p:nvSpPr>
              <p:cNvPr id="50334" name="Freeform 83"/>
              <p:cNvSpPr>
                <a:spLocks/>
              </p:cNvSpPr>
              <p:nvPr/>
            </p:nvSpPr>
            <p:spPr bwMode="auto">
              <a:xfrm>
                <a:off x="1884" y="2801"/>
                <a:ext cx="22" cy="21"/>
              </a:xfrm>
              <a:custGeom>
                <a:avLst/>
                <a:gdLst>
                  <a:gd name="T0" fmla="*/ 1 w 264"/>
                  <a:gd name="T1" fmla="*/ 0 h 253"/>
                  <a:gd name="T2" fmla="*/ 1 w 264"/>
                  <a:gd name="T3" fmla="*/ 0 h 253"/>
                  <a:gd name="T4" fmla="*/ 2 w 264"/>
                  <a:gd name="T5" fmla="*/ 0 h 253"/>
                  <a:gd name="T6" fmla="*/ 2 w 264"/>
                  <a:gd name="T7" fmla="*/ 1 h 253"/>
                  <a:gd name="T8" fmla="*/ 2 w 264"/>
                  <a:gd name="T9" fmla="*/ 1 h 253"/>
                  <a:gd name="T10" fmla="*/ 2 w 264"/>
                  <a:gd name="T11" fmla="*/ 1 h 253"/>
                  <a:gd name="T12" fmla="*/ 2 w 264"/>
                  <a:gd name="T13" fmla="*/ 1 h 253"/>
                  <a:gd name="T14" fmla="*/ 2 w 264"/>
                  <a:gd name="T15" fmla="*/ 1 h 253"/>
                  <a:gd name="T16" fmla="*/ 2 w 264"/>
                  <a:gd name="T17" fmla="*/ 2 h 253"/>
                  <a:gd name="T18" fmla="*/ 1 w 264"/>
                  <a:gd name="T19" fmla="*/ 2 h 253"/>
                  <a:gd name="T20" fmla="*/ 1 w 264"/>
                  <a:gd name="T21" fmla="*/ 2 h 253"/>
                  <a:gd name="T22" fmla="*/ 1 w 264"/>
                  <a:gd name="T23" fmla="*/ 2 h 253"/>
                  <a:gd name="T24" fmla="*/ 0 w 264"/>
                  <a:gd name="T25" fmla="*/ 1 h 253"/>
                  <a:gd name="T26" fmla="*/ 0 w 264"/>
                  <a:gd name="T27" fmla="*/ 1 h 253"/>
                  <a:gd name="T28" fmla="*/ 0 w 264"/>
                  <a:gd name="T29" fmla="*/ 1 h 253"/>
                  <a:gd name="T30" fmla="*/ 0 w 264"/>
                  <a:gd name="T31" fmla="*/ 1 h 253"/>
                  <a:gd name="T32" fmla="*/ 0 w 264"/>
                  <a:gd name="T33" fmla="*/ 1 h 253"/>
                  <a:gd name="T34" fmla="*/ 0 w 264"/>
                  <a:gd name="T35" fmla="*/ 0 h 253"/>
                  <a:gd name="T36" fmla="*/ 1 w 264"/>
                  <a:gd name="T37" fmla="*/ 0 h 253"/>
                  <a:gd name="T38" fmla="*/ 1 w 264"/>
                  <a:gd name="T39" fmla="*/ 0 h 253"/>
                  <a:gd name="T40" fmla="*/ 1 w 264"/>
                  <a:gd name="T41" fmla="*/ 0 h 2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4" h="253">
                    <a:moveTo>
                      <a:pt x="138" y="0"/>
                    </a:moveTo>
                    <a:lnTo>
                      <a:pt x="169" y="0"/>
                    </a:lnTo>
                    <a:lnTo>
                      <a:pt x="212" y="42"/>
                    </a:lnTo>
                    <a:lnTo>
                      <a:pt x="264" y="85"/>
                    </a:lnTo>
                    <a:lnTo>
                      <a:pt x="264" y="127"/>
                    </a:lnTo>
                    <a:lnTo>
                      <a:pt x="264" y="168"/>
                    </a:lnTo>
                    <a:lnTo>
                      <a:pt x="264" y="211"/>
                    </a:lnTo>
                    <a:lnTo>
                      <a:pt x="212" y="211"/>
                    </a:lnTo>
                    <a:lnTo>
                      <a:pt x="212" y="253"/>
                    </a:lnTo>
                    <a:lnTo>
                      <a:pt x="169" y="253"/>
                    </a:lnTo>
                    <a:lnTo>
                      <a:pt x="138" y="253"/>
                    </a:lnTo>
                    <a:lnTo>
                      <a:pt x="96" y="253"/>
                    </a:lnTo>
                    <a:lnTo>
                      <a:pt x="54" y="211"/>
                    </a:lnTo>
                    <a:lnTo>
                      <a:pt x="0" y="168"/>
                    </a:lnTo>
                    <a:lnTo>
                      <a:pt x="0" y="127"/>
                    </a:lnTo>
                    <a:lnTo>
                      <a:pt x="0" y="85"/>
                    </a:lnTo>
                    <a:lnTo>
                      <a:pt x="54" y="85"/>
                    </a:lnTo>
                    <a:lnTo>
                      <a:pt x="54" y="42"/>
                    </a:lnTo>
                    <a:lnTo>
                      <a:pt x="96" y="0"/>
                    </a:lnTo>
                    <a:lnTo>
                      <a:pt x="138" y="0"/>
                    </a:lnTo>
                    <a:close/>
                  </a:path>
                </a:pathLst>
              </a:custGeom>
              <a:solidFill>
                <a:srgbClr val="FF9900"/>
              </a:solidFill>
              <a:ln w="9525">
                <a:solidFill>
                  <a:srgbClr val="FF9900"/>
                </a:solidFill>
                <a:round/>
                <a:headEnd/>
                <a:tailEnd/>
              </a:ln>
            </p:spPr>
            <p:txBody>
              <a:bodyPr/>
              <a:lstStyle/>
              <a:p>
                <a:endParaRPr lang="el-GR"/>
              </a:p>
            </p:txBody>
          </p:sp>
          <p:sp>
            <p:nvSpPr>
              <p:cNvPr id="50335" name="Freeform 84"/>
              <p:cNvSpPr>
                <a:spLocks/>
              </p:cNvSpPr>
              <p:nvPr/>
            </p:nvSpPr>
            <p:spPr bwMode="auto">
              <a:xfrm>
                <a:off x="1909" y="2759"/>
                <a:ext cx="7" cy="4"/>
              </a:xfrm>
              <a:custGeom>
                <a:avLst/>
                <a:gdLst>
                  <a:gd name="T0" fmla="*/ 0 w 74"/>
                  <a:gd name="T1" fmla="*/ 0 h 42"/>
                  <a:gd name="T2" fmla="*/ 1 w 74"/>
                  <a:gd name="T3" fmla="*/ 0 h 42"/>
                  <a:gd name="T4" fmla="*/ 1 w 74"/>
                  <a:gd name="T5" fmla="*/ 0 h 42"/>
                  <a:gd name="T6" fmla="*/ 0 w 74"/>
                  <a:gd name="T7" fmla="*/ 0 h 42"/>
                  <a:gd name="T8" fmla="*/ 0 w 74"/>
                  <a:gd name="T9" fmla="*/ 0 h 42"/>
                  <a:gd name="T10" fmla="*/ 0 w 74"/>
                  <a:gd name="T11" fmla="*/ 0 h 42"/>
                  <a:gd name="T12" fmla="*/ 0 w 74"/>
                  <a:gd name="T13" fmla="*/ 0 h 42"/>
                  <a:gd name="T14" fmla="*/ 0 w 74"/>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42">
                    <a:moveTo>
                      <a:pt x="43" y="0"/>
                    </a:moveTo>
                    <a:lnTo>
                      <a:pt x="74" y="0"/>
                    </a:lnTo>
                    <a:lnTo>
                      <a:pt x="74" y="42"/>
                    </a:lnTo>
                    <a:lnTo>
                      <a:pt x="43" y="42"/>
                    </a:lnTo>
                    <a:lnTo>
                      <a:pt x="0" y="42"/>
                    </a:lnTo>
                    <a:lnTo>
                      <a:pt x="0" y="0"/>
                    </a:lnTo>
                    <a:lnTo>
                      <a:pt x="43" y="0"/>
                    </a:lnTo>
                    <a:close/>
                  </a:path>
                </a:pathLst>
              </a:custGeom>
              <a:solidFill>
                <a:srgbClr val="FF9900"/>
              </a:solidFill>
              <a:ln w="1588">
                <a:solidFill>
                  <a:srgbClr val="FF9900"/>
                </a:solidFill>
                <a:prstDash val="solid"/>
                <a:round/>
                <a:headEnd/>
                <a:tailEnd/>
              </a:ln>
            </p:spPr>
            <p:txBody>
              <a:bodyPr/>
              <a:lstStyle/>
              <a:p>
                <a:endParaRPr lang="el-GR"/>
              </a:p>
            </p:txBody>
          </p:sp>
          <p:sp>
            <p:nvSpPr>
              <p:cNvPr id="50336" name="Freeform 85"/>
              <p:cNvSpPr>
                <a:spLocks/>
              </p:cNvSpPr>
              <p:nvPr/>
            </p:nvSpPr>
            <p:spPr bwMode="auto">
              <a:xfrm>
                <a:off x="1808" y="2759"/>
                <a:ext cx="9" cy="4"/>
              </a:xfrm>
              <a:custGeom>
                <a:avLst/>
                <a:gdLst>
                  <a:gd name="T0" fmla="*/ 0 w 117"/>
                  <a:gd name="T1" fmla="*/ 0 h 42"/>
                  <a:gd name="T2" fmla="*/ 0 w 117"/>
                  <a:gd name="T3" fmla="*/ 0 h 42"/>
                  <a:gd name="T4" fmla="*/ 1 w 117"/>
                  <a:gd name="T5" fmla="*/ 0 h 42"/>
                  <a:gd name="T6" fmla="*/ 0 w 117"/>
                  <a:gd name="T7" fmla="*/ 0 h 42"/>
                  <a:gd name="T8" fmla="*/ 0 w 117"/>
                  <a:gd name="T9" fmla="*/ 0 h 42"/>
                  <a:gd name="T10" fmla="*/ 0 w 117"/>
                  <a:gd name="T11" fmla="*/ 0 h 42"/>
                  <a:gd name="T12" fmla="*/ 0 w 117"/>
                  <a:gd name="T13" fmla="*/ 0 h 42"/>
                  <a:gd name="T14" fmla="*/ 0 w 117"/>
                  <a:gd name="T15" fmla="*/ 0 h 42"/>
                  <a:gd name="T16" fmla="*/ 0 w 117"/>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42">
                    <a:moveTo>
                      <a:pt x="43" y="0"/>
                    </a:moveTo>
                    <a:lnTo>
                      <a:pt x="74" y="0"/>
                    </a:lnTo>
                    <a:lnTo>
                      <a:pt x="117" y="0"/>
                    </a:lnTo>
                    <a:lnTo>
                      <a:pt x="74" y="42"/>
                    </a:lnTo>
                    <a:lnTo>
                      <a:pt x="43" y="42"/>
                    </a:lnTo>
                    <a:lnTo>
                      <a:pt x="0" y="42"/>
                    </a:lnTo>
                    <a:lnTo>
                      <a:pt x="0" y="0"/>
                    </a:lnTo>
                    <a:lnTo>
                      <a:pt x="43" y="0"/>
                    </a:lnTo>
                    <a:close/>
                  </a:path>
                </a:pathLst>
              </a:custGeom>
              <a:solidFill>
                <a:srgbClr val="FF9900"/>
              </a:solidFill>
              <a:ln w="1588">
                <a:solidFill>
                  <a:srgbClr val="FF9900"/>
                </a:solidFill>
                <a:prstDash val="solid"/>
                <a:round/>
                <a:headEnd/>
                <a:tailEnd/>
              </a:ln>
            </p:spPr>
            <p:txBody>
              <a:bodyPr/>
              <a:lstStyle/>
              <a:p>
                <a:endParaRPr lang="el-GR"/>
              </a:p>
            </p:txBody>
          </p:sp>
          <p:sp>
            <p:nvSpPr>
              <p:cNvPr id="50337" name="Freeform 86"/>
              <p:cNvSpPr>
                <a:spLocks/>
              </p:cNvSpPr>
              <p:nvPr/>
            </p:nvSpPr>
            <p:spPr bwMode="auto">
              <a:xfrm>
                <a:off x="1884" y="2801"/>
                <a:ext cx="22" cy="21"/>
              </a:xfrm>
              <a:custGeom>
                <a:avLst/>
                <a:gdLst>
                  <a:gd name="T0" fmla="*/ 1 w 264"/>
                  <a:gd name="T1" fmla="*/ 0 h 253"/>
                  <a:gd name="T2" fmla="*/ 1 w 264"/>
                  <a:gd name="T3" fmla="*/ 0 h 253"/>
                  <a:gd name="T4" fmla="*/ 2 w 264"/>
                  <a:gd name="T5" fmla="*/ 0 h 253"/>
                  <a:gd name="T6" fmla="*/ 2 w 264"/>
                  <a:gd name="T7" fmla="*/ 1 h 253"/>
                  <a:gd name="T8" fmla="*/ 2 w 264"/>
                  <a:gd name="T9" fmla="*/ 1 h 253"/>
                  <a:gd name="T10" fmla="*/ 2 w 264"/>
                  <a:gd name="T11" fmla="*/ 1 h 253"/>
                  <a:gd name="T12" fmla="*/ 2 w 264"/>
                  <a:gd name="T13" fmla="*/ 1 h 253"/>
                  <a:gd name="T14" fmla="*/ 2 w 264"/>
                  <a:gd name="T15" fmla="*/ 1 h 253"/>
                  <a:gd name="T16" fmla="*/ 2 w 264"/>
                  <a:gd name="T17" fmla="*/ 2 h 253"/>
                  <a:gd name="T18" fmla="*/ 1 w 264"/>
                  <a:gd name="T19" fmla="*/ 2 h 253"/>
                  <a:gd name="T20" fmla="*/ 1 w 264"/>
                  <a:gd name="T21" fmla="*/ 2 h 253"/>
                  <a:gd name="T22" fmla="*/ 1 w 264"/>
                  <a:gd name="T23" fmla="*/ 2 h 253"/>
                  <a:gd name="T24" fmla="*/ 0 w 264"/>
                  <a:gd name="T25" fmla="*/ 1 h 253"/>
                  <a:gd name="T26" fmla="*/ 0 w 264"/>
                  <a:gd name="T27" fmla="*/ 1 h 253"/>
                  <a:gd name="T28" fmla="*/ 0 w 264"/>
                  <a:gd name="T29" fmla="*/ 1 h 253"/>
                  <a:gd name="T30" fmla="*/ 0 w 264"/>
                  <a:gd name="T31" fmla="*/ 1 h 253"/>
                  <a:gd name="T32" fmla="*/ 0 w 264"/>
                  <a:gd name="T33" fmla="*/ 1 h 253"/>
                  <a:gd name="T34" fmla="*/ 0 w 264"/>
                  <a:gd name="T35" fmla="*/ 0 h 253"/>
                  <a:gd name="T36" fmla="*/ 1 w 264"/>
                  <a:gd name="T37" fmla="*/ 0 h 253"/>
                  <a:gd name="T38" fmla="*/ 1 w 264"/>
                  <a:gd name="T39" fmla="*/ 0 h 253"/>
                  <a:gd name="T40" fmla="*/ 1 w 264"/>
                  <a:gd name="T41" fmla="*/ 0 h 2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4" h="253">
                    <a:moveTo>
                      <a:pt x="138" y="0"/>
                    </a:moveTo>
                    <a:lnTo>
                      <a:pt x="169" y="0"/>
                    </a:lnTo>
                    <a:lnTo>
                      <a:pt x="212" y="42"/>
                    </a:lnTo>
                    <a:lnTo>
                      <a:pt x="264" y="85"/>
                    </a:lnTo>
                    <a:lnTo>
                      <a:pt x="264" y="127"/>
                    </a:lnTo>
                    <a:lnTo>
                      <a:pt x="264" y="168"/>
                    </a:lnTo>
                    <a:lnTo>
                      <a:pt x="264" y="211"/>
                    </a:lnTo>
                    <a:lnTo>
                      <a:pt x="212" y="211"/>
                    </a:lnTo>
                    <a:lnTo>
                      <a:pt x="212" y="253"/>
                    </a:lnTo>
                    <a:lnTo>
                      <a:pt x="169" y="253"/>
                    </a:lnTo>
                    <a:lnTo>
                      <a:pt x="138" y="253"/>
                    </a:lnTo>
                    <a:lnTo>
                      <a:pt x="96" y="253"/>
                    </a:lnTo>
                    <a:lnTo>
                      <a:pt x="54" y="211"/>
                    </a:lnTo>
                    <a:lnTo>
                      <a:pt x="0" y="168"/>
                    </a:lnTo>
                    <a:lnTo>
                      <a:pt x="0" y="127"/>
                    </a:lnTo>
                    <a:lnTo>
                      <a:pt x="0" y="85"/>
                    </a:lnTo>
                    <a:lnTo>
                      <a:pt x="54" y="85"/>
                    </a:lnTo>
                    <a:lnTo>
                      <a:pt x="54" y="42"/>
                    </a:lnTo>
                    <a:lnTo>
                      <a:pt x="96" y="0"/>
                    </a:lnTo>
                    <a:lnTo>
                      <a:pt x="138" y="0"/>
                    </a:lnTo>
                    <a:close/>
                  </a:path>
                </a:pathLst>
              </a:custGeom>
              <a:solidFill>
                <a:srgbClr val="FF9900"/>
              </a:solidFill>
              <a:ln w="1588">
                <a:solidFill>
                  <a:srgbClr val="FF9900"/>
                </a:solidFill>
                <a:prstDash val="solid"/>
                <a:round/>
                <a:headEnd/>
                <a:tailEnd/>
              </a:ln>
            </p:spPr>
            <p:txBody>
              <a:bodyPr/>
              <a:lstStyle/>
              <a:p>
                <a:endParaRPr lang="el-GR"/>
              </a:p>
            </p:txBody>
          </p:sp>
          <p:sp>
            <p:nvSpPr>
              <p:cNvPr id="50338" name="Freeform 87"/>
              <p:cNvSpPr>
                <a:spLocks/>
              </p:cNvSpPr>
              <p:nvPr/>
            </p:nvSpPr>
            <p:spPr bwMode="auto">
              <a:xfrm>
                <a:off x="1829" y="2815"/>
                <a:ext cx="69" cy="60"/>
              </a:xfrm>
              <a:custGeom>
                <a:avLst/>
                <a:gdLst>
                  <a:gd name="T0" fmla="*/ 0 w 832"/>
                  <a:gd name="T1" fmla="*/ 1 h 717"/>
                  <a:gd name="T2" fmla="*/ 4 w 832"/>
                  <a:gd name="T3" fmla="*/ 0 h 717"/>
                  <a:gd name="T4" fmla="*/ 5 w 832"/>
                  <a:gd name="T5" fmla="*/ 0 h 717"/>
                  <a:gd name="T6" fmla="*/ 5 w 832"/>
                  <a:gd name="T7" fmla="*/ 0 h 717"/>
                  <a:gd name="T8" fmla="*/ 5 w 832"/>
                  <a:gd name="T9" fmla="*/ 0 h 717"/>
                  <a:gd name="T10" fmla="*/ 5 w 832"/>
                  <a:gd name="T11" fmla="*/ 0 h 717"/>
                  <a:gd name="T12" fmla="*/ 5 w 832"/>
                  <a:gd name="T13" fmla="*/ 1 h 717"/>
                  <a:gd name="T14" fmla="*/ 6 w 832"/>
                  <a:gd name="T15" fmla="*/ 2 h 717"/>
                  <a:gd name="T16" fmla="*/ 6 w 832"/>
                  <a:gd name="T17" fmla="*/ 2 h 717"/>
                  <a:gd name="T18" fmla="*/ 6 w 832"/>
                  <a:gd name="T19" fmla="*/ 2 h 717"/>
                  <a:gd name="T20" fmla="*/ 6 w 832"/>
                  <a:gd name="T21" fmla="*/ 3 h 717"/>
                  <a:gd name="T22" fmla="*/ 5 w 832"/>
                  <a:gd name="T23" fmla="*/ 3 h 717"/>
                  <a:gd name="T24" fmla="*/ 5 w 832"/>
                  <a:gd name="T25" fmla="*/ 3 h 717"/>
                  <a:gd name="T26" fmla="*/ 2 w 832"/>
                  <a:gd name="T27" fmla="*/ 5 h 717"/>
                  <a:gd name="T28" fmla="*/ 2 w 832"/>
                  <a:gd name="T29" fmla="*/ 5 h 717"/>
                  <a:gd name="T30" fmla="*/ 1 w 832"/>
                  <a:gd name="T31" fmla="*/ 5 h 717"/>
                  <a:gd name="T32" fmla="*/ 1 w 832"/>
                  <a:gd name="T33" fmla="*/ 5 h 717"/>
                  <a:gd name="T34" fmla="*/ 1 w 832"/>
                  <a:gd name="T35" fmla="*/ 4 h 717"/>
                  <a:gd name="T36" fmla="*/ 0 w 832"/>
                  <a:gd name="T37" fmla="*/ 2 h 717"/>
                  <a:gd name="T38" fmla="*/ 0 w 832"/>
                  <a:gd name="T39" fmla="*/ 1 h 717"/>
                  <a:gd name="T40" fmla="*/ 0 w 832"/>
                  <a:gd name="T41" fmla="*/ 1 h 717"/>
                  <a:gd name="T42" fmla="*/ 0 w 832"/>
                  <a:gd name="T43" fmla="*/ 1 h 717"/>
                  <a:gd name="T44" fmla="*/ 0 w 832"/>
                  <a:gd name="T45" fmla="*/ 1 h 717"/>
                  <a:gd name="T46" fmla="*/ 0 w 832"/>
                  <a:gd name="T47" fmla="*/ 1 h 7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32" h="717">
                    <a:moveTo>
                      <a:pt x="74" y="85"/>
                    </a:moveTo>
                    <a:lnTo>
                      <a:pt x="622" y="0"/>
                    </a:lnTo>
                    <a:lnTo>
                      <a:pt x="663" y="0"/>
                    </a:lnTo>
                    <a:lnTo>
                      <a:pt x="717" y="0"/>
                    </a:lnTo>
                    <a:lnTo>
                      <a:pt x="759" y="0"/>
                    </a:lnTo>
                    <a:lnTo>
                      <a:pt x="759" y="43"/>
                    </a:lnTo>
                    <a:lnTo>
                      <a:pt x="801" y="85"/>
                    </a:lnTo>
                    <a:lnTo>
                      <a:pt x="832" y="254"/>
                    </a:lnTo>
                    <a:lnTo>
                      <a:pt x="832" y="296"/>
                    </a:lnTo>
                    <a:lnTo>
                      <a:pt x="832" y="338"/>
                    </a:lnTo>
                    <a:lnTo>
                      <a:pt x="832" y="391"/>
                    </a:lnTo>
                    <a:lnTo>
                      <a:pt x="801" y="391"/>
                    </a:lnTo>
                    <a:lnTo>
                      <a:pt x="759" y="391"/>
                    </a:lnTo>
                    <a:lnTo>
                      <a:pt x="285" y="717"/>
                    </a:lnTo>
                    <a:lnTo>
                      <a:pt x="242" y="717"/>
                    </a:lnTo>
                    <a:lnTo>
                      <a:pt x="211" y="717"/>
                    </a:lnTo>
                    <a:lnTo>
                      <a:pt x="168" y="675"/>
                    </a:lnTo>
                    <a:lnTo>
                      <a:pt x="127" y="632"/>
                    </a:lnTo>
                    <a:lnTo>
                      <a:pt x="0" y="254"/>
                    </a:lnTo>
                    <a:lnTo>
                      <a:pt x="0" y="169"/>
                    </a:lnTo>
                    <a:lnTo>
                      <a:pt x="31" y="128"/>
                    </a:lnTo>
                    <a:lnTo>
                      <a:pt x="31" y="85"/>
                    </a:lnTo>
                    <a:lnTo>
                      <a:pt x="74" y="85"/>
                    </a:lnTo>
                    <a:close/>
                  </a:path>
                </a:pathLst>
              </a:custGeom>
              <a:solidFill>
                <a:srgbClr val="FF9900"/>
              </a:solidFill>
              <a:ln w="9525">
                <a:solidFill>
                  <a:srgbClr val="FF9900"/>
                </a:solidFill>
                <a:round/>
                <a:headEnd/>
                <a:tailEnd/>
              </a:ln>
            </p:spPr>
            <p:txBody>
              <a:bodyPr/>
              <a:lstStyle/>
              <a:p>
                <a:endParaRPr lang="el-GR"/>
              </a:p>
            </p:txBody>
          </p:sp>
          <p:sp>
            <p:nvSpPr>
              <p:cNvPr id="50339" name="Freeform 88"/>
              <p:cNvSpPr>
                <a:spLocks/>
              </p:cNvSpPr>
              <p:nvPr/>
            </p:nvSpPr>
            <p:spPr bwMode="auto">
              <a:xfrm>
                <a:off x="1804" y="2552"/>
                <a:ext cx="116" cy="116"/>
              </a:xfrm>
              <a:custGeom>
                <a:avLst/>
                <a:gdLst>
                  <a:gd name="T0" fmla="*/ 5 w 1390"/>
                  <a:gd name="T1" fmla="*/ 0 h 1390"/>
                  <a:gd name="T2" fmla="*/ 6 w 1390"/>
                  <a:gd name="T3" fmla="*/ 0 h 1390"/>
                  <a:gd name="T4" fmla="*/ 7 w 1390"/>
                  <a:gd name="T5" fmla="*/ 0 h 1390"/>
                  <a:gd name="T6" fmla="*/ 7 w 1390"/>
                  <a:gd name="T7" fmla="*/ 1 h 1390"/>
                  <a:gd name="T8" fmla="*/ 8 w 1390"/>
                  <a:gd name="T9" fmla="*/ 1 h 1390"/>
                  <a:gd name="T10" fmla="*/ 9 w 1390"/>
                  <a:gd name="T11" fmla="*/ 2 h 1390"/>
                  <a:gd name="T12" fmla="*/ 9 w 1390"/>
                  <a:gd name="T13" fmla="*/ 2 h 1390"/>
                  <a:gd name="T14" fmla="*/ 9 w 1390"/>
                  <a:gd name="T15" fmla="*/ 3 h 1390"/>
                  <a:gd name="T16" fmla="*/ 10 w 1390"/>
                  <a:gd name="T17" fmla="*/ 4 h 1390"/>
                  <a:gd name="T18" fmla="*/ 10 w 1390"/>
                  <a:gd name="T19" fmla="*/ 5 h 1390"/>
                  <a:gd name="T20" fmla="*/ 10 w 1390"/>
                  <a:gd name="T21" fmla="*/ 6 h 1390"/>
                  <a:gd name="T22" fmla="*/ 9 w 1390"/>
                  <a:gd name="T23" fmla="*/ 7 h 1390"/>
                  <a:gd name="T24" fmla="*/ 9 w 1390"/>
                  <a:gd name="T25" fmla="*/ 8 h 1390"/>
                  <a:gd name="T26" fmla="*/ 8 w 1390"/>
                  <a:gd name="T27" fmla="*/ 8 h 1390"/>
                  <a:gd name="T28" fmla="*/ 8 w 1390"/>
                  <a:gd name="T29" fmla="*/ 9 h 1390"/>
                  <a:gd name="T30" fmla="*/ 7 w 1390"/>
                  <a:gd name="T31" fmla="*/ 9 h 1390"/>
                  <a:gd name="T32" fmla="*/ 6 w 1390"/>
                  <a:gd name="T33" fmla="*/ 10 h 1390"/>
                  <a:gd name="T34" fmla="*/ 5 w 1390"/>
                  <a:gd name="T35" fmla="*/ 10 h 1390"/>
                  <a:gd name="T36" fmla="*/ 4 w 1390"/>
                  <a:gd name="T37" fmla="*/ 10 h 1390"/>
                  <a:gd name="T38" fmla="*/ 3 w 1390"/>
                  <a:gd name="T39" fmla="*/ 9 h 1390"/>
                  <a:gd name="T40" fmla="*/ 2 w 1390"/>
                  <a:gd name="T41" fmla="*/ 9 h 1390"/>
                  <a:gd name="T42" fmla="*/ 2 w 1390"/>
                  <a:gd name="T43" fmla="*/ 8 h 1390"/>
                  <a:gd name="T44" fmla="*/ 1 w 1390"/>
                  <a:gd name="T45" fmla="*/ 8 h 1390"/>
                  <a:gd name="T46" fmla="*/ 0 w 1390"/>
                  <a:gd name="T47" fmla="*/ 7 h 1390"/>
                  <a:gd name="T48" fmla="*/ 0 w 1390"/>
                  <a:gd name="T49" fmla="*/ 6 h 1390"/>
                  <a:gd name="T50" fmla="*/ 0 w 1390"/>
                  <a:gd name="T51" fmla="*/ 5 h 1390"/>
                  <a:gd name="T52" fmla="*/ 0 w 1390"/>
                  <a:gd name="T53" fmla="*/ 4 h 1390"/>
                  <a:gd name="T54" fmla="*/ 0 w 1390"/>
                  <a:gd name="T55" fmla="*/ 3 h 1390"/>
                  <a:gd name="T56" fmla="*/ 1 w 1390"/>
                  <a:gd name="T57" fmla="*/ 2 h 1390"/>
                  <a:gd name="T58" fmla="*/ 2 w 1390"/>
                  <a:gd name="T59" fmla="*/ 1 h 1390"/>
                  <a:gd name="T60" fmla="*/ 2 w 1390"/>
                  <a:gd name="T61" fmla="*/ 1 h 1390"/>
                  <a:gd name="T62" fmla="*/ 3 w 1390"/>
                  <a:gd name="T63" fmla="*/ 0 h 1390"/>
                  <a:gd name="T64" fmla="*/ 4 w 1390"/>
                  <a:gd name="T65" fmla="*/ 0 h 1390"/>
                  <a:gd name="T66" fmla="*/ 5 w 1390"/>
                  <a:gd name="T67" fmla="*/ 0 h 13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90" h="1390">
                    <a:moveTo>
                      <a:pt x="706" y="0"/>
                    </a:moveTo>
                    <a:lnTo>
                      <a:pt x="748" y="0"/>
                    </a:lnTo>
                    <a:lnTo>
                      <a:pt x="801" y="0"/>
                    </a:lnTo>
                    <a:lnTo>
                      <a:pt x="843" y="0"/>
                    </a:lnTo>
                    <a:lnTo>
                      <a:pt x="917" y="0"/>
                    </a:lnTo>
                    <a:lnTo>
                      <a:pt x="958" y="41"/>
                    </a:lnTo>
                    <a:lnTo>
                      <a:pt x="1012" y="41"/>
                    </a:lnTo>
                    <a:lnTo>
                      <a:pt x="1012" y="84"/>
                    </a:lnTo>
                    <a:lnTo>
                      <a:pt x="1096" y="84"/>
                    </a:lnTo>
                    <a:lnTo>
                      <a:pt x="1127" y="126"/>
                    </a:lnTo>
                    <a:lnTo>
                      <a:pt x="1170" y="168"/>
                    </a:lnTo>
                    <a:lnTo>
                      <a:pt x="1222" y="252"/>
                    </a:lnTo>
                    <a:lnTo>
                      <a:pt x="1264" y="295"/>
                    </a:lnTo>
                    <a:lnTo>
                      <a:pt x="1307" y="337"/>
                    </a:lnTo>
                    <a:lnTo>
                      <a:pt x="1338" y="378"/>
                    </a:lnTo>
                    <a:lnTo>
                      <a:pt x="1338" y="421"/>
                    </a:lnTo>
                    <a:lnTo>
                      <a:pt x="1390" y="463"/>
                    </a:lnTo>
                    <a:lnTo>
                      <a:pt x="1390" y="547"/>
                    </a:lnTo>
                    <a:lnTo>
                      <a:pt x="1390" y="589"/>
                    </a:lnTo>
                    <a:lnTo>
                      <a:pt x="1390" y="673"/>
                    </a:lnTo>
                    <a:lnTo>
                      <a:pt x="1390" y="758"/>
                    </a:lnTo>
                    <a:lnTo>
                      <a:pt x="1390" y="842"/>
                    </a:lnTo>
                    <a:lnTo>
                      <a:pt x="1390" y="884"/>
                    </a:lnTo>
                    <a:lnTo>
                      <a:pt x="1338" y="968"/>
                    </a:lnTo>
                    <a:lnTo>
                      <a:pt x="1307" y="1010"/>
                    </a:lnTo>
                    <a:lnTo>
                      <a:pt x="1264" y="1095"/>
                    </a:lnTo>
                    <a:lnTo>
                      <a:pt x="1222" y="1136"/>
                    </a:lnTo>
                    <a:lnTo>
                      <a:pt x="1170" y="1179"/>
                    </a:lnTo>
                    <a:lnTo>
                      <a:pt x="1127" y="1221"/>
                    </a:lnTo>
                    <a:lnTo>
                      <a:pt x="1096" y="1264"/>
                    </a:lnTo>
                    <a:lnTo>
                      <a:pt x="1012" y="1305"/>
                    </a:lnTo>
                    <a:lnTo>
                      <a:pt x="958" y="1305"/>
                    </a:lnTo>
                    <a:lnTo>
                      <a:pt x="917" y="1348"/>
                    </a:lnTo>
                    <a:lnTo>
                      <a:pt x="843" y="1390"/>
                    </a:lnTo>
                    <a:lnTo>
                      <a:pt x="748" y="1390"/>
                    </a:lnTo>
                    <a:lnTo>
                      <a:pt x="706" y="1390"/>
                    </a:lnTo>
                    <a:lnTo>
                      <a:pt x="632" y="1390"/>
                    </a:lnTo>
                    <a:lnTo>
                      <a:pt x="580" y="1390"/>
                    </a:lnTo>
                    <a:lnTo>
                      <a:pt x="506" y="1348"/>
                    </a:lnTo>
                    <a:lnTo>
                      <a:pt x="422" y="1305"/>
                    </a:lnTo>
                    <a:lnTo>
                      <a:pt x="369" y="1305"/>
                    </a:lnTo>
                    <a:lnTo>
                      <a:pt x="326" y="1264"/>
                    </a:lnTo>
                    <a:lnTo>
                      <a:pt x="253" y="1221"/>
                    </a:lnTo>
                    <a:lnTo>
                      <a:pt x="211" y="1179"/>
                    </a:lnTo>
                    <a:lnTo>
                      <a:pt x="159" y="1136"/>
                    </a:lnTo>
                    <a:lnTo>
                      <a:pt x="116" y="1095"/>
                    </a:lnTo>
                    <a:lnTo>
                      <a:pt x="85" y="1010"/>
                    </a:lnTo>
                    <a:lnTo>
                      <a:pt x="42" y="968"/>
                    </a:lnTo>
                    <a:lnTo>
                      <a:pt x="42" y="884"/>
                    </a:lnTo>
                    <a:lnTo>
                      <a:pt x="42" y="842"/>
                    </a:lnTo>
                    <a:lnTo>
                      <a:pt x="0" y="758"/>
                    </a:lnTo>
                    <a:lnTo>
                      <a:pt x="0" y="673"/>
                    </a:lnTo>
                    <a:lnTo>
                      <a:pt x="0" y="589"/>
                    </a:lnTo>
                    <a:lnTo>
                      <a:pt x="42" y="547"/>
                    </a:lnTo>
                    <a:lnTo>
                      <a:pt x="42" y="463"/>
                    </a:lnTo>
                    <a:lnTo>
                      <a:pt x="42" y="421"/>
                    </a:lnTo>
                    <a:lnTo>
                      <a:pt x="85" y="337"/>
                    </a:lnTo>
                    <a:lnTo>
                      <a:pt x="116" y="295"/>
                    </a:lnTo>
                    <a:lnTo>
                      <a:pt x="159" y="252"/>
                    </a:lnTo>
                    <a:lnTo>
                      <a:pt x="211" y="168"/>
                    </a:lnTo>
                    <a:lnTo>
                      <a:pt x="253" y="126"/>
                    </a:lnTo>
                    <a:lnTo>
                      <a:pt x="326" y="84"/>
                    </a:lnTo>
                    <a:lnTo>
                      <a:pt x="369" y="84"/>
                    </a:lnTo>
                    <a:lnTo>
                      <a:pt x="422" y="41"/>
                    </a:lnTo>
                    <a:lnTo>
                      <a:pt x="506" y="0"/>
                    </a:lnTo>
                    <a:lnTo>
                      <a:pt x="580" y="0"/>
                    </a:lnTo>
                    <a:lnTo>
                      <a:pt x="632" y="0"/>
                    </a:lnTo>
                    <a:lnTo>
                      <a:pt x="706" y="0"/>
                    </a:lnTo>
                    <a:close/>
                  </a:path>
                </a:pathLst>
              </a:custGeom>
              <a:solidFill>
                <a:srgbClr val="FF9900"/>
              </a:solidFill>
              <a:ln w="9525">
                <a:solidFill>
                  <a:srgbClr val="FF9900"/>
                </a:solidFill>
                <a:round/>
                <a:headEnd/>
                <a:tailEnd/>
              </a:ln>
            </p:spPr>
            <p:txBody>
              <a:bodyPr/>
              <a:lstStyle/>
              <a:p>
                <a:endParaRPr lang="el-GR"/>
              </a:p>
            </p:txBody>
          </p:sp>
          <p:sp>
            <p:nvSpPr>
              <p:cNvPr id="50340" name="Freeform 89"/>
              <p:cNvSpPr>
                <a:spLocks/>
              </p:cNvSpPr>
              <p:nvPr/>
            </p:nvSpPr>
            <p:spPr bwMode="auto">
              <a:xfrm>
                <a:off x="1835" y="2815"/>
                <a:ext cx="45" cy="7"/>
              </a:xfrm>
              <a:custGeom>
                <a:avLst/>
                <a:gdLst>
                  <a:gd name="T0" fmla="*/ 4 w 548"/>
                  <a:gd name="T1" fmla="*/ 0 h 85"/>
                  <a:gd name="T2" fmla="*/ 0 w 548"/>
                  <a:gd name="T3" fmla="*/ 1 h 85"/>
                  <a:gd name="T4" fmla="*/ 4 w 548"/>
                  <a:gd name="T5" fmla="*/ 0 h 85"/>
                  <a:gd name="T6" fmla="*/ 4 w 548"/>
                  <a:gd name="T7" fmla="*/ 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8" h="85">
                    <a:moveTo>
                      <a:pt x="548" y="0"/>
                    </a:moveTo>
                    <a:lnTo>
                      <a:pt x="0" y="85"/>
                    </a:lnTo>
                    <a:lnTo>
                      <a:pt x="548" y="0"/>
                    </a:lnTo>
                    <a:close/>
                  </a:path>
                </a:pathLst>
              </a:custGeom>
              <a:solidFill>
                <a:srgbClr val="FF9900"/>
              </a:solidFill>
              <a:ln w="9525">
                <a:solidFill>
                  <a:srgbClr val="FF9900"/>
                </a:solidFill>
                <a:round/>
                <a:headEnd/>
                <a:tailEnd/>
              </a:ln>
            </p:spPr>
            <p:txBody>
              <a:bodyPr/>
              <a:lstStyle/>
              <a:p>
                <a:endParaRPr lang="el-GR"/>
              </a:p>
            </p:txBody>
          </p:sp>
          <p:sp>
            <p:nvSpPr>
              <p:cNvPr id="50341" name="Freeform 90"/>
              <p:cNvSpPr>
                <a:spLocks/>
              </p:cNvSpPr>
              <p:nvPr/>
            </p:nvSpPr>
            <p:spPr bwMode="auto">
              <a:xfrm>
                <a:off x="1880" y="2815"/>
                <a:ext cx="15" cy="7"/>
              </a:xfrm>
              <a:custGeom>
                <a:avLst/>
                <a:gdLst>
                  <a:gd name="T0" fmla="*/ 1 w 179"/>
                  <a:gd name="T1" fmla="*/ 1 h 85"/>
                  <a:gd name="T2" fmla="*/ 1 w 179"/>
                  <a:gd name="T3" fmla="*/ 0 h 85"/>
                  <a:gd name="T4" fmla="*/ 1 w 179"/>
                  <a:gd name="T5" fmla="*/ 0 h 85"/>
                  <a:gd name="T6" fmla="*/ 1 w 179"/>
                  <a:gd name="T7" fmla="*/ 0 h 85"/>
                  <a:gd name="T8" fmla="*/ 1 w 179"/>
                  <a:gd name="T9" fmla="*/ 0 h 85"/>
                  <a:gd name="T10" fmla="*/ 0 w 179"/>
                  <a:gd name="T11" fmla="*/ 0 h 85"/>
                  <a:gd name="T12" fmla="*/ 0 w 179"/>
                  <a:gd name="T13" fmla="*/ 0 h 85"/>
                  <a:gd name="T14" fmla="*/ 0 w 179"/>
                  <a:gd name="T15" fmla="*/ 0 h 85"/>
                  <a:gd name="T16" fmla="*/ 1 w 179"/>
                  <a:gd name="T17" fmla="*/ 0 h 85"/>
                  <a:gd name="T18" fmla="*/ 1 w 179"/>
                  <a:gd name="T19" fmla="*/ 0 h 85"/>
                  <a:gd name="T20" fmla="*/ 1 w 179"/>
                  <a:gd name="T21" fmla="*/ 0 h 85"/>
                  <a:gd name="T22" fmla="*/ 1 w 179"/>
                  <a:gd name="T23" fmla="*/ 1 h 85"/>
                  <a:gd name="T24" fmla="*/ 1 w 179"/>
                  <a:gd name="T25" fmla="*/ 1 h 85"/>
                  <a:gd name="T26" fmla="*/ 1 w 179"/>
                  <a:gd name="T27" fmla="*/ 1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9" h="85">
                    <a:moveTo>
                      <a:pt x="179" y="85"/>
                    </a:moveTo>
                    <a:lnTo>
                      <a:pt x="179" y="43"/>
                    </a:lnTo>
                    <a:lnTo>
                      <a:pt x="137" y="43"/>
                    </a:lnTo>
                    <a:lnTo>
                      <a:pt x="137" y="0"/>
                    </a:lnTo>
                    <a:lnTo>
                      <a:pt x="95" y="0"/>
                    </a:lnTo>
                    <a:lnTo>
                      <a:pt x="41" y="0"/>
                    </a:lnTo>
                    <a:lnTo>
                      <a:pt x="0" y="0"/>
                    </a:lnTo>
                    <a:lnTo>
                      <a:pt x="41" y="0"/>
                    </a:lnTo>
                    <a:lnTo>
                      <a:pt x="95" y="0"/>
                    </a:lnTo>
                    <a:lnTo>
                      <a:pt x="95" y="43"/>
                    </a:lnTo>
                    <a:lnTo>
                      <a:pt x="137" y="43"/>
                    </a:lnTo>
                    <a:lnTo>
                      <a:pt x="137" y="85"/>
                    </a:lnTo>
                    <a:lnTo>
                      <a:pt x="179" y="85"/>
                    </a:lnTo>
                    <a:close/>
                  </a:path>
                </a:pathLst>
              </a:custGeom>
              <a:solidFill>
                <a:srgbClr val="FF9900"/>
              </a:solidFill>
              <a:ln w="9525">
                <a:solidFill>
                  <a:srgbClr val="FF9900"/>
                </a:solidFill>
                <a:round/>
                <a:headEnd/>
                <a:tailEnd/>
              </a:ln>
            </p:spPr>
            <p:txBody>
              <a:bodyPr/>
              <a:lstStyle/>
              <a:p>
                <a:endParaRPr lang="el-GR"/>
              </a:p>
            </p:txBody>
          </p:sp>
          <p:sp>
            <p:nvSpPr>
              <p:cNvPr id="50342" name="Freeform 91"/>
              <p:cNvSpPr>
                <a:spLocks/>
              </p:cNvSpPr>
              <p:nvPr/>
            </p:nvSpPr>
            <p:spPr bwMode="auto">
              <a:xfrm>
                <a:off x="1892" y="2822"/>
                <a:ext cx="9" cy="14"/>
              </a:xfrm>
              <a:custGeom>
                <a:avLst/>
                <a:gdLst>
                  <a:gd name="T0" fmla="*/ 1 w 116"/>
                  <a:gd name="T1" fmla="*/ 1 h 169"/>
                  <a:gd name="T2" fmla="*/ 0 w 116"/>
                  <a:gd name="T3" fmla="*/ 0 h 169"/>
                  <a:gd name="T4" fmla="*/ 0 w 116"/>
                  <a:gd name="T5" fmla="*/ 0 h 169"/>
                  <a:gd name="T6" fmla="*/ 0 w 116"/>
                  <a:gd name="T7" fmla="*/ 1 h 169"/>
                  <a:gd name="T8" fmla="*/ 1 w 116"/>
                  <a:gd name="T9" fmla="*/ 1 h 169"/>
                  <a:gd name="T10" fmla="*/ 1 w 116"/>
                  <a:gd name="T11" fmla="*/ 1 h 1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 h="169">
                    <a:moveTo>
                      <a:pt x="116" y="169"/>
                    </a:moveTo>
                    <a:lnTo>
                      <a:pt x="42" y="0"/>
                    </a:lnTo>
                    <a:lnTo>
                      <a:pt x="0" y="0"/>
                    </a:lnTo>
                    <a:lnTo>
                      <a:pt x="73" y="169"/>
                    </a:lnTo>
                    <a:lnTo>
                      <a:pt x="116" y="169"/>
                    </a:lnTo>
                    <a:close/>
                  </a:path>
                </a:pathLst>
              </a:custGeom>
              <a:solidFill>
                <a:srgbClr val="FF9900"/>
              </a:solidFill>
              <a:ln w="9525">
                <a:solidFill>
                  <a:srgbClr val="FF9900"/>
                </a:solidFill>
                <a:round/>
                <a:headEnd/>
                <a:tailEnd/>
              </a:ln>
            </p:spPr>
            <p:txBody>
              <a:bodyPr/>
              <a:lstStyle/>
              <a:p>
                <a:endParaRPr lang="el-GR"/>
              </a:p>
            </p:txBody>
          </p:sp>
          <p:sp>
            <p:nvSpPr>
              <p:cNvPr id="50343" name="Freeform 92"/>
              <p:cNvSpPr>
                <a:spLocks/>
              </p:cNvSpPr>
              <p:nvPr/>
            </p:nvSpPr>
            <p:spPr bwMode="auto">
              <a:xfrm>
                <a:off x="1892" y="2836"/>
                <a:ext cx="9" cy="15"/>
              </a:xfrm>
              <a:custGeom>
                <a:avLst/>
                <a:gdLst>
                  <a:gd name="T0" fmla="*/ 0 w 116"/>
                  <a:gd name="T1" fmla="*/ 1 h 168"/>
                  <a:gd name="T2" fmla="*/ 0 w 116"/>
                  <a:gd name="T3" fmla="*/ 1 h 168"/>
                  <a:gd name="T4" fmla="*/ 0 w 116"/>
                  <a:gd name="T5" fmla="*/ 1 h 168"/>
                  <a:gd name="T6" fmla="*/ 0 w 116"/>
                  <a:gd name="T7" fmla="*/ 1 h 168"/>
                  <a:gd name="T8" fmla="*/ 1 w 116"/>
                  <a:gd name="T9" fmla="*/ 1 h 168"/>
                  <a:gd name="T10" fmla="*/ 1 w 116"/>
                  <a:gd name="T11" fmla="*/ 0 h 168"/>
                  <a:gd name="T12" fmla="*/ 1 w 116"/>
                  <a:gd name="T13" fmla="*/ 0 h 168"/>
                  <a:gd name="T14" fmla="*/ 0 w 116"/>
                  <a:gd name="T15" fmla="*/ 0 h 168"/>
                  <a:gd name="T16" fmla="*/ 0 w 116"/>
                  <a:gd name="T17" fmla="*/ 0 h 168"/>
                  <a:gd name="T18" fmla="*/ 0 w 116"/>
                  <a:gd name="T19" fmla="*/ 1 h 168"/>
                  <a:gd name="T20" fmla="*/ 0 w 116"/>
                  <a:gd name="T21" fmla="*/ 1 h 168"/>
                  <a:gd name="T22" fmla="*/ 0 w 116"/>
                  <a:gd name="T23" fmla="*/ 1 h 168"/>
                  <a:gd name="T24" fmla="*/ 0 w 116"/>
                  <a:gd name="T25" fmla="*/ 1 h 168"/>
                  <a:gd name="T26" fmla="*/ 0 w 116"/>
                  <a:gd name="T27" fmla="*/ 1 h 168"/>
                  <a:gd name="T28" fmla="*/ 0 w 116"/>
                  <a:gd name="T29" fmla="*/ 1 h 168"/>
                  <a:gd name="T30" fmla="*/ 0 w 116"/>
                  <a:gd name="T31" fmla="*/ 1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168">
                    <a:moveTo>
                      <a:pt x="42" y="168"/>
                    </a:moveTo>
                    <a:lnTo>
                      <a:pt x="42" y="137"/>
                    </a:lnTo>
                    <a:lnTo>
                      <a:pt x="73" y="137"/>
                    </a:lnTo>
                    <a:lnTo>
                      <a:pt x="73" y="84"/>
                    </a:lnTo>
                    <a:lnTo>
                      <a:pt x="116" y="84"/>
                    </a:lnTo>
                    <a:lnTo>
                      <a:pt x="116" y="42"/>
                    </a:lnTo>
                    <a:lnTo>
                      <a:pt x="116" y="0"/>
                    </a:lnTo>
                    <a:lnTo>
                      <a:pt x="73" y="0"/>
                    </a:lnTo>
                    <a:lnTo>
                      <a:pt x="73" y="42"/>
                    </a:lnTo>
                    <a:lnTo>
                      <a:pt x="73" y="84"/>
                    </a:lnTo>
                    <a:lnTo>
                      <a:pt x="42" y="84"/>
                    </a:lnTo>
                    <a:lnTo>
                      <a:pt x="42" y="137"/>
                    </a:lnTo>
                    <a:lnTo>
                      <a:pt x="0" y="137"/>
                    </a:lnTo>
                    <a:lnTo>
                      <a:pt x="0" y="168"/>
                    </a:lnTo>
                    <a:lnTo>
                      <a:pt x="42" y="168"/>
                    </a:lnTo>
                    <a:close/>
                  </a:path>
                </a:pathLst>
              </a:custGeom>
              <a:solidFill>
                <a:srgbClr val="FF9900"/>
              </a:solidFill>
              <a:ln w="9525">
                <a:solidFill>
                  <a:srgbClr val="FF9900"/>
                </a:solidFill>
                <a:round/>
                <a:headEnd/>
                <a:tailEnd/>
              </a:ln>
            </p:spPr>
            <p:txBody>
              <a:bodyPr/>
              <a:lstStyle/>
              <a:p>
                <a:endParaRPr lang="el-GR"/>
              </a:p>
            </p:txBody>
          </p:sp>
          <p:sp>
            <p:nvSpPr>
              <p:cNvPr id="50344" name="Freeform 93"/>
              <p:cNvSpPr>
                <a:spLocks/>
              </p:cNvSpPr>
              <p:nvPr/>
            </p:nvSpPr>
            <p:spPr bwMode="auto">
              <a:xfrm>
                <a:off x="1852" y="2848"/>
                <a:ext cx="43" cy="27"/>
              </a:xfrm>
              <a:custGeom>
                <a:avLst/>
                <a:gdLst>
                  <a:gd name="T0" fmla="*/ 0 w 516"/>
                  <a:gd name="T1" fmla="*/ 2 h 326"/>
                  <a:gd name="T2" fmla="*/ 0 w 516"/>
                  <a:gd name="T3" fmla="*/ 2 h 326"/>
                  <a:gd name="T4" fmla="*/ 4 w 516"/>
                  <a:gd name="T5" fmla="*/ 0 h 326"/>
                  <a:gd name="T6" fmla="*/ 3 w 516"/>
                  <a:gd name="T7" fmla="*/ 0 h 326"/>
                  <a:gd name="T8" fmla="*/ 0 w 516"/>
                  <a:gd name="T9" fmla="*/ 2 h 326"/>
                  <a:gd name="T10" fmla="*/ 0 w 516"/>
                  <a:gd name="T11" fmla="*/ 2 h 326"/>
                  <a:gd name="T12" fmla="*/ 0 w 516"/>
                  <a:gd name="T13" fmla="*/ 2 h 326"/>
                  <a:gd name="T14" fmla="*/ 0 w 516"/>
                  <a:gd name="T15" fmla="*/ 2 h 3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6" h="326">
                    <a:moveTo>
                      <a:pt x="0" y="326"/>
                    </a:moveTo>
                    <a:lnTo>
                      <a:pt x="52" y="326"/>
                    </a:lnTo>
                    <a:lnTo>
                      <a:pt x="516" y="31"/>
                    </a:lnTo>
                    <a:lnTo>
                      <a:pt x="474" y="0"/>
                    </a:lnTo>
                    <a:lnTo>
                      <a:pt x="0" y="326"/>
                    </a:lnTo>
                    <a:lnTo>
                      <a:pt x="52" y="326"/>
                    </a:lnTo>
                    <a:lnTo>
                      <a:pt x="0" y="326"/>
                    </a:lnTo>
                    <a:close/>
                  </a:path>
                </a:pathLst>
              </a:custGeom>
              <a:solidFill>
                <a:srgbClr val="FF9900"/>
              </a:solidFill>
              <a:ln w="9525">
                <a:solidFill>
                  <a:srgbClr val="FF9900"/>
                </a:solidFill>
                <a:round/>
                <a:headEnd/>
                <a:tailEnd/>
              </a:ln>
            </p:spPr>
            <p:txBody>
              <a:bodyPr/>
              <a:lstStyle/>
              <a:p>
                <a:endParaRPr lang="el-GR"/>
              </a:p>
            </p:txBody>
          </p:sp>
          <p:sp>
            <p:nvSpPr>
              <p:cNvPr id="50345" name="Freeform 94"/>
              <p:cNvSpPr>
                <a:spLocks/>
              </p:cNvSpPr>
              <p:nvPr/>
            </p:nvSpPr>
            <p:spPr bwMode="auto">
              <a:xfrm>
                <a:off x="1839" y="2868"/>
                <a:ext cx="13" cy="11"/>
              </a:xfrm>
              <a:custGeom>
                <a:avLst/>
                <a:gdLst>
                  <a:gd name="T0" fmla="*/ 0 w 158"/>
                  <a:gd name="T1" fmla="*/ 0 h 128"/>
                  <a:gd name="T2" fmla="*/ 0 w 158"/>
                  <a:gd name="T3" fmla="*/ 0 h 128"/>
                  <a:gd name="T4" fmla="*/ 0 w 158"/>
                  <a:gd name="T5" fmla="*/ 0 h 128"/>
                  <a:gd name="T6" fmla="*/ 0 w 158"/>
                  <a:gd name="T7" fmla="*/ 1 h 128"/>
                  <a:gd name="T8" fmla="*/ 1 w 158"/>
                  <a:gd name="T9" fmla="*/ 1 h 128"/>
                  <a:gd name="T10" fmla="*/ 1 w 158"/>
                  <a:gd name="T11" fmla="*/ 1 h 128"/>
                  <a:gd name="T12" fmla="*/ 1 w 158"/>
                  <a:gd name="T13" fmla="*/ 1 h 128"/>
                  <a:gd name="T14" fmla="*/ 1 w 158"/>
                  <a:gd name="T15" fmla="*/ 1 h 128"/>
                  <a:gd name="T16" fmla="*/ 1 w 158"/>
                  <a:gd name="T17" fmla="*/ 1 h 128"/>
                  <a:gd name="T18" fmla="*/ 1 w 158"/>
                  <a:gd name="T19" fmla="*/ 1 h 128"/>
                  <a:gd name="T20" fmla="*/ 1 w 158"/>
                  <a:gd name="T21" fmla="*/ 0 h 128"/>
                  <a:gd name="T22" fmla="*/ 0 w 158"/>
                  <a:gd name="T23" fmla="*/ 0 h 128"/>
                  <a:gd name="T24" fmla="*/ 0 w 158"/>
                  <a:gd name="T25" fmla="*/ 0 h 128"/>
                  <a:gd name="T26" fmla="*/ 0 w 158"/>
                  <a:gd name="T27" fmla="*/ 0 h 128"/>
                  <a:gd name="T28" fmla="*/ 0 w 158"/>
                  <a:gd name="T29" fmla="*/ 0 h 1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 h="128">
                    <a:moveTo>
                      <a:pt x="0" y="0"/>
                    </a:moveTo>
                    <a:lnTo>
                      <a:pt x="0" y="43"/>
                    </a:lnTo>
                    <a:lnTo>
                      <a:pt x="41" y="43"/>
                    </a:lnTo>
                    <a:lnTo>
                      <a:pt x="41" y="85"/>
                    </a:lnTo>
                    <a:lnTo>
                      <a:pt x="84" y="85"/>
                    </a:lnTo>
                    <a:lnTo>
                      <a:pt x="115" y="85"/>
                    </a:lnTo>
                    <a:lnTo>
                      <a:pt x="115" y="128"/>
                    </a:lnTo>
                    <a:lnTo>
                      <a:pt x="158" y="85"/>
                    </a:lnTo>
                    <a:lnTo>
                      <a:pt x="115" y="85"/>
                    </a:lnTo>
                    <a:lnTo>
                      <a:pt x="84" y="85"/>
                    </a:lnTo>
                    <a:lnTo>
                      <a:pt x="84" y="43"/>
                    </a:lnTo>
                    <a:lnTo>
                      <a:pt x="41" y="43"/>
                    </a:lnTo>
                    <a:lnTo>
                      <a:pt x="41" y="0"/>
                    </a:lnTo>
                    <a:lnTo>
                      <a:pt x="0" y="0"/>
                    </a:lnTo>
                    <a:close/>
                  </a:path>
                </a:pathLst>
              </a:custGeom>
              <a:solidFill>
                <a:srgbClr val="FF9900"/>
              </a:solidFill>
              <a:ln w="9525">
                <a:solidFill>
                  <a:srgbClr val="FF9900"/>
                </a:solidFill>
                <a:round/>
                <a:headEnd/>
                <a:tailEnd/>
              </a:ln>
            </p:spPr>
            <p:txBody>
              <a:bodyPr/>
              <a:lstStyle/>
              <a:p>
                <a:endParaRPr lang="el-GR"/>
              </a:p>
            </p:txBody>
          </p:sp>
          <p:sp>
            <p:nvSpPr>
              <p:cNvPr id="50346" name="Freeform 95"/>
              <p:cNvSpPr>
                <a:spLocks/>
              </p:cNvSpPr>
              <p:nvPr/>
            </p:nvSpPr>
            <p:spPr bwMode="auto">
              <a:xfrm>
                <a:off x="1829" y="2833"/>
                <a:ext cx="14" cy="35"/>
              </a:xfrm>
              <a:custGeom>
                <a:avLst/>
                <a:gdLst>
                  <a:gd name="T0" fmla="*/ 0 w 168"/>
                  <a:gd name="T1" fmla="*/ 0 h 421"/>
                  <a:gd name="T2" fmla="*/ 1 w 168"/>
                  <a:gd name="T3" fmla="*/ 3 h 421"/>
                  <a:gd name="T4" fmla="*/ 1 w 168"/>
                  <a:gd name="T5" fmla="*/ 3 h 421"/>
                  <a:gd name="T6" fmla="*/ 0 w 168"/>
                  <a:gd name="T7" fmla="*/ 0 h 421"/>
                  <a:gd name="T8" fmla="*/ 0 w 168"/>
                  <a:gd name="T9" fmla="*/ 0 h 421"/>
                  <a:gd name="T10" fmla="*/ 0 w 168"/>
                  <a:gd name="T11" fmla="*/ 0 h 421"/>
                  <a:gd name="T12" fmla="*/ 0 w 168"/>
                  <a:gd name="T13" fmla="*/ 0 h 421"/>
                  <a:gd name="T14" fmla="*/ 0 w 168"/>
                  <a:gd name="T15" fmla="*/ 0 h 4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421">
                    <a:moveTo>
                      <a:pt x="0" y="43"/>
                    </a:moveTo>
                    <a:lnTo>
                      <a:pt x="127" y="421"/>
                    </a:lnTo>
                    <a:lnTo>
                      <a:pt x="168" y="421"/>
                    </a:lnTo>
                    <a:lnTo>
                      <a:pt x="31" y="43"/>
                    </a:lnTo>
                    <a:lnTo>
                      <a:pt x="31" y="0"/>
                    </a:lnTo>
                    <a:lnTo>
                      <a:pt x="0" y="0"/>
                    </a:lnTo>
                    <a:lnTo>
                      <a:pt x="0" y="43"/>
                    </a:lnTo>
                    <a:close/>
                  </a:path>
                </a:pathLst>
              </a:custGeom>
              <a:solidFill>
                <a:srgbClr val="FF9900"/>
              </a:solidFill>
              <a:ln w="9525">
                <a:solidFill>
                  <a:srgbClr val="FF9900"/>
                </a:solidFill>
                <a:round/>
                <a:headEnd/>
                <a:tailEnd/>
              </a:ln>
            </p:spPr>
            <p:txBody>
              <a:bodyPr/>
              <a:lstStyle/>
              <a:p>
                <a:endParaRPr lang="el-GR"/>
              </a:p>
            </p:txBody>
          </p:sp>
          <p:sp>
            <p:nvSpPr>
              <p:cNvPr id="50347" name="Freeform 96"/>
              <p:cNvSpPr>
                <a:spLocks/>
              </p:cNvSpPr>
              <p:nvPr/>
            </p:nvSpPr>
            <p:spPr bwMode="auto">
              <a:xfrm>
                <a:off x="1825" y="2822"/>
                <a:ext cx="10" cy="14"/>
              </a:xfrm>
              <a:custGeom>
                <a:avLst/>
                <a:gdLst>
                  <a:gd name="T0" fmla="*/ 1 w 116"/>
                  <a:gd name="T1" fmla="*/ 0 h 169"/>
                  <a:gd name="T2" fmla="*/ 1 w 116"/>
                  <a:gd name="T3" fmla="*/ 0 h 169"/>
                  <a:gd name="T4" fmla="*/ 0 w 116"/>
                  <a:gd name="T5" fmla="*/ 0 h 169"/>
                  <a:gd name="T6" fmla="*/ 0 w 116"/>
                  <a:gd name="T7" fmla="*/ 1 h 169"/>
                  <a:gd name="T8" fmla="*/ 0 w 116"/>
                  <a:gd name="T9" fmla="*/ 1 h 169"/>
                  <a:gd name="T10" fmla="*/ 0 w 116"/>
                  <a:gd name="T11" fmla="*/ 1 h 169"/>
                  <a:gd name="T12" fmla="*/ 0 w 116"/>
                  <a:gd name="T13" fmla="*/ 1 h 169"/>
                  <a:gd name="T14" fmla="*/ 0 w 116"/>
                  <a:gd name="T15" fmla="*/ 1 h 169"/>
                  <a:gd name="T16" fmla="*/ 1 w 116"/>
                  <a:gd name="T17" fmla="*/ 1 h 169"/>
                  <a:gd name="T18" fmla="*/ 1 w 116"/>
                  <a:gd name="T19" fmla="*/ 1 h 169"/>
                  <a:gd name="T20" fmla="*/ 1 w 116"/>
                  <a:gd name="T21" fmla="*/ 1 h 169"/>
                  <a:gd name="T22" fmla="*/ 1 w 116"/>
                  <a:gd name="T23" fmla="*/ 0 h 169"/>
                  <a:gd name="T24" fmla="*/ 1 w 116"/>
                  <a:gd name="T25" fmla="*/ 0 h 169"/>
                  <a:gd name="T26" fmla="*/ 1 w 116"/>
                  <a:gd name="T27" fmla="*/ 0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6" h="169">
                    <a:moveTo>
                      <a:pt x="116" y="0"/>
                    </a:moveTo>
                    <a:lnTo>
                      <a:pt x="73" y="0"/>
                    </a:lnTo>
                    <a:lnTo>
                      <a:pt x="42" y="43"/>
                    </a:lnTo>
                    <a:lnTo>
                      <a:pt x="42" y="84"/>
                    </a:lnTo>
                    <a:lnTo>
                      <a:pt x="0" y="84"/>
                    </a:lnTo>
                    <a:lnTo>
                      <a:pt x="0" y="126"/>
                    </a:lnTo>
                    <a:lnTo>
                      <a:pt x="42" y="126"/>
                    </a:lnTo>
                    <a:lnTo>
                      <a:pt x="42" y="169"/>
                    </a:lnTo>
                    <a:lnTo>
                      <a:pt x="73" y="169"/>
                    </a:lnTo>
                    <a:lnTo>
                      <a:pt x="73" y="126"/>
                    </a:lnTo>
                    <a:lnTo>
                      <a:pt x="73" y="84"/>
                    </a:lnTo>
                    <a:lnTo>
                      <a:pt x="73" y="43"/>
                    </a:lnTo>
                    <a:lnTo>
                      <a:pt x="116" y="0"/>
                    </a:lnTo>
                    <a:close/>
                  </a:path>
                </a:pathLst>
              </a:custGeom>
              <a:solidFill>
                <a:srgbClr val="FF9900"/>
              </a:solidFill>
              <a:ln w="9525">
                <a:solidFill>
                  <a:srgbClr val="FF9900"/>
                </a:solidFill>
                <a:round/>
                <a:headEnd/>
                <a:tailEnd/>
              </a:ln>
            </p:spPr>
            <p:txBody>
              <a:bodyPr/>
              <a:lstStyle/>
              <a:p>
                <a:endParaRPr lang="el-GR"/>
              </a:p>
            </p:txBody>
          </p:sp>
          <p:sp>
            <p:nvSpPr>
              <p:cNvPr id="50348" name="Freeform 97"/>
              <p:cNvSpPr>
                <a:spLocks/>
              </p:cNvSpPr>
              <p:nvPr/>
            </p:nvSpPr>
            <p:spPr bwMode="auto">
              <a:xfrm>
                <a:off x="1863" y="2549"/>
                <a:ext cx="60" cy="59"/>
              </a:xfrm>
              <a:custGeom>
                <a:avLst/>
                <a:gdLst>
                  <a:gd name="T0" fmla="*/ 5 w 727"/>
                  <a:gd name="T1" fmla="*/ 5 h 716"/>
                  <a:gd name="T2" fmla="*/ 5 w 727"/>
                  <a:gd name="T3" fmla="*/ 5 h 716"/>
                  <a:gd name="T4" fmla="*/ 5 w 727"/>
                  <a:gd name="T5" fmla="*/ 5 h 716"/>
                  <a:gd name="T6" fmla="*/ 5 w 727"/>
                  <a:gd name="T7" fmla="*/ 4 h 716"/>
                  <a:gd name="T8" fmla="*/ 5 w 727"/>
                  <a:gd name="T9" fmla="*/ 4 h 716"/>
                  <a:gd name="T10" fmla="*/ 5 w 727"/>
                  <a:gd name="T11" fmla="*/ 4 h 716"/>
                  <a:gd name="T12" fmla="*/ 5 w 727"/>
                  <a:gd name="T13" fmla="*/ 3 h 716"/>
                  <a:gd name="T14" fmla="*/ 4 w 727"/>
                  <a:gd name="T15" fmla="*/ 3 h 716"/>
                  <a:gd name="T16" fmla="*/ 4 w 727"/>
                  <a:gd name="T17" fmla="*/ 3 h 716"/>
                  <a:gd name="T18" fmla="*/ 4 w 727"/>
                  <a:gd name="T19" fmla="*/ 3 h 716"/>
                  <a:gd name="T20" fmla="*/ 4 w 727"/>
                  <a:gd name="T21" fmla="*/ 2 h 716"/>
                  <a:gd name="T22" fmla="*/ 4 w 727"/>
                  <a:gd name="T23" fmla="*/ 2 h 716"/>
                  <a:gd name="T24" fmla="*/ 4 w 727"/>
                  <a:gd name="T25" fmla="*/ 2 h 716"/>
                  <a:gd name="T26" fmla="*/ 4 w 727"/>
                  <a:gd name="T27" fmla="*/ 2 h 716"/>
                  <a:gd name="T28" fmla="*/ 4 w 727"/>
                  <a:gd name="T29" fmla="*/ 1 h 716"/>
                  <a:gd name="T30" fmla="*/ 3 w 727"/>
                  <a:gd name="T31" fmla="*/ 1 h 716"/>
                  <a:gd name="T32" fmla="*/ 3 w 727"/>
                  <a:gd name="T33" fmla="*/ 1 h 716"/>
                  <a:gd name="T34" fmla="*/ 3 w 727"/>
                  <a:gd name="T35" fmla="*/ 1 h 716"/>
                  <a:gd name="T36" fmla="*/ 2 w 727"/>
                  <a:gd name="T37" fmla="*/ 1 h 716"/>
                  <a:gd name="T38" fmla="*/ 2 w 727"/>
                  <a:gd name="T39" fmla="*/ 1 h 716"/>
                  <a:gd name="T40" fmla="*/ 2 w 727"/>
                  <a:gd name="T41" fmla="*/ 0 h 716"/>
                  <a:gd name="T42" fmla="*/ 2 w 727"/>
                  <a:gd name="T43" fmla="*/ 0 h 716"/>
                  <a:gd name="T44" fmla="*/ 1 w 727"/>
                  <a:gd name="T45" fmla="*/ 0 h 716"/>
                  <a:gd name="T46" fmla="*/ 1 w 727"/>
                  <a:gd name="T47" fmla="*/ 0 h 716"/>
                  <a:gd name="T48" fmla="*/ 1 w 727"/>
                  <a:gd name="T49" fmla="*/ 0 h 716"/>
                  <a:gd name="T50" fmla="*/ 1 w 727"/>
                  <a:gd name="T51" fmla="*/ 0 h 716"/>
                  <a:gd name="T52" fmla="*/ 0 w 727"/>
                  <a:gd name="T53" fmla="*/ 0 h 716"/>
                  <a:gd name="T54" fmla="*/ 0 w 727"/>
                  <a:gd name="T55" fmla="*/ 0 h 716"/>
                  <a:gd name="T56" fmla="*/ 0 w 727"/>
                  <a:gd name="T57" fmla="*/ 0 h 716"/>
                  <a:gd name="T58" fmla="*/ 0 w 727"/>
                  <a:gd name="T59" fmla="*/ 0 h 716"/>
                  <a:gd name="T60" fmla="*/ 1 w 727"/>
                  <a:gd name="T61" fmla="*/ 0 h 716"/>
                  <a:gd name="T62" fmla="*/ 1 w 727"/>
                  <a:gd name="T63" fmla="*/ 0 h 716"/>
                  <a:gd name="T64" fmla="*/ 1 w 727"/>
                  <a:gd name="T65" fmla="*/ 0 h 716"/>
                  <a:gd name="T66" fmla="*/ 1 w 727"/>
                  <a:gd name="T67" fmla="*/ 1 h 716"/>
                  <a:gd name="T68" fmla="*/ 2 w 727"/>
                  <a:gd name="T69" fmla="*/ 1 h 716"/>
                  <a:gd name="T70" fmla="*/ 2 w 727"/>
                  <a:gd name="T71" fmla="*/ 1 h 716"/>
                  <a:gd name="T72" fmla="*/ 2 w 727"/>
                  <a:gd name="T73" fmla="*/ 1 h 716"/>
                  <a:gd name="T74" fmla="*/ 3 w 727"/>
                  <a:gd name="T75" fmla="*/ 1 h 716"/>
                  <a:gd name="T76" fmla="*/ 3 w 727"/>
                  <a:gd name="T77" fmla="*/ 1 h 716"/>
                  <a:gd name="T78" fmla="*/ 3 w 727"/>
                  <a:gd name="T79" fmla="*/ 1 h 716"/>
                  <a:gd name="T80" fmla="*/ 3 w 727"/>
                  <a:gd name="T81" fmla="*/ 2 h 716"/>
                  <a:gd name="T82" fmla="*/ 4 w 727"/>
                  <a:gd name="T83" fmla="*/ 2 h 716"/>
                  <a:gd name="T84" fmla="*/ 4 w 727"/>
                  <a:gd name="T85" fmla="*/ 2 h 716"/>
                  <a:gd name="T86" fmla="*/ 4 w 727"/>
                  <a:gd name="T87" fmla="*/ 2 h 716"/>
                  <a:gd name="T88" fmla="*/ 4 w 727"/>
                  <a:gd name="T89" fmla="*/ 3 h 716"/>
                  <a:gd name="T90" fmla="*/ 4 w 727"/>
                  <a:gd name="T91" fmla="*/ 3 h 716"/>
                  <a:gd name="T92" fmla="*/ 4 w 727"/>
                  <a:gd name="T93" fmla="*/ 3 h 716"/>
                  <a:gd name="T94" fmla="*/ 4 w 727"/>
                  <a:gd name="T95" fmla="*/ 3 h 716"/>
                  <a:gd name="T96" fmla="*/ 4 w 727"/>
                  <a:gd name="T97" fmla="*/ 4 h 716"/>
                  <a:gd name="T98" fmla="*/ 5 w 727"/>
                  <a:gd name="T99" fmla="*/ 4 h 716"/>
                  <a:gd name="T100" fmla="*/ 5 w 727"/>
                  <a:gd name="T101" fmla="*/ 4 h 716"/>
                  <a:gd name="T102" fmla="*/ 5 w 727"/>
                  <a:gd name="T103" fmla="*/ 5 h 716"/>
                  <a:gd name="T104" fmla="*/ 5 w 727"/>
                  <a:gd name="T105" fmla="*/ 5 h 716"/>
                  <a:gd name="T106" fmla="*/ 5 w 727"/>
                  <a:gd name="T107" fmla="*/ 5 h 716"/>
                  <a:gd name="T108" fmla="*/ 5 w 727"/>
                  <a:gd name="T109" fmla="*/ 5 h 7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7" h="716">
                    <a:moveTo>
                      <a:pt x="727" y="716"/>
                    </a:moveTo>
                    <a:lnTo>
                      <a:pt x="727" y="675"/>
                    </a:lnTo>
                    <a:lnTo>
                      <a:pt x="684" y="675"/>
                    </a:lnTo>
                    <a:lnTo>
                      <a:pt x="684" y="632"/>
                    </a:lnTo>
                    <a:lnTo>
                      <a:pt x="684" y="590"/>
                    </a:lnTo>
                    <a:lnTo>
                      <a:pt x="684" y="548"/>
                    </a:lnTo>
                    <a:lnTo>
                      <a:pt x="684" y="506"/>
                    </a:lnTo>
                    <a:lnTo>
                      <a:pt x="632" y="464"/>
                    </a:lnTo>
                    <a:lnTo>
                      <a:pt x="632" y="421"/>
                    </a:lnTo>
                    <a:lnTo>
                      <a:pt x="632" y="380"/>
                    </a:lnTo>
                    <a:lnTo>
                      <a:pt x="601" y="338"/>
                    </a:lnTo>
                    <a:lnTo>
                      <a:pt x="558" y="295"/>
                    </a:lnTo>
                    <a:lnTo>
                      <a:pt x="558" y="253"/>
                    </a:lnTo>
                    <a:lnTo>
                      <a:pt x="516" y="253"/>
                    </a:lnTo>
                    <a:lnTo>
                      <a:pt x="516" y="211"/>
                    </a:lnTo>
                    <a:lnTo>
                      <a:pt x="464" y="211"/>
                    </a:lnTo>
                    <a:lnTo>
                      <a:pt x="421" y="169"/>
                    </a:lnTo>
                    <a:lnTo>
                      <a:pt x="390" y="127"/>
                    </a:lnTo>
                    <a:lnTo>
                      <a:pt x="348" y="84"/>
                    </a:lnTo>
                    <a:lnTo>
                      <a:pt x="306" y="84"/>
                    </a:lnTo>
                    <a:lnTo>
                      <a:pt x="306" y="43"/>
                    </a:lnTo>
                    <a:lnTo>
                      <a:pt x="252" y="43"/>
                    </a:lnTo>
                    <a:lnTo>
                      <a:pt x="211" y="43"/>
                    </a:lnTo>
                    <a:lnTo>
                      <a:pt x="180" y="43"/>
                    </a:lnTo>
                    <a:lnTo>
                      <a:pt x="137" y="43"/>
                    </a:lnTo>
                    <a:lnTo>
                      <a:pt x="95" y="0"/>
                    </a:lnTo>
                    <a:lnTo>
                      <a:pt x="42" y="0"/>
                    </a:lnTo>
                    <a:lnTo>
                      <a:pt x="0" y="0"/>
                    </a:lnTo>
                    <a:lnTo>
                      <a:pt x="0" y="43"/>
                    </a:lnTo>
                    <a:lnTo>
                      <a:pt x="42" y="43"/>
                    </a:lnTo>
                    <a:lnTo>
                      <a:pt x="95" y="43"/>
                    </a:lnTo>
                    <a:lnTo>
                      <a:pt x="137" y="43"/>
                    </a:lnTo>
                    <a:lnTo>
                      <a:pt x="180" y="43"/>
                    </a:lnTo>
                    <a:lnTo>
                      <a:pt x="211" y="84"/>
                    </a:lnTo>
                    <a:lnTo>
                      <a:pt x="252" y="84"/>
                    </a:lnTo>
                    <a:lnTo>
                      <a:pt x="306" y="127"/>
                    </a:lnTo>
                    <a:lnTo>
                      <a:pt x="348" y="127"/>
                    </a:lnTo>
                    <a:lnTo>
                      <a:pt x="390" y="169"/>
                    </a:lnTo>
                    <a:lnTo>
                      <a:pt x="421" y="211"/>
                    </a:lnTo>
                    <a:lnTo>
                      <a:pt x="464" y="211"/>
                    </a:lnTo>
                    <a:lnTo>
                      <a:pt x="464" y="253"/>
                    </a:lnTo>
                    <a:lnTo>
                      <a:pt x="516" y="253"/>
                    </a:lnTo>
                    <a:lnTo>
                      <a:pt x="516" y="295"/>
                    </a:lnTo>
                    <a:lnTo>
                      <a:pt x="558" y="338"/>
                    </a:lnTo>
                    <a:lnTo>
                      <a:pt x="558" y="380"/>
                    </a:lnTo>
                    <a:lnTo>
                      <a:pt x="601" y="421"/>
                    </a:lnTo>
                    <a:lnTo>
                      <a:pt x="632" y="464"/>
                    </a:lnTo>
                    <a:lnTo>
                      <a:pt x="632" y="506"/>
                    </a:lnTo>
                    <a:lnTo>
                      <a:pt x="632" y="548"/>
                    </a:lnTo>
                    <a:lnTo>
                      <a:pt x="684" y="590"/>
                    </a:lnTo>
                    <a:lnTo>
                      <a:pt x="684" y="632"/>
                    </a:lnTo>
                    <a:lnTo>
                      <a:pt x="684" y="675"/>
                    </a:lnTo>
                    <a:lnTo>
                      <a:pt x="684" y="716"/>
                    </a:lnTo>
                    <a:lnTo>
                      <a:pt x="727" y="716"/>
                    </a:lnTo>
                    <a:close/>
                  </a:path>
                </a:pathLst>
              </a:custGeom>
              <a:solidFill>
                <a:srgbClr val="FF9900"/>
              </a:solidFill>
              <a:ln w="9525">
                <a:solidFill>
                  <a:srgbClr val="FF9900"/>
                </a:solidFill>
                <a:round/>
                <a:headEnd/>
                <a:tailEnd/>
              </a:ln>
            </p:spPr>
            <p:txBody>
              <a:bodyPr/>
              <a:lstStyle/>
              <a:p>
                <a:endParaRPr lang="el-GR"/>
              </a:p>
            </p:txBody>
          </p:sp>
          <p:sp>
            <p:nvSpPr>
              <p:cNvPr id="50349" name="Freeform 98"/>
              <p:cNvSpPr>
                <a:spLocks/>
              </p:cNvSpPr>
              <p:nvPr/>
            </p:nvSpPr>
            <p:spPr bwMode="auto">
              <a:xfrm>
                <a:off x="1863" y="2608"/>
                <a:ext cx="60" cy="60"/>
              </a:xfrm>
              <a:custGeom>
                <a:avLst/>
                <a:gdLst>
                  <a:gd name="T0" fmla="*/ 0 w 727"/>
                  <a:gd name="T1" fmla="*/ 5 h 717"/>
                  <a:gd name="T2" fmla="*/ 0 w 727"/>
                  <a:gd name="T3" fmla="*/ 5 h 717"/>
                  <a:gd name="T4" fmla="*/ 1 w 727"/>
                  <a:gd name="T5" fmla="*/ 5 h 717"/>
                  <a:gd name="T6" fmla="*/ 1 w 727"/>
                  <a:gd name="T7" fmla="*/ 5 h 717"/>
                  <a:gd name="T8" fmla="*/ 1 w 727"/>
                  <a:gd name="T9" fmla="*/ 5 h 717"/>
                  <a:gd name="T10" fmla="*/ 1 w 727"/>
                  <a:gd name="T11" fmla="*/ 5 h 717"/>
                  <a:gd name="T12" fmla="*/ 2 w 727"/>
                  <a:gd name="T13" fmla="*/ 5 h 717"/>
                  <a:gd name="T14" fmla="*/ 2 w 727"/>
                  <a:gd name="T15" fmla="*/ 5 h 717"/>
                  <a:gd name="T16" fmla="*/ 2 w 727"/>
                  <a:gd name="T17" fmla="*/ 4 h 717"/>
                  <a:gd name="T18" fmla="*/ 2 w 727"/>
                  <a:gd name="T19" fmla="*/ 4 h 717"/>
                  <a:gd name="T20" fmla="*/ 3 w 727"/>
                  <a:gd name="T21" fmla="*/ 4 h 717"/>
                  <a:gd name="T22" fmla="*/ 3 w 727"/>
                  <a:gd name="T23" fmla="*/ 4 h 717"/>
                  <a:gd name="T24" fmla="*/ 3 w 727"/>
                  <a:gd name="T25" fmla="*/ 4 h 717"/>
                  <a:gd name="T26" fmla="*/ 3 w 727"/>
                  <a:gd name="T27" fmla="*/ 4 h 717"/>
                  <a:gd name="T28" fmla="*/ 4 w 727"/>
                  <a:gd name="T29" fmla="*/ 4 h 717"/>
                  <a:gd name="T30" fmla="*/ 4 w 727"/>
                  <a:gd name="T31" fmla="*/ 3 h 717"/>
                  <a:gd name="T32" fmla="*/ 4 w 727"/>
                  <a:gd name="T33" fmla="*/ 3 h 717"/>
                  <a:gd name="T34" fmla="*/ 4 w 727"/>
                  <a:gd name="T35" fmla="*/ 3 h 717"/>
                  <a:gd name="T36" fmla="*/ 4 w 727"/>
                  <a:gd name="T37" fmla="*/ 3 h 717"/>
                  <a:gd name="T38" fmla="*/ 4 w 727"/>
                  <a:gd name="T39" fmla="*/ 2 h 717"/>
                  <a:gd name="T40" fmla="*/ 4 w 727"/>
                  <a:gd name="T41" fmla="*/ 2 h 717"/>
                  <a:gd name="T42" fmla="*/ 5 w 727"/>
                  <a:gd name="T43" fmla="*/ 2 h 717"/>
                  <a:gd name="T44" fmla="*/ 5 w 727"/>
                  <a:gd name="T45" fmla="*/ 2 h 717"/>
                  <a:gd name="T46" fmla="*/ 5 w 727"/>
                  <a:gd name="T47" fmla="*/ 1 h 717"/>
                  <a:gd name="T48" fmla="*/ 5 w 727"/>
                  <a:gd name="T49" fmla="*/ 1 h 717"/>
                  <a:gd name="T50" fmla="*/ 5 w 727"/>
                  <a:gd name="T51" fmla="*/ 1 h 717"/>
                  <a:gd name="T52" fmla="*/ 5 w 727"/>
                  <a:gd name="T53" fmla="*/ 0 h 717"/>
                  <a:gd name="T54" fmla="*/ 5 w 727"/>
                  <a:gd name="T55" fmla="*/ 0 h 717"/>
                  <a:gd name="T56" fmla="*/ 5 w 727"/>
                  <a:gd name="T57" fmla="*/ 0 h 717"/>
                  <a:gd name="T58" fmla="*/ 5 w 727"/>
                  <a:gd name="T59" fmla="*/ 0 h 717"/>
                  <a:gd name="T60" fmla="*/ 5 w 727"/>
                  <a:gd name="T61" fmla="*/ 1 h 717"/>
                  <a:gd name="T62" fmla="*/ 5 w 727"/>
                  <a:gd name="T63" fmla="*/ 1 h 717"/>
                  <a:gd name="T64" fmla="*/ 5 w 727"/>
                  <a:gd name="T65" fmla="*/ 1 h 717"/>
                  <a:gd name="T66" fmla="*/ 4 w 727"/>
                  <a:gd name="T67" fmla="*/ 1 h 717"/>
                  <a:gd name="T68" fmla="*/ 4 w 727"/>
                  <a:gd name="T69" fmla="*/ 2 h 717"/>
                  <a:gd name="T70" fmla="*/ 4 w 727"/>
                  <a:gd name="T71" fmla="*/ 2 h 717"/>
                  <a:gd name="T72" fmla="*/ 4 w 727"/>
                  <a:gd name="T73" fmla="*/ 2 h 717"/>
                  <a:gd name="T74" fmla="*/ 4 w 727"/>
                  <a:gd name="T75" fmla="*/ 2 h 717"/>
                  <a:gd name="T76" fmla="*/ 4 w 727"/>
                  <a:gd name="T77" fmla="*/ 3 h 717"/>
                  <a:gd name="T78" fmla="*/ 4 w 727"/>
                  <a:gd name="T79" fmla="*/ 3 h 717"/>
                  <a:gd name="T80" fmla="*/ 4 w 727"/>
                  <a:gd name="T81" fmla="*/ 3 h 717"/>
                  <a:gd name="T82" fmla="*/ 4 w 727"/>
                  <a:gd name="T83" fmla="*/ 3 h 717"/>
                  <a:gd name="T84" fmla="*/ 3 w 727"/>
                  <a:gd name="T85" fmla="*/ 4 h 717"/>
                  <a:gd name="T86" fmla="*/ 3 w 727"/>
                  <a:gd name="T87" fmla="*/ 4 h 717"/>
                  <a:gd name="T88" fmla="*/ 3 w 727"/>
                  <a:gd name="T89" fmla="*/ 4 h 717"/>
                  <a:gd name="T90" fmla="*/ 3 w 727"/>
                  <a:gd name="T91" fmla="*/ 4 h 717"/>
                  <a:gd name="T92" fmla="*/ 2 w 727"/>
                  <a:gd name="T93" fmla="*/ 4 h 717"/>
                  <a:gd name="T94" fmla="*/ 2 w 727"/>
                  <a:gd name="T95" fmla="*/ 4 h 717"/>
                  <a:gd name="T96" fmla="*/ 2 w 727"/>
                  <a:gd name="T97" fmla="*/ 4 h 717"/>
                  <a:gd name="T98" fmla="*/ 1 w 727"/>
                  <a:gd name="T99" fmla="*/ 4 h 717"/>
                  <a:gd name="T100" fmla="*/ 1 w 727"/>
                  <a:gd name="T101" fmla="*/ 5 h 717"/>
                  <a:gd name="T102" fmla="*/ 1 w 727"/>
                  <a:gd name="T103" fmla="*/ 5 h 717"/>
                  <a:gd name="T104" fmla="*/ 1 w 727"/>
                  <a:gd name="T105" fmla="*/ 5 h 717"/>
                  <a:gd name="T106" fmla="*/ 1 w 727"/>
                  <a:gd name="T107" fmla="*/ 5 h 717"/>
                  <a:gd name="T108" fmla="*/ 0 w 727"/>
                  <a:gd name="T109" fmla="*/ 5 h 717"/>
                  <a:gd name="T110" fmla="*/ 0 w 727"/>
                  <a:gd name="T111" fmla="*/ 5 h 717"/>
                  <a:gd name="T112" fmla="*/ 0 w 727"/>
                  <a:gd name="T113" fmla="*/ 5 h 717"/>
                  <a:gd name="T114" fmla="*/ 0 w 727"/>
                  <a:gd name="T115" fmla="*/ 5 h 7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7" h="717">
                    <a:moveTo>
                      <a:pt x="0" y="717"/>
                    </a:moveTo>
                    <a:lnTo>
                      <a:pt x="42" y="717"/>
                    </a:lnTo>
                    <a:lnTo>
                      <a:pt x="95" y="717"/>
                    </a:lnTo>
                    <a:lnTo>
                      <a:pt x="137" y="717"/>
                    </a:lnTo>
                    <a:lnTo>
                      <a:pt x="180" y="717"/>
                    </a:lnTo>
                    <a:lnTo>
                      <a:pt x="211" y="675"/>
                    </a:lnTo>
                    <a:lnTo>
                      <a:pt x="252" y="675"/>
                    </a:lnTo>
                    <a:lnTo>
                      <a:pt x="306" y="675"/>
                    </a:lnTo>
                    <a:lnTo>
                      <a:pt x="306" y="632"/>
                    </a:lnTo>
                    <a:lnTo>
                      <a:pt x="348" y="632"/>
                    </a:lnTo>
                    <a:lnTo>
                      <a:pt x="390" y="632"/>
                    </a:lnTo>
                    <a:lnTo>
                      <a:pt x="390" y="591"/>
                    </a:lnTo>
                    <a:lnTo>
                      <a:pt x="421" y="591"/>
                    </a:lnTo>
                    <a:lnTo>
                      <a:pt x="464" y="548"/>
                    </a:lnTo>
                    <a:lnTo>
                      <a:pt x="516" y="506"/>
                    </a:lnTo>
                    <a:lnTo>
                      <a:pt x="558" y="463"/>
                    </a:lnTo>
                    <a:lnTo>
                      <a:pt x="558" y="422"/>
                    </a:lnTo>
                    <a:lnTo>
                      <a:pt x="601" y="422"/>
                    </a:lnTo>
                    <a:lnTo>
                      <a:pt x="601" y="380"/>
                    </a:lnTo>
                    <a:lnTo>
                      <a:pt x="632" y="337"/>
                    </a:lnTo>
                    <a:lnTo>
                      <a:pt x="632" y="295"/>
                    </a:lnTo>
                    <a:lnTo>
                      <a:pt x="684" y="254"/>
                    </a:lnTo>
                    <a:lnTo>
                      <a:pt x="684" y="211"/>
                    </a:lnTo>
                    <a:lnTo>
                      <a:pt x="684" y="169"/>
                    </a:lnTo>
                    <a:lnTo>
                      <a:pt x="684" y="127"/>
                    </a:lnTo>
                    <a:lnTo>
                      <a:pt x="684" y="85"/>
                    </a:lnTo>
                    <a:lnTo>
                      <a:pt x="727" y="43"/>
                    </a:lnTo>
                    <a:lnTo>
                      <a:pt x="727" y="0"/>
                    </a:lnTo>
                    <a:lnTo>
                      <a:pt x="684" y="0"/>
                    </a:lnTo>
                    <a:lnTo>
                      <a:pt x="684" y="43"/>
                    </a:lnTo>
                    <a:lnTo>
                      <a:pt x="684" y="85"/>
                    </a:lnTo>
                    <a:lnTo>
                      <a:pt x="684" y="127"/>
                    </a:lnTo>
                    <a:lnTo>
                      <a:pt x="684" y="169"/>
                    </a:lnTo>
                    <a:lnTo>
                      <a:pt x="632" y="169"/>
                    </a:lnTo>
                    <a:lnTo>
                      <a:pt x="632" y="211"/>
                    </a:lnTo>
                    <a:lnTo>
                      <a:pt x="632" y="254"/>
                    </a:lnTo>
                    <a:lnTo>
                      <a:pt x="601" y="295"/>
                    </a:lnTo>
                    <a:lnTo>
                      <a:pt x="601" y="337"/>
                    </a:lnTo>
                    <a:lnTo>
                      <a:pt x="558" y="380"/>
                    </a:lnTo>
                    <a:lnTo>
                      <a:pt x="558" y="422"/>
                    </a:lnTo>
                    <a:lnTo>
                      <a:pt x="516" y="422"/>
                    </a:lnTo>
                    <a:lnTo>
                      <a:pt x="516" y="463"/>
                    </a:lnTo>
                    <a:lnTo>
                      <a:pt x="464" y="506"/>
                    </a:lnTo>
                    <a:lnTo>
                      <a:pt x="421" y="548"/>
                    </a:lnTo>
                    <a:lnTo>
                      <a:pt x="390" y="548"/>
                    </a:lnTo>
                    <a:lnTo>
                      <a:pt x="390" y="591"/>
                    </a:lnTo>
                    <a:lnTo>
                      <a:pt x="348" y="591"/>
                    </a:lnTo>
                    <a:lnTo>
                      <a:pt x="306" y="632"/>
                    </a:lnTo>
                    <a:lnTo>
                      <a:pt x="252" y="632"/>
                    </a:lnTo>
                    <a:lnTo>
                      <a:pt x="211" y="632"/>
                    </a:lnTo>
                    <a:lnTo>
                      <a:pt x="211" y="675"/>
                    </a:lnTo>
                    <a:lnTo>
                      <a:pt x="180" y="675"/>
                    </a:lnTo>
                    <a:lnTo>
                      <a:pt x="137" y="675"/>
                    </a:lnTo>
                    <a:lnTo>
                      <a:pt x="95" y="675"/>
                    </a:lnTo>
                    <a:lnTo>
                      <a:pt x="42" y="675"/>
                    </a:lnTo>
                    <a:lnTo>
                      <a:pt x="0" y="675"/>
                    </a:lnTo>
                    <a:lnTo>
                      <a:pt x="0" y="717"/>
                    </a:lnTo>
                    <a:close/>
                  </a:path>
                </a:pathLst>
              </a:custGeom>
              <a:solidFill>
                <a:srgbClr val="FF9900"/>
              </a:solidFill>
              <a:ln w="9525">
                <a:solidFill>
                  <a:srgbClr val="FF9900"/>
                </a:solidFill>
                <a:round/>
                <a:headEnd/>
                <a:tailEnd/>
              </a:ln>
            </p:spPr>
            <p:txBody>
              <a:bodyPr/>
              <a:lstStyle/>
              <a:p>
                <a:endParaRPr lang="el-GR"/>
              </a:p>
            </p:txBody>
          </p:sp>
          <p:sp>
            <p:nvSpPr>
              <p:cNvPr id="50350" name="Freeform 99"/>
              <p:cNvSpPr>
                <a:spLocks/>
              </p:cNvSpPr>
              <p:nvPr/>
            </p:nvSpPr>
            <p:spPr bwMode="auto">
              <a:xfrm>
                <a:off x="1804" y="2608"/>
                <a:ext cx="59" cy="60"/>
              </a:xfrm>
              <a:custGeom>
                <a:avLst/>
                <a:gdLst>
                  <a:gd name="T0" fmla="*/ 0 w 706"/>
                  <a:gd name="T1" fmla="*/ 0 h 717"/>
                  <a:gd name="T2" fmla="*/ 0 w 706"/>
                  <a:gd name="T3" fmla="*/ 0 h 717"/>
                  <a:gd name="T4" fmla="*/ 0 w 706"/>
                  <a:gd name="T5" fmla="*/ 1 h 717"/>
                  <a:gd name="T6" fmla="*/ 0 w 706"/>
                  <a:gd name="T7" fmla="*/ 1 h 717"/>
                  <a:gd name="T8" fmla="*/ 0 w 706"/>
                  <a:gd name="T9" fmla="*/ 1 h 717"/>
                  <a:gd name="T10" fmla="*/ 0 w 706"/>
                  <a:gd name="T11" fmla="*/ 1 h 717"/>
                  <a:gd name="T12" fmla="*/ 0 w 706"/>
                  <a:gd name="T13" fmla="*/ 2 h 717"/>
                  <a:gd name="T14" fmla="*/ 0 w 706"/>
                  <a:gd name="T15" fmla="*/ 2 h 717"/>
                  <a:gd name="T16" fmla="*/ 0 w 706"/>
                  <a:gd name="T17" fmla="*/ 2 h 717"/>
                  <a:gd name="T18" fmla="*/ 0 w 706"/>
                  <a:gd name="T19" fmla="*/ 2 h 717"/>
                  <a:gd name="T20" fmla="*/ 1 w 706"/>
                  <a:gd name="T21" fmla="*/ 2 h 717"/>
                  <a:gd name="T22" fmla="*/ 1 w 706"/>
                  <a:gd name="T23" fmla="*/ 3 h 717"/>
                  <a:gd name="T24" fmla="*/ 1 w 706"/>
                  <a:gd name="T25" fmla="*/ 3 h 717"/>
                  <a:gd name="T26" fmla="*/ 1 w 706"/>
                  <a:gd name="T27" fmla="*/ 3 h 717"/>
                  <a:gd name="T28" fmla="*/ 1 w 706"/>
                  <a:gd name="T29" fmla="*/ 3 h 717"/>
                  <a:gd name="T30" fmla="*/ 1 w 706"/>
                  <a:gd name="T31" fmla="*/ 4 h 717"/>
                  <a:gd name="T32" fmla="*/ 2 w 706"/>
                  <a:gd name="T33" fmla="*/ 4 h 717"/>
                  <a:gd name="T34" fmla="*/ 2 w 706"/>
                  <a:gd name="T35" fmla="*/ 4 h 717"/>
                  <a:gd name="T36" fmla="*/ 2 w 706"/>
                  <a:gd name="T37" fmla="*/ 4 h 717"/>
                  <a:gd name="T38" fmla="*/ 2 w 706"/>
                  <a:gd name="T39" fmla="*/ 4 h 717"/>
                  <a:gd name="T40" fmla="*/ 2 w 706"/>
                  <a:gd name="T41" fmla="*/ 4 h 717"/>
                  <a:gd name="T42" fmla="*/ 3 w 706"/>
                  <a:gd name="T43" fmla="*/ 4 h 717"/>
                  <a:gd name="T44" fmla="*/ 3 w 706"/>
                  <a:gd name="T45" fmla="*/ 4 h 717"/>
                  <a:gd name="T46" fmla="*/ 3 w 706"/>
                  <a:gd name="T47" fmla="*/ 5 h 717"/>
                  <a:gd name="T48" fmla="*/ 3 w 706"/>
                  <a:gd name="T49" fmla="*/ 5 h 717"/>
                  <a:gd name="T50" fmla="*/ 4 w 706"/>
                  <a:gd name="T51" fmla="*/ 5 h 717"/>
                  <a:gd name="T52" fmla="*/ 4 w 706"/>
                  <a:gd name="T53" fmla="*/ 5 h 717"/>
                  <a:gd name="T54" fmla="*/ 4 w 706"/>
                  <a:gd name="T55" fmla="*/ 5 h 717"/>
                  <a:gd name="T56" fmla="*/ 4 w 706"/>
                  <a:gd name="T57" fmla="*/ 5 h 717"/>
                  <a:gd name="T58" fmla="*/ 5 w 706"/>
                  <a:gd name="T59" fmla="*/ 5 h 717"/>
                  <a:gd name="T60" fmla="*/ 5 w 706"/>
                  <a:gd name="T61" fmla="*/ 5 h 717"/>
                  <a:gd name="T62" fmla="*/ 5 w 706"/>
                  <a:gd name="T63" fmla="*/ 5 h 717"/>
                  <a:gd name="T64" fmla="*/ 5 w 706"/>
                  <a:gd name="T65" fmla="*/ 5 h 717"/>
                  <a:gd name="T66" fmla="*/ 4 w 706"/>
                  <a:gd name="T67" fmla="*/ 5 h 717"/>
                  <a:gd name="T68" fmla="*/ 4 w 706"/>
                  <a:gd name="T69" fmla="*/ 5 h 717"/>
                  <a:gd name="T70" fmla="*/ 4 w 706"/>
                  <a:gd name="T71" fmla="*/ 5 h 717"/>
                  <a:gd name="T72" fmla="*/ 4 w 706"/>
                  <a:gd name="T73" fmla="*/ 5 h 717"/>
                  <a:gd name="T74" fmla="*/ 3 w 706"/>
                  <a:gd name="T75" fmla="*/ 4 h 717"/>
                  <a:gd name="T76" fmla="*/ 3 w 706"/>
                  <a:gd name="T77" fmla="*/ 4 h 717"/>
                  <a:gd name="T78" fmla="*/ 3 w 706"/>
                  <a:gd name="T79" fmla="*/ 4 h 717"/>
                  <a:gd name="T80" fmla="*/ 3 w 706"/>
                  <a:gd name="T81" fmla="*/ 4 h 717"/>
                  <a:gd name="T82" fmla="*/ 2 w 706"/>
                  <a:gd name="T83" fmla="*/ 4 h 717"/>
                  <a:gd name="T84" fmla="*/ 2 w 706"/>
                  <a:gd name="T85" fmla="*/ 4 h 717"/>
                  <a:gd name="T86" fmla="*/ 2 w 706"/>
                  <a:gd name="T87" fmla="*/ 4 h 717"/>
                  <a:gd name="T88" fmla="*/ 2 w 706"/>
                  <a:gd name="T89" fmla="*/ 3 h 717"/>
                  <a:gd name="T90" fmla="*/ 1 w 706"/>
                  <a:gd name="T91" fmla="*/ 3 h 717"/>
                  <a:gd name="T92" fmla="*/ 1 w 706"/>
                  <a:gd name="T93" fmla="*/ 3 h 717"/>
                  <a:gd name="T94" fmla="*/ 1 w 706"/>
                  <a:gd name="T95" fmla="*/ 3 h 717"/>
                  <a:gd name="T96" fmla="*/ 1 w 706"/>
                  <a:gd name="T97" fmla="*/ 2 h 717"/>
                  <a:gd name="T98" fmla="*/ 1 w 706"/>
                  <a:gd name="T99" fmla="*/ 2 h 717"/>
                  <a:gd name="T100" fmla="*/ 1 w 706"/>
                  <a:gd name="T101" fmla="*/ 2 h 717"/>
                  <a:gd name="T102" fmla="*/ 0 w 706"/>
                  <a:gd name="T103" fmla="*/ 2 h 717"/>
                  <a:gd name="T104" fmla="*/ 0 w 706"/>
                  <a:gd name="T105" fmla="*/ 1 h 717"/>
                  <a:gd name="T106" fmla="*/ 0 w 706"/>
                  <a:gd name="T107" fmla="*/ 1 h 717"/>
                  <a:gd name="T108" fmla="*/ 0 w 706"/>
                  <a:gd name="T109" fmla="*/ 1 h 717"/>
                  <a:gd name="T110" fmla="*/ 0 w 706"/>
                  <a:gd name="T111" fmla="*/ 0 h 717"/>
                  <a:gd name="T112" fmla="*/ 0 w 706"/>
                  <a:gd name="T113" fmla="*/ 0 h 717"/>
                  <a:gd name="T114" fmla="*/ 0 w 706"/>
                  <a:gd name="T115" fmla="*/ 0 h 717"/>
                  <a:gd name="T116" fmla="*/ 0 w 706"/>
                  <a:gd name="T117" fmla="*/ 0 h 7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6" h="717">
                    <a:moveTo>
                      <a:pt x="0" y="0"/>
                    </a:moveTo>
                    <a:lnTo>
                      <a:pt x="0" y="43"/>
                    </a:lnTo>
                    <a:lnTo>
                      <a:pt x="0" y="85"/>
                    </a:lnTo>
                    <a:lnTo>
                      <a:pt x="0" y="127"/>
                    </a:lnTo>
                    <a:lnTo>
                      <a:pt x="0" y="169"/>
                    </a:lnTo>
                    <a:lnTo>
                      <a:pt x="42" y="169"/>
                    </a:lnTo>
                    <a:lnTo>
                      <a:pt x="42" y="211"/>
                    </a:lnTo>
                    <a:lnTo>
                      <a:pt x="42" y="254"/>
                    </a:lnTo>
                    <a:lnTo>
                      <a:pt x="42" y="295"/>
                    </a:lnTo>
                    <a:lnTo>
                      <a:pt x="42" y="337"/>
                    </a:lnTo>
                    <a:lnTo>
                      <a:pt x="85" y="337"/>
                    </a:lnTo>
                    <a:lnTo>
                      <a:pt x="116" y="380"/>
                    </a:lnTo>
                    <a:lnTo>
                      <a:pt x="116" y="422"/>
                    </a:lnTo>
                    <a:lnTo>
                      <a:pt x="159" y="422"/>
                    </a:lnTo>
                    <a:lnTo>
                      <a:pt x="159" y="463"/>
                    </a:lnTo>
                    <a:lnTo>
                      <a:pt x="159" y="506"/>
                    </a:lnTo>
                    <a:lnTo>
                      <a:pt x="211" y="506"/>
                    </a:lnTo>
                    <a:lnTo>
                      <a:pt x="253" y="548"/>
                    </a:lnTo>
                    <a:lnTo>
                      <a:pt x="295" y="591"/>
                    </a:lnTo>
                    <a:lnTo>
                      <a:pt x="326" y="591"/>
                    </a:lnTo>
                    <a:lnTo>
                      <a:pt x="326" y="632"/>
                    </a:lnTo>
                    <a:lnTo>
                      <a:pt x="369" y="632"/>
                    </a:lnTo>
                    <a:lnTo>
                      <a:pt x="422" y="632"/>
                    </a:lnTo>
                    <a:lnTo>
                      <a:pt x="422" y="675"/>
                    </a:lnTo>
                    <a:lnTo>
                      <a:pt x="463" y="675"/>
                    </a:lnTo>
                    <a:lnTo>
                      <a:pt x="506" y="675"/>
                    </a:lnTo>
                    <a:lnTo>
                      <a:pt x="537" y="717"/>
                    </a:lnTo>
                    <a:lnTo>
                      <a:pt x="580" y="717"/>
                    </a:lnTo>
                    <a:lnTo>
                      <a:pt x="632" y="717"/>
                    </a:lnTo>
                    <a:lnTo>
                      <a:pt x="674" y="717"/>
                    </a:lnTo>
                    <a:lnTo>
                      <a:pt x="706" y="717"/>
                    </a:lnTo>
                    <a:lnTo>
                      <a:pt x="706" y="675"/>
                    </a:lnTo>
                    <a:lnTo>
                      <a:pt x="674" y="675"/>
                    </a:lnTo>
                    <a:lnTo>
                      <a:pt x="632" y="675"/>
                    </a:lnTo>
                    <a:lnTo>
                      <a:pt x="580" y="675"/>
                    </a:lnTo>
                    <a:lnTo>
                      <a:pt x="537" y="675"/>
                    </a:lnTo>
                    <a:lnTo>
                      <a:pt x="506" y="675"/>
                    </a:lnTo>
                    <a:lnTo>
                      <a:pt x="463" y="632"/>
                    </a:lnTo>
                    <a:lnTo>
                      <a:pt x="422" y="632"/>
                    </a:lnTo>
                    <a:lnTo>
                      <a:pt x="369" y="632"/>
                    </a:lnTo>
                    <a:lnTo>
                      <a:pt x="369" y="591"/>
                    </a:lnTo>
                    <a:lnTo>
                      <a:pt x="326" y="591"/>
                    </a:lnTo>
                    <a:lnTo>
                      <a:pt x="295" y="548"/>
                    </a:lnTo>
                    <a:lnTo>
                      <a:pt x="253" y="506"/>
                    </a:lnTo>
                    <a:lnTo>
                      <a:pt x="211" y="463"/>
                    </a:lnTo>
                    <a:lnTo>
                      <a:pt x="159" y="422"/>
                    </a:lnTo>
                    <a:lnTo>
                      <a:pt x="159" y="380"/>
                    </a:lnTo>
                    <a:lnTo>
                      <a:pt x="116" y="380"/>
                    </a:lnTo>
                    <a:lnTo>
                      <a:pt x="116" y="337"/>
                    </a:lnTo>
                    <a:lnTo>
                      <a:pt x="85" y="295"/>
                    </a:lnTo>
                    <a:lnTo>
                      <a:pt x="85" y="254"/>
                    </a:lnTo>
                    <a:lnTo>
                      <a:pt x="42" y="211"/>
                    </a:lnTo>
                    <a:lnTo>
                      <a:pt x="42" y="169"/>
                    </a:lnTo>
                    <a:lnTo>
                      <a:pt x="42" y="127"/>
                    </a:lnTo>
                    <a:lnTo>
                      <a:pt x="42" y="85"/>
                    </a:lnTo>
                    <a:lnTo>
                      <a:pt x="42" y="43"/>
                    </a:lnTo>
                    <a:lnTo>
                      <a:pt x="42" y="0"/>
                    </a:lnTo>
                    <a:lnTo>
                      <a:pt x="0" y="0"/>
                    </a:lnTo>
                    <a:close/>
                  </a:path>
                </a:pathLst>
              </a:custGeom>
              <a:solidFill>
                <a:srgbClr val="FF9900"/>
              </a:solidFill>
              <a:ln w="9525">
                <a:solidFill>
                  <a:srgbClr val="FF9900"/>
                </a:solidFill>
                <a:round/>
                <a:headEnd/>
                <a:tailEnd/>
              </a:ln>
            </p:spPr>
            <p:txBody>
              <a:bodyPr/>
              <a:lstStyle/>
              <a:p>
                <a:endParaRPr lang="el-GR"/>
              </a:p>
            </p:txBody>
          </p:sp>
          <p:sp>
            <p:nvSpPr>
              <p:cNvPr id="50351" name="Freeform 100"/>
              <p:cNvSpPr>
                <a:spLocks/>
              </p:cNvSpPr>
              <p:nvPr/>
            </p:nvSpPr>
            <p:spPr bwMode="auto">
              <a:xfrm>
                <a:off x="1804" y="2549"/>
                <a:ext cx="59" cy="59"/>
              </a:xfrm>
              <a:custGeom>
                <a:avLst/>
                <a:gdLst>
                  <a:gd name="T0" fmla="*/ 5 w 706"/>
                  <a:gd name="T1" fmla="*/ 0 h 716"/>
                  <a:gd name="T2" fmla="*/ 5 w 706"/>
                  <a:gd name="T3" fmla="*/ 0 h 716"/>
                  <a:gd name="T4" fmla="*/ 4 w 706"/>
                  <a:gd name="T5" fmla="*/ 0 h 716"/>
                  <a:gd name="T6" fmla="*/ 4 w 706"/>
                  <a:gd name="T7" fmla="*/ 0 h 716"/>
                  <a:gd name="T8" fmla="*/ 4 w 706"/>
                  <a:gd name="T9" fmla="*/ 0 h 716"/>
                  <a:gd name="T10" fmla="*/ 4 w 706"/>
                  <a:gd name="T11" fmla="*/ 0 h 716"/>
                  <a:gd name="T12" fmla="*/ 4 w 706"/>
                  <a:gd name="T13" fmla="*/ 0 h 716"/>
                  <a:gd name="T14" fmla="*/ 3 w 706"/>
                  <a:gd name="T15" fmla="*/ 0 h 716"/>
                  <a:gd name="T16" fmla="*/ 3 w 706"/>
                  <a:gd name="T17" fmla="*/ 0 h 716"/>
                  <a:gd name="T18" fmla="*/ 3 w 706"/>
                  <a:gd name="T19" fmla="*/ 1 h 716"/>
                  <a:gd name="T20" fmla="*/ 3 w 706"/>
                  <a:gd name="T21" fmla="*/ 1 h 716"/>
                  <a:gd name="T22" fmla="*/ 2 w 706"/>
                  <a:gd name="T23" fmla="*/ 1 h 716"/>
                  <a:gd name="T24" fmla="*/ 2 w 706"/>
                  <a:gd name="T25" fmla="*/ 1 h 716"/>
                  <a:gd name="T26" fmla="*/ 2 w 706"/>
                  <a:gd name="T27" fmla="*/ 1 h 716"/>
                  <a:gd name="T28" fmla="*/ 2 w 706"/>
                  <a:gd name="T29" fmla="*/ 1 h 716"/>
                  <a:gd name="T30" fmla="*/ 2 w 706"/>
                  <a:gd name="T31" fmla="*/ 1 h 716"/>
                  <a:gd name="T32" fmla="*/ 1 w 706"/>
                  <a:gd name="T33" fmla="*/ 2 h 716"/>
                  <a:gd name="T34" fmla="*/ 1 w 706"/>
                  <a:gd name="T35" fmla="*/ 2 h 716"/>
                  <a:gd name="T36" fmla="*/ 1 w 706"/>
                  <a:gd name="T37" fmla="*/ 2 h 716"/>
                  <a:gd name="T38" fmla="*/ 1 w 706"/>
                  <a:gd name="T39" fmla="*/ 3 h 716"/>
                  <a:gd name="T40" fmla="*/ 0 w 706"/>
                  <a:gd name="T41" fmla="*/ 3 h 716"/>
                  <a:gd name="T42" fmla="*/ 0 w 706"/>
                  <a:gd name="T43" fmla="*/ 3 h 716"/>
                  <a:gd name="T44" fmla="*/ 0 w 706"/>
                  <a:gd name="T45" fmla="*/ 3 h 716"/>
                  <a:gd name="T46" fmla="*/ 0 w 706"/>
                  <a:gd name="T47" fmla="*/ 4 h 716"/>
                  <a:gd name="T48" fmla="*/ 0 w 706"/>
                  <a:gd name="T49" fmla="*/ 4 h 716"/>
                  <a:gd name="T50" fmla="*/ 0 w 706"/>
                  <a:gd name="T51" fmla="*/ 4 h 716"/>
                  <a:gd name="T52" fmla="*/ 0 w 706"/>
                  <a:gd name="T53" fmla="*/ 5 h 716"/>
                  <a:gd name="T54" fmla="*/ 0 w 706"/>
                  <a:gd name="T55" fmla="*/ 5 h 716"/>
                  <a:gd name="T56" fmla="*/ 0 w 706"/>
                  <a:gd name="T57" fmla="*/ 5 h 716"/>
                  <a:gd name="T58" fmla="*/ 0 w 706"/>
                  <a:gd name="T59" fmla="*/ 5 h 716"/>
                  <a:gd name="T60" fmla="*/ 0 w 706"/>
                  <a:gd name="T61" fmla="*/ 4 h 716"/>
                  <a:gd name="T62" fmla="*/ 0 w 706"/>
                  <a:gd name="T63" fmla="*/ 4 h 716"/>
                  <a:gd name="T64" fmla="*/ 0 w 706"/>
                  <a:gd name="T65" fmla="*/ 4 h 716"/>
                  <a:gd name="T66" fmla="*/ 0 w 706"/>
                  <a:gd name="T67" fmla="*/ 3 h 716"/>
                  <a:gd name="T68" fmla="*/ 1 w 706"/>
                  <a:gd name="T69" fmla="*/ 3 h 716"/>
                  <a:gd name="T70" fmla="*/ 1 w 706"/>
                  <a:gd name="T71" fmla="*/ 3 h 716"/>
                  <a:gd name="T72" fmla="*/ 1 w 706"/>
                  <a:gd name="T73" fmla="*/ 3 h 716"/>
                  <a:gd name="T74" fmla="*/ 1 w 706"/>
                  <a:gd name="T75" fmla="*/ 3 h 716"/>
                  <a:gd name="T76" fmla="*/ 1 w 706"/>
                  <a:gd name="T77" fmla="*/ 3 h 716"/>
                  <a:gd name="T78" fmla="*/ 1 w 706"/>
                  <a:gd name="T79" fmla="*/ 2 h 716"/>
                  <a:gd name="T80" fmla="*/ 1 w 706"/>
                  <a:gd name="T81" fmla="*/ 2 h 716"/>
                  <a:gd name="T82" fmla="*/ 2 w 706"/>
                  <a:gd name="T83" fmla="*/ 2 h 716"/>
                  <a:gd name="T84" fmla="*/ 2 w 706"/>
                  <a:gd name="T85" fmla="*/ 2 h 716"/>
                  <a:gd name="T86" fmla="*/ 2 w 706"/>
                  <a:gd name="T87" fmla="*/ 1 h 716"/>
                  <a:gd name="T88" fmla="*/ 2 w 706"/>
                  <a:gd name="T89" fmla="*/ 1 h 716"/>
                  <a:gd name="T90" fmla="*/ 2 w 706"/>
                  <a:gd name="T91" fmla="*/ 1 h 716"/>
                  <a:gd name="T92" fmla="*/ 2 w 706"/>
                  <a:gd name="T93" fmla="*/ 1 h 716"/>
                  <a:gd name="T94" fmla="*/ 3 w 706"/>
                  <a:gd name="T95" fmla="*/ 1 h 716"/>
                  <a:gd name="T96" fmla="*/ 3 w 706"/>
                  <a:gd name="T97" fmla="*/ 1 h 716"/>
                  <a:gd name="T98" fmla="*/ 3 w 706"/>
                  <a:gd name="T99" fmla="*/ 1 h 716"/>
                  <a:gd name="T100" fmla="*/ 4 w 706"/>
                  <a:gd name="T101" fmla="*/ 1 h 716"/>
                  <a:gd name="T102" fmla="*/ 4 w 706"/>
                  <a:gd name="T103" fmla="*/ 0 h 716"/>
                  <a:gd name="T104" fmla="*/ 4 w 706"/>
                  <a:gd name="T105" fmla="*/ 0 h 716"/>
                  <a:gd name="T106" fmla="*/ 4 w 706"/>
                  <a:gd name="T107" fmla="*/ 0 h 716"/>
                  <a:gd name="T108" fmla="*/ 5 w 706"/>
                  <a:gd name="T109" fmla="*/ 0 h 716"/>
                  <a:gd name="T110" fmla="*/ 5 w 706"/>
                  <a:gd name="T111" fmla="*/ 0 h 716"/>
                  <a:gd name="T112" fmla="*/ 5 w 706"/>
                  <a:gd name="T113" fmla="*/ 0 h 716"/>
                  <a:gd name="T114" fmla="*/ 5 w 706"/>
                  <a:gd name="T115" fmla="*/ 0 h 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06" h="716">
                    <a:moveTo>
                      <a:pt x="706" y="0"/>
                    </a:moveTo>
                    <a:lnTo>
                      <a:pt x="674" y="0"/>
                    </a:lnTo>
                    <a:lnTo>
                      <a:pt x="632" y="0"/>
                    </a:lnTo>
                    <a:lnTo>
                      <a:pt x="580" y="0"/>
                    </a:lnTo>
                    <a:lnTo>
                      <a:pt x="580" y="43"/>
                    </a:lnTo>
                    <a:lnTo>
                      <a:pt x="537" y="43"/>
                    </a:lnTo>
                    <a:lnTo>
                      <a:pt x="506" y="43"/>
                    </a:lnTo>
                    <a:lnTo>
                      <a:pt x="463" y="43"/>
                    </a:lnTo>
                    <a:lnTo>
                      <a:pt x="422" y="43"/>
                    </a:lnTo>
                    <a:lnTo>
                      <a:pt x="422" y="84"/>
                    </a:lnTo>
                    <a:lnTo>
                      <a:pt x="369" y="84"/>
                    </a:lnTo>
                    <a:lnTo>
                      <a:pt x="326" y="127"/>
                    </a:lnTo>
                    <a:lnTo>
                      <a:pt x="295" y="169"/>
                    </a:lnTo>
                    <a:lnTo>
                      <a:pt x="253" y="169"/>
                    </a:lnTo>
                    <a:lnTo>
                      <a:pt x="253" y="211"/>
                    </a:lnTo>
                    <a:lnTo>
                      <a:pt x="211" y="211"/>
                    </a:lnTo>
                    <a:lnTo>
                      <a:pt x="159" y="253"/>
                    </a:lnTo>
                    <a:lnTo>
                      <a:pt x="159" y="295"/>
                    </a:lnTo>
                    <a:lnTo>
                      <a:pt x="116" y="338"/>
                    </a:lnTo>
                    <a:lnTo>
                      <a:pt x="85" y="380"/>
                    </a:lnTo>
                    <a:lnTo>
                      <a:pt x="42" y="421"/>
                    </a:lnTo>
                    <a:lnTo>
                      <a:pt x="42" y="464"/>
                    </a:lnTo>
                    <a:lnTo>
                      <a:pt x="42" y="506"/>
                    </a:lnTo>
                    <a:lnTo>
                      <a:pt x="42" y="548"/>
                    </a:lnTo>
                    <a:lnTo>
                      <a:pt x="0" y="590"/>
                    </a:lnTo>
                    <a:lnTo>
                      <a:pt x="0" y="632"/>
                    </a:lnTo>
                    <a:lnTo>
                      <a:pt x="0" y="675"/>
                    </a:lnTo>
                    <a:lnTo>
                      <a:pt x="0" y="716"/>
                    </a:lnTo>
                    <a:lnTo>
                      <a:pt x="42" y="716"/>
                    </a:lnTo>
                    <a:lnTo>
                      <a:pt x="42" y="675"/>
                    </a:lnTo>
                    <a:lnTo>
                      <a:pt x="42" y="632"/>
                    </a:lnTo>
                    <a:lnTo>
                      <a:pt x="42" y="590"/>
                    </a:lnTo>
                    <a:lnTo>
                      <a:pt x="42" y="548"/>
                    </a:lnTo>
                    <a:lnTo>
                      <a:pt x="42" y="506"/>
                    </a:lnTo>
                    <a:lnTo>
                      <a:pt x="85" y="506"/>
                    </a:lnTo>
                    <a:lnTo>
                      <a:pt x="85" y="464"/>
                    </a:lnTo>
                    <a:lnTo>
                      <a:pt x="85" y="421"/>
                    </a:lnTo>
                    <a:lnTo>
                      <a:pt x="116" y="421"/>
                    </a:lnTo>
                    <a:lnTo>
                      <a:pt x="116" y="380"/>
                    </a:lnTo>
                    <a:lnTo>
                      <a:pt x="159" y="338"/>
                    </a:lnTo>
                    <a:lnTo>
                      <a:pt x="159" y="295"/>
                    </a:lnTo>
                    <a:lnTo>
                      <a:pt x="211" y="253"/>
                    </a:lnTo>
                    <a:lnTo>
                      <a:pt x="253" y="253"/>
                    </a:lnTo>
                    <a:lnTo>
                      <a:pt x="253" y="211"/>
                    </a:lnTo>
                    <a:lnTo>
                      <a:pt x="295" y="211"/>
                    </a:lnTo>
                    <a:lnTo>
                      <a:pt x="295" y="169"/>
                    </a:lnTo>
                    <a:lnTo>
                      <a:pt x="326" y="169"/>
                    </a:lnTo>
                    <a:lnTo>
                      <a:pt x="369" y="127"/>
                    </a:lnTo>
                    <a:lnTo>
                      <a:pt x="422" y="127"/>
                    </a:lnTo>
                    <a:lnTo>
                      <a:pt x="463" y="84"/>
                    </a:lnTo>
                    <a:lnTo>
                      <a:pt x="506" y="84"/>
                    </a:lnTo>
                    <a:lnTo>
                      <a:pt x="537" y="43"/>
                    </a:lnTo>
                    <a:lnTo>
                      <a:pt x="580" y="43"/>
                    </a:lnTo>
                    <a:lnTo>
                      <a:pt x="632" y="43"/>
                    </a:lnTo>
                    <a:lnTo>
                      <a:pt x="674" y="43"/>
                    </a:lnTo>
                    <a:lnTo>
                      <a:pt x="706" y="43"/>
                    </a:lnTo>
                    <a:lnTo>
                      <a:pt x="706" y="0"/>
                    </a:lnTo>
                    <a:close/>
                  </a:path>
                </a:pathLst>
              </a:custGeom>
              <a:solidFill>
                <a:srgbClr val="FF9900"/>
              </a:solidFill>
              <a:ln w="9525">
                <a:solidFill>
                  <a:srgbClr val="FF9900"/>
                </a:solidFill>
                <a:round/>
                <a:headEnd/>
                <a:tailEnd/>
              </a:ln>
            </p:spPr>
            <p:txBody>
              <a:bodyPr/>
              <a:lstStyle/>
              <a:p>
                <a:endParaRPr lang="el-GR"/>
              </a:p>
            </p:txBody>
          </p:sp>
          <p:sp>
            <p:nvSpPr>
              <p:cNvPr id="50352" name="Freeform 101"/>
              <p:cNvSpPr>
                <a:spLocks/>
              </p:cNvSpPr>
              <p:nvPr/>
            </p:nvSpPr>
            <p:spPr bwMode="auto">
              <a:xfrm>
                <a:off x="1723" y="2615"/>
                <a:ext cx="112" cy="116"/>
              </a:xfrm>
              <a:custGeom>
                <a:avLst/>
                <a:gdLst>
                  <a:gd name="T0" fmla="*/ 5 w 1338"/>
                  <a:gd name="T1" fmla="*/ 0 h 1390"/>
                  <a:gd name="T2" fmla="*/ 6 w 1338"/>
                  <a:gd name="T3" fmla="*/ 0 h 1390"/>
                  <a:gd name="T4" fmla="*/ 7 w 1338"/>
                  <a:gd name="T5" fmla="*/ 1 h 1390"/>
                  <a:gd name="T6" fmla="*/ 8 w 1338"/>
                  <a:gd name="T7" fmla="*/ 1 h 1390"/>
                  <a:gd name="T8" fmla="*/ 8 w 1338"/>
                  <a:gd name="T9" fmla="*/ 2 h 1390"/>
                  <a:gd name="T10" fmla="*/ 9 w 1338"/>
                  <a:gd name="T11" fmla="*/ 3 h 1390"/>
                  <a:gd name="T12" fmla="*/ 9 w 1338"/>
                  <a:gd name="T13" fmla="*/ 3 h 1390"/>
                  <a:gd name="T14" fmla="*/ 9 w 1338"/>
                  <a:gd name="T15" fmla="*/ 4 h 1390"/>
                  <a:gd name="T16" fmla="*/ 9 w 1338"/>
                  <a:gd name="T17" fmla="*/ 4 h 1390"/>
                  <a:gd name="T18" fmla="*/ 9 w 1338"/>
                  <a:gd name="T19" fmla="*/ 5 h 1390"/>
                  <a:gd name="T20" fmla="*/ 9 w 1338"/>
                  <a:gd name="T21" fmla="*/ 6 h 1390"/>
                  <a:gd name="T22" fmla="*/ 9 w 1338"/>
                  <a:gd name="T23" fmla="*/ 7 h 1390"/>
                  <a:gd name="T24" fmla="*/ 8 w 1338"/>
                  <a:gd name="T25" fmla="*/ 8 h 1390"/>
                  <a:gd name="T26" fmla="*/ 8 w 1338"/>
                  <a:gd name="T27" fmla="*/ 9 h 1390"/>
                  <a:gd name="T28" fmla="*/ 7 w 1338"/>
                  <a:gd name="T29" fmla="*/ 9 h 1390"/>
                  <a:gd name="T30" fmla="*/ 6 w 1338"/>
                  <a:gd name="T31" fmla="*/ 9 h 1390"/>
                  <a:gd name="T32" fmla="*/ 5 w 1338"/>
                  <a:gd name="T33" fmla="*/ 10 h 1390"/>
                  <a:gd name="T34" fmla="*/ 4 w 1338"/>
                  <a:gd name="T35" fmla="*/ 10 h 1390"/>
                  <a:gd name="T36" fmla="*/ 3 w 1338"/>
                  <a:gd name="T37" fmla="*/ 9 h 1390"/>
                  <a:gd name="T38" fmla="*/ 2 w 1338"/>
                  <a:gd name="T39" fmla="*/ 9 h 1390"/>
                  <a:gd name="T40" fmla="*/ 2 w 1338"/>
                  <a:gd name="T41" fmla="*/ 9 h 1390"/>
                  <a:gd name="T42" fmla="*/ 1 w 1338"/>
                  <a:gd name="T43" fmla="*/ 8 h 1390"/>
                  <a:gd name="T44" fmla="*/ 1 w 1338"/>
                  <a:gd name="T45" fmla="*/ 7 h 1390"/>
                  <a:gd name="T46" fmla="*/ 0 w 1338"/>
                  <a:gd name="T47" fmla="*/ 6 h 1390"/>
                  <a:gd name="T48" fmla="*/ 0 w 1338"/>
                  <a:gd name="T49" fmla="*/ 5 h 1390"/>
                  <a:gd name="T50" fmla="*/ 0 w 1338"/>
                  <a:gd name="T51" fmla="*/ 4 h 1390"/>
                  <a:gd name="T52" fmla="*/ 0 w 1338"/>
                  <a:gd name="T53" fmla="*/ 3 h 1390"/>
                  <a:gd name="T54" fmla="*/ 1 w 1338"/>
                  <a:gd name="T55" fmla="*/ 3 h 1390"/>
                  <a:gd name="T56" fmla="*/ 1 w 1338"/>
                  <a:gd name="T57" fmla="*/ 2 h 1390"/>
                  <a:gd name="T58" fmla="*/ 2 w 1338"/>
                  <a:gd name="T59" fmla="*/ 1 h 1390"/>
                  <a:gd name="T60" fmla="*/ 2 w 1338"/>
                  <a:gd name="T61" fmla="*/ 1 h 1390"/>
                  <a:gd name="T62" fmla="*/ 3 w 1338"/>
                  <a:gd name="T63" fmla="*/ 0 h 1390"/>
                  <a:gd name="T64" fmla="*/ 4 w 1338"/>
                  <a:gd name="T65" fmla="*/ 0 h 1390"/>
                  <a:gd name="T66" fmla="*/ 5 w 1338"/>
                  <a:gd name="T67" fmla="*/ 0 h 13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38" h="1390">
                    <a:moveTo>
                      <a:pt x="664" y="0"/>
                    </a:moveTo>
                    <a:lnTo>
                      <a:pt x="748" y="0"/>
                    </a:lnTo>
                    <a:lnTo>
                      <a:pt x="800" y="0"/>
                    </a:lnTo>
                    <a:lnTo>
                      <a:pt x="874" y="42"/>
                    </a:lnTo>
                    <a:lnTo>
                      <a:pt x="916" y="42"/>
                    </a:lnTo>
                    <a:lnTo>
                      <a:pt x="1011" y="84"/>
                    </a:lnTo>
                    <a:lnTo>
                      <a:pt x="1054" y="126"/>
                    </a:lnTo>
                    <a:lnTo>
                      <a:pt x="1085" y="169"/>
                    </a:lnTo>
                    <a:lnTo>
                      <a:pt x="1128" y="210"/>
                    </a:lnTo>
                    <a:lnTo>
                      <a:pt x="1180" y="252"/>
                    </a:lnTo>
                    <a:lnTo>
                      <a:pt x="1222" y="295"/>
                    </a:lnTo>
                    <a:lnTo>
                      <a:pt x="1264" y="378"/>
                    </a:lnTo>
                    <a:lnTo>
                      <a:pt x="1295" y="378"/>
                    </a:lnTo>
                    <a:lnTo>
                      <a:pt x="1295" y="421"/>
                    </a:lnTo>
                    <a:lnTo>
                      <a:pt x="1295" y="463"/>
                    </a:lnTo>
                    <a:lnTo>
                      <a:pt x="1338" y="547"/>
                    </a:lnTo>
                    <a:lnTo>
                      <a:pt x="1338" y="590"/>
                    </a:lnTo>
                    <a:lnTo>
                      <a:pt x="1338" y="632"/>
                    </a:lnTo>
                    <a:lnTo>
                      <a:pt x="1338" y="673"/>
                    </a:lnTo>
                    <a:lnTo>
                      <a:pt x="1338" y="758"/>
                    </a:lnTo>
                    <a:lnTo>
                      <a:pt x="1338" y="842"/>
                    </a:lnTo>
                    <a:lnTo>
                      <a:pt x="1295" y="884"/>
                    </a:lnTo>
                    <a:lnTo>
                      <a:pt x="1295" y="969"/>
                    </a:lnTo>
                    <a:lnTo>
                      <a:pt x="1264" y="1010"/>
                    </a:lnTo>
                    <a:lnTo>
                      <a:pt x="1222" y="1095"/>
                    </a:lnTo>
                    <a:lnTo>
                      <a:pt x="1180" y="1138"/>
                    </a:lnTo>
                    <a:lnTo>
                      <a:pt x="1128" y="1179"/>
                    </a:lnTo>
                    <a:lnTo>
                      <a:pt x="1085" y="1221"/>
                    </a:lnTo>
                    <a:lnTo>
                      <a:pt x="1054" y="1264"/>
                    </a:lnTo>
                    <a:lnTo>
                      <a:pt x="1011" y="1305"/>
                    </a:lnTo>
                    <a:lnTo>
                      <a:pt x="916" y="1348"/>
                    </a:lnTo>
                    <a:lnTo>
                      <a:pt x="874" y="1348"/>
                    </a:lnTo>
                    <a:lnTo>
                      <a:pt x="800" y="1390"/>
                    </a:lnTo>
                    <a:lnTo>
                      <a:pt x="748" y="1390"/>
                    </a:lnTo>
                    <a:lnTo>
                      <a:pt x="664" y="1390"/>
                    </a:lnTo>
                    <a:lnTo>
                      <a:pt x="590" y="1390"/>
                    </a:lnTo>
                    <a:lnTo>
                      <a:pt x="537" y="1390"/>
                    </a:lnTo>
                    <a:lnTo>
                      <a:pt x="453" y="1348"/>
                    </a:lnTo>
                    <a:lnTo>
                      <a:pt x="421" y="1348"/>
                    </a:lnTo>
                    <a:lnTo>
                      <a:pt x="327" y="1305"/>
                    </a:lnTo>
                    <a:lnTo>
                      <a:pt x="284" y="1264"/>
                    </a:lnTo>
                    <a:lnTo>
                      <a:pt x="253" y="1221"/>
                    </a:lnTo>
                    <a:lnTo>
                      <a:pt x="158" y="1179"/>
                    </a:lnTo>
                    <a:lnTo>
                      <a:pt x="116" y="1138"/>
                    </a:lnTo>
                    <a:lnTo>
                      <a:pt x="73" y="1095"/>
                    </a:lnTo>
                    <a:lnTo>
                      <a:pt x="73" y="1010"/>
                    </a:lnTo>
                    <a:lnTo>
                      <a:pt x="42" y="969"/>
                    </a:lnTo>
                    <a:lnTo>
                      <a:pt x="0" y="884"/>
                    </a:lnTo>
                    <a:lnTo>
                      <a:pt x="0" y="842"/>
                    </a:lnTo>
                    <a:lnTo>
                      <a:pt x="0" y="758"/>
                    </a:lnTo>
                    <a:lnTo>
                      <a:pt x="0" y="673"/>
                    </a:lnTo>
                    <a:lnTo>
                      <a:pt x="0" y="632"/>
                    </a:lnTo>
                    <a:lnTo>
                      <a:pt x="0" y="547"/>
                    </a:lnTo>
                    <a:lnTo>
                      <a:pt x="0" y="463"/>
                    </a:lnTo>
                    <a:lnTo>
                      <a:pt x="42" y="421"/>
                    </a:lnTo>
                    <a:lnTo>
                      <a:pt x="73" y="378"/>
                    </a:lnTo>
                    <a:lnTo>
                      <a:pt x="73" y="295"/>
                    </a:lnTo>
                    <a:lnTo>
                      <a:pt x="116" y="252"/>
                    </a:lnTo>
                    <a:lnTo>
                      <a:pt x="158" y="210"/>
                    </a:lnTo>
                    <a:lnTo>
                      <a:pt x="253" y="169"/>
                    </a:lnTo>
                    <a:lnTo>
                      <a:pt x="284" y="126"/>
                    </a:lnTo>
                    <a:lnTo>
                      <a:pt x="327" y="84"/>
                    </a:lnTo>
                    <a:lnTo>
                      <a:pt x="421" y="42"/>
                    </a:lnTo>
                    <a:lnTo>
                      <a:pt x="453" y="42"/>
                    </a:lnTo>
                    <a:lnTo>
                      <a:pt x="537" y="0"/>
                    </a:lnTo>
                    <a:lnTo>
                      <a:pt x="590" y="0"/>
                    </a:lnTo>
                    <a:lnTo>
                      <a:pt x="664" y="0"/>
                    </a:lnTo>
                    <a:close/>
                  </a:path>
                </a:pathLst>
              </a:custGeom>
              <a:solidFill>
                <a:srgbClr val="FF9900"/>
              </a:solidFill>
              <a:ln w="9525">
                <a:solidFill>
                  <a:srgbClr val="FF9900"/>
                </a:solidFill>
                <a:round/>
                <a:headEnd/>
                <a:tailEnd/>
              </a:ln>
            </p:spPr>
            <p:txBody>
              <a:bodyPr/>
              <a:lstStyle/>
              <a:p>
                <a:endParaRPr lang="el-GR"/>
              </a:p>
            </p:txBody>
          </p:sp>
          <p:sp>
            <p:nvSpPr>
              <p:cNvPr id="50353" name="Freeform 102"/>
              <p:cNvSpPr>
                <a:spLocks/>
              </p:cNvSpPr>
              <p:nvPr/>
            </p:nvSpPr>
            <p:spPr bwMode="auto">
              <a:xfrm>
                <a:off x="1779" y="2612"/>
                <a:ext cx="60" cy="59"/>
              </a:xfrm>
              <a:custGeom>
                <a:avLst/>
                <a:gdLst>
                  <a:gd name="T0" fmla="*/ 5 w 727"/>
                  <a:gd name="T1" fmla="*/ 5 h 715"/>
                  <a:gd name="T2" fmla="*/ 5 w 727"/>
                  <a:gd name="T3" fmla="*/ 5 h 715"/>
                  <a:gd name="T4" fmla="*/ 5 w 727"/>
                  <a:gd name="T5" fmla="*/ 4 h 715"/>
                  <a:gd name="T6" fmla="*/ 5 w 727"/>
                  <a:gd name="T7" fmla="*/ 4 h 715"/>
                  <a:gd name="T8" fmla="*/ 5 w 727"/>
                  <a:gd name="T9" fmla="*/ 4 h 715"/>
                  <a:gd name="T10" fmla="*/ 5 w 727"/>
                  <a:gd name="T11" fmla="*/ 3 h 715"/>
                  <a:gd name="T12" fmla="*/ 4 w 727"/>
                  <a:gd name="T13" fmla="*/ 3 h 715"/>
                  <a:gd name="T14" fmla="*/ 4 w 727"/>
                  <a:gd name="T15" fmla="*/ 3 h 715"/>
                  <a:gd name="T16" fmla="*/ 4 w 727"/>
                  <a:gd name="T17" fmla="*/ 3 h 715"/>
                  <a:gd name="T18" fmla="*/ 4 w 727"/>
                  <a:gd name="T19" fmla="*/ 3 h 715"/>
                  <a:gd name="T20" fmla="*/ 4 w 727"/>
                  <a:gd name="T21" fmla="*/ 2 h 715"/>
                  <a:gd name="T22" fmla="*/ 4 w 727"/>
                  <a:gd name="T23" fmla="*/ 2 h 715"/>
                  <a:gd name="T24" fmla="*/ 4 w 727"/>
                  <a:gd name="T25" fmla="*/ 2 h 715"/>
                  <a:gd name="T26" fmla="*/ 4 w 727"/>
                  <a:gd name="T27" fmla="*/ 1 h 715"/>
                  <a:gd name="T28" fmla="*/ 3 w 727"/>
                  <a:gd name="T29" fmla="*/ 1 h 715"/>
                  <a:gd name="T30" fmla="*/ 3 w 727"/>
                  <a:gd name="T31" fmla="*/ 1 h 715"/>
                  <a:gd name="T32" fmla="*/ 3 w 727"/>
                  <a:gd name="T33" fmla="*/ 1 h 715"/>
                  <a:gd name="T34" fmla="*/ 3 w 727"/>
                  <a:gd name="T35" fmla="*/ 1 h 715"/>
                  <a:gd name="T36" fmla="*/ 2 w 727"/>
                  <a:gd name="T37" fmla="*/ 1 h 715"/>
                  <a:gd name="T38" fmla="*/ 2 w 727"/>
                  <a:gd name="T39" fmla="*/ 1 h 715"/>
                  <a:gd name="T40" fmla="*/ 2 w 727"/>
                  <a:gd name="T41" fmla="*/ 1 h 715"/>
                  <a:gd name="T42" fmla="*/ 1 w 727"/>
                  <a:gd name="T43" fmla="*/ 0 h 715"/>
                  <a:gd name="T44" fmla="*/ 1 w 727"/>
                  <a:gd name="T45" fmla="*/ 0 h 715"/>
                  <a:gd name="T46" fmla="*/ 1 w 727"/>
                  <a:gd name="T47" fmla="*/ 0 h 715"/>
                  <a:gd name="T48" fmla="*/ 1 w 727"/>
                  <a:gd name="T49" fmla="*/ 0 h 715"/>
                  <a:gd name="T50" fmla="*/ 0 w 727"/>
                  <a:gd name="T51" fmla="*/ 0 h 715"/>
                  <a:gd name="T52" fmla="*/ 0 w 727"/>
                  <a:gd name="T53" fmla="*/ 0 h 715"/>
                  <a:gd name="T54" fmla="*/ 0 w 727"/>
                  <a:gd name="T55" fmla="*/ 0 h 715"/>
                  <a:gd name="T56" fmla="*/ 0 w 727"/>
                  <a:gd name="T57" fmla="*/ 0 h 715"/>
                  <a:gd name="T58" fmla="*/ 1 w 727"/>
                  <a:gd name="T59" fmla="*/ 1 h 715"/>
                  <a:gd name="T60" fmla="*/ 1 w 727"/>
                  <a:gd name="T61" fmla="*/ 1 h 715"/>
                  <a:gd name="T62" fmla="*/ 1 w 727"/>
                  <a:gd name="T63" fmla="*/ 1 h 715"/>
                  <a:gd name="T64" fmla="*/ 1 w 727"/>
                  <a:gd name="T65" fmla="*/ 1 h 715"/>
                  <a:gd name="T66" fmla="*/ 2 w 727"/>
                  <a:gd name="T67" fmla="*/ 1 h 715"/>
                  <a:gd name="T68" fmla="*/ 2 w 727"/>
                  <a:gd name="T69" fmla="*/ 1 h 715"/>
                  <a:gd name="T70" fmla="*/ 2 w 727"/>
                  <a:gd name="T71" fmla="*/ 1 h 715"/>
                  <a:gd name="T72" fmla="*/ 3 w 727"/>
                  <a:gd name="T73" fmla="*/ 1 h 715"/>
                  <a:gd name="T74" fmla="*/ 3 w 727"/>
                  <a:gd name="T75" fmla="*/ 1 h 715"/>
                  <a:gd name="T76" fmla="*/ 3 w 727"/>
                  <a:gd name="T77" fmla="*/ 1 h 715"/>
                  <a:gd name="T78" fmla="*/ 3 w 727"/>
                  <a:gd name="T79" fmla="*/ 1 h 715"/>
                  <a:gd name="T80" fmla="*/ 3 w 727"/>
                  <a:gd name="T81" fmla="*/ 2 h 715"/>
                  <a:gd name="T82" fmla="*/ 4 w 727"/>
                  <a:gd name="T83" fmla="*/ 2 h 715"/>
                  <a:gd name="T84" fmla="*/ 4 w 727"/>
                  <a:gd name="T85" fmla="*/ 2 h 715"/>
                  <a:gd name="T86" fmla="*/ 4 w 727"/>
                  <a:gd name="T87" fmla="*/ 3 h 715"/>
                  <a:gd name="T88" fmla="*/ 4 w 727"/>
                  <a:gd name="T89" fmla="*/ 3 h 715"/>
                  <a:gd name="T90" fmla="*/ 4 w 727"/>
                  <a:gd name="T91" fmla="*/ 3 h 715"/>
                  <a:gd name="T92" fmla="*/ 4 w 727"/>
                  <a:gd name="T93" fmla="*/ 3 h 715"/>
                  <a:gd name="T94" fmla="*/ 4 w 727"/>
                  <a:gd name="T95" fmla="*/ 4 h 715"/>
                  <a:gd name="T96" fmla="*/ 4 w 727"/>
                  <a:gd name="T97" fmla="*/ 4 h 715"/>
                  <a:gd name="T98" fmla="*/ 5 w 727"/>
                  <a:gd name="T99" fmla="*/ 4 h 715"/>
                  <a:gd name="T100" fmla="*/ 5 w 727"/>
                  <a:gd name="T101" fmla="*/ 5 h 715"/>
                  <a:gd name="T102" fmla="*/ 5 w 727"/>
                  <a:gd name="T103" fmla="*/ 5 h 715"/>
                  <a:gd name="T104" fmla="*/ 5 w 727"/>
                  <a:gd name="T105" fmla="*/ 5 h 715"/>
                  <a:gd name="T106" fmla="*/ 5 w 727"/>
                  <a:gd name="T107" fmla="*/ 5 h 7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7" h="715">
                    <a:moveTo>
                      <a:pt x="727" y="715"/>
                    </a:moveTo>
                    <a:lnTo>
                      <a:pt x="727" y="674"/>
                    </a:lnTo>
                    <a:lnTo>
                      <a:pt x="727" y="632"/>
                    </a:lnTo>
                    <a:lnTo>
                      <a:pt x="674" y="589"/>
                    </a:lnTo>
                    <a:lnTo>
                      <a:pt x="674" y="548"/>
                    </a:lnTo>
                    <a:lnTo>
                      <a:pt x="674" y="505"/>
                    </a:lnTo>
                    <a:lnTo>
                      <a:pt x="631" y="463"/>
                    </a:lnTo>
                    <a:lnTo>
                      <a:pt x="631" y="420"/>
                    </a:lnTo>
                    <a:lnTo>
                      <a:pt x="631" y="379"/>
                    </a:lnTo>
                    <a:lnTo>
                      <a:pt x="600" y="379"/>
                    </a:lnTo>
                    <a:lnTo>
                      <a:pt x="600" y="337"/>
                    </a:lnTo>
                    <a:lnTo>
                      <a:pt x="558" y="294"/>
                    </a:lnTo>
                    <a:lnTo>
                      <a:pt x="516" y="252"/>
                    </a:lnTo>
                    <a:lnTo>
                      <a:pt x="516" y="211"/>
                    </a:lnTo>
                    <a:lnTo>
                      <a:pt x="464" y="211"/>
                    </a:lnTo>
                    <a:lnTo>
                      <a:pt x="464" y="168"/>
                    </a:lnTo>
                    <a:lnTo>
                      <a:pt x="421" y="168"/>
                    </a:lnTo>
                    <a:lnTo>
                      <a:pt x="390" y="126"/>
                    </a:lnTo>
                    <a:lnTo>
                      <a:pt x="347" y="126"/>
                    </a:lnTo>
                    <a:lnTo>
                      <a:pt x="305" y="84"/>
                    </a:lnTo>
                    <a:lnTo>
                      <a:pt x="252" y="84"/>
                    </a:lnTo>
                    <a:lnTo>
                      <a:pt x="210" y="42"/>
                    </a:lnTo>
                    <a:lnTo>
                      <a:pt x="178" y="42"/>
                    </a:lnTo>
                    <a:lnTo>
                      <a:pt x="136" y="42"/>
                    </a:lnTo>
                    <a:lnTo>
                      <a:pt x="84" y="42"/>
                    </a:lnTo>
                    <a:lnTo>
                      <a:pt x="41" y="0"/>
                    </a:lnTo>
                    <a:lnTo>
                      <a:pt x="0" y="0"/>
                    </a:lnTo>
                    <a:lnTo>
                      <a:pt x="0" y="42"/>
                    </a:lnTo>
                    <a:lnTo>
                      <a:pt x="41" y="42"/>
                    </a:lnTo>
                    <a:lnTo>
                      <a:pt x="84" y="84"/>
                    </a:lnTo>
                    <a:lnTo>
                      <a:pt x="136" y="84"/>
                    </a:lnTo>
                    <a:lnTo>
                      <a:pt x="178" y="84"/>
                    </a:lnTo>
                    <a:lnTo>
                      <a:pt x="210" y="84"/>
                    </a:lnTo>
                    <a:lnTo>
                      <a:pt x="252" y="126"/>
                    </a:lnTo>
                    <a:lnTo>
                      <a:pt x="305" y="126"/>
                    </a:lnTo>
                    <a:lnTo>
                      <a:pt x="347" y="168"/>
                    </a:lnTo>
                    <a:lnTo>
                      <a:pt x="390" y="168"/>
                    </a:lnTo>
                    <a:lnTo>
                      <a:pt x="390" y="211"/>
                    </a:lnTo>
                    <a:lnTo>
                      <a:pt x="421" y="211"/>
                    </a:lnTo>
                    <a:lnTo>
                      <a:pt x="464" y="211"/>
                    </a:lnTo>
                    <a:lnTo>
                      <a:pt x="464" y="252"/>
                    </a:lnTo>
                    <a:lnTo>
                      <a:pt x="516" y="294"/>
                    </a:lnTo>
                    <a:lnTo>
                      <a:pt x="558" y="337"/>
                    </a:lnTo>
                    <a:lnTo>
                      <a:pt x="558" y="379"/>
                    </a:lnTo>
                    <a:lnTo>
                      <a:pt x="600" y="420"/>
                    </a:lnTo>
                    <a:lnTo>
                      <a:pt x="631" y="463"/>
                    </a:lnTo>
                    <a:lnTo>
                      <a:pt x="631" y="505"/>
                    </a:lnTo>
                    <a:lnTo>
                      <a:pt x="631" y="548"/>
                    </a:lnTo>
                    <a:lnTo>
                      <a:pt x="631" y="589"/>
                    </a:lnTo>
                    <a:lnTo>
                      <a:pt x="674" y="632"/>
                    </a:lnTo>
                    <a:lnTo>
                      <a:pt x="674" y="674"/>
                    </a:lnTo>
                    <a:lnTo>
                      <a:pt x="674" y="715"/>
                    </a:lnTo>
                    <a:lnTo>
                      <a:pt x="727" y="715"/>
                    </a:lnTo>
                    <a:close/>
                  </a:path>
                </a:pathLst>
              </a:custGeom>
              <a:solidFill>
                <a:srgbClr val="FF9900"/>
              </a:solidFill>
              <a:ln w="9525">
                <a:solidFill>
                  <a:srgbClr val="FF9900"/>
                </a:solidFill>
                <a:round/>
                <a:headEnd/>
                <a:tailEnd/>
              </a:ln>
            </p:spPr>
            <p:txBody>
              <a:bodyPr/>
              <a:lstStyle/>
              <a:p>
                <a:endParaRPr lang="el-GR"/>
              </a:p>
            </p:txBody>
          </p:sp>
          <p:sp>
            <p:nvSpPr>
              <p:cNvPr id="50354" name="Freeform 103"/>
              <p:cNvSpPr>
                <a:spLocks/>
              </p:cNvSpPr>
              <p:nvPr/>
            </p:nvSpPr>
            <p:spPr bwMode="auto">
              <a:xfrm>
                <a:off x="1779" y="2671"/>
                <a:ext cx="60" cy="60"/>
              </a:xfrm>
              <a:custGeom>
                <a:avLst/>
                <a:gdLst>
                  <a:gd name="T0" fmla="*/ 0 w 727"/>
                  <a:gd name="T1" fmla="*/ 5 h 717"/>
                  <a:gd name="T2" fmla="*/ 0 w 727"/>
                  <a:gd name="T3" fmla="*/ 5 h 717"/>
                  <a:gd name="T4" fmla="*/ 1 w 727"/>
                  <a:gd name="T5" fmla="*/ 5 h 717"/>
                  <a:gd name="T6" fmla="*/ 1 w 727"/>
                  <a:gd name="T7" fmla="*/ 5 h 717"/>
                  <a:gd name="T8" fmla="*/ 1 w 727"/>
                  <a:gd name="T9" fmla="*/ 5 h 717"/>
                  <a:gd name="T10" fmla="*/ 1 w 727"/>
                  <a:gd name="T11" fmla="*/ 5 h 717"/>
                  <a:gd name="T12" fmla="*/ 2 w 727"/>
                  <a:gd name="T13" fmla="*/ 5 h 717"/>
                  <a:gd name="T14" fmla="*/ 2 w 727"/>
                  <a:gd name="T15" fmla="*/ 5 h 717"/>
                  <a:gd name="T16" fmla="*/ 2 w 727"/>
                  <a:gd name="T17" fmla="*/ 5 h 717"/>
                  <a:gd name="T18" fmla="*/ 2 w 727"/>
                  <a:gd name="T19" fmla="*/ 4 h 717"/>
                  <a:gd name="T20" fmla="*/ 3 w 727"/>
                  <a:gd name="T21" fmla="*/ 4 h 717"/>
                  <a:gd name="T22" fmla="*/ 3 w 727"/>
                  <a:gd name="T23" fmla="*/ 4 h 717"/>
                  <a:gd name="T24" fmla="*/ 3 w 727"/>
                  <a:gd name="T25" fmla="*/ 4 h 717"/>
                  <a:gd name="T26" fmla="*/ 3 w 727"/>
                  <a:gd name="T27" fmla="*/ 4 h 717"/>
                  <a:gd name="T28" fmla="*/ 4 w 727"/>
                  <a:gd name="T29" fmla="*/ 4 h 717"/>
                  <a:gd name="T30" fmla="*/ 4 w 727"/>
                  <a:gd name="T31" fmla="*/ 3 h 717"/>
                  <a:gd name="T32" fmla="*/ 4 w 727"/>
                  <a:gd name="T33" fmla="*/ 3 h 717"/>
                  <a:gd name="T34" fmla="*/ 4 w 727"/>
                  <a:gd name="T35" fmla="*/ 3 h 717"/>
                  <a:gd name="T36" fmla="*/ 4 w 727"/>
                  <a:gd name="T37" fmla="*/ 3 h 717"/>
                  <a:gd name="T38" fmla="*/ 4 w 727"/>
                  <a:gd name="T39" fmla="*/ 2 h 717"/>
                  <a:gd name="T40" fmla="*/ 4 w 727"/>
                  <a:gd name="T41" fmla="*/ 2 h 717"/>
                  <a:gd name="T42" fmla="*/ 5 w 727"/>
                  <a:gd name="T43" fmla="*/ 2 h 717"/>
                  <a:gd name="T44" fmla="*/ 5 w 727"/>
                  <a:gd name="T45" fmla="*/ 2 h 717"/>
                  <a:gd name="T46" fmla="*/ 5 w 727"/>
                  <a:gd name="T47" fmla="*/ 1 h 717"/>
                  <a:gd name="T48" fmla="*/ 5 w 727"/>
                  <a:gd name="T49" fmla="*/ 1 h 717"/>
                  <a:gd name="T50" fmla="*/ 5 w 727"/>
                  <a:gd name="T51" fmla="*/ 1 h 717"/>
                  <a:gd name="T52" fmla="*/ 5 w 727"/>
                  <a:gd name="T53" fmla="*/ 0 h 717"/>
                  <a:gd name="T54" fmla="*/ 5 w 727"/>
                  <a:gd name="T55" fmla="*/ 0 h 717"/>
                  <a:gd name="T56" fmla="*/ 5 w 727"/>
                  <a:gd name="T57" fmla="*/ 0 h 717"/>
                  <a:gd name="T58" fmla="*/ 5 w 727"/>
                  <a:gd name="T59" fmla="*/ 0 h 717"/>
                  <a:gd name="T60" fmla="*/ 5 w 727"/>
                  <a:gd name="T61" fmla="*/ 1 h 717"/>
                  <a:gd name="T62" fmla="*/ 5 w 727"/>
                  <a:gd name="T63" fmla="*/ 1 h 717"/>
                  <a:gd name="T64" fmla="*/ 4 w 727"/>
                  <a:gd name="T65" fmla="*/ 1 h 717"/>
                  <a:gd name="T66" fmla="*/ 4 w 727"/>
                  <a:gd name="T67" fmla="*/ 2 h 717"/>
                  <a:gd name="T68" fmla="*/ 4 w 727"/>
                  <a:gd name="T69" fmla="*/ 2 h 717"/>
                  <a:gd name="T70" fmla="*/ 4 w 727"/>
                  <a:gd name="T71" fmla="*/ 2 h 717"/>
                  <a:gd name="T72" fmla="*/ 4 w 727"/>
                  <a:gd name="T73" fmla="*/ 3 h 717"/>
                  <a:gd name="T74" fmla="*/ 4 w 727"/>
                  <a:gd name="T75" fmla="*/ 3 h 717"/>
                  <a:gd name="T76" fmla="*/ 4 w 727"/>
                  <a:gd name="T77" fmla="*/ 3 h 717"/>
                  <a:gd name="T78" fmla="*/ 4 w 727"/>
                  <a:gd name="T79" fmla="*/ 3 h 717"/>
                  <a:gd name="T80" fmla="*/ 3 w 727"/>
                  <a:gd name="T81" fmla="*/ 4 h 717"/>
                  <a:gd name="T82" fmla="*/ 3 w 727"/>
                  <a:gd name="T83" fmla="*/ 4 h 717"/>
                  <a:gd name="T84" fmla="*/ 3 w 727"/>
                  <a:gd name="T85" fmla="*/ 4 h 717"/>
                  <a:gd name="T86" fmla="*/ 3 w 727"/>
                  <a:gd name="T87" fmla="*/ 4 h 717"/>
                  <a:gd name="T88" fmla="*/ 2 w 727"/>
                  <a:gd name="T89" fmla="*/ 4 h 717"/>
                  <a:gd name="T90" fmla="*/ 2 w 727"/>
                  <a:gd name="T91" fmla="*/ 4 h 717"/>
                  <a:gd name="T92" fmla="*/ 2 w 727"/>
                  <a:gd name="T93" fmla="*/ 4 h 717"/>
                  <a:gd name="T94" fmla="*/ 1 w 727"/>
                  <a:gd name="T95" fmla="*/ 5 h 717"/>
                  <a:gd name="T96" fmla="*/ 1 w 727"/>
                  <a:gd name="T97" fmla="*/ 5 h 717"/>
                  <a:gd name="T98" fmla="*/ 1 w 727"/>
                  <a:gd name="T99" fmla="*/ 5 h 717"/>
                  <a:gd name="T100" fmla="*/ 1 w 727"/>
                  <a:gd name="T101" fmla="*/ 5 h 717"/>
                  <a:gd name="T102" fmla="*/ 1 w 727"/>
                  <a:gd name="T103" fmla="*/ 5 h 717"/>
                  <a:gd name="T104" fmla="*/ 0 w 727"/>
                  <a:gd name="T105" fmla="*/ 5 h 717"/>
                  <a:gd name="T106" fmla="*/ 0 w 727"/>
                  <a:gd name="T107" fmla="*/ 5 h 717"/>
                  <a:gd name="T108" fmla="*/ 0 w 727"/>
                  <a:gd name="T109" fmla="*/ 5 h 7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7" h="717">
                    <a:moveTo>
                      <a:pt x="0" y="717"/>
                    </a:moveTo>
                    <a:lnTo>
                      <a:pt x="41" y="717"/>
                    </a:lnTo>
                    <a:lnTo>
                      <a:pt x="84" y="717"/>
                    </a:lnTo>
                    <a:lnTo>
                      <a:pt x="136" y="717"/>
                    </a:lnTo>
                    <a:lnTo>
                      <a:pt x="178" y="717"/>
                    </a:lnTo>
                    <a:lnTo>
                      <a:pt x="210" y="717"/>
                    </a:lnTo>
                    <a:lnTo>
                      <a:pt x="252" y="717"/>
                    </a:lnTo>
                    <a:lnTo>
                      <a:pt x="252" y="675"/>
                    </a:lnTo>
                    <a:lnTo>
                      <a:pt x="305" y="675"/>
                    </a:lnTo>
                    <a:lnTo>
                      <a:pt x="347" y="632"/>
                    </a:lnTo>
                    <a:lnTo>
                      <a:pt x="390" y="632"/>
                    </a:lnTo>
                    <a:lnTo>
                      <a:pt x="421" y="591"/>
                    </a:lnTo>
                    <a:lnTo>
                      <a:pt x="464" y="591"/>
                    </a:lnTo>
                    <a:lnTo>
                      <a:pt x="464" y="548"/>
                    </a:lnTo>
                    <a:lnTo>
                      <a:pt x="516" y="506"/>
                    </a:lnTo>
                    <a:lnTo>
                      <a:pt x="558" y="465"/>
                    </a:lnTo>
                    <a:lnTo>
                      <a:pt x="558" y="422"/>
                    </a:lnTo>
                    <a:lnTo>
                      <a:pt x="600" y="422"/>
                    </a:lnTo>
                    <a:lnTo>
                      <a:pt x="600" y="380"/>
                    </a:lnTo>
                    <a:lnTo>
                      <a:pt x="631" y="337"/>
                    </a:lnTo>
                    <a:lnTo>
                      <a:pt x="631" y="296"/>
                    </a:lnTo>
                    <a:lnTo>
                      <a:pt x="674" y="254"/>
                    </a:lnTo>
                    <a:lnTo>
                      <a:pt x="674" y="211"/>
                    </a:lnTo>
                    <a:lnTo>
                      <a:pt x="674" y="169"/>
                    </a:lnTo>
                    <a:lnTo>
                      <a:pt x="727" y="128"/>
                    </a:lnTo>
                    <a:lnTo>
                      <a:pt x="727" y="85"/>
                    </a:lnTo>
                    <a:lnTo>
                      <a:pt x="727" y="43"/>
                    </a:lnTo>
                    <a:lnTo>
                      <a:pt x="727" y="0"/>
                    </a:lnTo>
                    <a:lnTo>
                      <a:pt x="674" y="0"/>
                    </a:lnTo>
                    <a:lnTo>
                      <a:pt x="674" y="43"/>
                    </a:lnTo>
                    <a:lnTo>
                      <a:pt x="674" y="85"/>
                    </a:lnTo>
                    <a:lnTo>
                      <a:pt x="674" y="128"/>
                    </a:lnTo>
                    <a:lnTo>
                      <a:pt x="631" y="169"/>
                    </a:lnTo>
                    <a:lnTo>
                      <a:pt x="631" y="211"/>
                    </a:lnTo>
                    <a:lnTo>
                      <a:pt x="631" y="254"/>
                    </a:lnTo>
                    <a:lnTo>
                      <a:pt x="600" y="337"/>
                    </a:lnTo>
                    <a:lnTo>
                      <a:pt x="558" y="380"/>
                    </a:lnTo>
                    <a:lnTo>
                      <a:pt x="558" y="422"/>
                    </a:lnTo>
                    <a:lnTo>
                      <a:pt x="516" y="422"/>
                    </a:lnTo>
                    <a:lnTo>
                      <a:pt x="516" y="465"/>
                    </a:lnTo>
                    <a:lnTo>
                      <a:pt x="464" y="506"/>
                    </a:lnTo>
                    <a:lnTo>
                      <a:pt x="421" y="548"/>
                    </a:lnTo>
                    <a:lnTo>
                      <a:pt x="390" y="548"/>
                    </a:lnTo>
                    <a:lnTo>
                      <a:pt x="390" y="591"/>
                    </a:lnTo>
                    <a:lnTo>
                      <a:pt x="347" y="591"/>
                    </a:lnTo>
                    <a:lnTo>
                      <a:pt x="305" y="632"/>
                    </a:lnTo>
                    <a:lnTo>
                      <a:pt x="252" y="632"/>
                    </a:lnTo>
                    <a:lnTo>
                      <a:pt x="210" y="675"/>
                    </a:lnTo>
                    <a:lnTo>
                      <a:pt x="178" y="675"/>
                    </a:lnTo>
                    <a:lnTo>
                      <a:pt x="136" y="675"/>
                    </a:lnTo>
                    <a:lnTo>
                      <a:pt x="84" y="675"/>
                    </a:lnTo>
                    <a:lnTo>
                      <a:pt x="84" y="717"/>
                    </a:lnTo>
                    <a:lnTo>
                      <a:pt x="41" y="717"/>
                    </a:lnTo>
                    <a:lnTo>
                      <a:pt x="0" y="717"/>
                    </a:lnTo>
                    <a:close/>
                  </a:path>
                </a:pathLst>
              </a:custGeom>
              <a:solidFill>
                <a:srgbClr val="FF9900"/>
              </a:solidFill>
              <a:ln w="9525">
                <a:solidFill>
                  <a:srgbClr val="FF9900"/>
                </a:solidFill>
                <a:round/>
                <a:headEnd/>
                <a:tailEnd/>
              </a:ln>
            </p:spPr>
            <p:txBody>
              <a:bodyPr/>
              <a:lstStyle/>
              <a:p>
                <a:endParaRPr lang="el-GR"/>
              </a:p>
            </p:txBody>
          </p:sp>
          <p:sp>
            <p:nvSpPr>
              <p:cNvPr id="50355" name="Freeform 104"/>
              <p:cNvSpPr>
                <a:spLocks/>
              </p:cNvSpPr>
              <p:nvPr/>
            </p:nvSpPr>
            <p:spPr bwMode="auto">
              <a:xfrm>
                <a:off x="1719" y="2671"/>
                <a:ext cx="60" cy="60"/>
              </a:xfrm>
              <a:custGeom>
                <a:avLst/>
                <a:gdLst>
                  <a:gd name="T0" fmla="*/ 0 w 717"/>
                  <a:gd name="T1" fmla="*/ 0 h 717"/>
                  <a:gd name="T2" fmla="*/ 0 w 717"/>
                  <a:gd name="T3" fmla="*/ 0 h 717"/>
                  <a:gd name="T4" fmla="*/ 0 w 717"/>
                  <a:gd name="T5" fmla="*/ 1 h 717"/>
                  <a:gd name="T6" fmla="*/ 0 w 717"/>
                  <a:gd name="T7" fmla="*/ 1 h 717"/>
                  <a:gd name="T8" fmla="*/ 0 w 717"/>
                  <a:gd name="T9" fmla="*/ 1 h 717"/>
                  <a:gd name="T10" fmla="*/ 0 w 717"/>
                  <a:gd name="T11" fmla="*/ 2 h 717"/>
                  <a:gd name="T12" fmla="*/ 0 w 717"/>
                  <a:gd name="T13" fmla="*/ 2 h 717"/>
                  <a:gd name="T14" fmla="*/ 1 w 717"/>
                  <a:gd name="T15" fmla="*/ 2 h 717"/>
                  <a:gd name="T16" fmla="*/ 1 w 717"/>
                  <a:gd name="T17" fmla="*/ 2 h 717"/>
                  <a:gd name="T18" fmla="*/ 1 w 717"/>
                  <a:gd name="T19" fmla="*/ 3 h 717"/>
                  <a:gd name="T20" fmla="*/ 1 w 717"/>
                  <a:gd name="T21" fmla="*/ 3 h 717"/>
                  <a:gd name="T22" fmla="*/ 1 w 717"/>
                  <a:gd name="T23" fmla="*/ 3 h 717"/>
                  <a:gd name="T24" fmla="*/ 2 w 717"/>
                  <a:gd name="T25" fmla="*/ 4 h 717"/>
                  <a:gd name="T26" fmla="*/ 2 w 717"/>
                  <a:gd name="T27" fmla="*/ 4 h 717"/>
                  <a:gd name="T28" fmla="*/ 2 w 717"/>
                  <a:gd name="T29" fmla="*/ 4 h 717"/>
                  <a:gd name="T30" fmla="*/ 2 w 717"/>
                  <a:gd name="T31" fmla="*/ 4 h 717"/>
                  <a:gd name="T32" fmla="*/ 2 w 717"/>
                  <a:gd name="T33" fmla="*/ 4 h 717"/>
                  <a:gd name="T34" fmla="*/ 2 w 717"/>
                  <a:gd name="T35" fmla="*/ 4 h 717"/>
                  <a:gd name="T36" fmla="*/ 3 w 717"/>
                  <a:gd name="T37" fmla="*/ 4 h 717"/>
                  <a:gd name="T38" fmla="*/ 3 w 717"/>
                  <a:gd name="T39" fmla="*/ 5 h 717"/>
                  <a:gd name="T40" fmla="*/ 3 w 717"/>
                  <a:gd name="T41" fmla="*/ 5 h 717"/>
                  <a:gd name="T42" fmla="*/ 4 w 717"/>
                  <a:gd name="T43" fmla="*/ 5 h 717"/>
                  <a:gd name="T44" fmla="*/ 4 w 717"/>
                  <a:gd name="T45" fmla="*/ 5 h 717"/>
                  <a:gd name="T46" fmla="*/ 4 w 717"/>
                  <a:gd name="T47" fmla="*/ 5 h 717"/>
                  <a:gd name="T48" fmla="*/ 5 w 717"/>
                  <a:gd name="T49" fmla="*/ 5 h 717"/>
                  <a:gd name="T50" fmla="*/ 5 w 717"/>
                  <a:gd name="T51" fmla="*/ 5 h 717"/>
                  <a:gd name="T52" fmla="*/ 5 w 717"/>
                  <a:gd name="T53" fmla="*/ 5 h 717"/>
                  <a:gd name="T54" fmla="*/ 5 w 717"/>
                  <a:gd name="T55" fmla="*/ 5 h 717"/>
                  <a:gd name="T56" fmla="*/ 5 w 717"/>
                  <a:gd name="T57" fmla="*/ 5 h 717"/>
                  <a:gd name="T58" fmla="*/ 4 w 717"/>
                  <a:gd name="T59" fmla="*/ 5 h 717"/>
                  <a:gd name="T60" fmla="*/ 4 w 717"/>
                  <a:gd name="T61" fmla="*/ 5 h 717"/>
                  <a:gd name="T62" fmla="*/ 4 w 717"/>
                  <a:gd name="T63" fmla="*/ 5 h 717"/>
                  <a:gd name="T64" fmla="*/ 3 w 717"/>
                  <a:gd name="T65" fmla="*/ 5 h 717"/>
                  <a:gd name="T66" fmla="*/ 3 w 717"/>
                  <a:gd name="T67" fmla="*/ 4 h 717"/>
                  <a:gd name="T68" fmla="*/ 3 w 717"/>
                  <a:gd name="T69" fmla="*/ 4 h 717"/>
                  <a:gd name="T70" fmla="*/ 3 w 717"/>
                  <a:gd name="T71" fmla="*/ 4 h 717"/>
                  <a:gd name="T72" fmla="*/ 3 w 717"/>
                  <a:gd name="T73" fmla="*/ 4 h 717"/>
                  <a:gd name="T74" fmla="*/ 2 w 717"/>
                  <a:gd name="T75" fmla="*/ 4 h 717"/>
                  <a:gd name="T76" fmla="*/ 2 w 717"/>
                  <a:gd name="T77" fmla="*/ 4 h 717"/>
                  <a:gd name="T78" fmla="*/ 2 w 717"/>
                  <a:gd name="T79" fmla="*/ 4 h 717"/>
                  <a:gd name="T80" fmla="*/ 2 w 717"/>
                  <a:gd name="T81" fmla="*/ 3 h 717"/>
                  <a:gd name="T82" fmla="*/ 2 w 717"/>
                  <a:gd name="T83" fmla="*/ 3 h 717"/>
                  <a:gd name="T84" fmla="*/ 1 w 717"/>
                  <a:gd name="T85" fmla="*/ 3 h 717"/>
                  <a:gd name="T86" fmla="*/ 1 w 717"/>
                  <a:gd name="T87" fmla="*/ 3 h 717"/>
                  <a:gd name="T88" fmla="*/ 1 w 717"/>
                  <a:gd name="T89" fmla="*/ 3 h 717"/>
                  <a:gd name="T90" fmla="*/ 1 w 717"/>
                  <a:gd name="T91" fmla="*/ 2 h 717"/>
                  <a:gd name="T92" fmla="*/ 1 w 717"/>
                  <a:gd name="T93" fmla="*/ 2 h 717"/>
                  <a:gd name="T94" fmla="*/ 1 w 717"/>
                  <a:gd name="T95" fmla="*/ 2 h 717"/>
                  <a:gd name="T96" fmla="*/ 1 w 717"/>
                  <a:gd name="T97" fmla="*/ 2 h 717"/>
                  <a:gd name="T98" fmla="*/ 1 w 717"/>
                  <a:gd name="T99" fmla="*/ 1 h 717"/>
                  <a:gd name="T100" fmla="*/ 0 w 717"/>
                  <a:gd name="T101" fmla="*/ 1 h 717"/>
                  <a:gd name="T102" fmla="*/ 0 w 717"/>
                  <a:gd name="T103" fmla="*/ 1 h 717"/>
                  <a:gd name="T104" fmla="*/ 0 w 717"/>
                  <a:gd name="T105" fmla="*/ 1 h 717"/>
                  <a:gd name="T106" fmla="*/ 0 w 717"/>
                  <a:gd name="T107" fmla="*/ 0 h 717"/>
                  <a:gd name="T108" fmla="*/ 0 w 717"/>
                  <a:gd name="T109" fmla="*/ 0 h 717"/>
                  <a:gd name="T110" fmla="*/ 0 w 717"/>
                  <a:gd name="T111" fmla="*/ 0 h 717"/>
                  <a:gd name="T112" fmla="*/ 0 w 717"/>
                  <a:gd name="T113" fmla="*/ 0 h 7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17" h="717">
                    <a:moveTo>
                      <a:pt x="0" y="0"/>
                    </a:moveTo>
                    <a:lnTo>
                      <a:pt x="0" y="43"/>
                    </a:lnTo>
                    <a:lnTo>
                      <a:pt x="0" y="85"/>
                    </a:lnTo>
                    <a:lnTo>
                      <a:pt x="0" y="128"/>
                    </a:lnTo>
                    <a:lnTo>
                      <a:pt x="0" y="169"/>
                    </a:lnTo>
                    <a:lnTo>
                      <a:pt x="53" y="211"/>
                    </a:lnTo>
                    <a:lnTo>
                      <a:pt x="53" y="254"/>
                    </a:lnTo>
                    <a:lnTo>
                      <a:pt x="95" y="296"/>
                    </a:lnTo>
                    <a:lnTo>
                      <a:pt x="95" y="337"/>
                    </a:lnTo>
                    <a:lnTo>
                      <a:pt x="126" y="380"/>
                    </a:lnTo>
                    <a:lnTo>
                      <a:pt x="126" y="422"/>
                    </a:lnTo>
                    <a:lnTo>
                      <a:pt x="169" y="465"/>
                    </a:lnTo>
                    <a:lnTo>
                      <a:pt x="211" y="506"/>
                    </a:lnTo>
                    <a:lnTo>
                      <a:pt x="211" y="548"/>
                    </a:lnTo>
                    <a:lnTo>
                      <a:pt x="263" y="591"/>
                    </a:lnTo>
                    <a:lnTo>
                      <a:pt x="306" y="591"/>
                    </a:lnTo>
                    <a:lnTo>
                      <a:pt x="306" y="632"/>
                    </a:lnTo>
                    <a:lnTo>
                      <a:pt x="337" y="632"/>
                    </a:lnTo>
                    <a:lnTo>
                      <a:pt x="380" y="632"/>
                    </a:lnTo>
                    <a:lnTo>
                      <a:pt x="432" y="675"/>
                    </a:lnTo>
                    <a:lnTo>
                      <a:pt x="474" y="717"/>
                    </a:lnTo>
                    <a:lnTo>
                      <a:pt x="506" y="717"/>
                    </a:lnTo>
                    <a:lnTo>
                      <a:pt x="548" y="717"/>
                    </a:lnTo>
                    <a:lnTo>
                      <a:pt x="590" y="717"/>
                    </a:lnTo>
                    <a:lnTo>
                      <a:pt x="643" y="717"/>
                    </a:lnTo>
                    <a:lnTo>
                      <a:pt x="684" y="717"/>
                    </a:lnTo>
                    <a:lnTo>
                      <a:pt x="717" y="717"/>
                    </a:lnTo>
                    <a:lnTo>
                      <a:pt x="684" y="717"/>
                    </a:lnTo>
                    <a:lnTo>
                      <a:pt x="643" y="717"/>
                    </a:lnTo>
                    <a:lnTo>
                      <a:pt x="590" y="675"/>
                    </a:lnTo>
                    <a:lnTo>
                      <a:pt x="548" y="675"/>
                    </a:lnTo>
                    <a:lnTo>
                      <a:pt x="506" y="675"/>
                    </a:lnTo>
                    <a:lnTo>
                      <a:pt x="474" y="675"/>
                    </a:lnTo>
                    <a:lnTo>
                      <a:pt x="474" y="632"/>
                    </a:lnTo>
                    <a:lnTo>
                      <a:pt x="432" y="632"/>
                    </a:lnTo>
                    <a:lnTo>
                      <a:pt x="380" y="632"/>
                    </a:lnTo>
                    <a:lnTo>
                      <a:pt x="380" y="591"/>
                    </a:lnTo>
                    <a:lnTo>
                      <a:pt x="337" y="591"/>
                    </a:lnTo>
                    <a:lnTo>
                      <a:pt x="306" y="548"/>
                    </a:lnTo>
                    <a:lnTo>
                      <a:pt x="263" y="506"/>
                    </a:lnTo>
                    <a:lnTo>
                      <a:pt x="211" y="465"/>
                    </a:lnTo>
                    <a:lnTo>
                      <a:pt x="211" y="422"/>
                    </a:lnTo>
                    <a:lnTo>
                      <a:pt x="169" y="422"/>
                    </a:lnTo>
                    <a:lnTo>
                      <a:pt x="169" y="380"/>
                    </a:lnTo>
                    <a:lnTo>
                      <a:pt x="126" y="380"/>
                    </a:lnTo>
                    <a:lnTo>
                      <a:pt x="126" y="337"/>
                    </a:lnTo>
                    <a:lnTo>
                      <a:pt x="95" y="296"/>
                    </a:lnTo>
                    <a:lnTo>
                      <a:pt x="95" y="254"/>
                    </a:lnTo>
                    <a:lnTo>
                      <a:pt x="95" y="211"/>
                    </a:lnTo>
                    <a:lnTo>
                      <a:pt x="95" y="169"/>
                    </a:lnTo>
                    <a:lnTo>
                      <a:pt x="53" y="169"/>
                    </a:lnTo>
                    <a:lnTo>
                      <a:pt x="53" y="128"/>
                    </a:lnTo>
                    <a:lnTo>
                      <a:pt x="53" y="85"/>
                    </a:lnTo>
                    <a:lnTo>
                      <a:pt x="53" y="43"/>
                    </a:lnTo>
                    <a:lnTo>
                      <a:pt x="53" y="0"/>
                    </a:lnTo>
                    <a:lnTo>
                      <a:pt x="0" y="0"/>
                    </a:lnTo>
                    <a:close/>
                  </a:path>
                </a:pathLst>
              </a:custGeom>
              <a:solidFill>
                <a:srgbClr val="FF9900"/>
              </a:solidFill>
              <a:ln w="9525">
                <a:solidFill>
                  <a:srgbClr val="FF9900"/>
                </a:solidFill>
                <a:round/>
                <a:headEnd/>
                <a:tailEnd/>
              </a:ln>
            </p:spPr>
            <p:txBody>
              <a:bodyPr/>
              <a:lstStyle/>
              <a:p>
                <a:endParaRPr lang="el-GR"/>
              </a:p>
            </p:txBody>
          </p:sp>
          <p:sp>
            <p:nvSpPr>
              <p:cNvPr id="50356" name="Freeform 105"/>
              <p:cNvSpPr>
                <a:spLocks/>
              </p:cNvSpPr>
              <p:nvPr/>
            </p:nvSpPr>
            <p:spPr bwMode="auto">
              <a:xfrm>
                <a:off x="1719" y="2612"/>
                <a:ext cx="60" cy="59"/>
              </a:xfrm>
              <a:custGeom>
                <a:avLst/>
                <a:gdLst>
                  <a:gd name="T0" fmla="*/ 5 w 717"/>
                  <a:gd name="T1" fmla="*/ 0 h 715"/>
                  <a:gd name="T2" fmla="*/ 5 w 717"/>
                  <a:gd name="T3" fmla="*/ 0 h 715"/>
                  <a:gd name="T4" fmla="*/ 5 w 717"/>
                  <a:gd name="T5" fmla="*/ 0 h 715"/>
                  <a:gd name="T6" fmla="*/ 4 w 717"/>
                  <a:gd name="T7" fmla="*/ 0 h 715"/>
                  <a:gd name="T8" fmla="*/ 4 w 717"/>
                  <a:gd name="T9" fmla="*/ 0 h 715"/>
                  <a:gd name="T10" fmla="*/ 4 w 717"/>
                  <a:gd name="T11" fmla="*/ 0 h 715"/>
                  <a:gd name="T12" fmla="*/ 3 w 717"/>
                  <a:gd name="T13" fmla="*/ 1 h 715"/>
                  <a:gd name="T14" fmla="*/ 3 w 717"/>
                  <a:gd name="T15" fmla="*/ 1 h 715"/>
                  <a:gd name="T16" fmla="*/ 3 w 717"/>
                  <a:gd name="T17" fmla="*/ 1 h 715"/>
                  <a:gd name="T18" fmla="*/ 2 w 717"/>
                  <a:gd name="T19" fmla="*/ 1 h 715"/>
                  <a:gd name="T20" fmla="*/ 2 w 717"/>
                  <a:gd name="T21" fmla="*/ 1 h 715"/>
                  <a:gd name="T22" fmla="*/ 2 w 717"/>
                  <a:gd name="T23" fmla="*/ 1 h 715"/>
                  <a:gd name="T24" fmla="*/ 2 w 717"/>
                  <a:gd name="T25" fmla="*/ 1 h 715"/>
                  <a:gd name="T26" fmla="*/ 2 w 717"/>
                  <a:gd name="T27" fmla="*/ 1 h 715"/>
                  <a:gd name="T28" fmla="*/ 2 w 717"/>
                  <a:gd name="T29" fmla="*/ 2 h 715"/>
                  <a:gd name="T30" fmla="*/ 1 w 717"/>
                  <a:gd name="T31" fmla="*/ 2 h 715"/>
                  <a:gd name="T32" fmla="*/ 1 w 717"/>
                  <a:gd name="T33" fmla="*/ 2 h 715"/>
                  <a:gd name="T34" fmla="*/ 1 w 717"/>
                  <a:gd name="T35" fmla="*/ 2 h 715"/>
                  <a:gd name="T36" fmla="*/ 1 w 717"/>
                  <a:gd name="T37" fmla="*/ 3 h 715"/>
                  <a:gd name="T38" fmla="*/ 1 w 717"/>
                  <a:gd name="T39" fmla="*/ 3 h 715"/>
                  <a:gd name="T40" fmla="*/ 1 w 717"/>
                  <a:gd name="T41" fmla="*/ 3 h 715"/>
                  <a:gd name="T42" fmla="*/ 1 w 717"/>
                  <a:gd name="T43" fmla="*/ 3 h 715"/>
                  <a:gd name="T44" fmla="*/ 0 w 717"/>
                  <a:gd name="T45" fmla="*/ 3 h 715"/>
                  <a:gd name="T46" fmla="*/ 0 w 717"/>
                  <a:gd name="T47" fmla="*/ 4 h 715"/>
                  <a:gd name="T48" fmla="*/ 0 w 717"/>
                  <a:gd name="T49" fmla="*/ 4 h 715"/>
                  <a:gd name="T50" fmla="*/ 0 w 717"/>
                  <a:gd name="T51" fmla="*/ 4 h 715"/>
                  <a:gd name="T52" fmla="*/ 0 w 717"/>
                  <a:gd name="T53" fmla="*/ 5 h 715"/>
                  <a:gd name="T54" fmla="*/ 0 w 717"/>
                  <a:gd name="T55" fmla="*/ 5 h 715"/>
                  <a:gd name="T56" fmla="*/ 0 w 717"/>
                  <a:gd name="T57" fmla="*/ 5 h 715"/>
                  <a:gd name="T58" fmla="*/ 0 w 717"/>
                  <a:gd name="T59" fmla="*/ 5 h 715"/>
                  <a:gd name="T60" fmla="*/ 0 w 717"/>
                  <a:gd name="T61" fmla="*/ 4 h 715"/>
                  <a:gd name="T62" fmla="*/ 0 w 717"/>
                  <a:gd name="T63" fmla="*/ 4 h 715"/>
                  <a:gd name="T64" fmla="*/ 1 w 717"/>
                  <a:gd name="T65" fmla="*/ 4 h 715"/>
                  <a:gd name="T66" fmla="*/ 1 w 717"/>
                  <a:gd name="T67" fmla="*/ 3 h 715"/>
                  <a:gd name="T68" fmla="*/ 1 w 717"/>
                  <a:gd name="T69" fmla="*/ 3 h 715"/>
                  <a:gd name="T70" fmla="*/ 1 w 717"/>
                  <a:gd name="T71" fmla="*/ 3 h 715"/>
                  <a:gd name="T72" fmla="*/ 1 w 717"/>
                  <a:gd name="T73" fmla="*/ 3 h 715"/>
                  <a:gd name="T74" fmla="*/ 1 w 717"/>
                  <a:gd name="T75" fmla="*/ 2 h 715"/>
                  <a:gd name="T76" fmla="*/ 2 w 717"/>
                  <a:gd name="T77" fmla="*/ 2 h 715"/>
                  <a:gd name="T78" fmla="*/ 2 w 717"/>
                  <a:gd name="T79" fmla="*/ 2 h 715"/>
                  <a:gd name="T80" fmla="*/ 2 w 717"/>
                  <a:gd name="T81" fmla="*/ 1 h 715"/>
                  <a:gd name="T82" fmla="*/ 2 w 717"/>
                  <a:gd name="T83" fmla="*/ 1 h 715"/>
                  <a:gd name="T84" fmla="*/ 2 w 717"/>
                  <a:gd name="T85" fmla="*/ 1 h 715"/>
                  <a:gd name="T86" fmla="*/ 3 w 717"/>
                  <a:gd name="T87" fmla="*/ 1 h 715"/>
                  <a:gd name="T88" fmla="*/ 3 w 717"/>
                  <a:gd name="T89" fmla="*/ 1 h 715"/>
                  <a:gd name="T90" fmla="*/ 3 w 717"/>
                  <a:gd name="T91" fmla="*/ 1 h 715"/>
                  <a:gd name="T92" fmla="*/ 3 w 717"/>
                  <a:gd name="T93" fmla="*/ 1 h 715"/>
                  <a:gd name="T94" fmla="*/ 3 w 717"/>
                  <a:gd name="T95" fmla="*/ 1 h 715"/>
                  <a:gd name="T96" fmla="*/ 4 w 717"/>
                  <a:gd name="T97" fmla="*/ 1 h 715"/>
                  <a:gd name="T98" fmla="*/ 4 w 717"/>
                  <a:gd name="T99" fmla="*/ 1 h 715"/>
                  <a:gd name="T100" fmla="*/ 4 w 717"/>
                  <a:gd name="T101" fmla="*/ 1 h 715"/>
                  <a:gd name="T102" fmla="*/ 5 w 717"/>
                  <a:gd name="T103" fmla="*/ 1 h 715"/>
                  <a:gd name="T104" fmla="*/ 5 w 717"/>
                  <a:gd name="T105" fmla="*/ 0 h 715"/>
                  <a:gd name="T106" fmla="*/ 5 w 717"/>
                  <a:gd name="T107" fmla="*/ 0 h 715"/>
                  <a:gd name="T108" fmla="*/ 5 w 717"/>
                  <a:gd name="T109" fmla="*/ 0 h 715"/>
                  <a:gd name="T110" fmla="*/ 5 w 717"/>
                  <a:gd name="T111" fmla="*/ 0 h 7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17" h="715">
                    <a:moveTo>
                      <a:pt x="717" y="0"/>
                    </a:moveTo>
                    <a:lnTo>
                      <a:pt x="684" y="0"/>
                    </a:lnTo>
                    <a:lnTo>
                      <a:pt x="643" y="42"/>
                    </a:lnTo>
                    <a:lnTo>
                      <a:pt x="590" y="42"/>
                    </a:lnTo>
                    <a:lnTo>
                      <a:pt x="548" y="42"/>
                    </a:lnTo>
                    <a:lnTo>
                      <a:pt x="506" y="42"/>
                    </a:lnTo>
                    <a:lnTo>
                      <a:pt x="474" y="84"/>
                    </a:lnTo>
                    <a:lnTo>
                      <a:pt x="432" y="84"/>
                    </a:lnTo>
                    <a:lnTo>
                      <a:pt x="380" y="126"/>
                    </a:lnTo>
                    <a:lnTo>
                      <a:pt x="337" y="126"/>
                    </a:lnTo>
                    <a:lnTo>
                      <a:pt x="306" y="126"/>
                    </a:lnTo>
                    <a:lnTo>
                      <a:pt x="306" y="168"/>
                    </a:lnTo>
                    <a:lnTo>
                      <a:pt x="263" y="168"/>
                    </a:lnTo>
                    <a:lnTo>
                      <a:pt x="211" y="211"/>
                    </a:lnTo>
                    <a:lnTo>
                      <a:pt x="211" y="252"/>
                    </a:lnTo>
                    <a:lnTo>
                      <a:pt x="169" y="294"/>
                    </a:lnTo>
                    <a:lnTo>
                      <a:pt x="126" y="294"/>
                    </a:lnTo>
                    <a:lnTo>
                      <a:pt x="126" y="337"/>
                    </a:lnTo>
                    <a:lnTo>
                      <a:pt x="126" y="379"/>
                    </a:lnTo>
                    <a:lnTo>
                      <a:pt x="95" y="379"/>
                    </a:lnTo>
                    <a:lnTo>
                      <a:pt x="95" y="420"/>
                    </a:lnTo>
                    <a:lnTo>
                      <a:pt x="95" y="463"/>
                    </a:lnTo>
                    <a:lnTo>
                      <a:pt x="53" y="505"/>
                    </a:lnTo>
                    <a:lnTo>
                      <a:pt x="53" y="548"/>
                    </a:lnTo>
                    <a:lnTo>
                      <a:pt x="0" y="589"/>
                    </a:lnTo>
                    <a:lnTo>
                      <a:pt x="0" y="632"/>
                    </a:lnTo>
                    <a:lnTo>
                      <a:pt x="0" y="674"/>
                    </a:lnTo>
                    <a:lnTo>
                      <a:pt x="0" y="715"/>
                    </a:lnTo>
                    <a:lnTo>
                      <a:pt x="53" y="715"/>
                    </a:lnTo>
                    <a:lnTo>
                      <a:pt x="53" y="674"/>
                    </a:lnTo>
                    <a:lnTo>
                      <a:pt x="53" y="632"/>
                    </a:lnTo>
                    <a:lnTo>
                      <a:pt x="53" y="589"/>
                    </a:lnTo>
                    <a:lnTo>
                      <a:pt x="95" y="548"/>
                    </a:lnTo>
                    <a:lnTo>
                      <a:pt x="95" y="505"/>
                    </a:lnTo>
                    <a:lnTo>
                      <a:pt x="95" y="463"/>
                    </a:lnTo>
                    <a:lnTo>
                      <a:pt x="126" y="420"/>
                    </a:lnTo>
                    <a:lnTo>
                      <a:pt x="126" y="379"/>
                    </a:lnTo>
                    <a:lnTo>
                      <a:pt x="169" y="337"/>
                    </a:lnTo>
                    <a:lnTo>
                      <a:pt x="211" y="294"/>
                    </a:lnTo>
                    <a:lnTo>
                      <a:pt x="263" y="252"/>
                    </a:lnTo>
                    <a:lnTo>
                      <a:pt x="263" y="211"/>
                    </a:lnTo>
                    <a:lnTo>
                      <a:pt x="306" y="211"/>
                    </a:lnTo>
                    <a:lnTo>
                      <a:pt x="337" y="168"/>
                    </a:lnTo>
                    <a:lnTo>
                      <a:pt x="380" y="168"/>
                    </a:lnTo>
                    <a:lnTo>
                      <a:pt x="380" y="126"/>
                    </a:lnTo>
                    <a:lnTo>
                      <a:pt x="432" y="126"/>
                    </a:lnTo>
                    <a:lnTo>
                      <a:pt x="474" y="126"/>
                    </a:lnTo>
                    <a:lnTo>
                      <a:pt x="474" y="84"/>
                    </a:lnTo>
                    <a:lnTo>
                      <a:pt x="506" y="84"/>
                    </a:lnTo>
                    <a:lnTo>
                      <a:pt x="548" y="84"/>
                    </a:lnTo>
                    <a:lnTo>
                      <a:pt x="590" y="84"/>
                    </a:lnTo>
                    <a:lnTo>
                      <a:pt x="643" y="84"/>
                    </a:lnTo>
                    <a:lnTo>
                      <a:pt x="684" y="42"/>
                    </a:lnTo>
                    <a:lnTo>
                      <a:pt x="717" y="42"/>
                    </a:lnTo>
                    <a:lnTo>
                      <a:pt x="717" y="0"/>
                    </a:lnTo>
                    <a:close/>
                  </a:path>
                </a:pathLst>
              </a:custGeom>
              <a:solidFill>
                <a:srgbClr val="FF9900"/>
              </a:solidFill>
              <a:ln w="9525">
                <a:solidFill>
                  <a:srgbClr val="FF9900"/>
                </a:solidFill>
                <a:round/>
                <a:headEnd/>
                <a:tailEnd/>
              </a:ln>
            </p:spPr>
            <p:txBody>
              <a:bodyPr/>
              <a:lstStyle/>
              <a:p>
                <a:endParaRPr lang="el-GR"/>
              </a:p>
            </p:txBody>
          </p:sp>
          <p:sp>
            <p:nvSpPr>
              <p:cNvPr id="50357" name="Freeform 106"/>
              <p:cNvSpPr>
                <a:spLocks/>
              </p:cNvSpPr>
              <p:nvPr/>
            </p:nvSpPr>
            <p:spPr bwMode="auto">
              <a:xfrm>
                <a:off x="1829" y="2826"/>
                <a:ext cx="2" cy="3"/>
              </a:xfrm>
              <a:custGeom>
                <a:avLst/>
                <a:gdLst>
                  <a:gd name="T0" fmla="*/ 0 w 31"/>
                  <a:gd name="T1" fmla="*/ 0 h 41"/>
                  <a:gd name="T2" fmla="*/ 0 w 31"/>
                  <a:gd name="T3" fmla="*/ 0 h 41"/>
                  <a:gd name="T4" fmla="*/ 0 w 31"/>
                  <a:gd name="T5" fmla="*/ 0 h 41"/>
                  <a:gd name="T6" fmla="*/ 0 w 31"/>
                  <a:gd name="T7" fmla="*/ 0 h 41"/>
                  <a:gd name="T8" fmla="*/ 0 w 31"/>
                  <a:gd name="T9" fmla="*/ 0 h 41"/>
                  <a:gd name="T10" fmla="*/ 0 w 31"/>
                  <a:gd name="T11" fmla="*/ 0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41">
                    <a:moveTo>
                      <a:pt x="0" y="41"/>
                    </a:moveTo>
                    <a:lnTo>
                      <a:pt x="31" y="41"/>
                    </a:lnTo>
                    <a:lnTo>
                      <a:pt x="31" y="0"/>
                    </a:lnTo>
                    <a:lnTo>
                      <a:pt x="0" y="0"/>
                    </a:lnTo>
                    <a:lnTo>
                      <a:pt x="0" y="41"/>
                    </a:lnTo>
                    <a:close/>
                  </a:path>
                </a:pathLst>
              </a:custGeom>
              <a:solidFill>
                <a:srgbClr val="FF9900"/>
              </a:solidFill>
              <a:ln w="9525">
                <a:solidFill>
                  <a:srgbClr val="FF9900"/>
                </a:solidFill>
                <a:round/>
                <a:headEnd/>
                <a:tailEnd/>
              </a:ln>
            </p:spPr>
            <p:txBody>
              <a:bodyPr/>
              <a:lstStyle/>
              <a:p>
                <a:endParaRPr lang="el-GR"/>
              </a:p>
            </p:txBody>
          </p:sp>
          <p:sp>
            <p:nvSpPr>
              <p:cNvPr id="50358" name="Freeform 107"/>
              <p:cNvSpPr>
                <a:spLocks/>
              </p:cNvSpPr>
              <p:nvPr/>
            </p:nvSpPr>
            <p:spPr bwMode="auto">
              <a:xfrm>
                <a:off x="1804" y="2791"/>
                <a:ext cx="25" cy="38"/>
              </a:xfrm>
              <a:custGeom>
                <a:avLst/>
                <a:gdLst>
                  <a:gd name="T0" fmla="*/ 0 w 295"/>
                  <a:gd name="T1" fmla="*/ 0 h 463"/>
                  <a:gd name="T2" fmla="*/ 0 w 295"/>
                  <a:gd name="T3" fmla="*/ 0 h 463"/>
                  <a:gd name="T4" fmla="*/ 0 w 295"/>
                  <a:gd name="T5" fmla="*/ 1 h 463"/>
                  <a:gd name="T6" fmla="*/ 0 w 295"/>
                  <a:gd name="T7" fmla="*/ 1 h 463"/>
                  <a:gd name="T8" fmla="*/ 0 w 295"/>
                  <a:gd name="T9" fmla="*/ 1 h 463"/>
                  <a:gd name="T10" fmla="*/ 1 w 295"/>
                  <a:gd name="T11" fmla="*/ 1 h 463"/>
                  <a:gd name="T12" fmla="*/ 1 w 295"/>
                  <a:gd name="T13" fmla="*/ 2 h 463"/>
                  <a:gd name="T14" fmla="*/ 1 w 295"/>
                  <a:gd name="T15" fmla="*/ 2 h 463"/>
                  <a:gd name="T16" fmla="*/ 1 w 295"/>
                  <a:gd name="T17" fmla="*/ 2 h 463"/>
                  <a:gd name="T18" fmla="*/ 1 w 295"/>
                  <a:gd name="T19" fmla="*/ 3 h 463"/>
                  <a:gd name="T20" fmla="*/ 2 w 295"/>
                  <a:gd name="T21" fmla="*/ 3 h 463"/>
                  <a:gd name="T22" fmla="*/ 2 w 295"/>
                  <a:gd name="T23" fmla="*/ 3 h 463"/>
                  <a:gd name="T24" fmla="*/ 2 w 295"/>
                  <a:gd name="T25" fmla="*/ 3 h 463"/>
                  <a:gd name="T26" fmla="*/ 2 w 295"/>
                  <a:gd name="T27" fmla="*/ 3 h 463"/>
                  <a:gd name="T28" fmla="*/ 2 w 295"/>
                  <a:gd name="T29" fmla="*/ 3 h 463"/>
                  <a:gd name="T30" fmla="*/ 2 w 295"/>
                  <a:gd name="T31" fmla="*/ 3 h 463"/>
                  <a:gd name="T32" fmla="*/ 2 w 295"/>
                  <a:gd name="T33" fmla="*/ 3 h 463"/>
                  <a:gd name="T34" fmla="*/ 2 w 295"/>
                  <a:gd name="T35" fmla="*/ 3 h 463"/>
                  <a:gd name="T36" fmla="*/ 2 w 295"/>
                  <a:gd name="T37" fmla="*/ 2 h 463"/>
                  <a:gd name="T38" fmla="*/ 1 w 295"/>
                  <a:gd name="T39" fmla="*/ 2 h 463"/>
                  <a:gd name="T40" fmla="*/ 1 w 295"/>
                  <a:gd name="T41" fmla="*/ 2 h 463"/>
                  <a:gd name="T42" fmla="*/ 1 w 295"/>
                  <a:gd name="T43" fmla="*/ 1 h 463"/>
                  <a:gd name="T44" fmla="*/ 1 w 295"/>
                  <a:gd name="T45" fmla="*/ 1 h 463"/>
                  <a:gd name="T46" fmla="*/ 1 w 295"/>
                  <a:gd name="T47" fmla="*/ 1 h 463"/>
                  <a:gd name="T48" fmla="*/ 1 w 295"/>
                  <a:gd name="T49" fmla="*/ 1 h 463"/>
                  <a:gd name="T50" fmla="*/ 0 w 295"/>
                  <a:gd name="T51" fmla="*/ 1 h 463"/>
                  <a:gd name="T52" fmla="*/ 0 w 295"/>
                  <a:gd name="T53" fmla="*/ 0 h 463"/>
                  <a:gd name="T54" fmla="*/ 0 w 295"/>
                  <a:gd name="T55" fmla="*/ 0 h 463"/>
                  <a:gd name="T56" fmla="*/ 0 w 295"/>
                  <a:gd name="T57" fmla="*/ 0 h 463"/>
                  <a:gd name="T58" fmla="*/ 0 w 295"/>
                  <a:gd name="T59" fmla="*/ 0 h 4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5" h="463">
                    <a:moveTo>
                      <a:pt x="0" y="0"/>
                    </a:moveTo>
                    <a:lnTo>
                      <a:pt x="0" y="42"/>
                    </a:lnTo>
                    <a:lnTo>
                      <a:pt x="42" y="94"/>
                    </a:lnTo>
                    <a:lnTo>
                      <a:pt x="42" y="126"/>
                    </a:lnTo>
                    <a:lnTo>
                      <a:pt x="42" y="168"/>
                    </a:lnTo>
                    <a:lnTo>
                      <a:pt x="85" y="211"/>
                    </a:lnTo>
                    <a:lnTo>
                      <a:pt x="85" y="253"/>
                    </a:lnTo>
                    <a:lnTo>
                      <a:pt x="116" y="294"/>
                    </a:lnTo>
                    <a:lnTo>
                      <a:pt x="159" y="337"/>
                    </a:lnTo>
                    <a:lnTo>
                      <a:pt x="159" y="379"/>
                    </a:lnTo>
                    <a:lnTo>
                      <a:pt x="211" y="379"/>
                    </a:lnTo>
                    <a:lnTo>
                      <a:pt x="253" y="422"/>
                    </a:lnTo>
                    <a:lnTo>
                      <a:pt x="253" y="463"/>
                    </a:lnTo>
                    <a:lnTo>
                      <a:pt x="295" y="463"/>
                    </a:lnTo>
                    <a:lnTo>
                      <a:pt x="295" y="422"/>
                    </a:lnTo>
                    <a:lnTo>
                      <a:pt x="253" y="422"/>
                    </a:lnTo>
                    <a:lnTo>
                      <a:pt x="253" y="379"/>
                    </a:lnTo>
                    <a:lnTo>
                      <a:pt x="211" y="379"/>
                    </a:lnTo>
                    <a:lnTo>
                      <a:pt x="211" y="337"/>
                    </a:lnTo>
                    <a:lnTo>
                      <a:pt x="159" y="294"/>
                    </a:lnTo>
                    <a:lnTo>
                      <a:pt x="116" y="253"/>
                    </a:lnTo>
                    <a:lnTo>
                      <a:pt x="116" y="211"/>
                    </a:lnTo>
                    <a:lnTo>
                      <a:pt x="85" y="168"/>
                    </a:lnTo>
                    <a:lnTo>
                      <a:pt x="85" y="126"/>
                    </a:lnTo>
                    <a:lnTo>
                      <a:pt x="85" y="94"/>
                    </a:lnTo>
                    <a:lnTo>
                      <a:pt x="42" y="94"/>
                    </a:lnTo>
                    <a:lnTo>
                      <a:pt x="42" y="42"/>
                    </a:lnTo>
                    <a:lnTo>
                      <a:pt x="42" y="0"/>
                    </a:lnTo>
                    <a:lnTo>
                      <a:pt x="0" y="0"/>
                    </a:lnTo>
                    <a:close/>
                  </a:path>
                </a:pathLst>
              </a:custGeom>
              <a:solidFill>
                <a:srgbClr val="FF9900"/>
              </a:solidFill>
              <a:ln w="9525">
                <a:solidFill>
                  <a:srgbClr val="FF9900"/>
                </a:solidFill>
                <a:round/>
                <a:headEnd/>
                <a:tailEnd/>
              </a:ln>
            </p:spPr>
            <p:txBody>
              <a:bodyPr/>
              <a:lstStyle/>
              <a:p>
                <a:endParaRPr lang="el-GR"/>
              </a:p>
            </p:txBody>
          </p:sp>
          <p:sp>
            <p:nvSpPr>
              <p:cNvPr id="50359" name="Freeform 108"/>
              <p:cNvSpPr>
                <a:spLocks/>
              </p:cNvSpPr>
              <p:nvPr/>
            </p:nvSpPr>
            <p:spPr bwMode="auto">
              <a:xfrm>
                <a:off x="1779" y="2685"/>
                <a:ext cx="29" cy="106"/>
              </a:xfrm>
              <a:custGeom>
                <a:avLst/>
                <a:gdLst>
                  <a:gd name="T0" fmla="*/ 0 w 347"/>
                  <a:gd name="T1" fmla="*/ 0 h 1264"/>
                  <a:gd name="T2" fmla="*/ 0 w 347"/>
                  <a:gd name="T3" fmla="*/ 0 h 1264"/>
                  <a:gd name="T4" fmla="*/ 2 w 347"/>
                  <a:gd name="T5" fmla="*/ 9 h 1264"/>
                  <a:gd name="T6" fmla="*/ 2 w 347"/>
                  <a:gd name="T7" fmla="*/ 9 h 1264"/>
                  <a:gd name="T8" fmla="*/ 0 w 347"/>
                  <a:gd name="T9" fmla="*/ 0 h 1264"/>
                  <a:gd name="T10" fmla="*/ 0 w 347"/>
                  <a:gd name="T11" fmla="*/ 0 h 1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7" h="1264">
                    <a:moveTo>
                      <a:pt x="41" y="0"/>
                    </a:moveTo>
                    <a:lnTo>
                      <a:pt x="0" y="0"/>
                    </a:lnTo>
                    <a:lnTo>
                      <a:pt x="305" y="1264"/>
                    </a:lnTo>
                    <a:lnTo>
                      <a:pt x="347" y="1264"/>
                    </a:lnTo>
                    <a:lnTo>
                      <a:pt x="41" y="0"/>
                    </a:lnTo>
                    <a:close/>
                  </a:path>
                </a:pathLst>
              </a:custGeom>
              <a:solidFill>
                <a:srgbClr val="FF9900"/>
              </a:solidFill>
              <a:ln w="9525">
                <a:solidFill>
                  <a:srgbClr val="FF9900"/>
                </a:solidFill>
                <a:round/>
                <a:headEnd/>
                <a:tailEnd/>
              </a:ln>
            </p:spPr>
            <p:txBody>
              <a:bodyPr/>
              <a:lstStyle/>
              <a:p>
                <a:endParaRPr lang="el-GR"/>
              </a:p>
            </p:txBody>
          </p:sp>
          <p:sp>
            <p:nvSpPr>
              <p:cNvPr id="50360" name="Freeform 109"/>
              <p:cNvSpPr>
                <a:spLocks/>
              </p:cNvSpPr>
              <p:nvPr/>
            </p:nvSpPr>
            <p:spPr bwMode="auto">
              <a:xfrm>
                <a:off x="1779" y="2685"/>
                <a:ext cx="3" cy="1"/>
              </a:xfrm>
              <a:custGeom>
                <a:avLst/>
                <a:gdLst>
                  <a:gd name="T0" fmla="*/ 0 w 41"/>
                  <a:gd name="T1" fmla="*/ 0 h 1"/>
                  <a:gd name="T2" fmla="*/ 0 w 41"/>
                  <a:gd name="T3" fmla="*/ 0 h 1"/>
                  <a:gd name="T4" fmla="*/ 0 w 41"/>
                  <a:gd name="T5" fmla="*/ 0 h 1"/>
                  <a:gd name="T6" fmla="*/ 0 w 4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1">
                    <a:moveTo>
                      <a:pt x="41" y="0"/>
                    </a:moveTo>
                    <a:lnTo>
                      <a:pt x="0" y="0"/>
                    </a:lnTo>
                    <a:lnTo>
                      <a:pt x="41" y="0"/>
                    </a:lnTo>
                    <a:close/>
                  </a:path>
                </a:pathLst>
              </a:custGeom>
              <a:solidFill>
                <a:srgbClr val="FF9900"/>
              </a:solidFill>
              <a:ln w="9525">
                <a:solidFill>
                  <a:srgbClr val="FF9900"/>
                </a:solidFill>
                <a:round/>
                <a:headEnd/>
                <a:tailEnd/>
              </a:ln>
            </p:spPr>
            <p:txBody>
              <a:bodyPr/>
              <a:lstStyle/>
              <a:p>
                <a:endParaRPr lang="el-GR"/>
              </a:p>
            </p:txBody>
          </p:sp>
          <p:sp>
            <p:nvSpPr>
              <p:cNvPr id="50361" name="Freeform 110"/>
              <p:cNvSpPr>
                <a:spLocks/>
              </p:cNvSpPr>
              <p:nvPr/>
            </p:nvSpPr>
            <p:spPr bwMode="auto">
              <a:xfrm>
                <a:off x="1741" y="2924"/>
                <a:ext cx="3" cy="4"/>
              </a:xfrm>
              <a:custGeom>
                <a:avLst/>
                <a:gdLst>
                  <a:gd name="T0" fmla="*/ 0 w 43"/>
                  <a:gd name="T1" fmla="*/ 0 h 42"/>
                  <a:gd name="T2" fmla="*/ 0 w 43"/>
                  <a:gd name="T3" fmla="*/ 0 h 42"/>
                  <a:gd name="T4" fmla="*/ 0 w 43"/>
                  <a:gd name="T5" fmla="*/ 0 h 42"/>
                  <a:gd name="T6" fmla="*/ 0 w 43"/>
                  <a:gd name="T7" fmla="*/ 0 h 42"/>
                  <a:gd name="T8" fmla="*/ 0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0" y="0"/>
                    </a:moveTo>
                    <a:lnTo>
                      <a:pt x="0" y="42"/>
                    </a:lnTo>
                    <a:lnTo>
                      <a:pt x="43" y="0"/>
                    </a:lnTo>
                    <a:lnTo>
                      <a:pt x="0" y="0"/>
                    </a:lnTo>
                    <a:close/>
                  </a:path>
                </a:pathLst>
              </a:custGeom>
              <a:solidFill>
                <a:srgbClr val="FF9900"/>
              </a:solidFill>
              <a:ln w="9525">
                <a:solidFill>
                  <a:srgbClr val="FF9900"/>
                </a:solidFill>
                <a:round/>
                <a:headEnd/>
                <a:tailEnd/>
              </a:ln>
            </p:spPr>
            <p:txBody>
              <a:bodyPr/>
              <a:lstStyle/>
              <a:p>
                <a:endParaRPr lang="el-GR"/>
              </a:p>
            </p:txBody>
          </p:sp>
          <p:sp>
            <p:nvSpPr>
              <p:cNvPr id="50362" name="Freeform 111"/>
              <p:cNvSpPr>
                <a:spLocks/>
              </p:cNvSpPr>
              <p:nvPr/>
            </p:nvSpPr>
            <p:spPr bwMode="auto">
              <a:xfrm>
                <a:off x="1694" y="2770"/>
                <a:ext cx="50" cy="154"/>
              </a:xfrm>
              <a:custGeom>
                <a:avLst/>
                <a:gdLst>
                  <a:gd name="T0" fmla="*/ 0 w 601"/>
                  <a:gd name="T1" fmla="*/ 0 h 1854"/>
                  <a:gd name="T2" fmla="*/ 4 w 601"/>
                  <a:gd name="T3" fmla="*/ 13 h 1854"/>
                  <a:gd name="T4" fmla="*/ 4 w 601"/>
                  <a:gd name="T5" fmla="*/ 13 h 1854"/>
                  <a:gd name="T6" fmla="*/ 0 w 601"/>
                  <a:gd name="T7" fmla="*/ 0 h 1854"/>
                  <a:gd name="T8" fmla="*/ 0 w 601"/>
                  <a:gd name="T9" fmla="*/ 0 h 1854"/>
                  <a:gd name="T10" fmla="*/ 0 w 601"/>
                  <a:gd name="T11" fmla="*/ 0 h 18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1" h="1854">
                    <a:moveTo>
                      <a:pt x="0" y="0"/>
                    </a:moveTo>
                    <a:lnTo>
                      <a:pt x="558" y="1854"/>
                    </a:lnTo>
                    <a:lnTo>
                      <a:pt x="601" y="1854"/>
                    </a:lnTo>
                    <a:lnTo>
                      <a:pt x="42" y="0"/>
                    </a:lnTo>
                    <a:lnTo>
                      <a:pt x="0" y="0"/>
                    </a:lnTo>
                    <a:close/>
                  </a:path>
                </a:pathLst>
              </a:custGeom>
              <a:solidFill>
                <a:srgbClr val="FF9900"/>
              </a:solidFill>
              <a:ln w="9525">
                <a:solidFill>
                  <a:srgbClr val="FF9900"/>
                </a:solidFill>
                <a:round/>
                <a:headEnd/>
                <a:tailEnd/>
              </a:ln>
            </p:spPr>
            <p:txBody>
              <a:bodyPr/>
              <a:lstStyle/>
              <a:p>
                <a:endParaRPr lang="el-GR"/>
              </a:p>
            </p:txBody>
          </p:sp>
          <p:sp>
            <p:nvSpPr>
              <p:cNvPr id="50363" name="Freeform 112"/>
              <p:cNvSpPr>
                <a:spLocks/>
              </p:cNvSpPr>
              <p:nvPr/>
            </p:nvSpPr>
            <p:spPr bwMode="auto">
              <a:xfrm>
                <a:off x="1694" y="2770"/>
                <a:ext cx="4" cy="1"/>
              </a:xfrm>
              <a:custGeom>
                <a:avLst/>
                <a:gdLst>
                  <a:gd name="T0" fmla="*/ 0 w 42"/>
                  <a:gd name="T1" fmla="*/ 0 h 1"/>
                  <a:gd name="T2" fmla="*/ 0 w 42"/>
                  <a:gd name="T3" fmla="*/ 0 h 1"/>
                  <a:gd name="T4" fmla="*/ 0 w 42"/>
                  <a:gd name="T5" fmla="*/ 0 h 1"/>
                  <a:gd name="T6" fmla="*/ 0 w 4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1">
                    <a:moveTo>
                      <a:pt x="42" y="0"/>
                    </a:moveTo>
                    <a:lnTo>
                      <a:pt x="0" y="0"/>
                    </a:lnTo>
                    <a:lnTo>
                      <a:pt x="42" y="0"/>
                    </a:lnTo>
                    <a:close/>
                  </a:path>
                </a:pathLst>
              </a:custGeom>
              <a:solidFill>
                <a:srgbClr val="FF9900"/>
              </a:solidFill>
              <a:ln w="9525">
                <a:solidFill>
                  <a:srgbClr val="FF9900"/>
                </a:solidFill>
                <a:round/>
                <a:headEnd/>
                <a:tailEnd/>
              </a:ln>
            </p:spPr>
            <p:txBody>
              <a:bodyPr/>
              <a:lstStyle/>
              <a:p>
                <a:endParaRPr lang="el-GR"/>
              </a:p>
            </p:txBody>
          </p:sp>
        </p:grpSp>
        <p:pic>
          <p:nvPicPr>
            <p:cNvPr id="50188" name="Picture 113" descr="TPTSNC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 y="3456"/>
              <a:ext cx="528" cy="46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50189" name="Group 114"/>
            <p:cNvGrpSpPr>
              <a:grpSpLocks/>
            </p:cNvGrpSpPr>
            <p:nvPr/>
          </p:nvGrpSpPr>
          <p:grpSpPr bwMode="auto">
            <a:xfrm>
              <a:off x="2640" y="2976"/>
              <a:ext cx="276" cy="279"/>
              <a:chOff x="3126" y="2646"/>
              <a:chExt cx="276" cy="279"/>
            </a:xfrm>
          </p:grpSpPr>
          <p:sp>
            <p:nvSpPr>
              <p:cNvPr id="50299" name="Freeform 115"/>
              <p:cNvSpPr>
                <a:spLocks/>
              </p:cNvSpPr>
              <p:nvPr/>
            </p:nvSpPr>
            <p:spPr bwMode="auto">
              <a:xfrm>
                <a:off x="3169" y="2646"/>
                <a:ext cx="181" cy="179"/>
              </a:xfrm>
              <a:custGeom>
                <a:avLst/>
                <a:gdLst>
                  <a:gd name="T0" fmla="*/ 19 w 1452"/>
                  <a:gd name="T1" fmla="*/ 22 h 1428"/>
                  <a:gd name="T2" fmla="*/ 20 w 1452"/>
                  <a:gd name="T3" fmla="*/ 22 h 1428"/>
                  <a:gd name="T4" fmla="*/ 20 w 1452"/>
                  <a:gd name="T5" fmla="*/ 22 h 1428"/>
                  <a:gd name="T6" fmla="*/ 21 w 1452"/>
                  <a:gd name="T7" fmla="*/ 22 h 1428"/>
                  <a:gd name="T8" fmla="*/ 21 w 1452"/>
                  <a:gd name="T9" fmla="*/ 22 h 1428"/>
                  <a:gd name="T10" fmla="*/ 22 w 1452"/>
                  <a:gd name="T11" fmla="*/ 21 h 1428"/>
                  <a:gd name="T12" fmla="*/ 22 w 1452"/>
                  <a:gd name="T13" fmla="*/ 21 h 1428"/>
                  <a:gd name="T14" fmla="*/ 22 w 1452"/>
                  <a:gd name="T15" fmla="*/ 20 h 1428"/>
                  <a:gd name="T16" fmla="*/ 22 w 1452"/>
                  <a:gd name="T17" fmla="*/ 20 h 1428"/>
                  <a:gd name="T18" fmla="*/ 22 w 1452"/>
                  <a:gd name="T19" fmla="*/ 19 h 1428"/>
                  <a:gd name="T20" fmla="*/ 23 w 1452"/>
                  <a:gd name="T21" fmla="*/ 18 h 1428"/>
                  <a:gd name="T22" fmla="*/ 22 w 1452"/>
                  <a:gd name="T23" fmla="*/ 4 h 1428"/>
                  <a:gd name="T24" fmla="*/ 22 w 1452"/>
                  <a:gd name="T25" fmla="*/ 3 h 1428"/>
                  <a:gd name="T26" fmla="*/ 22 w 1452"/>
                  <a:gd name="T27" fmla="*/ 2 h 1428"/>
                  <a:gd name="T28" fmla="*/ 22 w 1452"/>
                  <a:gd name="T29" fmla="*/ 2 h 1428"/>
                  <a:gd name="T30" fmla="*/ 21 w 1452"/>
                  <a:gd name="T31" fmla="*/ 1 h 1428"/>
                  <a:gd name="T32" fmla="*/ 21 w 1452"/>
                  <a:gd name="T33" fmla="*/ 1 h 1428"/>
                  <a:gd name="T34" fmla="*/ 21 w 1452"/>
                  <a:gd name="T35" fmla="*/ 0 h 1428"/>
                  <a:gd name="T36" fmla="*/ 20 w 1452"/>
                  <a:gd name="T37" fmla="*/ 0 h 1428"/>
                  <a:gd name="T38" fmla="*/ 19 w 1452"/>
                  <a:gd name="T39" fmla="*/ 0 h 1428"/>
                  <a:gd name="T40" fmla="*/ 3 w 1452"/>
                  <a:gd name="T41" fmla="*/ 0 h 1428"/>
                  <a:gd name="T42" fmla="*/ 3 w 1452"/>
                  <a:gd name="T43" fmla="*/ 0 h 1428"/>
                  <a:gd name="T44" fmla="*/ 2 w 1452"/>
                  <a:gd name="T45" fmla="*/ 0 h 1428"/>
                  <a:gd name="T46" fmla="*/ 2 w 1452"/>
                  <a:gd name="T47" fmla="*/ 0 h 1428"/>
                  <a:gd name="T48" fmla="*/ 2 w 1452"/>
                  <a:gd name="T49" fmla="*/ 1 h 1428"/>
                  <a:gd name="T50" fmla="*/ 1 w 1452"/>
                  <a:gd name="T51" fmla="*/ 1 h 1428"/>
                  <a:gd name="T52" fmla="*/ 1 w 1452"/>
                  <a:gd name="T53" fmla="*/ 2 h 1428"/>
                  <a:gd name="T54" fmla="*/ 1 w 1452"/>
                  <a:gd name="T55" fmla="*/ 2 h 1428"/>
                  <a:gd name="T56" fmla="*/ 0 w 1452"/>
                  <a:gd name="T57" fmla="*/ 2 h 1428"/>
                  <a:gd name="T58" fmla="*/ 0 w 1452"/>
                  <a:gd name="T59" fmla="*/ 3 h 1428"/>
                  <a:gd name="T60" fmla="*/ 0 w 1452"/>
                  <a:gd name="T61" fmla="*/ 4 h 1428"/>
                  <a:gd name="T62" fmla="*/ 0 w 1452"/>
                  <a:gd name="T63" fmla="*/ 18 h 1428"/>
                  <a:gd name="T64" fmla="*/ 0 w 1452"/>
                  <a:gd name="T65" fmla="*/ 19 h 1428"/>
                  <a:gd name="T66" fmla="*/ 0 w 1452"/>
                  <a:gd name="T67" fmla="*/ 20 h 1428"/>
                  <a:gd name="T68" fmla="*/ 1 w 1452"/>
                  <a:gd name="T69" fmla="*/ 20 h 1428"/>
                  <a:gd name="T70" fmla="*/ 1 w 1452"/>
                  <a:gd name="T71" fmla="*/ 21 h 1428"/>
                  <a:gd name="T72" fmla="*/ 1 w 1452"/>
                  <a:gd name="T73" fmla="*/ 21 h 1428"/>
                  <a:gd name="T74" fmla="*/ 2 w 1452"/>
                  <a:gd name="T75" fmla="*/ 22 h 1428"/>
                  <a:gd name="T76" fmla="*/ 2 w 1452"/>
                  <a:gd name="T77" fmla="*/ 22 h 1428"/>
                  <a:gd name="T78" fmla="*/ 3 w 1452"/>
                  <a:gd name="T79" fmla="*/ 22 h 1428"/>
                  <a:gd name="T80" fmla="*/ 3 w 1452"/>
                  <a:gd name="T81" fmla="*/ 22 h 1428"/>
                  <a:gd name="T82" fmla="*/ 19 w 1452"/>
                  <a:gd name="T83" fmla="*/ 22 h 1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2" h="1428">
                    <a:moveTo>
                      <a:pt x="1226" y="1428"/>
                    </a:moveTo>
                    <a:lnTo>
                      <a:pt x="1238" y="1428"/>
                    </a:lnTo>
                    <a:lnTo>
                      <a:pt x="1263" y="1428"/>
                    </a:lnTo>
                    <a:lnTo>
                      <a:pt x="1276" y="1415"/>
                    </a:lnTo>
                    <a:lnTo>
                      <a:pt x="1288" y="1415"/>
                    </a:lnTo>
                    <a:lnTo>
                      <a:pt x="1314" y="1415"/>
                    </a:lnTo>
                    <a:lnTo>
                      <a:pt x="1326" y="1403"/>
                    </a:lnTo>
                    <a:lnTo>
                      <a:pt x="1339" y="1391"/>
                    </a:lnTo>
                    <a:lnTo>
                      <a:pt x="1351" y="1378"/>
                    </a:lnTo>
                    <a:lnTo>
                      <a:pt x="1364" y="1378"/>
                    </a:lnTo>
                    <a:lnTo>
                      <a:pt x="1376" y="1365"/>
                    </a:lnTo>
                    <a:lnTo>
                      <a:pt x="1388" y="1352"/>
                    </a:lnTo>
                    <a:lnTo>
                      <a:pt x="1401" y="1340"/>
                    </a:lnTo>
                    <a:lnTo>
                      <a:pt x="1401" y="1314"/>
                    </a:lnTo>
                    <a:lnTo>
                      <a:pt x="1413" y="1302"/>
                    </a:lnTo>
                    <a:lnTo>
                      <a:pt x="1426" y="1289"/>
                    </a:lnTo>
                    <a:lnTo>
                      <a:pt x="1426" y="1276"/>
                    </a:lnTo>
                    <a:lnTo>
                      <a:pt x="1438" y="1251"/>
                    </a:lnTo>
                    <a:lnTo>
                      <a:pt x="1438" y="1239"/>
                    </a:lnTo>
                    <a:lnTo>
                      <a:pt x="1438" y="1214"/>
                    </a:lnTo>
                    <a:lnTo>
                      <a:pt x="1438" y="1201"/>
                    </a:lnTo>
                    <a:lnTo>
                      <a:pt x="1452" y="1174"/>
                    </a:lnTo>
                    <a:lnTo>
                      <a:pt x="1452" y="252"/>
                    </a:lnTo>
                    <a:lnTo>
                      <a:pt x="1438" y="226"/>
                    </a:lnTo>
                    <a:lnTo>
                      <a:pt x="1438" y="201"/>
                    </a:lnTo>
                    <a:lnTo>
                      <a:pt x="1438" y="189"/>
                    </a:lnTo>
                    <a:lnTo>
                      <a:pt x="1426" y="163"/>
                    </a:lnTo>
                    <a:lnTo>
                      <a:pt x="1426" y="138"/>
                    </a:lnTo>
                    <a:lnTo>
                      <a:pt x="1413" y="126"/>
                    </a:lnTo>
                    <a:lnTo>
                      <a:pt x="1401" y="112"/>
                    </a:lnTo>
                    <a:lnTo>
                      <a:pt x="1388" y="88"/>
                    </a:lnTo>
                    <a:lnTo>
                      <a:pt x="1376" y="74"/>
                    </a:lnTo>
                    <a:lnTo>
                      <a:pt x="1364" y="62"/>
                    </a:lnTo>
                    <a:lnTo>
                      <a:pt x="1351" y="49"/>
                    </a:lnTo>
                    <a:lnTo>
                      <a:pt x="1339" y="37"/>
                    </a:lnTo>
                    <a:lnTo>
                      <a:pt x="1326" y="25"/>
                    </a:lnTo>
                    <a:lnTo>
                      <a:pt x="1302" y="12"/>
                    </a:lnTo>
                    <a:lnTo>
                      <a:pt x="1288" y="12"/>
                    </a:lnTo>
                    <a:lnTo>
                      <a:pt x="1263" y="0"/>
                    </a:lnTo>
                    <a:lnTo>
                      <a:pt x="1251" y="0"/>
                    </a:lnTo>
                    <a:lnTo>
                      <a:pt x="1226" y="0"/>
                    </a:lnTo>
                    <a:lnTo>
                      <a:pt x="225" y="0"/>
                    </a:lnTo>
                    <a:lnTo>
                      <a:pt x="200" y="0"/>
                    </a:lnTo>
                    <a:lnTo>
                      <a:pt x="187" y="0"/>
                    </a:lnTo>
                    <a:lnTo>
                      <a:pt x="175" y="12"/>
                    </a:lnTo>
                    <a:lnTo>
                      <a:pt x="150" y="12"/>
                    </a:lnTo>
                    <a:lnTo>
                      <a:pt x="138" y="12"/>
                    </a:lnTo>
                    <a:lnTo>
                      <a:pt x="125" y="25"/>
                    </a:lnTo>
                    <a:lnTo>
                      <a:pt x="113" y="37"/>
                    </a:lnTo>
                    <a:lnTo>
                      <a:pt x="101" y="49"/>
                    </a:lnTo>
                    <a:lnTo>
                      <a:pt x="87" y="49"/>
                    </a:lnTo>
                    <a:lnTo>
                      <a:pt x="75" y="62"/>
                    </a:lnTo>
                    <a:lnTo>
                      <a:pt x="62" y="74"/>
                    </a:lnTo>
                    <a:lnTo>
                      <a:pt x="50" y="100"/>
                    </a:lnTo>
                    <a:lnTo>
                      <a:pt x="37" y="112"/>
                    </a:lnTo>
                    <a:lnTo>
                      <a:pt x="37" y="126"/>
                    </a:lnTo>
                    <a:lnTo>
                      <a:pt x="25" y="138"/>
                    </a:lnTo>
                    <a:lnTo>
                      <a:pt x="13" y="151"/>
                    </a:lnTo>
                    <a:lnTo>
                      <a:pt x="13" y="177"/>
                    </a:lnTo>
                    <a:lnTo>
                      <a:pt x="13" y="189"/>
                    </a:lnTo>
                    <a:lnTo>
                      <a:pt x="0" y="214"/>
                    </a:lnTo>
                    <a:lnTo>
                      <a:pt x="0" y="226"/>
                    </a:lnTo>
                    <a:lnTo>
                      <a:pt x="0" y="252"/>
                    </a:lnTo>
                    <a:lnTo>
                      <a:pt x="0" y="1174"/>
                    </a:lnTo>
                    <a:lnTo>
                      <a:pt x="0" y="1201"/>
                    </a:lnTo>
                    <a:lnTo>
                      <a:pt x="0" y="1226"/>
                    </a:lnTo>
                    <a:lnTo>
                      <a:pt x="13" y="1239"/>
                    </a:lnTo>
                    <a:lnTo>
                      <a:pt x="13" y="1263"/>
                    </a:lnTo>
                    <a:lnTo>
                      <a:pt x="25" y="1289"/>
                    </a:lnTo>
                    <a:lnTo>
                      <a:pt x="37" y="1302"/>
                    </a:lnTo>
                    <a:lnTo>
                      <a:pt x="37" y="1326"/>
                    </a:lnTo>
                    <a:lnTo>
                      <a:pt x="50" y="1340"/>
                    </a:lnTo>
                    <a:lnTo>
                      <a:pt x="62" y="1352"/>
                    </a:lnTo>
                    <a:lnTo>
                      <a:pt x="75" y="1365"/>
                    </a:lnTo>
                    <a:lnTo>
                      <a:pt x="101" y="1378"/>
                    </a:lnTo>
                    <a:lnTo>
                      <a:pt x="113" y="1391"/>
                    </a:lnTo>
                    <a:lnTo>
                      <a:pt x="125" y="1403"/>
                    </a:lnTo>
                    <a:lnTo>
                      <a:pt x="150" y="1415"/>
                    </a:lnTo>
                    <a:lnTo>
                      <a:pt x="163" y="1415"/>
                    </a:lnTo>
                    <a:lnTo>
                      <a:pt x="187" y="1428"/>
                    </a:lnTo>
                    <a:lnTo>
                      <a:pt x="200" y="1428"/>
                    </a:lnTo>
                    <a:lnTo>
                      <a:pt x="225" y="1428"/>
                    </a:lnTo>
                    <a:lnTo>
                      <a:pt x="1226" y="1428"/>
                    </a:lnTo>
                    <a:close/>
                  </a:path>
                </a:pathLst>
              </a:custGeom>
              <a:solidFill>
                <a:srgbClr val="FF9900"/>
              </a:solidFill>
              <a:ln w="9525">
                <a:solidFill>
                  <a:srgbClr val="FF9900"/>
                </a:solidFill>
                <a:round/>
                <a:headEnd/>
                <a:tailEnd/>
              </a:ln>
            </p:spPr>
            <p:txBody>
              <a:bodyPr/>
              <a:lstStyle/>
              <a:p>
                <a:endParaRPr lang="el-GR"/>
              </a:p>
            </p:txBody>
          </p:sp>
          <p:sp>
            <p:nvSpPr>
              <p:cNvPr id="50300" name="Freeform 116"/>
              <p:cNvSpPr>
                <a:spLocks/>
              </p:cNvSpPr>
              <p:nvPr/>
            </p:nvSpPr>
            <p:spPr bwMode="auto">
              <a:xfrm>
                <a:off x="3126" y="2847"/>
                <a:ext cx="276" cy="46"/>
              </a:xfrm>
              <a:custGeom>
                <a:avLst/>
                <a:gdLst>
                  <a:gd name="T0" fmla="*/ 35 w 2202"/>
                  <a:gd name="T1" fmla="*/ 6 h 367"/>
                  <a:gd name="T2" fmla="*/ 27 w 2202"/>
                  <a:gd name="T3" fmla="*/ 0 h 367"/>
                  <a:gd name="T4" fmla="*/ 8 w 2202"/>
                  <a:gd name="T5" fmla="*/ 0 h 367"/>
                  <a:gd name="T6" fmla="*/ 0 w 2202"/>
                  <a:gd name="T7" fmla="*/ 6 h 367"/>
                  <a:gd name="T8" fmla="*/ 35 w 2202"/>
                  <a:gd name="T9" fmla="*/ 6 h 367"/>
                  <a:gd name="T10" fmla="*/ 35 w 2202"/>
                  <a:gd name="T11" fmla="*/ 6 h 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2" h="367">
                    <a:moveTo>
                      <a:pt x="2202" y="367"/>
                    </a:moveTo>
                    <a:lnTo>
                      <a:pt x="1714" y="0"/>
                    </a:lnTo>
                    <a:lnTo>
                      <a:pt x="476" y="0"/>
                    </a:lnTo>
                    <a:lnTo>
                      <a:pt x="0" y="367"/>
                    </a:lnTo>
                    <a:lnTo>
                      <a:pt x="2202" y="367"/>
                    </a:lnTo>
                    <a:close/>
                  </a:path>
                </a:pathLst>
              </a:custGeom>
              <a:solidFill>
                <a:srgbClr val="FF9900"/>
              </a:solidFill>
              <a:ln w="9525">
                <a:solidFill>
                  <a:srgbClr val="FF9900"/>
                </a:solidFill>
                <a:round/>
                <a:headEnd/>
                <a:tailEnd/>
              </a:ln>
            </p:spPr>
            <p:txBody>
              <a:bodyPr/>
              <a:lstStyle/>
              <a:p>
                <a:endParaRPr lang="el-GR"/>
              </a:p>
            </p:txBody>
          </p:sp>
          <p:sp>
            <p:nvSpPr>
              <p:cNvPr id="50301" name="Freeform 117"/>
              <p:cNvSpPr>
                <a:spLocks/>
              </p:cNvSpPr>
              <p:nvPr/>
            </p:nvSpPr>
            <p:spPr bwMode="auto">
              <a:xfrm>
                <a:off x="3126" y="2906"/>
                <a:ext cx="276" cy="19"/>
              </a:xfrm>
              <a:custGeom>
                <a:avLst/>
                <a:gdLst>
                  <a:gd name="T0" fmla="*/ 35 w 2202"/>
                  <a:gd name="T1" fmla="*/ 2 h 151"/>
                  <a:gd name="T2" fmla="*/ 35 w 2202"/>
                  <a:gd name="T3" fmla="*/ 0 h 151"/>
                  <a:gd name="T4" fmla="*/ 0 w 2202"/>
                  <a:gd name="T5" fmla="*/ 0 h 151"/>
                  <a:gd name="T6" fmla="*/ 0 w 2202"/>
                  <a:gd name="T7" fmla="*/ 2 h 151"/>
                  <a:gd name="T8" fmla="*/ 35 w 2202"/>
                  <a:gd name="T9" fmla="*/ 2 h 151"/>
                  <a:gd name="T10" fmla="*/ 35 w 2202"/>
                  <a:gd name="T11" fmla="*/ 2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2" h="151">
                    <a:moveTo>
                      <a:pt x="2202" y="151"/>
                    </a:moveTo>
                    <a:lnTo>
                      <a:pt x="2202" y="0"/>
                    </a:lnTo>
                    <a:lnTo>
                      <a:pt x="0" y="0"/>
                    </a:lnTo>
                    <a:lnTo>
                      <a:pt x="0" y="151"/>
                    </a:lnTo>
                    <a:lnTo>
                      <a:pt x="2202" y="151"/>
                    </a:lnTo>
                    <a:close/>
                  </a:path>
                </a:pathLst>
              </a:custGeom>
              <a:solidFill>
                <a:srgbClr val="FF9900"/>
              </a:solidFill>
              <a:ln w="9525">
                <a:solidFill>
                  <a:srgbClr val="FF9900"/>
                </a:solidFill>
                <a:round/>
                <a:headEnd/>
                <a:tailEnd/>
              </a:ln>
            </p:spPr>
            <p:txBody>
              <a:bodyPr/>
              <a:lstStyle/>
              <a:p>
                <a:endParaRPr lang="el-GR"/>
              </a:p>
            </p:txBody>
          </p:sp>
        </p:grpSp>
        <p:graphicFrame>
          <p:nvGraphicFramePr>
            <p:cNvPr id="50190" name="Object 118"/>
            <p:cNvGraphicFramePr>
              <a:graphicFrameLocks noChangeAspect="1"/>
            </p:cNvGraphicFramePr>
            <p:nvPr/>
          </p:nvGraphicFramePr>
          <p:xfrm>
            <a:off x="2160" y="2640"/>
            <a:ext cx="461" cy="477"/>
          </p:xfrm>
          <a:graphic>
            <a:graphicData uri="http://schemas.openxmlformats.org/presentationml/2006/ole">
              <mc:AlternateContent xmlns:mc="http://schemas.openxmlformats.org/markup-compatibility/2006">
                <mc:Choice xmlns:v="urn:schemas-microsoft-com:vml" Requires="v">
                  <p:oleObj spid="_x0000_s44066" name="Image" r:id="rId4" imgW="1606296" imgH="1670304" progId="Word.Picture.8">
                    <p:embed/>
                  </p:oleObj>
                </mc:Choice>
                <mc:Fallback>
                  <p:oleObj name="Image" r:id="rId4" imgW="1606296" imgH="1670304" progId="Word.Picture.8">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 y="2640"/>
                          <a:ext cx="461" cy="477"/>
                        </a:xfrm>
                        <a:prstGeom prst="rect">
                          <a:avLst/>
                        </a:prstGeom>
                        <a:solidFill>
                          <a:srgbClr val="FF9900"/>
                        </a:solidFill>
                        <a:ln w="9525">
                          <a:solidFill>
                            <a:srgbClr val="FF9900"/>
                          </a:solidFill>
                          <a:miter lim="800000"/>
                          <a:headEnd/>
                          <a:tailEnd/>
                        </a:ln>
                      </p:spPr>
                    </p:pic>
                  </p:oleObj>
                </mc:Fallback>
              </mc:AlternateContent>
            </a:graphicData>
          </a:graphic>
        </p:graphicFrame>
        <p:sp>
          <p:nvSpPr>
            <p:cNvPr id="50191" name="Freeform 119"/>
            <p:cNvSpPr>
              <a:spLocks/>
            </p:cNvSpPr>
            <p:nvPr/>
          </p:nvSpPr>
          <p:spPr bwMode="auto">
            <a:xfrm>
              <a:off x="720" y="2256"/>
              <a:ext cx="2832" cy="1872"/>
            </a:xfrm>
            <a:custGeom>
              <a:avLst/>
              <a:gdLst>
                <a:gd name="T0" fmla="*/ 2832 w 2832"/>
                <a:gd name="T1" fmla="*/ 144 h 1872"/>
                <a:gd name="T2" fmla="*/ 2832 w 2832"/>
                <a:gd name="T3" fmla="*/ 1872 h 1872"/>
                <a:gd name="T4" fmla="*/ 0 w 2832"/>
                <a:gd name="T5" fmla="*/ 1872 h 1872"/>
                <a:gd name="T6" fmla="*/ 0 w 2832"/>
                <a:gd name="T7" fmla="*/ 336 h 1872"/>
                <a:gd name="T8" fmla="*/ 912 w 2832"/>
                <a:gd name="T9" fmla="*/ 48 h 1872"/>
                <a:gd name="T10" fmla="*/ 912 w 2832"/>
                <a:gd name="T11" fmla="*/ 336 h 1872"/>
                <a:gd name="T12" fmla="*/ 1824 w 2832"/>
                <a:gd name="T13" fmla="*/ 48 h 1872"/>
                <a:gd name="T14" fmla="*/ 1824 w 2832"/>
                <a:gd name="T15" fmla="*/ 288 h 1872"/>
                <a:gd name="T16" fmla="*/ 2832 w 2832"/>
                <a:gd name="T17" fmla="*/ 0 h 1872"/>
                <a:gd name="T18" fmla="*/ 2832 w 2832"/>
                <a:gd name="T19" fmla="*/ 144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32" h="1872">
                  <a:moveTo>
                    <a:pt x="2832" y="144"/>
                  </a:moveTo>
                  <a:lnTo>
                    <a:pt x="2832" y="1872"/>
                  </a:lnTo>
                  <a:lnTo>
                    <a:pt x="0" y="1872"/>
                  </a:lnTo>
                  <a:lnTo>
                    <a:pt x="0" y="336"/>
                  </a:lnTo>
                  <a:lnTo>
                    <a:pt x="912" y="48"/>
                  </a:lnTo>
                  <a:lnTo>
                    <a:pt x="912" y="336"/>
                  </a:lnTo>
                  <a:lnTo>
                    <a:pt x="1824" y="48"/>
                  </a:lnTo>
                  <a:lnTo>
                    <a:pt x="1824" y="288"/>
                  </a:lnTo>
                  <a:lnTo>
                    <a:pt x="2832" y="0"/>
                  </a:lnTo>
                  <a:lnTo>
                    <a:pt x="2832" y="144"/>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0192" name="AutoShape 120"/>
            <p:cNvSpPr>
              <a:spLocks noChangeArrowheads="1"/>
            </p:cNvSpPr>
            <p:nvPr/>
          </p:nvSpPr>
          <p:spPr bwMode="auto">
            <a:xfrm>
              <a:off x="3648" y="2352"/>
              <a:ext cx="1920" cy="1344"/>
            </a:xfrm>
            <a:prstGeom prst="cube">
              <a:avLst>
                <a:gd name="adj" fmla="val 596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grpSp>
          <p:nvGrpSpPr>
            <p:cNvPr id="50193" name="Group 121"/>
            <p:cNvGrpSpPr>
              <a:grpSpLocks/>
            </p:cNvGrpSpPr>
            <p:nvPr/>
          </p:nvGrpSpPr>
          <p:grpSpPr bwMode="auto">
            <a:xfrm>
              <a:off x="1968" y="3360"/>
              <a:ext cx="590" cy="664"/>
              <a:chOff x="2045" y="3412"/>
              <a:chExt cx="590" cy="664"/>
            </a:xfrm>
          </p:grpSpPr>
          <p:sp>
            <p:nvSpPr>
              <p:cNvPr id="50263" name="Freeform 122"/>
              <p:cNvSpPr>
                <a:spLocks/>
              </p:cNvSpPr>
              <p:nvPr/>
            </p:nvSpPr>
            <p:spPr bwMode="auto">
              <a:xfrm>
                <a:off x="2061" y="3602"/>
                <a:ext cx="506" cy="180"/>
              </a:xfrm>
              <a:custGeom>
                <a:avLst/>
                <a:gdLst>
                  <a:gd name="T0" fmla="*/ 36 w 5056"/>
                  <a:gd name="T1" fmla="*/ 0 h 2698"/>
                  <a:gd name="T2" fmla="*/ 37 w 5056"/>
                  <a:gd name="T3" fmla="*/ 0 h 2698"/>
                  <a:gd name="T4" fmla="*/ 37 w 5056"/>
                  <a:gd name="T5" fmla="*/ 0 h 2698"/>
                  <a:gd name="T6" fmla="*/ 50 w 5056"/>
                  <a:gd name="T7" fmla="*/ 3 h 2698"/>
                  <a:gd name="T8" fmla="*/ 51 w 5056"/>
                  <a:gd name="T9" fmla="*/ 3 h 2698"/>
                  <a:gd name="T10" fmla="*/ 51 w 5056"/>
                  <a:gd name="T11" fmla="*/ 3 h 2698"/>
                  <a:gd name="T12" fmla="*/ 17 w 5056"/>
                  <a:gd name="T13" fmla="*/ 12 h 2698"/>
                  <a:gd name="T14" fmla="*/ 17 w 5056"/>
                  <a:gd name="T15" fmla="*/ 12 h 2698"/>
                  <a:gd name="T16" fmla="*/ 17 w 5056"/>
                  <a:gd name="T17" fmla="*/ 12 h 2698"/>
                  <a:gd name="T18" fmla="*/ 17 w 5056"/>
                  <a:gd name="T19" fmla="*/ 12 h 2698"/>
                  <a:gd name="T20" fmla="*/ 16 w 5056"/>
                  <a:gd name="T21" fmla="*/ 12 h 2698"/>
                  <a:gd name="T22" fmla="*/ 0 w 5056"/>
                  <a:gd name="T23" fmla="*/ 7 h 2698"/>
                  <a:gd name="T24" fmla="*/ 0 w 5056"/>
                  <a:gd name="T25" fmla="*/ 7 h 2698"/>
                  <a:gd name="T26" fmla="*/ 0 w 5056"/>
                  <a:gd name="T27" fmla="*/ 7 h 2698"/>
                  <a:gd name="T28" fmla="*/ 36 w 5056"/>
                  <a:gd name="T29" fmla="*/ 0 h 2698"/>
                  <a:gd name="T30" fmla="*/ 36 w 5056"/>
                  <a:gd name="T31" fmla="*/ 0 h 26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56" h="2698">
                    <a:moveTo>
                      <a:pt x="3557" y="13"/>
                    </a:moveTo>
                    <a:lnTo>
                      <a:pt x="3650" y="0"/>
                    </a:lnTo>
                    <a:lnTo>
                      <a:pt x="3729" y="13"/>
                    </a:lnTo>
                    <a:lnTo>
                      <a:pt x="5029" y="595"/>
                    </a:lnTo>
                    <a:lnTo>
                      <a:pt x="5056" y="620"/>
                    </a:lnTo>
                    <a:lnTo>
                      <a:pt x="5042" y="661"/>
                    </a:lnTo>
                    <a:lnTo>
                      <a:pt x="1724" y="2683"/>
                    </a:lnTo>
                    <a:lnTo>
                      <a:pt x="1698" y="2698"/>
                    </a:lnTo>
                    <a:lnTo>
                      <a:pt x="1685" y="2698"/>
                    </a:lnTo>
                    <a:lnTo>
                      <a:pt x="1659" y="2698"/>
                    </a:lnTo>
                    <a:lnTo>
                      <a:pt x="1619" y="2683"/>
                    </a:lnTo>
                    <a:lnTo>
                      <a:pt x="27" y="1626"/>
                    </a:lnTo>
                    <a:lnTo>
                      <a:pt x="0" y="1587"/>
                    </a:lnTo>
                    <a:lnTo>
                      <a:pt x="27" y="1560"/>
                    </a:lnTo>
                    <a:lnTo>
                      <a:pt x="3557" y="13"/>
                    </a:lnTo>
                    <a:close/>
                  </a:path>
                </a:pathLst>
              </a:custGeom>
              <a:solidFill>
                <a:schemeClr val="tx1"/>
              </a:solidFill>
              <a:ln w="0">
                <a:solidFill>
                  <a:srgbClr val="000000"/>
                </a:solidFill>
                <a:prstDash val="solid"/>
                <a:round/>
                <a:headEnd/>
                <a:tailEnd/>
              </a:ln>
            </p:spPr>
            <p:txBody>
              <a:bodyPr/>
              <a:lstStyle/>
              <a:p>
                <a:endParaRPr lang="el-GR"/>
              </a:p>
            </p:txBody>
          </p:sp>
          <p:sp>
            <p:nvSpPr>
              <p:cNvPr id="50264" name="Freeform 123"/>
              <p:cNvSpPr>
                <a:spLocks/>
              </p:cNvSpPr>
              <p:nvPr/>
            </p:nvSpPr>
            <p:spPr bwMode="auto">
              <a:xfrm>
                <a:off x="2202" y="3412"/>
                <a:ext cx="222" cy="308"/>
              </a:xfrm>
              <a:custGeom>
                <a:avLst/>
                <a:gdLst>
                  <a:gd name="T0" fmla="*/ 6 w 2216"/>
                  <a:gd name="T1" fmla="*/ 14 h 4629"/>
                  <a:gd name="T2" fmla="*/ 5 w 2216"/>
                  <a:gd name="T3" fmla="*/ 12 h 4629"/>
                  <a:gd name="T4" fmla="*/ 2 w 2216"/>
                  <a:gd name="T5" fmla="*/ 11 h 4629"/>
                  <a:gd name="T6" fmla="*/ 1 w 2216"/>
                  <a:gd name="T7" fmla="*/ 10 h 4629"/>
                  <a:gd name="T8" fmla="*/ 0 w 2216"/>
                  <a:gd name="T9" fmla="*/ 8 h 4629"/>
                  <a:gd name="T10" fmla="*/ 0 w 2216"/>
                  <a:gd name="T11" fmla="*/ 7 h 4629"/>
                  <a:gd name="T12" fmla="*/ 0 w 2216"/>
                  <a:gd name="T13" fmla="*/ 5 h 4629"/>
                  <a:gd name="T14" fmla="*/ 2 w 2216"/>
                  <a:gd name="T15" fmla="*/ 3 h 4629"/>
                  <a:gd name="T16" fmla="*/ 3 w 2216"/>
                  <a:gd name="T17" fmla="*/ 2 h 4629"/>
                  <a:gd name="T18" fmla="*/ 5 w 2216"/>
                  <a:gd name="T19" fmla="*/ 1 h 4629"/>
                  <a:gd name="T20" fmla="*/ 6 w 2216"/>
                  <a:gd name="T21" fmla="*/ 0 h 4629"/>
                  <a:gd name="T22" fmla="*/ 8 w 2216"/>
                  <a:gd name="T23" fmla="*/ 0 h 4629"/>
                  <a:gd name="T24" fmla="*/ 10 w 2216"/>
                  <a:gd name="T25" fmla="*/ 0 h 4629"/>
                  <a:gd name="T26" fmla="*/ 12 w 2216"/>
                  <a:gd name="T27" fmla="*/ 0 h 4629"/>
                  <a:gd name="T28" fmla="*/ 14 w 2216"/>
                  <a:gd name="T29" fmla="*/ 0 h 4629"/>
                  <a:gd name="T30" fmla="*/ 16 w 2216"/>
                  <a:gd name="T31" fmla="*/ 0 h 4629"/>
                  <a:gd name="T32" fmla="*/ 17 w 2216"/>
                  <a:gd name="T33" fmla="*/ 0 h 4629"/>
                  <a:gd name="T34" fmla="*/ 18 w 2216"/>
                  <a:gd name="T35" fmla="*/ 1 h 4629"/>
                  <a:gd name="T36" fmla="*/ 19 w 2216"/>
                  <a:gd name="T37" fmla="*/ 1 h 4629"/>
                  <a:gd name="T38" fmla="*/ 20 w 2216"/>
                  <a:gd name="T39" fmla="*/ 2 h 4629"/>
                  <a:gd name="T40" fmla="*/ 21 w 2216"/>
                  <a:gd name="T41" fmla="*/ 3 h 4629"/>
                  <a:gd name="T42" fmla="*/ 22 w 2216"/>
                  <a:gd name="T43" fmla="*/ 4 h 4629"/>
                  <a:gd name="T44" fmla="*/ 22 w 2216"/>
                  <a:gd name="T45" fmla="*/ 5 h 4629"/>
                  <a:gd name="T46" fmla="*/ 22 w 2216"/>
                  <a:gd name="T47" fmla="*/ 6 h 4629"/>
                  <a:gd name="T48" fmla="*/ 22 w 2216"/>
                  <a:gd name="T49" fmla="*/ 8 h 4629"/>
                  <a:gd name="T50" fmla="*/ 22 w 2216"/>
                  <a:gd name="T51" fmla="*/ 9 h 4629"/>
                  <a:gd name="T52" fmla="*/ 21 w 2216"/>
                  <a:gd name="T53" fmla="*/ 10 h 4629"/>
                  <a:gd name="T54" fmla="*/ 21 w 2216"/>
                  <a:gd name="T55" fmla="*/ 11 h 4629"/>
                  <a:gd name="T56" fmla="*/ 20 w 2216"/>
                  <a:gd name="T57" fmla="*/ 11 h 4629"/>
                  <a:gd name="T58" fmla="*/ 18 w 2216"/>
                  <a:gd name="T59" fmla="*/ 13 h 4629"/>
                  <a:gd name="T60" fmla="*/ 17 w 2216"/>
                  <a:gd name="T61" fmla="*/ 14 h 4629"/>
                  <a:gd name="T62" fmla="*/ 17 w 2216"/>
                  <a:gd name="T63" fmla="*/ 15 h 4629"/>
                  <a:gd name="T64" fmla="*/ 18 w 2216"/>
                  <a:gd name="T65" fmla="*/ 16 h 4629"/>
                  <a:gd name="T66" fmla="*/ 19 w 2216"/>
                  <a:gd name="T67" fmla="*/ 16 h 4629"/>
                  <a:gd name="T68" fmla="*/ 19 w 2216"/>
                  <a:gd name="T69" fmla="*/ 19 h 4629"/>
                  <a:gd name="T70" fmla="*/ 18 w 2216"/>
                  <a:gd name="T71" fmla="*/ 19 h 4629"/>
                  <a:gd name="T72" fmla="*/ 16 w 2216"/>
                  <a:gd name="T73" fmla="*/ 20 h 4629"/>
                  <a:gd name="T74" fmla="*/ 14 w 2216"/>
                  <a:gd name="T75" fmla="*/ 20 h 4629"/>
                  <a:gd name="T76" fmla="*/ 11 w 2216"/>
                  <a:gd name="T77" fmla="*/ 20 h 4629"/>
                  <a:gd name="T78" fmla="*/ 9 w 2216"/>
                  <a:gd name="T79" fmla="*/ 20 h 4629"/>
                  <a:gd name="T80" fmla="*/ 7 w 2216"/>
                  <a:gd name="T81" fmla="*/ 20 h 4629"/>
                  <a:gd name="T82" fmla="*/ 6 w 2216"/>
                  <a:gd name="T83" fmla="*/ 19 h 4629"/>
                  <a:gd name="T84" fmla="*/ 5 w 2216"/>
                  <a:gd name="T85" fmla="*/ 19 h 4629"/>
                  <a:gd name="T86" fmla="*/ 5 w 2216"/>
                  <a:gd name="T87" fmla="*/ 16 h 4629"/>
                  <a:gd name="T88" fmla="*/ 6 w 2216"/>
                  <a:gd name="T89" fmla="*/ 16 h 4629"/>
                  <a:gd name="T90" fmla="*/ 6 w 2216"/>
                  <a:gd name="T91" fmla="*/ 15 h 46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16" h="4629">
                    <a:moveTo>
                      <a:pt x="610" y="3333"/>
                    </a:moveTo>
                    <a:lnTo>
                      <a:pt x="598" y="3201"/>
                    </a:lnTo>
                    <a:lnTo>
                      <a:pt x="532" y="2962"/>
                    </a:lnTo>
                    <a:lnTo>
                      <a:pt x="465" y="2803"/>
                    </a:lnTo>
                    <a:lnTo>
                      <a:pt x="359" y="2644"/>
                    </a:lnTo>
                    <a:lnTo>
                      <a:pt x="213" y="2459"/>
                    </a:lnTo>
                    <a:lnTo>
                      <a:pt x="146" y="2341"/>
                    </a:lnTo>
                    <a:lnTo>
                      <a:pt x="81" y="2182"/>
                    </a:lnTo>
                    <a:lnTo>
                      <a:pt x="40" y="1997"/>
                    </a:lnTo>
                    <a:lnTo>
                      <a:pt x="15" y="1824"/>
                    </a:lnTo>
                    <a:lnTo>
                      <a:pt x="0" y="1639"/>
                    </a:lnTo>
                    <a:lnTo>
                      <a:pt x="0" y="1468"/>
                    </a:lnTo>
                    <a:lnTo>
                      <a:pt x="15" y="1242"/>
                    </a:lnTo>
                    <a:lnTo>
                      <a:pt x="40" y="1071"/>
                    </a:lnTo>
                    <a:lnTo>
                      <a:pt x="93" y="912"/>
                    </a:lnTo>
                    <a:lnTo>
                      <a:pt x="146" y="753"/>
                    </a:lnTo>
                    <a:lnTo>
                      <a:pt x="213" y="568"/>
                    </a:lnTo>
                    <a:lnTo>
                      <a:pt x="279" y="422"/>
                    </a:lnTo>
                    <a:lnTo>
                      <a:pt x="385" y="290"/>
                    </a:lnTo>
                    <a:lnTo>
                      <a:pt x="478" y="211"/>
                    </a:lnTo>
                    <a:lnTo>
                      <a:pt x="532" y="144"/>
                    </a:lnTo>
                    <a:lnTo>
                      <a:pt x="610" y="92"/>
                    </a:lnTo>
                    <a:lnTo>
                      <a:pt x="664" y="78"/>
                    </a:lnTo>
                    <a:lnTo>
                      <a:pt x="770" y="52"/>
                    </a:lnTo>
                    <a:lnTo>
                      <a:pt x="877" y="26"/>
                    </a:lnTo>
                    <a:lnTo>
                      <a:pt x="983" y="13"/>
                    </a:lnTo>
                    <a:lnTo>
                      <a:pt x="1088" y="0"/>
                    </a:lnTo>
                    <a:lnTo>
                      <a:pt x="1181" y="0"/>
                    </a:lnTo>
                    <a:lnTo>
                      <a:pt x="1289" y="0"/>
                    </a:lnTo>
                    <a:lnTo>
                      <a:pt x="1381" y="13"/>
                    </a:lnTo>
                    <a:lnTo>
                      <a:pt x="1487" y="26"/>
                    </a:lnTo>
                    <a:lnTo>
                      <a:pt x="1566" y="52"/>
                    </a:lnTo>
                    <a:lnTo>
                      <a:pt x="1633" y="66"/>
                    </a:lnTo>
                    <a:lnTo>
                      <a:pt x="1712" y="92"/>
                    </a:lnTo>
                    <a:lnTo>
                      <a:pt x="1766" y="131"/>
                    </a:lnTo>
                    <a:lnTo>
                      <a:pt x="1818" y="171"/>
                    </a:lnTo>
                    <a:lnTo>
                      <a:pt x="1859" y="211"/>
                    </a:lnTo>
                    <a:lnTo>
                      <a:pt x="1911" y="277"/>
                    </a:lnTo>
                    <a:lnTo>
                      <a:pt x="1951" y="344"/>
                    </a:lnTo>
                    <a:lnTo>
                      <a:pt x="1991" y="409"/>
                    </a:lnTo>
                    <a:lnTo>
                      <a:pt x="2043" y="515"/>
                    </a:lnTo>
                    <a:lnTo>
                      <a:pt x="2085" y="620"/>
                    </a:lnTo>
                    <a:lnTo>
                      <a:pt x="2124" y="713"/>
                    </a:lnTo>
                    <a:lnTo>
                      <a:pt x="2151" y="820"/>
                    </a:lnTo>
                    <a:lnTo>
                      <a:pt x="2177" y="965"/>
                    </a:lnTo>
                    <a:lnTo>
                      <a:pt x="2203" y="1124"/>
                    </a:lnTo>
                    <a:lnTo>
                      <a:pt x="2216" y="1282"/>
                    </a:lnTo>
                    <a:lnTo>
                      <a:pt x="2216" y="1401"/>
                    </a:lnTo>
                    <a:lnTo>
                      <a:pt x="2216" y="1587"/>
                    </a:lnTo>
                    <a:lnTo>
                      <a:pt x="2216" y="1785"/>
                    </a:lnTo>
                    <a:lnTo>
                      <a:pt x="2216" y="1917"/>
                    </a:lnTo>
                    <a:lnTo>
                      <a:pt x="2190" y="2036"/>
                    </a:lnTo>
                    <a:lnTo>
                      <a:pt x="2163" y="2155"/>
                    </a:lnTo>
                    <a:lnTo>
                      <a:pt x="2137" y="2261"/>
                    </a:lnTo>
                    <a:lnTo>
                      <a:pt x="2098" y="2353"/>
                    </a:lnTo>
                    <a:lnTo>
                      <a:pt x="2057" y="2420"/>
                    </a:lnTo>
                    <a:lnTo>
                      <a:pt x="2018" y="2473"/>
                    </a:lnTo>
                    <a:lnTo>
                      <a:pt x="1965" y="2540"/>
                    </a:lnTo>
                    <a:lnTo>
                      <a:pt x="1845" y="2737"/>
                    </a:lnTo>
                    <a:lnTo>
                      <a:pt x="1779" y="2842"/>
                    </a:lnTo>
                    <a:lnTo>
                      <a:pt x="1725" y="2988"/>
                    </a:lnTo>
                    <a:lnTo>
                      <a:pt x="1699" y="3108"/>
                    </a:lnTo>
                    <a:lnTo>
                      <a:pt x="1699" y="3226"/>
                    </a:lnTo>
                    <a:lnTo>
                      <a:pt x="1699" y="3333"/>
                    </a:lnTo>
                    <a:lnTo>
                      <a:pt x="1725" y="3425"/>
                    </a:lnTo>
                    <a:lnTo>
                      <a:pt x="1779" y="3544"/>
                    </a:lnTo>
                    <a:lnTo>
                      <a:pt x="1845" y="3610"/>
                    </a:lnTo>
                    <a:lnTo>
                      <a:pt x="1884" y="3677"/>
                    </a:lnTo>
                    <a:lnTo>
                      <a:pt x="1884" y="4192"/>
                    </a:lnTo>
                    <a:lnTo>
                      <a:pt x="1859" y="4271"/>
                    </a:lnTo>
                    <a:lnTo>
                      <a:pt x="1806" y="4351"/>
                    </a:lnTo>
                    <a:lnTo>
                      <a:pt x="1751" y="4404"/>
                    </a:lnTo>
                    <a:lnTo>
                      <a:pt x="1673" y="4471"/>
                    </a:lnTo>
                    <a:lnTo>
                      <a:pt x="1566" y="4536"/>
                    </a:lnTo>
                    <a:lnTo>
                      <a:pt x="1473" y="4588"/>
                    </a:lnTo>
                    <a:lnTo>
                      <a:pt x="1381" y="4616"/>
                    </a:lnTo>
                    <a:lnTo>
                      <a:pt x="1274" y="4629"/>
                    </a:lnTo>
                    <a:lnTo>
                      <a:pt x="1129" y="4629"/>
                    </a:lnTo>
                    <a:lnTo>
                      <a:pt x="1009" y="4616"/>
                    </a:lnTo>
                    <a:lnTo>
                      <a:pt x="903" y="4603"/>
                    </a:lnTo>
                    <a:lnTo>
                      <a:pt x="783" y="4549"/>
                    </a:lnTo>
                    <a:lnTo>
                      <a:pt x="704" y="4496"/>
                    </a:lnTo>
                    <a:lnTo>
                      <a:pt x="624" y="4429"/>
                    </a:lnTo>
                    <a:lnTo>
                      <a:pt x="558" y="4351"/>
                    </a:lnTo>
                    <a:lnTo>
                      <a:pt x="505" y="4271"/>
                    </a:lnTo>
                    <a:lnTo>
                      <a:pt x="478" y="4219"/>
                    </a:lnTo>
                    <a:lnTo>
                      <a:pt x="478" y="3755"/>
                    </a:lnTo>
                    <a:lnTo>
                      <a:pt x="532" y="3677"/>
                    </a:lnTo>
                    <a:lnTo>
                      <a:pt x="571" y="3623"/>
                    </a:lnTo>
                    <a:lnTo>
                      <a:pt x="610" y="3531"/>
                    </a:lnTo>
                    <a:lnTo>
                      <a:pt x="624" y="3438"/>
                    </a:lnTo>
                    <a:lnTo>
                      <a:pt x="610" y="3333"/>
                    </a:lnTo>
                    <a:close/>
                  </a:path>
                </a:pathLst>
              </a:custGeom>
              <a:solidFill>
                <a:schemeClr val="tx1"/>
              </a:solidFill>
              <a:ln w="0">
                <a:solidFill>
                  <a:srgbClr val="000000"/>
                </a:solidFill>
                <a:prstDash val="solid"/>
                <a:round/>
                <a:headEnd/>
                <a:tailEnd/>
              </a:ln>
            </p:spPr>
            <p:txBody>
              <a:bodyPr/>
              <a:lstStyle/>
              <a:p>
                <a:endParaRPr lang="el-GR"/>
              </a:p>
            </p:txBody>
          </p:sp>
          <p:sp>
            <p:nvSpPr>
              <p:cNvPr id="50265" name="Freeform 124"/>
              <p:cNvSpPr>
                <a:spLocks/>
              </p:cNvSpPr>
              <p:nvPr/>
            </p:nvSpPr>
            <p:spPr bwMode="auto">
              <a:xfrm>
                <a:off x="2225" y="3643"/>
                <a:ext cx="346" cy="261"/>
              </a:xfrm>
              <a:custGeom>
                <a:avLst/>
                <a:gdLst>
                  <a:gd name="T0" fmla="*/ 0 w 3464"/>
                  <a:gd name="T1" fmla="*/ 9 h 3903"/>
                  <a:gd name="T2" fmla="*/ 1 w 3464"/>
                  <a:gd name="T3" fmla="*/ 9 h 3903"/>
                  <a:gd name="T4" fmla="*/ 1 w 3464"/>
                  <a:gd name="T5" fmla="*/ 9 h 3903"/>
                  <a:gd name="T6" fmla="*/ 34 w 3464"/>
                  <a:gd name="T7" fmla="*/ 0 h 3903"/>
                  <a:gd name="T8" fmla="*/ 34 w 3464"/>
                  <a:gd name="T9" fmla="*/ 0 h 3903"/>
                  <a:gd name="T10" fmla="*/ 35 w 3464"/>
                  <a:gd name="T11" fmla="*/ 5 h 3903"/>
                  <a:gd name="T12" fmla="*/ 34 w 3464"/>
                  <a:gd name="T13" fmla="*/ 5 h 3903"/>
                  <a:gd name="T14" fmla="*/ 0 w 3464"/>
                  <a:gd name="T15" fmla="*/ 17 h 3903"/>
                  <a:gd name="T16" fmla="*/ 0 w 3464"/>
                  <a:gd name="T17" fmla="*/ 17 h 3903"/>
                  <a:gd name="T18" fmla="*/ 0 w 3464"/>
                  <a:gd name="T19" fmla="*/ 17 h 3903"/>
                  <a:gd name="T20" fmla="*/ 0 w 3464"/>
                  <a:gd name="T21" fmla="*/ 9 h 3903"/>
                  <a:gd name="T22" fmla="*/ 0 w 3464"/>
                  <a:gd name="T23" fmla="*/ 9 h 39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4" h="3903">
                    <a:moveTo>
                      <a:pt x="53" y="2078"/>
                    </a:moveTo>
                    <a:lnTo>
                      <a:pt x="80" y="2078"/>
                    </a:lnTo>
                    <a:lnTo>
                      <a:pt x="92" y="2063"/>
                    </a:lnTo>
                    <a:lnTo>
                      <a:pt x="3410" y="41"/>
                    </a:lnTo>
                    <a:lnTo>
                      <a:pt x="3424" y="0"/>
                    </a:lnTo>
                    <a:lnTo>
                      <a:pt x="3464" y="1165"/>
                    </a:lnTo>
                    <a:lnTo>
                      <a:pt x="3451" y="1204"/>
                    </a:lnTo>
                    <a:lnTo>
                      <a:pt x="53" y="3876"/>
                    </a:lnTo>
                    <a:lnTo>
                      <a:pt x="27" y="3890"/>
                    </a:lnTo>
                    <a:lnTo>
                      <a:pt x="0" y="3903"/>
                    </a:lnTo>
                    <a:lnTo>
                      <a:pt x="53" y="2078"/>
                    </a:lnTo>
                    <a:close/>
                  </a:path>
                </a:pathLst>
              </a:custGeom>
              <a:solidFill>
                <a:schemeClr val="tx1"/>
              </a:solidFill>
              <a:ln w="0">
                <a:solidFill>
                  <a:srgbClr val="000000"/>
                </a:solidFill>
                <a:prstDash val="solid"/>
                <a:round/>
                <a:headEnd/>
                <a:tailEnd/>
              </a:ln>
            </p:spPr>
            <p:txBody>
              <a:bodyPr/>
              <a:lstStyle/>
              <a:p>
                <a:endParaRPr lang="el-GR"/>
              </a:p>
            </p:txBody>
          </p:sp>
          <p:sp>
            <p:nvSpPr>
              <p:cNvPr id="50266" name="Freeform 125"/>
              <p:cNvSpPr>
                <a:spLocks/>
              </p:cNvSpPr>
              <p:nvPr/>
            </p:nvSpPr>
            <p:spPr bwMode="auto">
              <a:xfrm>
                <a:off x="2052" y="3708"/>
                <a:ext cx="177" cy="196"/>
              </a:xfrm>
              <a:custGeom>
                <a:avLst/>
                <a:gdLst>
                  <a:gd name="T0" fmla="*/ 1 w 1765"/>
                  <a:gd name="T1" fmla="*/ 0 h 2936"/>
                  <a:gd name="T2" fmla="*/ 1 w 1765"/>
                  <a:gd name="T3" fmla="*/ 0 h 2936"/>
                  <a:gd name="T4" fmla="*/ 17 w 1765"/>
                  <a:gd name="T5" fmla="*/ 5 h 2936"/>
                  <a:gd name="T6" fmla="*/ 17 w 1765"/>
                  <a:gd name="T7" fmla="*/ 5 h 2936"/>
                  <a:gd name="T8" fmla="*/ 18 w 1765"/>
                  <a:gd name="T9" fmla="*/ 5 h 2936"/>
                  <a:gd name="T10" fmla="*/ 17 w 1765"/>
                  <a:gd name="T11" fmla="*/ 13 h 2936"/>
                  <a:gd name="T12" fmla="*/ 17 w 1765"/>
                  <a:gd name="T13" fmla="*/ 13 h 2936"/>
                  <a:gd name="T14" fmla="*/ 17 w 1765"/>
                  <a:gd name="T15" fmla="*/ 13 h 2936"/>
                  <a:gd name="T16" fmla="*/ 0 w 1765"/>
                  <a:gd name="T17" fmla="*/ 6 h 2936"/>
                  <a:gd name="T18" fmla="*/ 0 w 1765"/>
                  <a:gd name="T19" fmla="*/ 6 h 2936"/>
                  <a:gd name="T20" fmla="*/ 1 w 1765"/>
                  <a:gd name="T21" fmla="*/ 0 h 2936"/>
                  <a:gd name="T22" fmla="*/ 1 w 1765"/>
                  <a:gd name="T23" fmla="*/ 0 h 29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5" h="2936">
                    <a:moveTo>
                      <a:pt x="106" y="0"/>
                    </a:moveTo>
                    <a:lnTo>
                      <a:pt x="120" y="39"/>
                    </a:lnTo>
                    <a:lnTo>
                      <a:pt x="1712" y="1096"/>
                    </a:lnTo>
                    <a:lnTo>
                      <a:pt x="1739" y="1111"/>
                    </a:lnTo>
                    <a:lnTo>
                      <a:pt x="1765" y="1111"/>
                    </a:lnTo>
                    <a:lnTo>
                      <a:pt x="1725" y="2936"/>
                    </a:lnTo>
                    <a:lnTo>
                      <a:pt x="1712" y="2923"/>
                    </a:lnTo>
                    <a:lnTo>
                      <a:pt x="1673" y="2923"/>
                    </a:lnTo>
                    <a:lnTo>
                      <a:pt x="0" y="1414"/>
                    </a:lnTo>
                    <a:lnTo>
                      <a:pt x="0" y="1389"/>
                    </a:lnTo>
                    <a:lnTo>
                      <a:pt x="106" y="0"/>
                    </a:lnTo>
                    <a:close/>
                  </a:path>
                </a:pathLst>
              </a:custGeom>
              <a:solidFill>
                <a:schemeClr val="tx1"/>
              </a:solidFill>
              <a:ln w="0">
                <a:solidFill>
                  <a:srgbClr val="000000"/>
                </a:solidFill>
                <a:prstDash val="solid"/>
                <a:round/>
                <a:headEnd/>
                <a:tailEnd/>
              </a:ln>
            </p:spPr>
            <p:txBody>
              <a:bodyPr/>
              <a:lstStyle/>
              <a:p>
                <a:endParaRPr lang="el-GR"/>
              </a:p>
            </p:txBody>
          </p:sp>
          <p:sp>
            <p:nvSpPr>
              <p:cNvPr id="50267" name="Freeform 126"/>
              <p:cNvSpPr>
                <a:spLocks/>
              </p:cNvSpPr>
              <p:nvPr/>
            </p:nvSpPr>
            <p:spPr bwMode="auto">
              <a:xfrm>
                <a:off x="2045" y="3801"/>
                <a:ext cx="177" cy="123"/>
              </a:xfrm>
              <a:custGeom>
                <a:avLst/>
                <a:gdLst>
                  <a:gd name="T0" fmla="*/ 18 w 1764"/>
                  <a:gd name="T1" fmla="*/ 8 h 1839"/>
                  <a:gd name="T2" fmla="*/ 18 w 1764"/>
                  <a:gd name="T3" fmla="*/ 7 h 1839"/>
                  <a:gd name="T4" fmla="*/ 18 w 1764"/>
                  <a:gd name="T5" fmla="*/ 7 h 1839"/>
                  <a:gd name="T6" fmla="*/ 0 w 1764"/>
                  <a:gd name="T7" fmla="*/ 0 h 1839"/>
                  <a:gd name="T8" fmla="*/ 0 w 1764"/>
                  <a:gd name="T9" fmla="*/ 1 h 1839"/>
                  <a:gd name="T10" fmla="*/ 0 w 1764"/>
                  <a:gd name="T11" fmla="*/ 1 h 1839"/>
                  <a:gd name="T12" fmla="*/ 17 w 1764"/>
                  <a:gd name="T13" fmla="*/ 8 h 1839"/>
                  <a:gd name="T14" fmla="*/ 18 w 1764"/>
                  <a:gd name="T15" fmla="*/ 8 h 1839"/>
                  <a:gd name="T16" fmla="*/ 18 w 1764"/>
                  <a:gd name="T17" fmla="*/ 8 h 1839"/>
                  <a:gd name="T18" fmla="*/ 18 w 1764"/>
                  <a:gd name="T19" fmla="*/ 8 h 18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4" h="1839">
                    <a:moveTo>
                      <a:pt x="1752" y="1839"/>
                    </a:moveTo>
                    <a:lnTo>
                      <a:pt x="1764" y="1615"/>
                    </a:lnTo>
                    <a:lnTo>
                      <a:pt x="1752" y="1615"/>
                    </a:lnTo>
                    <a:lnTo>
                      <a:pt x="13" y="0"/>
                    </a:lnTo>
                    <a:lnTo>
                      <a:pt x="0" y="132"/>
                    </a:lnTo>
                    <a:lnTo>
                      <a:pt x="0" y="146"/>
                    </a:lnTo>
                    <a:lnTo>
                      <a:pt x="1724" y="1826"/>
                    </a:lnTo>
                    <a:lnTo>
                      <a:pt x="1752" y="18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68" name="Freeform 127"/>
              <p:cNvSpPr>
                <a:spLocks/>
              </p:cNvSpPr>
              <p:nvPr/>
            </p:nvSpPr>
            <p:spPr bwMode="auto">
              <a:xfrm>
                <a:off x="2045" y="3801"/>
                <a:ext cx="177" cy="123"/>
              </a:xfrm>
              <a:custGeom>
                <a:avLst/>
                <a:gdLst>
                  <a:gd name="T0" fmla="*/ 18 w 1764"/>
                  <a:gd name="T1" fmla="*/ 8 h 1839"/>
                  <a:gd name="T2" fmla="*/ 18 w 1764"/>
                  <a:gd name="T3" fmla="*/ 7 h 1839"/>
                  <a:gd name="T4" fmla="*/ 18 w 1764"/>
                  <a:gd name="T5" fmla="*/ 7 h 1839"/>
                  <a:gd name="T6" fmla="*/ 0 w 1764"/>
                  <a:gd name="T7" fmla="*/ 0 h 1839"/>
                  <a:gd name="T8" fmla="*/ 0 w 1764"/>
                  <a:gd name="T9" fmla="*/ 1 h 1839"/>
                  <a:gd name="T10" fmla="*/ 0 w 1764"/>
                  <a:gd name="T11" fmla="*/ 1 h 1839"/>
                  <a:gd name="T12" fmla="*/ 17 w 1764"/>
                  <a:gd name="T13" fmla="*/ 8 h 1839"/>
                  <a:gd name="T14" fmla="*/ 18 w 1764"/>
                  <a:gd name="T15" fmla="*/ 8 h 1839"/>
                  <a:gd name="T16" fmla="*/ 18 w 1764"/>
                  <a:gd name="T17" fmla="*/ 8 h 1839"/>
                  <a:gd name="T18" fmla="*/ 18 w 1764"/>
                  <a:gd name="T19" fmla="*/ 8 h 18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4" h="1839">
                    <a:moveTo>
                      <a:pt x="1752" y="1839"/>
                    </a:moveTo>
                    <a:lnTo>
                      <a:pt x="1764" y="1615"/>
                    </a:lnTo>
                    <a:lnTo>
                      <a:pt x="1752" y="1615"/>
                    </a:lnTo>
                    <a:lnTo>
                      <a:pt x="13" y="0"/>
                    </a:lnTo>
                    <a:lnTo>
                      <a:pt x="0" y="132"/>
                    </a:lnTo>
                    <a:lnTo>
                      <a:pt x="0" y="146"/>
                    </a:lnTo>
                    <a:lnTo>
                      <a:pt x="1724" y="1826"/>
                    </a:lnTo>
                    <a:lnTo>
                      <a:pt x="1752" y="1839"/>
                    </a:lnTo>
                  </a:path>
                </a:pathLst>
              </a:custGeom>
              <a:solidFill>
                <a:schemeClr val="tx1"/>
              </a:solidFill>
              <a:ln w="0">
                <a:solidFill>
                  <a:srgbClr val="000000"/>
                </a:solidFill>
                <a:prstDash val="solid"/>
                <a:round/>
                <a:headEnd/>
                <a:tailEnd/>
              </a:ln>
            </p:spPr>
            <p:txBody>
              <a:bodyPr/>
              <a:lstStyle/>
              <a:p>
                <a:endParaRPr lang="el-GR"/>
              </a:p>
            </p:txBody>
          </p:sp>
          <p:sp>
            <p:nvSpPr>
              <p:cNvPr id="50269" name="Freeform 128"/>
              <p:cNvSpPr>
                <a:spLocks/>
              </p:cNvSpPr>
              <p:nvPr/>
            </p:nvSpPr>
            <p:spPr bwMode="auto">
              <a:xfrm>
                <a:off x="2222" y="3722"/>
                <a:ext cx="353" cy="202"/>
              </a:xfrm>
              <a:custGeom>
                <a:avLst/>
                <a:gdLst>
                  <a:gd name="T0" fmla="*/ 0 w 3530"/>
                  <a:gd name="T1" fmla="*/ 13 h 3029"/>
                  <a:gd name="T2" fmla="*/ 0 w 3530"/>
                  <a:gd name="T3" fmla="*/ 13 h 3029"/>
                  <a:gd name="T4" fmla="*/ 0 w 3530"/>
                  <a:gd name="T5" fmla="*/ 13 h 3029"/>
                  <a:gd name="T6" fmla="*/ 1 w 3530"/>
                  <a:gd name="T7" fmla="*/ 13 h 3029"/>
                  <a:gd name="T8" fmla="*/ 1 w 3530"/>
                  <a:gd name="T9" fmla="*/ 13 h 3029"/>
                  <a:gd name="T10" fmla="*/ 1 w 3530"/>
                  <a:gd name="T11" fmla="*/ 13 h 3029"/>
                  <a:gd name="T12" fmla="*/ 35 w 3530"/>
                  <a:gd name="T13" fmla="*/ 1 h 3029"/>
                  <a:gd name="T14" fmla="*/ 35 w 3530"/>
                  <a:gd name="T15" fmla="*/ 0 h 3029"/>
                  <a:gd name="T16" fmla="*/ 35 w 3530"/>
                  <a:gd name="T17" fmla="*/ 0 h 3029"/>
                  <a:gd name="T18" fmla="*/ 1 w 3530"/>
                  <a:gd name="T19" fmla="*/ 12 h 3029"/>
                  <a:gd name="T20" fmla="*/ 1 w 3530"/>
                  <a:gd name="T21" fmla="*/ 12 h 3029"/>
                  <a:gd name="T22" fmla="*/ 1 w 3530"/>
                  <a:gd name="T23" fmla="*/ 12 h 3029"/>
                  <a:gd name="T24" fmla="*/ 0 w 3530"/>
                  <a:gd name="T25" fmla="*/ 13 h 3029"/>
                  <a:gd name="T26" fmla="*/ 0 w 3530"/>
                  <a:gd name="T27" fmla="*/ 12 h 3029"/>
                  <a:gd name="T28" fmla="*/ 0 w 3530"/>
                  <a:gd name="T29" fmla="*/ 13 h 3029"/>
                  <a:gd name="T30" fmla="*/ 0 w 3530"/>
                  <a:gd name="T31" fmla="*/ 13 h 30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30" h="3029">
                    <a:moveTo>
                      <a:pt x="0" y="3029"/>
                    </a:moveTo>
                    <a:lnTo>
                      <a:pt x="14" y="3029"/>
                    </a:lnTo>
                    <a:lnTo>
                      <a:pt x="41" y="3029"/>
                    </a:lnTo>
                    <a:lnTo>
                      <a:pt x="54" y="3029"/>
                    </a:lnTo>
                    <a:lnTo>
                      <a:pt x="80" y="3029"/>
                    </a:lnTo>
                    <a:lnTo>
                      <a:pt x="107" y="3003"/>
                    </a:lnTo>
                    <a:lnTo>
                      <a:pt x="3530" y="133"/>
                    </a:lnTo>
                    <a:lnTo>
                      <a:pt x="3530" y="0"/>
                    </a:lnTo>
                    <a:lnTo>
                      <a:pt x="3530" y="14"/>
                    </a:lnTo>
                    <a:lnTo>
                      <a:pt x="107" y="2777"/>
                    </a:lnTo>
                    <a:lnTo>
                      <a:pt x="67" y="2805"/>
                    </a:lnTo>
                    <a:lnTo>
                      <a:pt x="54" y="2805"/>
                    </a:lnTo>
                    <a:lnTo>
                      <a:pt x="27" y="2818"/>
                    </a:lnTo>
                    <a:lnTo>
                      <a:pt x="0" y="2805"/>
                    </a:lnTo>
                    <a:lnTo>
                      <a:pt x="0" y="3029"/>
                    </a:lnTo>
                    <a:close/>
                  </a:path>
                </a:pathLst>
              </a:custGeom>
              <a:solidFill>
                <a:schemeClr val="tx1"/>
              </a:solidFill>
              <a:ln w="0">
                <a:solidFill>
                  <a:srgbClr val="000000"/>
                </a:solidFill>
                <a:prstDash val="solid"/>
                <a:round/>
                <a:headEnd/>
                <a:tailEnd/>
              </a:ln>
            </p:spPr>
            <p:txBody>
              <a:bodyPr/>
              <a:lstStyle/>
              <a:p>
                <a:endParaRPr lang="el-GR"/>
              </a:p>
            </p:txBody>
          </p:sp>
          <p:sp>
            <p:nvSpPr>
              <p:cNvPr id="50270" name="Freeform 129"/>
              <p:cNvSpPr>
                <a:spLocks/>
              </p:cNvSpPr>
              <p:nvPr/>
            </p:nvSpPr>
            <p:spPr bwMode="auto">
              <a:xfrm>
                <a:off x="2461" y="3725"/>
                <a:ext cx="111" cy="59"/>
              </a:xfrm>
              <a:custGeom>
                <a:avLst/>
                <a:gdLst>
                  <a:gd name="T0" fmla="*/ 0 w 1115"/>
                  <a:gd name="T1" fmla="*/ 4 h 887"/>
                  <a:gd name="T2" fmla="*/ 11 w 1115"/>
                  <a:gd name="T3" fmla="*/ 0 h 887"/>
                  <a:gd name="T4" fmla="*/ 7 w 1115"/>
                  <a:gd name="T5" fmla="*/ 1 h 887"/>
                  <a:gd name="T6" fmla="*/ 1 w 1115"/>
                  <a:gd name="T7" fmla="*/ 4 h 887"/>
                  <a:gd name="T8" fmla="*/ 0 w 1115"/>
                  <a:gd name="T9" fmla="*/ 4 h 887"/>
                  <a:gd name="T10" fmla="*/ 0 w 1115"/>
                  <a:gd name="T11" fmla="*/ 4 h 8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5" h="887">
                    <a:moveTo>
                      <a:pt x="0" y="887"/>
                    </a:moveTo>
                    <a:lnTo>
                      <a:pt x="1115" y="0"/>
                    </a:lnTo>
                    <a:lnTo>
                      <a:pt x="729" y="330"/>
                    </a:lnTo>
                    <a:lnTo>
                      <a:pt x="134" y="820"/>
                    </a:lnTo>
                    <a:lnTo>
                      <a:pt x="0" y="887"/>
                    </a:lnTo>
                    <a:close/>
                  </a:path>
                </a:pathLst>
              </a:custGeom>
              <a:solidFill>
                <a:schemeClr val="tx1"/>
              </a:solidFill>
              <a:ln w="0">
                <a:solidFill>
                  <a:srgbClr val="000000"/>
                </a:solidFill>
                <a:prstDash val="solid"/>
                <a:round/>
                <a:headEnd/>
                <a:tailEnd/>
              </a:ln>
            </p:spPr>
            <p:txBody>
              <a:bodyPr/>
              <a:lstStyle/>
              <a:p>
                <a:endParaRPr lang="el-GR"/>
              </a:p>
            </p:txBody>
          </p:sp>
          <p:sp>
            <p:nvSpPr>
              <p:cNvPr id="50271" name="Freeform 130"/>
              <p:cNvSpPr>
                <a:spLocks/>
              </p:cNvSpPr>
              <p:nvPr/>
            </p:nvSpPr>
            <p:spPr bwMode="auto">
              <a:xfrm>
                <a:off x="2207" y="3719"/>
                <a:ext cx="368" cy="191"/>
              </a:xfrm>
              <a:custGeom>
                <a:avLst/>
                <a:gdLst>
                  <a:gd name="T0" fmla="*/ 37 w 3675"/>
                  <a:gd name="T1" fmla="*/ 0 h 2857"/>
                  <a:gd name="T2" fmla="*/ 37 w 3675"/>
                  <a:gd name="T3" fmla="*/ 0 h 2857"/>
                  <a:gd name="T4" fmla="*/ 37 w 3675"/>
                  <a:gd name="T5" fmla="*/ 0 h 2857"/>
                  <a:gd name="T6" fmla="*/ 3 w 3675"/>
                  <a:gd name="T7" fmla="*/ 13 h 2857"/>
                  <a:gd name="T8" fmla="*/ 2 w 3675"/>
                  <a:gd name="T9" fmla="*/ 13 h 2857"/>
                  <a:gd name="T10" fmla="*/ 2 w 3675"/>
                  <a:gd name="T11" fmla="*/ 13 h 2857"/>
                  <a:gd name="T12" fmla="*/ 2 w 3675"/>
                  <a:gd name="T13" fmla="*/ 13 h 2857"/>
                  <a:gd name="T14" fmla="*/ 2 w 3675"/>
                  <a:gd name="T15" fmla="*/ 13 h 2857"/>
                  <a:gd name="T16" fmla="*/ 1 w 3675"/>
                  <a:gd name="T17" fmla="*/ 13 h 2857"/>
                  <a:gd name="T18" fmla="*/ 0 w 3675"/>
                  <a:gd name="T19" fmla="*/ 12 h 2857"/>
                  <a:gd name="T20" fmla="*/ 2 w 3675"/>
                  <a:gd name="T21" fmla="*/ 12 h 2857"/>
                  <a:gd name="T22" fmla="*/ 2 w 3675"/>
                  <a:gd name="T23" fmla="*/ 12 h 2857"/>
                  <a:gd name="T24" fmla="*/ 2 w 3675"/>
                  <a:gd name="T25" fmla="*/ 12 h 2857"/>
                  <a:gd name="T26" fmla="*/ 2 w 3675"/>
                  <a:gd name="T27" fmla="*/ 12 h 2857"/>
                  <a:gd name="T28" fmla="*/ 36 w 3675"/>
                  <a:gd name="T29" fmla="*/ 0 h 2857"/>
                  <a:gd name="T30" fmla="*/ 36 w 3675"/>
                  <a:gd name="T31" fmla="*/ 0 h 2857"/>
                  <a:gd name="T32" fmla="*/ 36 w 3675"/>
                  <a:gd name="T33" fmla="*/ 0 h 2857"/>
                  <a:gd name="T34" fmla="*/ 37 w 3675"/>
                  <a:gd name="T35" fmla="*/ 0 h 2857"/>
                  <a:gd name="T36" fmla="*/ 37 w 3675"/>
                  <a:gd name="T37" fmla="*/ 0 h 28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75" h="2857">
                    <a:moveTo>
                      <a:pt x="3662" y="0"/>
                    </a:moveTo>
                    <a:lnTo>
                      <a:pt x="3675" y="39"/>
                    </a:lnTo>
                    <a:lnTo>
                      <a:pt x="3662" y="53"/>
                    </a:lnTo>
                    <a:lnTo>
                      <a:pt x="252" y="2829"/>
                    </a:lnTo>
                    <a:lnTo>
                      <a:pt x="212" y="2844"/>
                    </a:lnTo>
                    <a:lnTo>
                      <a:pt x="199" y="2857"/>
                    </a:lnTo>
                    <a:lnTo>
                      <a:pt x="172" y="2857"/>
                    </a:lnTo>
                    <a:lnTo>
                      <a:pt x="145" y="2857"/>
                    </a:lnTo>
                    <a:lnTo>
                      <a:pt x="120" y="2844"/>
                    </a:lnTo>
                    <a:lnTo>
                      <a:pt x="0" y="2724"/>
                    </a:lnTo>
                    <a:lnTo>
                      <a:pt x="145" y="2751"/>
                    </a:lnTo>
                    <a:lnTo>
                      <a:pt x="159" y="2764"/>
                    </a:lnTo>
                    <a:lnTo>
                      <a:pt x="186" y="2764"/>
                    </a:lnTo>
                    <a:lnTo>
                      <a:pt x="212" y="2751"/>
                    </a:lnTo>
                    <a:lnTo>
                      <a:pt x="3623" y="65"/>
                    </a:lnTo>
                    <a:lnTo>
                      <a:pt x="3636" y="39"/>
                    </a:lnTo>
                    <a:lnTo>
                      <a:pt x="3636" y="0"/>
                    </a:lnTo>
                    <a:lnTo>
                      <a:pt x="3662" y="0"/>
                    </a:lnTo>
                    <a:close/>
                  </a:path>
                </a:pathLst>
              </a:custGeom>
              <a:solidFill>
                <a:schemeClr val="tx1"/>
              </a:solidFill>
              <a:ln w="0">
                <a:solidFill>
                  <a:srgbClr val="000000"/>
                </a:solidFill>
                <a:prstDash val="solid"/>
                <a:round/>
                <a:headEnd/>
                <a:tailEnd/>
              </a:ln>
            </p:spPr>
            <p:txBody>
              <a:bodyPr/>
              <a:lstStyle/>
              <a:p>
                <a:endParaRPr lang="el-GR"/>
              </a:p>
            </p:txBody>
          </p:sp>
          <p:sp>
            <p:nvSpPr>
              <p:cNvPr id="50272" name="Freeform 131"/>
              <p:cNvSpPr>
                <a:spLocks/>
              </p:cNvSpPr>
              <p:nvPr/>
            </p:nvSpPr>
            <p:spPr bwMode="auto">
              <a:xfrm>
                <a:off x="2047" y="3799"/>
                <a:ext cx="174" cy="103"/>
              </a:xfrm>
              <a:custGeom>
                <a:avLst/>
                <a:gdLst>
                  <a:gd name="T0" fmla="*/ 16 w 1739"/>
                  <a:gd name="T1" fmla="*/ 7 h 1547"/>
                  <a:gd name="T2" fmla="*/ 0 w 1739"/>
                  <a:gd name="T3" fmla="*/ 0 h 1547"/>
                  <a:gd name="T4" fmla="*/ 0 w 1739"/>
                  <a:gd name="T5" fmla="*/ 0 h 1547"/>
                  <a:gd name="T6" fmla="*/ 1 w 1739"/>
                  <a:gd name="T7" fmla="*/ 0 h 1547"/>
                  <a:gd name="T8" fmla="*/ 1 w 1739"/>
                  <a:gd name="T9" fmla="*/ 0 h 1547"/>
                  <a:gd name="T10" fmla="*/ 1 w 1739"/>
                  <a:gd name="T11" fmla="*/ 0 h 1547"/>
                  <a:gd name="T12" fmla="*/ 17 w 1739"/>
                  <a:gd name="T13" fmla="*/ 7 h 1547"/>
                  <a:gd name="T14" fmla="*/ 16 w 1739"/>
                  <a:gd name="T15" fmla="*/ 7 h 1547"/>
                  <a:gd name="T16" fmla="*/ 16 w 1739"/>
                  <a:gd name="T17" fmla="*/ 7 h 15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9" h="1547">
                    <a:moveTo>
                      <a:pt x="1606" y="1534"/>
                    </a:moveTo>
                    <a:lnTo>
                      <a:pt x="0" y="39"/>
                    </a:lnTo>
                    <a:lnTo>
                      <a:pt x="0" y="13"/>
                    </a:lnTo>
                    <a:lnTo>
                      <a:pt x="53" y="0"/>
                    </a:lnTo>
                    <a:lnTo>
                      <a:pt x="53" y="27"/>
                    </a:lnTo>
                    <a:lnTo>
                      <a:pt x="67" y="52"/>
                    </a:lnTo>
                    <a:lnTo>
                      <a:pt x="1739" y="1547"/>
                    </a:lnTo>
                    <a:lnTo>
                      <a:pt x="1606" y="1534"/>
                    </a:lnTo>
                    <a:close/>
                  </a:path>
                </a:pathLst>
              </a:custGeom>
              <a:solidFill>
                <a:schemeClr val="tx1"/>
              </a:solidFill>
              <a:ln w="0">
                <a:solidFill>
                  <a:srgbClr val="000000"/>
                </a:solidFill>
                <a:prstDash val="solid"/>
                <a:round/>
                <a:headEnd/>
                <a:tailEnd/>
              </a:ln>
            </p:spPr>
            <p:txBody>
              <a:bodyPr/>
              <a:lstStyle/>
              <a:p>
                <a:endParaRPr lang="el-GR"/>
              </a:p>
            </p:txBody>
          </p:sp>
          <p:sp>
            <p:nvSpPr>
              <p:cNvPr id="50273" name="Freeform 132"/>
              <p:cNvSpPr>
                <a:spLocks/>
              </p:cNvSpPr>
              <p:nvPr/>
            </p:nvSpPr>
            <p:spPr bwMode="auto">
              <a:xfrm>
                <a:off x="2315" y="3426"/>
                <a:ext cx="70" cy="22"/>
              </a:xfrm>
              <a:custGeom>
                <a:avLst/>
                <a:gdLst>
                  <a:gd name="T0" fmla="*/ 7 w 703"/>
                  <a:gd name="T1" fmla="*/ 0 h 331"/>
                  <a:gd name="T2" fmla="*/ 7 w 703"/>
                  <a:gd name="T3" fmla="*/ 0 h 331"/>
                  <a:gd name="T4" fmla="*/ 6 w 703"/>
                  <a:gd name="T5" fmla="*/ 0 h 331"/>
                  <a:gd name="T6" fmla="*/ 6 w 703"/>
                  <a:gd name="T7" fmla="*/ 1 h 331"/>
                  <a:gd name="T8" fmla="*/ 5 w 703"/>
                  <a:gd name="T9" fmla="*/ 1 h 331"/>
                  <a:gd name="T10" fmla="*/ 4 w 703"/>
                  <a:gd name="T11" fmla="*/ 1 h 331"/>
                  <a:gd name="T12" fmla="*/ 3 w 703"/>
                  <a:gd name="T13" fmla="*/ 1 h 331"/>
                  <a:gd name="T14" fmla="*/ 2 w 703"/>
                  <a:gd name="T15" fmla="*/ 1 h 331"/>
                  <a:gd name="T16" fmla="*/ 0 w 703"/>
                  <a:gd name="T17" fmla="*/ 1 h 331"/>
                  <a:gd name="T18" fmla="*/ 1 w 703"/>
                  <a:gd name="T19" fmla="*/ 1 h 331"/>
                  <a:gd name="T20" fmla="*/ 2 w 703"/>
                  <a:gd name="T21" fmla="*/ 1 h 331"/>
                  <a:gd name="T22" fmla="*/ 3 w 703"/>
                  <a:gd name="T23" fmla="*/ 1 h 331"/>
                  <a:gd name="T24" fmla="*/ 4 w 703"/>
                  <a:gd name="T25" fmla="*/ 1 h 331"/>
                  <a:gd name="T26" fmla="*/ 5 w 703"/>
                  <a:gd name="T27" fmla="*/ 1 h 331"/>
                  <a:gd name="T28" fmla="*/ 6 w 703"/>
                  <a:gd name="T29" fmla="*/ 1 h 331"/>
                  <a:gd name="T30" fmla="*/ 6 w 703"/>
                  <a:gd name="T31" fmla="*/ 1 h 331"/>
                  <a:gd name="T32" fmla="*/ 7 w 703"/>
                  <a:gd name="T33" fmla="*/ 1 h 331"/>
                  <a:gd name="T34" fmla="*/ 7 w 703"/>
                  <a:gd name="T35" fmla="*/ 1 h 331"/>
                  <a:gd name="T36" fmla="*/ 7 w 703"/>
                  <a:gd name="T37" fmla="*/ 0 h 331"/>
                  <a:gd name="T38" fmla="*/ 7 w 703"/>
                  <a:gd name="T39" fmla="*/ 0 h 331"/>
                  <a:gd name="T40" fmla="*/ 7 w 703"/>
                  <a:gd name="T41" fmla="*/ 0 h 3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3" h="331">
                    <a:moveTo>
                      <a:pt x="689" y="0"/>
                    </a:moveTo>
                    <a:lnTo>
                      <a:pt x="677" y="66"/>
                    </a:lnTo>
                    <a:lnTo>
                      <a:pt x="650" y="106"/>
                    </a:lnTo>
                    <a:lnTo>
                      <a:pt x="583" y="172"/>
                    </a:lnTo>
                    <a:lnTo>
                      <a:pt x="504" y="211"/>
                    </a:lnTo>
                    <a:lnTo>
                      <a:pt x="437" y="250"/>
                    </a:lnTo>
                    <a:lnTo>
                      <a:pt x="319" y="265"/>
                    </a:lnTo>
                    <a:lnTo>
                      <a:pt x="225" y="265"/>
                    </a:lnTo>
                    <a:lnTo>
                      <a:pt x="0" y="265"/>
                    </a:lnTo>
                    <a:lnTo>
                      <a:pt x="93" y="292"/>
                    </a:lnTo>
                    <a:lnTo>
                      <a:pt x="212" y="317"/>
                    </a:lnTo>
                    <a:lnTo>
                      <a:pt x="332" y="331"/>
                    </a:lnTo>
                    <a:lnTo>
                      <a:pt x="437" y="331"/>
                    </a:lnTo>
                    <a:lnTo>
                      <a:pt x="517" y="317"/>
                    </a:lnTo>
                    <a:lnTo>
                      <a:pt x="583" y="278"/>
                    </a:lnTo>
                    <a:lnTo>
                      <a:pt x="650" y="225"/>
                    </a:lnTo>
                    <a:lnTo>
                      <a:pt x="677" y="185"/>
                    </a:lnTo>
                    <a:lnTo>
                      <a:pt x="703" y="119"/>
                    </a:lnTo>
                    <a:lnTo>
                      <a:pt x="703" y="66"/>
                    </a:lnTo>
                    <a:lnTo>
                      <a:pt x="68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74" name="Freeform 133"/>
              <p:cNvSpPr>
                <a:spLocks/>
              </p:cNvSpPr>
              <p:nvPr/>
            </p:nvSpPr>
            <p:spPr bwMode="auto">
              <a:xfrm>
                <a:off x="2246" y="3427"/>
                <a:ext cx="69" cy="16"/>
              </a:xfrm>
              <a:custGeom>
                <a:avLst/>
                <a:gdLst>
                  <a:gd name="T0" fmla="*/ 7 w 691"/>
                  <a:gd name="T1" fmla="*/ 1 h 239"/>
                  <a:gd name="T2" fmla="*/ 5 w 691"/>
                  <a:gd name="T3" fmla="*/ 1 h 239"/>
                  <a:gd name="T4" fmla="*/ 4 w 691"/>
                  <a:gd name="T5" fmla="*/ 1 h 239"/>
                  <a:gd name="T6" fmla="*/ 2 w 691"/>
                  <a:gd name="T7" fmla="*/ 1 h 239"/>
                  <a:gd name="T8" fmla="*/ 1 w 691"/>
                  <a:gd name="T9" fmla="*/ 1 h 239"/>
                  <a:gd name="T10" fmla="*/ 0 w 691"/>
                  <a:gd name="T11" fmla="*/ 0 h 239"/>
                  <a:gd name="T12" fmla="*/ 0 w 691"/>
                  <a:gd name="T13" fmla="*/ 0 h 239"/>
                  <a:gd name="T14" fmla="*/ 0 w 691"/>
                  <a:gd name="T15" fmla="*/ 0 h 239"/>
                  <a:gd name="T16" fmla="*/ 0 w 691"/>
                  <a:gd name="T17" fmla="*/ 0 h 2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1" h="239">
                    <a:moveTo>
                      <a:pt x="691" y="239"/>
                    </a:moveTo>
                    <a:lnTo>
                      <a:pt x="545" y="239"/>
                    </a:lnTo>
                    <a:lnTo>
                      <a:pt x="386" y="224"/>
                    </a:lnTo>
                    <a:lnTo>
                      <a:pt x="226" y="199"/>
                    </a:lnTo>
                    <a:lnTo>
                      <a:pt x="106" y="146"/>
                    </a:lnTo>
                    <a:lnTo>
                      <a:pt x="27" y="107"/>
                    </a:lnTo>
                    <a:lnTo>
                      <a:pt x="0" y="80"/>
                    </a:lnTo>
                    <a:lnTo>
                      <a:pt x="0" y="40"/>
                    </a:lnTo>
                    <a:lnTo>
                      <a:pt x="13" y="0"/>
                    </a:lnTo>
                  </a:path>
                </a:pathLst>
              </a:custGeom>
              <a:solidFill>
                <a:schemeClr val="tx1"/>
              </a:solidFill>
              <a:ln w="0">
                <a:solidFill>
                  <a:srgbClr val="000000"/>
                </a:solidFill>
                <a:prstDash val="solid"/>
                <a:round/>
                <a:headEnd/>
                <a:tailEnd/>
              </a:ln>
            </p:spPr>
            <p:txBody>
              <a:bodyPr/>
              <a:lstStyle/>
              <a:p>
                <a:endParaRPr lang="el-GR"/>
              </a:p>
            </p:txBody>
          </p:sp>
          <p:sp>
            <p:nvSpPr>
              <p:cNvPr id="50275" name="Freeform 134"/>
              <p:cNvSpPr>
                <a:spLocks/>
              </p:cNvSpPr>
              <p:nvPr/>
            </p:nvSpPr>
            <p:spPr bwMode="auto">
              <a:xfrm>
                <a:off x="2376" y="3536"/>
                <a:ext cx="40" cy="43"/>
              </a:xfrm>
              <a:custGeom>
                <a:avLst/>
                <a:gdLst>
                  <a:gd name="T0" fmla="*/ 4 w 398"/>
                  <a:gd name="T1" fmla="*/ 0 h 648"/>
                  <a:gd name="T2" fmla="*/ 3 w 398"/>
                  <a:gd name="T3" fmla="*/ 0 h 648"/>
                  <a:gd name="T4" fmla="*/ 3 w 398"/>
                  <a:gd name="T5" fmla="*/ 1 h 648"/>
                  <a:gd name="T6" fmla="*/ 3 w 398"/>
                  <a:gd name="T7" fmla="*/ 1 h 648"/>
                  <a:gd name="T8" fmla="*/ 2 w 398"/>
                  <a:gd name="T9" fmla="*/ 1 h 648"/>
                  <a:gd name="T10" fmla="*/ 2 w 398"/>
                  <a:gd name="T11" fmla="*/ 2 h 648"/>
                  <a:gd name="T12" fmla="*/ 2 w 398"/>
                  <a:gd name="T13" fmla="*/ 2 h 648"/>
                  <a:gd name="T14" fmla="*/ 1 w 398"/>
                  <a:gd name="T15" fmla="*/ 2 h 648"/>
                  <a:gd name="T16" fmla="*/ 1 w 398"/>
                  <a:gd name="T17" fmla="*/ 2 h 648"/>
                  <a:gd name="T18" fmla="*/ 0 w 398"/>
                  <a:gd name="T19" fmla="*/ 3 h 648"/>
                  <a:gd name="T20" fmla="*/ 0 w 398"/>
                  <a:gd name="T21" fmla="*/ 3 h 648"/>
                  <a:gd name="T22" fmla="*/ 0 w 398"/>
                  <a:gd name="T23" fmla="*/ 3 h 648"/>
                  <a:gd name="T24" fmla="*/ 1 w 398"/>
                  <a:gd name="T25" fmla="*/ 3 h 648"/>
                  <a:gd name="T26" fmla="*/ 1 w 398"/>
                  <a:gd name="T27" fmla="*/ 3 h 648"/>
                  <a:gd name="T28" fmla="*/ 2 w 398"/>
                  <a:gd name="T29" fmla="*/ 3 h 648"/>
                  <a:gd name="T30" fmla="*/ 3 w 398"/>
                  <a:gd name="T31" fmla="*/ 2 h 648"/>
                  <a:gd name="T32" fmla="*/ 3 w 398"/>
                  <a:gd name="T33" fmla="*/ 2 h 648"/>
                  <a:gd name="T34" fmla="*/ 3 w 398"/>
                  <a:gd name="T35" fmla="*/ 2 h 648"/>
                  <a:gd name="T36" fmla="*/ 4 w 398"/>
                  <a:gd name="T37" fmla="*/ 1 h 648"/>
                  <a:gd name="T38" fmla="*/ 4 w 398"/>
                  <a:gd name="T39" fmla="*/ 1 h 648"/>
                  <a:gd name="T40" fmla="*/ 4 w 398"/>
                  <a:gd name="T41" fmla="*/ 1 h 648"/>
                  <a:gd name="T42" fmla="*/ 4 w 398"/>
                  <a:gd name="T43" fmla="*/ 1 h 648"/>
                  <a:gd name="T44" fmla="*/ 4 w 398"/>
                  <a:gd name="T45" fmla="*/ 0 h 648"/>
                  <a:gd name="T46" fmla="*/ 4 w 398"/>
                  <a:gd name="T47" fmla="*/ 0 h 648"/>
                  <a:gd name="T48" fmla="*/ 4 w 398"/>
                  <a:gd name="T49" fmla="*/ 0 h 648"/>
                  <a:gd name="T50" fmla="*/ 4 w 398"/>
                  <a:gd name="T51" fmla="*/ 0 h 6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8" h="648">
                    <a:moveTo>
                      <a:pt x="359" y="0"/>
                    </a:moveTo>
                    <a:lnTo>
                      <a:pt x="331" y="26"/>
                    </a:lnTo>
                    <a:lnTo>
                      <a:pt x="292" y="119"/>
                    </a:lnTo>
                    <a:lnTo>
                      <a:pt x="265" y="212"/>
                    </a:lnTo>
                    <a:lnTo>
                      <a:pt x="226" y="291"/>
                    </a:lnTo>
                    <a:lnTo>
                      <a:pt x="187" y="385"/>
                    </a:lnTo>
                    <a:lnTo>
                      <a:pt x="145" y="436"/>
                    </a:lnTo>
                    <a:lnTo>
                      <a:pt x="120" y="489"/>
                    </a:lnTo>
                    <a:lnTo>
                      <a:pt x="67" y="530"/>
                    </a:lnTo>
                    <a:lnTo>
                      <a:pt x="27" y="569"/>
                    </a:lnTo>
                    <a:lnTo>
                      <a:pt x="0" y="622"/>
                    </a:lnTo>
                    <a:lnTo>
                      <a:pt x="27" y="648"/>
                    </a:lnTo>
                    <a:lnTo>
                      <a:pt x="67" y="648"/>
                    </a:lnTo>
                    <a:lnTo>
                      <a:pt x="132" y="622"/>
                    </a:lnTo>
                    <a:lnTo>
                      <a:pt x="199" y="569"/>
                    </a:lnTo>
                    <a:lnTo>
                      <a:pt x="252" y="517"/>
                    </a:lnTo>
                    <a:lnTo>
                      <a:pt x="292" y="450"/>
                    </a:lnTo>
                    <a:lnTo>
                      <a:pt x="318" y="397"/>
                    </a:lnTo>
                    <a:lnTo>
                      <a:pt x="359" y="331"/>
                    </a:lnTo>
                    <a:lnTo>
                      <a:pt x="371" y="265"/>
                    </a:lnTo>
                    <a:lnTo>
                      <a:pt x="385" y="185"/>
                    </a:lnTo>
                    <a:lnTo>
                      <a:pt x="398" y="119"/>
                    </a:lnTo>
                    <a:lnTo>
                      <a:pt x="398" y="67"/>
                    </a:lnTo>
                    <a:lnTo>
                      <a:pt x="385" y="26"/>
                    </a:lnTo>
                    <a:lnTo>
                      <a:pt x="35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76" name="Freeform 135"/>
              <p:cNvSpPr>
                <a:spLocks/>
              </p:cNvSpPr>
              <p:nvPr/>
            </p:nvSpPr>
            <p:spPr bwMode="auto">
              <a:xfrm>
                <a:off x="2243" y="3584"/>
                <a:ext cx="88" cy="14"/>
              </a:xfrm>
              <a:custGeom>
                <a:avLst/>
                <a:gdLst>
                  <a:gd name="T0" fmla="*/ 9 w 877"/>
                  <a:gd name="T1" fmla="*/ 1 h 211"/>
                  <a:gd name="T2" fmla="*/ 8 w 877"/>
                  <a:gd name="T3" fmla="*/ 1 h 211"/>
                  <a:gd name="T4" fmla="*/ 7 w 877"/>
                  <a:gd name="T5" fmla="*/ 1 h 211"/>
                  <a:gd name="T6" fmla="*/ 6 w 877"/>
                  <a:gd name="T7" fmla="*/ 1 h 211"/>
                  <a:gd name="T8" fmla="*/ 5 w 877"/>
                  <a:gd name="T9" fmla="*/ 1 h 211"/>
                  <a:gd name="T10" fmla="*/ 4 w 877"/>
                  <a:gd name="T11" fmla="*/ 1 h 211"/>
                  <a:gd name="T12" fmla="*/ 3 w 877"/>
                  <a:gd name="T13" fmla="*/ 1 h 211"/>
                  <a:gd name="T14" fmla="*/ 2 w 877"/>
                  <a:gd name="T15" fmla="*/ 0 h 211"/>
                  <a:gd name="T16" fmla="*/ 1 w 877"/>
                  <a:gd name="T17" fmla="*/ 0 h 211"/>
                  <a:gd name="T18" fmla="*/ 0 w 877"/>
                  <a:gd name="T19" fmla="*/ 0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7" h="211">
                    <a:moveTo>
                      <a:pt x="877" y="198"/>
                    </a:moveTo>
                    <a:lnTo>
                      <a:pt x="796" y="211"/>
                    </a:lnTo>
                    <a:lnTo>
                      <a:pt x="690" y="198"/>
                    </a:lnTo>
                    <a:lnTo>
                      <a:pt x="597" y="198"/>
                    </a:lnTo>
                    <a:lnTo>
                      <a:pt x="491" y="185"/>
                    </a:lnTo>
                    <a:lnTo>
                      <a:pt x="371" y="158"/>
                    </a:lnTo>
                    <a:lnTo>
                      <a:pt x="279" y="132"/>
                    </a:lnTo>
                    <a:lnTo>
                      <a:pt x="198" y="104"/>
                    </a:lnTo>
                    <a:lnTo>
                      <a:pt x="120" y="65"/>
                    </a:lnTo>
                    <a:lnTo>
                      <a:pt x="0" y="0"/>
                    </a:lnTo>
                  </a:path>
                </a:pathLst>
              </a:custGeom>
              <a:solidFill>
                <a:schemeClr val="tx1"/>
              </a:solidFill>
              <a:ln w="0">
                <a:solidFill>
                  <a:srgbClr val="000000"/>
                </a:solidFill>
                <a:prstDash val="solid"/>
                <a:round/>
                <a:headEnd/>
                <a:tailEnd/>
              </a:ln>
            </p:spPr>
            <p:txBody>
              <a:bodyPr/>
              <a:lstStyle/>
              <a:p>
                <a:endParaRPr lang="el-GR"/>
              </a:p>
            </p:txBody>
          </p:sp>
          <p:sp>
            <p:nvSpPr>
              <p:cNvPr id="50277" name="Freeform 136"/>
              <p:cNvSpPr>
                <a:spLocks/>
              </p:cNvSpPr>
              <p:nvPr/>
            </p:nvSpPr>
            <p:spPr bwMode="auto">
              <a:xfrm>
                <a:off x="2250" y="3658"/>
                <a:ext cx="140" cy="29"/>
              </a:xfrm>
              <a:custGeom>
                <a:avLst/>
                <a:gdLst>
                  <a:gd name="T0" fmla="*/ 0 w 1406"/>
                  <a:gd name="T1" fmla="*/ 0 h 437"/>
                  <a:gd name="T2" fmla="*/ 0 w 1406"/>
                  <a:gd name="T3" fmla="*/ 1 h 437"/>
                  <a:gd name="T4" fmla="*/ 1 w 1406"/>
                  <a:gd name="T5" fmla="*/ 1 h 437"/>
                  <a:gd name="T6" fmla="*/ 2 w 1406"/>
                  <a:gd name="T7" fmla="*/ 1 h 437"/>
                  <a:gd name="T8" fmla="*/ 4 w 1406"/>
                  <a:gd name="T9" fmla="*/ 2 h 437"/>
                  <a:gd name="T10" fmla="*/ 5 w 1406"/>
                  <a:gd name="T11" fmla="*/ 2 h 437"/>
                  <a:gd name="T12" fmla="*/ 7 w 1406"/>
                  <a:gd name="T13" fmla="*/ 2 h 437"/>
                  <a:gd name="T14" fmla="*/ 9 w 1406"/>
                  <a:gd name="T15" fmla="*/ 2 h 437"/>
                  <a:gd name="T16" fmla="*/ 10 w 1406"/>
                  <a:gd name="T17" fmla="*/ 2 h 437"/>
                  <a:gd name="T18" fmla="*/ 11 w 1406"/>
                  <a:gd name="T19" fmla="*/ 1 h 437"/>
                  <a:gd name="T20" fmla="*/ 12 w 1406"/>
                  <a:gd name="T21" fmla="*/ 1 h 437"/>
                  <a:gd name="T22" fmla="*/ 13 w 1406"/>
                  <a:gd name="T23" fmla="*/ 1 h 437"/>
                  <a:gd name="T24" fmla="*/ 14 w 1406"/>
                  <a:gd name="T25" fmla="*/ 0 h 437"/>
                  <a:gd name="T26" fmla="*/ 14 w 1406"/>
                  <a:gd name="T27" fmla="*/ 0 h 4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06" h="437">
                    <a:moveTo>
                      <a:pt x="0" y="65"/>
                    </a:moveTo>
                    <a:lnTo>
                      <a:pt x="54" y="158"/>
                    </a:lnTo>
                    <a:lnTo>
                      <a:pt x="120" y="224"/>
                    </a:lnTo>
                    <a:lnTo>
                      <a:pt x="213" y="291"/>
                    </a:lnTo>
                    <a:lnTo>
                      <a:pt x="358" y="356"/>
                    </a:lnTo>
                    <a:lnTo>
                      <a:pt x="518" y="409"/>
                    </a:lnTo>
                    <a:lnTo>
                      <a:pt x="703" y="437"/>
                    </a:lnTo>
                    <a:lnTo>
                      <a:pt x="889" y="422"/>
                    </a:lnTo>
                    <a:lnTo>
                      <a:pt x="1036" y="370"/>
                    </a:lnTo>
                    <a:lnTo>
                      <a:pt x="1155" y="305"/>
                    </a:lnTo>
                    <a:lnTo>
                      <a:pt x="1247" y="238"/>
                    </a:lnTo>
                    <a:lnTo>
                      <a:pt x="1314" y="171"/>
                    </a:lnTo>
                    <a:lnTo>
                      <a:pt x="1367" y="105"/>
                    </a:lnTo>
                    <a:lnTo>
                      <a:pt x="1406" y="0"/>
                    </a:lnTo>
                  </a:path>
                </a:pathLst>
              </a:custGeom>
              <a:solidFill>
                <a:schemeClr val="tx1"/>
              </a:solidFill>
              <a:ln w="0">
                <a:solidFill>
                  <a:srgbClr val="000000"/>
                </a:solidFill>
                <a:prstDash val="solid"/>
                <a:round/>
                <a:headEnd/>
                <a:tailEnd/>
              </a:ln>
            </p:spPr>
            <p:txBody>
              <a:bodyPr/>
              <a:lstStyle/>
              <a:p>
                <a:endParaRPr lang="el-GR"/>
              </a:p>
            </p:txBody>
          </p:sp>
          <p:sp>
            <p:nvSpPr>
              <p:cNvPr id="50278" name="Freeform 137"/>
              <p:cNvSpPr>
                <a:spLocks/>
              </p:cNvSpPr>
              <p:nvPr/>
            </p:nvSpPr>
            <p:spPr bwMode="auto">
              <a:xfrm>
                <a:off x="2351" y="3665"/>
                <a:ext cx="30" cy="17"/>
              </a:xfrm>
              <a:custGeom>
                <a:avLst/>
                <a:gdLst>
                  <a:gd name="T0" fmla="*/ 3 w 305"/>
                  <a:gd name="T1" fmla="*/ 0 h 265"/>
                  <a:gd name="T2" fmla="*/ 2 w 305"/>
                  <a:gd name="T3" fmla="*/ 0 h 265"/>
                  <a:gd name="T4" fmla="*/ 2 w 305"/>
                  <a:gd name="T5" fmla="*/ 0 h 265"/>
                  <a:gd name="T6" fmla="*/ 1 w 305"/>
                  <a:gd name="T7" fmla="*/ 0 h 265"/>
                  <a:gd name="T8" fmla="*/ 1 w 305"/>
                  <a:gd name="T9" fmla="*/ 0 h 265"/>
                  <a:gd name="T10" fmla="*/ 0 w 305"/>
                  <a:gd name="T11" fmla="*/ 1 h 265"/>
                  <a:gd name="T12" fmla="*/ 0 w 305"/>
                  <a:gd name="T13" fmla="*/ 1 h 265"/>
                  <a:gd name="T14" fmla="*/ 1 w 305"/>
                  <a:gd name="T15" fmla="*/ 1 h 265"/>
                  <a:gd name="T16" fmla="*/ 2 w 305"/>
                  <a:gd name="T17" fmla="*/ 1 h 265"/>
                  <a:gd name="T18" fmla="*/ 2 w 305"/>
                  <a:gd name="T19" fmla="*/ 1 h 265"/>
                  <a:gd name="T20" fmla="*/ 3 w 305"/>
                  <a:gd name="T21" fmla="*/ 0 h 265"/>
                  <a:gd name="T22" fmla="*/ 3 w 305"/>
                  <a:gd name="T23" fmla="*/ 0 h 2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5" h="265">
                    <a:moveTo>
                      <a:pt x="305" y="66"/>
                    </a:moveTo>
                    <a:lnTo>
                      <a:pt x="252" y="66"/>
                    </a:lnTo>
                    <a:lnTo>
                      <a:pt x="172" y="41"/>
                    </a:lnTo>
                    <a:lnTo>
                      <a:pt x="79" y="0"/>
                    </a:lnTo>
                    <a:lnTo>
                      <a:pt x="79" y="106"/>
                    </a:lnTo>
                    <a:lnTo>
                      <a:pt x="53" y="186"/>
                    </a:lnTo>
                    <a:lnTo>
                      <a:pt x="0" y="265"/>
                    </a:lnTo>
                    <a:lnTo>
                      <a:pt x="79" y="239"/>
                    </a:lnTo>
                    <a:lnTo>
                      <a:pt x="172" y="186"/>
                    </a:lnTo>
                    <a:lnTo>
                      <a:pt x="252" y="133"/>
                    </a:lnTo>
                    <a:lnTo>
                      <a:pt x="305" y="6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79" name="Freeform 138"/>
              <p:cNvSpPr>
                <a:spLocks/>
              </p:cNvSpPr>
              <p:nvPr/>
            </p:nvSpPr>
            <p:spPr bwMode="auto">
              <a:xfrm>
                <a:off x="2217" y="3568"/>
                <a:ext cx="57" cy="103"/>
              </a:xfrm>
              <a:custGeom>
                <a:avLst/>
                <a:gdLst>
                  <a:gd name="T0" fmla="*/ 5 w 572"/>
                  <a:gd name="T1" fmla="*/ 6 h 1547"/>
                  <a:gd name="T2" fmla="*/ 5 w 572"/>
                  <a:gd name="T3" fmla="*/ 6 h 1547"/>
                  <a:gd name="T4" fmla="*/ 4 w 572"/>
                  <a:gd name="T5" fmla="*/ 6 h 1547"/>
                  <a:gd name="T6" fmla="*/ 4 w 572"/>
                  <a:gd name="T7" fmla="*/ 7 h 1547"/>
                  <a:gd name="T8" fmla="*/ 4 w 572"/>
                  <a:gd name="T9" fmla="*/ 7 h 1547"/>
                  <a:gd name="T10" fmla="*/ 3 w 572"/>
                  <a:gd name="T11" fmla="*/ 6 h 1547"/>
                  <a:gd name="T12" fmla="*/ 4 w 572"/>
                  <a:gd name="T13" fmla="*/ 6 h 1547"/>
                  <a:gd name="T14" fmla="*/ 4 w 572"/>
                  <a:gd name="T15" fmla="*/ 6 h 1547"/>
                  <a:gd name="T16" fmla="*/ 4 w 572"/>
                  <a:gd name="T17" fmla="*/ 5 h 1547"/>
                  <a:gd name="T18" fmla="*/ 5 w 572"/>
                  <a:gd name="T19" fmla="*/ 5 h 1547"/>
                  <a:gd name="T20" fmla="*/ 5 w 572"/>
                  <a:gd name="T21" fmla="*/ 5 h 1547"/>
                  <a:gd name="T22" fmla="*/ 5 w 572"/>
                  <a:gd name="T23" fmla="*/ 4 h 1547"/>
                  <a:gd name="T24" fmla="*/ 4 w 572"/>
                  <a:gd name="T25" fmla="*/ 4 h 1547"/>
                  <a:gd name="T26" fmla="*/ 4 w 572"/>
                  <a:gd name="T27" fmla="*/ 3 h 1547"/>
                  <a:gd name="T28" fmla="*/ 4 w 572"/>
                  <a:gd name="T29" fmla="*/ 3 h 1547"/>
                  <a:gd name="T30" fmla="*/ 3 w 572"/>
                  <a:gd name="T31" fmla="*/ 2 h 1547"/>
                  <a:gd name="T32" fmla="*/ 2 w 572"/>
                  <a:gd name="T33" fmla="*/ 1 h 1547"/>
                  <a:gd name="T34" fmla="*/ 1 w 572"/>
                  <a:gd name="T35" fmla="*/ 1 h 1547"/>
                  <a:gd name="T36" fmla="*/ 0 w 572"/>
                  <a:gd name="T37" fmla="*/ 0 h 1547"/>
                  <a:gd name="T38" fmla="*/ 1 w 572"/>
                  <a:gd name="T39" fmla="*/ 0 h 1547"/>
                  <a:gd name="T40" fmla="*/ 1 w 572"/>
                  <a:gd name="T41" fmla="*/ 1 h 1547"/>
                  <a:gd name="T42" fmla="*/ 2 w 572"/>
                  <a:gd name="T43" fmla="*/ 1 h 1547"/>
                  <a:gd name="T44" fmla="*/ 2 w 572"/>
                  <a:gd name="T45" fmla="*/ 1 h 1547"/>
                  <a:gd name="T46" fmla="*/ 3 w 572"/>
                  <a:gd name="T47" fmla="*/ 1 h 1547"/>
                  <a:gd name="T48" fmla="*/ 4 w 572"/>
                  <a:gd name="T49" fmla="*/ 2 h 1547"/>
                  <a:gd name="T50" fmla="*/ 5 w 572"/>
                  <a:gd name="T51" fmla="*/ 3 h 1547"/>
                  <a:gd name="T52" fmla="*/ 5 w 572"/>
                  <a:gd name="T53" fmla="*/ 3 h 1547"/>
                  <a:gd name="T54" fmla="*/ 6 w 572"/>
                  <a:gd name="T55" fmla="*/ 4 h 1547"/>
                  <a:gd name="T56" fmla="*/ 6 w 572"/>
                  <a:gd name="T57" fmla="*/ 4 h 1547"/>
                  <a:gd name="T58" fmla="*/ 6 w 572"/>
                  <a:gd name="T59" fmla="*/ 5 h 1547"/>
                  <a:gd name="T60" fmla="*/ 6 w 572"/>
                  <a:gd name="T61" fmla="*/ 5 h 1547"/>
                  <a:gd name="T62" fmla="*/ 5 w 572"/>
                  <a:gd name="T63" fmla="*/ 6 h 1547"/>
                  <a:gd name="T64" fmla="*/ 5 w 572"/>
                  <a:gd name="T65" fmla="*/ 6 h 15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2" h="1547">
                    <a:moveTo>
                      <a:pt x="518" y="1256"/>
                    </a:moveTo>
                    <a:lnTo>
                      <a:pt x="478" y="1349"/>
                    </a:lnTo>
                    <a:lnTo>
                      <a:pt x="439" y="1441"/>
                    </a:lnTo>
                    <a:lnTo>
                      <a:pt x="439" y="1547"/>
                    </a:lnTo>
                    <a:lnTo>
                      <a:pt x="386" y="1507"/>
                    </a:lnTo>
                    <a:lnTo>
                      <a:pt x="332" y="1414"/>
                    </a:lnTo>
                    <a:lnTo>
                      <a:pt x="359" y="1361"/>
                    </a:lnTo>
                    <a:lnTo>
                      <a:pt x="425" y="1282"/>
                    </a:lnTo>
                    <a:lnTo>
                      <a:pt x="452" y="1229"/>
                    </a:lnTo>
                    <a:lnTo>
                      <a:pt x="478" y="1151"/>
                    </a:lnTo>
                    <a:lnTo>
                      <a:pt x="478" y="1070"/>
                    </a:lnTo>
                    <a:lnTo>
                      <a:pt x="464" y="965"/>
                    </a:lnTo>
                    <a:lnTo>
                      <a:pt x="452" y="860"/>
                    </a:lnTo>
                    <a:lnTo>
                      <a:pt x="412" y="727"/>
                    </a:lnTo>
                    <a:lnTo>
                      <a:pt x="359" y="568"/>
                    </a:lnTo>
                    <a:lnTo>
                      <a:pt x="305" y="436"/>
                    </a:lnTo>
                    <a:lnTo>
                      <a:pt x="160" y="225"/>
                    </a:lnTo>
                    <a:lnTo>
                      <a:pt x="67" y="118"/>
                    </a:lnTo>
                    <a:lnTo>
                      <a:pt x="0" y="0"/>
                    </a:lnTo>
                    <a:lnTo>
                      <a:pt x="67" y="79"/>
                    </a:lnTo>
                    <a:lnTo>
                      <a:pt x="107" y="118"/>
                    </a:lnTo>
                    <a:lnTo>
                      <a:pt x="187" y="171"/>
                    </a:lnTo>
                    <a:lnTo>
                      <a:pt x="253" y="225"/>
                    </a:lnTo>
                    <a:lnTo>
                      <a:pt x="332" y="330"/>
                    </a:lnTo>
                    <a:lnTo>
                      <a:pt x="439" y="488"/>
                    </a:lnTo>
                    <a:lnTo>
                      <a:pt x="506" y="621"/>
                    </a:lnTo>
                    <a:lnTo>
                      <a:pt x="531" y="727"/>
                    </a:lnTo>
                    <a:lnTo>
                      <a:pt x="558" y="833"/>
                    </a:lnTo>
                    <a:lnTo>
                      <a:pt x="572" y="938"/>
                    </a:lnTo>
                    <a:lnTo>
                      <a:pt x="572" y="1044"/>
                    </a:lnTo>
                    <a:lnTo>
                      <a:pt x="558" y="1164"/>
                    </a:lnTo>
                    <a:lnTo>
                      <a:pt x="518" y="1256"/>
                    </a:lnTo>
                    <a:close/>
                  </a:path>
                </a:pathLst>
              </a:custGeom>
              <a:solidFill>
                <a:schemeClr val="tx1"/>
              </a:solidFill>
              <a:ln w="0">
                <a:solidFill>
                  <a:srgbClr val="000000"/>
                </a:solidFill>
                <a:prstDash val="solid"/>
                <a:round/>
                <a:headEnd/>
                <a:tailEnd/>
              </a:ln>
            </p:spPr>
            <p:txBody>
              <a:bodyPr/>
              <a:lstStyle/>
              <a:p>
                <a:endParaRPr lang="el-GR"/>
              </a:p>
            </p:txBody>
          </p:sp>
          <p:sp>
            <p:nvSpPr>
              <p:cNvPr id="50280" name="Freeform 139"/>
              <p:cNvSpPr>
                <a:spLocks/>
              </p:cNvSpPr>
              <p:nvPr/>
            </p:nvSpPr>
            <p:spPr bwMode="auto">
              <a:xfrm>
                <a:off x="2183" y="3654"/>
                <a:ext cx="76" cy="50"/>
              </a:xfrm>
              <a:custGeom>
                <a:avLst/>
                <a:gdLst>
                  <a:gd name="T0" fmla="*/ 6 w 757"/>
                  <a:gd name="T1" fmla="*/ 0 h 754"/>
                  <a:gd name="T2" fmla="*/ 7 w 757"/>
                  <a:gd name="T3" fmla="*/ 0 h 754"/>
                  <a:gd name="T4" fmla="*/ 7 w 757"/>
                  <a:gd name="T5" fmla="*/ 0 h 754"/>
                  <a:gd name="T6" fmla="*/ 7 w 757"/>
                  <a:gd name="T7" fmla="*/ 0 h 754"/>
                  <a:gd name="T8" fmla="*/ 7 w 757"/>
                  <a:gd name="T9" fmla="*/ 1 h 754"/>
                  <a:gd name="T10" fmla="*/ 7 w 757"/>
                  <a:gd name="T11" fmla="*/ 3 h 754"/>
                  <a:gd name="T12" fmla="*/ 7 w 757"/>
                  <a:gd name="T13" fmla="*/ 3 h 754"/>
                  <a:gd name="T14" fmla="*/ 8 w 757"/>
                  <a:gd name="T15" fmla="*/ 3 h 754"/>
                  <a:gd name="T16" fmla="*/ 2 w 757"/>
                  <a:gd name="T17" fmla="*/ 2 h 754"/>
                  <a:gd name="T18" fmla="*/ 1 w 757"/>
                  <a:gd name="T19" fmla="*/ 2 h 754"/>
                  <a:gd name="T20" fmla="*/ 1 w 757"/>
                  <a:gd name="T21" fmla="*/ 1 h 754"/>
                  <a:gd name="T22" fmla="*/ 1 w 757"/>
                  <a:gd name="T23" fmla="*/ 1 h 754"/>
                  <a:gd name="T24" fmla="*/ 1 w 757"/>
                  <a:gd name="T25" fmla="*/ 1 h 754"/>
                  <a:gd name="T26" fmla="*/ 0 w 757"/>
                  <a:gd name="T27" fmla="*/ 1 h 754"/>
                  <a:gd name="T28" fmla="*/ 6 w 757"/>
                  <a:gd name="T29" fmla="*/ 0 h 754"/>
                  <a:gd name="T30" fmla="*/ 6 w 757"/>
                  <a:gd name="T31" fmla="*/ 0 h 7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57" h="754">
                    <a:moveTo>
                      <a:pt x="612" y="0"/>
                    </a:moveTo>
                    <a:lnTo>
                      <a:pt x="678" y="0"/>
                    </a:lnTo>
                    <a:lnTo>
                      <a:pt x="730" y="15"/>
                    </a:lnTo>
                    <a:lnTo>
                      <a:pt x="691" y="66"/>
                    </a:lnTo>
                    <a:lnTo>
                      <a:pt x="664" y="119"/>
                    </a:lnTo>
                    <a:lnTo>
                      <a:pt x="664" y="583"/>
                    </a:lnTo>
                    <a:lnTo>
                      <a:pt x="718" y="676"/>
                    </a:lnTo>
                    <a:lnTo>
                      <a:pt x="757" y="754"/>
                    </a:lnTo>
                    <a:lnTo>
                      <a:pt x="159" y="437"/>
                    </a:lnTo>
                    <a:lnTo>
                      <a:pt x="134" y="384"/>
                    </a:lnTo>
                    <a:lnTo>
                      <a:pt x="120" y="317"/>
                    </a:lnTo>
                    <a:lnTo>
                      <a:pt x="94" y="278"/>
                    </a:lnTo>
                    <a:lnTo>
                      <a:pt x="54" y="265"/>
                    </a:lnTo>
                    <a:lnTo>
                      <a:pt x="0" y="265"/>
                    </a:lnTo>
                    <a:lnTo>
                      <a:pt x="612" y="0"/>
                    </a:lnTo>
                    <a:close/>
                  </a:path>
                </a:pathLst>
              </a:custGeom>
              <a:solidFill>
                <a:schemeClr val="tx1"/>
              </a:solidFill>
              <a:ln w="0">
                <a:solidFill>
                  <a:srgbClr val="000000"/>
                </a:solidFill>
                <a:prstDash val="solid"/>
                <a:round/>
                <a:headEnd/>
                <a:tailEnd/>
              </a:ln>
            </p:spPr>
            <p:txBody>
              <a:bodyPr/>
              <a:lstStyle/>
              <a:p>
                <a:endParaRPr lang="el-GR"/>
              </a:p>
            </p:txBody>
          </p:sp>
          <p:sp>
            <p:nvSpPr>
              <p:cNvPr id="50281" name="Freeform 140"/>
              <p:cNvSpPr>
                <a:spLocks/>
              </p:cNvSpPr>
              <p:nvPr/>
            </p:nvSpPr>
            <p:spPr bwMode="auto">
              <a:xfrm>
                <a:off x="2250" y="3662"/>
                <a:ext cx="10" cy="42"/>
              </a:xfrm>
              <a:custGeom>
                <a:avLst/>
                <a:gdLst>
                  <a:gd name="T0" fmla="*/ 0 w 107"/>
                  <a:gd name="T1" fmla="*/ 2 h 635"/>
                  <a:gd name="T2" fmla="*/ 0 w 107"/>
                  <a:gd name="T3" fmla="*/ 2 h 635"/>
                  <a:gd name="T4" fmla="*/ 0 w 107"/>
                  <a:gd name="T5" fmla="*/ 2 h 635"/>
                  <a:gd name="T6" fmla="*/ 1 w 107"/>
                  <a:gd name="T7" fmla="*/ 3 h 635"/>
                  <a:gd name="T8" fmla="*/ 1 w 107"/>
                  <a:gd name="T9" fmla="*/ 1 h 635"/>
                  <a:gd name="T10" fmla="*/ 0 w 107"/>
                  <a:gd name="T11" fmla="*/ 0 h 635"/>
                  <a:gd name="T12" fmla="*/ 0 w 107"/>
                  <a:gd name="T13" fmla="*/ 0 h 635"/>
                  <a:gd name="T14" fmla="*/ 0 w 107"/>
                  <a:gd name="T15" fmla="*/ 2 h 635"/>
                  <a:gd name="T16" fmla="*/ 0 w 107"/>
                  <a:gd name="T17" fmla="*/ 2 h 6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635">
                    <a:moveTo>
                      <a:pt x="0" y="464"/>
                    </a:moveTo>
                    <a:lnTo>
                      <a:pt x="14" y="503"/>
                    </a:lnTo>
                    <a:lnTo>
                      <a:pt x="54" y="557"/>
                    </a:lnTo>
                    <a:lnTo>
                      <a:pt x="93" y="635"/>
                    </a:lnTo>
                    <a:lnTo>
                      <a:pt x="107" y="146"/>
                    </a:lnTo>
                    <a:lnTo>
                      <a:pt x="54" y="93"/>
                    </a:lnTo>
                    <a:lnTo>
                      <a:pt x="0" y="0"/>
                    </a:lnTo>
                    <a:lnTo>
                      <a:pt x="0" y="464"/>
                    </a:lnTo>
                    <a:close/>
                  </a:path>
                </a:pathLst>
              </a:custGeom>
              <a:solidFill>
                <a:schemeClr val="tx1"/>
              </a:solidFill>
              <a:ln w="0">
                <a:solidFill>
                  <a:srgbClr val="000000"/>
                </a:solidFill>
                <a:prstDash val="solid"/>
                <a:round/>
                <a:headEnd/>
                <a:tailEnd/>
              </a:ln>
            </p:spPr>
            <p:txBody>
              <a:bodyPr/>
              <a:lstStyle/>
              <a:p>
                <a:endParaRPr lang="el-GR"/>
              </a:p>
            </p:txBody>
          </p:sp>
          <p:sp>
            <p:nvSpPr>
              <p:cNvPr id="50282" name="Freeform 141"/>
              <p:cNvSpPr>
                <a:spLocks/>
              </p:cNvSpPr>
              <p:nvPr/>
            </p:nvSpPr>
            <p:spPr bwMode="auto">
              <a:xfrm>
                <a:off x="2214" y="3427"/>
                <a:ext cx="34" cy="38"/>
              </a:xfrm>
              <a:custGeom>
                <a:avLst/>
                <a:gdLst>
                  <a:gd name="T0" fmla="*/ 2 w 345"/>
                  <a:gd name="T1" fmla="*/ 1 h 570"/>
                  <a:gd name="T2" fmla="*/ 2 w 345"/>
                  <a:gd name="T3" fmla="*/ 1 h 570"/>
                  <a:gd name="T4" fmla="*/ 1 w 345"/>
                  <a:gd name="T5" fmla="*/ 1 h 570"/>
                  <a:gd name="T6" fmla="*/ 0 w 345"/>
                  <a:gd name="T7" fmla="*/ 2 h 570"/>
                  <a:gd name="T8" fmla="*/ 0 w 345"/>
                  <a:gd name="T9" fmla="*/ 2 h 570"/>
                  <a:gd name="T10" fmla="*/ 0 w 345"/>
                  <a:gd name="T11" fmla="*/ 3 h 570"/>
                  <a:gd name="T12" fmla="*/ 1 w 345"/>
                  <a:gd name="T13" fmla="*/ 2 h 570"/>
                  <a:gd name="T14" fmla="*/ 1 w 345"/>
                  <a:gd name="T15" fmla="*/ 2 h 570"/>
                  <a:gd name="T16" fmla="*/ 2 w 345"/>
                  <a:gd name="T17" fmla="*/ 1 h 570"/>
                  <a:gd name="T18" fmla="*/ 2 w 345"/>
                  <a:gd name="T19" fmla="*/ 1 h 570"/>
                  <a:gd name="T20" fmla="*/ 2 w 345"/>
                  <a:gd name="T21" fmla="*/ 1 h 570"/>
                  <a:gd name="T22" fmla="*/ 3 w 345"/>
                  <a:gd name="T23" fmla="*/ 1 h 570"/>
                  <a:gd name="T24" fmla="*/ 3 w 345"/>
                  <a:gd name="T25" fmla="*/ 1 h 570"/>
                  <a:gd name="T26" fmla="*/ 3 w 345"/>
                  <a:gd name="T27" fmla="*/ 0 h 570"/>
                  <a:gd name="T28" fmla="*/ 3 w 345"/>
                  <a:gd name="T29" fmla="*/ 0 h 570"/>
                  <a:gd name="T30" fmla="*/ 3 w 345"/>
                  <a:gd name="T31" fmla="*/ 0 h 570"/>
                  <a:gd name="T32" fmla="*/ 3 w 345"/>
                  <a:gd name="T33" fmla="*/ 0 h 570"/>
                  <a:gd name="T34" fmla="*/ 2 w 345"/>
                  <a:gd name="T35" fmla="*/ 1 h 570"/>
                  <a:gd name="T36" fmla="*/ 2 w 345"/>
                  <a:gd name="T37" fmla="*/ 1 h 5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5" h="570">
                    <a:moveTo>
                      <a:pt x="198" y="145"/>
                    </a:moveTo>
                    <a:lnTo>
                      <a:pt x="159" y="198"/>
                    </a:lnTo>
                    <a:lnTo>
                      <a:pt x="106" y="304"/>
                    </a:lnTo>
                    <a:lnTo>
                      <a:pt x="54" y="411"/>
                    </a:lnTo>
                    <a:lnTo>
                      <a:pt x="26" y="489"/>
                    </a:lnTo>
                    <a:lnTo>
                      <a:pt x="0" y="570"/>
                    </a:lnTo>
                    <a:lnTo>
                      <a:pt x="67" y="463"/>
                    </a:lnTo>
                    <a:lnTo>
                      <a:pt x="120" y="383"/>
                    </a:lnTo>
                    <a:lnTo>
                      <a:pt x="159" y="318"/>
                    </a:lnTo>
                    <a:lnTo>
                      <a:pt x="213" y="265"/>
                    </a:lnTo>
                    <a:lnTo>
                      <a:pt x="253" y="212"/>
                    </a:lnTo>
                    <a:lnTo>
                      <a:pt x="306" y="159"/>
                    </a:lnTo>
                    <a:lnTo>
                      <a:pt x="345" y="133"/>
                    </a:lnTo>
                    <a:lnTo>
                      <a:pt x="318" y="93"/>
                    </a:lnTo>
                    <a:lnTo>
                      <a:pt x="318" y="53"/>
                    </a:lnTo>
                    <a:lnTo>
                      <a:pt x="331" y="0"/>
                    </a:lnTo>
                    <a:lnTo>
                      <a:pt x="265" y="66"/>
                    </a:lnTo>
                    <a:lnTo>
                      <a:pt x="198" y="145"/>
                    </a:lnTo>
                    <a:close/>
                  </a:path>
                </a:pathLst>
              </a:custGeom>
              <a:solidFill>
                <a:schemeClr val="tx1"/>
              </a:solidFill>
              <a:ln w="0">
                <a:solidFill>
                  <a:srgbClr val="000000"/>
                </a:solidFill>
                <a:prstDash val="solid"/>
                <a:round/>
                <a:headEnd/>
                <a:tailEnd/>
              </a:ln>
            </p:spPr>
            <p:txBody>
              <a:bodyPr/>
              <a:lstStyle/>
              <a:p>
                <a:endParaRPr lang="el-GR"/>
              </a:p>
            </p:txBody>
          </p:sp>
          <p:sp>
            <p:nvSpPr>
              <p:cNvPr id="50283" name="Freeform 142"/>
              <p:cNvSpPr>
                <a:spLocks/>
              </p:cNvSpPr>
              <p:nvPr/>
            </p:nvSpPr>
            <p:spPr bwMode="auto">
              <a:xfrm>
                <a:off x="2609" y="3909"/>
                <a:ext cx="26" cy="36"/>
              </a:xfrm>
              <a:custGeom>
                <a:avLst/>
                <a:gdLst>
                  <a:gd name="T0" fmla="*/ 0 w 253"/>
                  <a:gd name="T1" fmla="*/ 2 h 542"/>
                  <a:gd name="T2" fmla="*/ 0 w 253"/>
                  <a:gd name="T3" fmla="*/ 2 h 542"/>
                  <a:gd name="T4" fmla="*/ 0 w 253"/>
                  <a:gd name="T5" fmla="*/ 2 h 542"/>
                  <a:gd name="T6" fmla="*/ 0 w 253"/>
                  <a:gd name="T7" fmla="*/ 2 h 542"/>
                  <a:gd name="T8" fmla="*/ 0 w 253"/>
                  <a:gd name="T9" fmla="*/ 2 h 542"/>
                  <a:gd name="T10" fmla="*/ 0 w 253"/>
                  <a:gd name="T11" fmla="*/ 2 h 542"/>
                  <a:gd name="T12" fmla="*/ 1 w 253"/>
                  <a:gd name="T13" fmla="*/ 2 h 542"/>
                  <a:gd name="T14" fmla="*/ 1 w 253"/>
                  <a:gd name="T15" fmla="*/ 2 h 542"/>
                  <a:gd name="T16" fmla="*/ 1 w 253"/>
                  <a:gd name="T17" fmla="*/ 1 h 542"/>
                  <a:gd name="T18" fmla="*/ 1 w 253"/>
                  <a:gd name="T19" fmla="*/ 1 h 542"/>
                  <a:gd name="T20" fmla="*/ 1 w 253"/>
                  <a:gd name="T21" fmla="*/ 1 h 542"/>
                  <a:gd name="T22" fmla="*/ 1 w 253"/>
                  <a:gd name="T23" fmla="*/ 1 h 542"/>
                  <a:gd name="T24" fmla="*/ 1 w 253"/>
                  <a:gd name="T25" fmla="*/ 1 h 542"/>
                  <a:gd name="T26" fmla="*/ 1 w 253"/>
                  <a:gd name="T27" fmla="*/ 1 h 542"/>
                  <a:gd name="T28" fmla="*/ 1 w 253"/>
                  <a:gd name="T29" fmla="*/ 1 h 542"/>
                  <a:gd name="T30" fmla="*/ 0 w 253"/>
                  <a:gd name="T31" fmla="*/ 1 h 542"/>
                  <a:gd name="T32" fmla="*/ 0 w 253"/>
                  <a:gd name="T33" fmla="*/ 1 h 542"/>
                  <a:gd name="T34" fmla="*/ 0 w 253"/>
                  <a:gd name="T35" fmla="*/ 1 h 542"/>
                  <a:gd name="T36" fmla="*/ 0 w 253"/>
                  <a:gd name="T37" fmla="*/ 0 h 542"/>
                  <a:gd name="T38" fmla="*/ 0 w 253"/>
                  <a:gd name="T39" fmla="*/ 0 h 542"/>
                  <a:gd name="T40" fmla="*/ 0 w 253"/>
                  <a:gd name="T41" fmla="*/ 0 h 542"/>
                  <a:gd name="T42" fmla="*/ 0 w 253"/>
                  <a:gd name="T43" fmla="*/ 0 h 542"/>
                  <a:gd name="T44" fmla="*/ 0 w 253"/>
                  <a:gd name="T45" fmla="*/ 0 h 542"/>
                  <a:gd name="T46" fmla="*/ 0 w 253"/>
                  <a:gd name="T47" fmla="*/ 0 h 542"/>
                  <a:gd name="T48" fmla="*/ 0 w 253"/>
                  <a:gd name="T49" fmla="*/ 0 h 542"/>
                  <a:gd name="T50" fmla="*/ 1 w 253"/>
                  <a:gd name="T51" fmla="*/ 0 h 542"/>
                  <a:gd name="T52" fmla="*/ 1 w 253"/>
                  <a:gd name="T53" fmla="*/ 0 h 542"/>
                  <a:gd name="T54" fmla="*/ 1 w 253"/>
                  <a:gd name="T55" fmla="*/ 0 h 542"/>
                  <a:gd name="T56" fmla="*/ 1 w 253"/>
                  <a:gd name="T57" fmla="*/ 0 h 542"/>
                  <a:gd name="T58" fmla="*/ 1 w 253"/>
                  <a:gd name="T59" fmla="*/ 0 h 542"/>
                  <a:gd name="T60" fmla="*/ 1 w 253"/>
                  <a:gd name="T61" fmla="*/ 0 h 542"/>
                  <a:gd name="T62" fmla="*/ 1 w 253"/>
                  <a:gd name="T63" fmla="*/ 0 h 542"/>
                  <a:gd name="T64" fmla="*/ 3 w 253"/>
                  <a:gd name="T65" fmla="*/ 2 h 542"/>
                  <a:gd name="T66" fmla="*/ 0 w 253"/>
                  <a:gd name="T67" fmla="*/ 2 h 542"/>
                  <a:gd name="T68" fmla="*/ 0 w 253"/>
                  <a:gd name="T69" fmla="*/ 2 h 542"/>
                  <a:gd name="T70" fmla="*/ 0 w 253"/>
                  <a:gd name="T71" fmla="*/ 2 h 5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 h="542">
                    <a:moveTo>
                      <a:pt x="0" y="436"/>
                    </a:moveTo>
                    <a:lnTo>
                      <a:pt x="14" y="436"/>
                    </a:lnTo>
                    <a:lnTo>
                      <a:pt x="27" y="422"/>
                    </a:lnTo>
                    <a:lnTo>
                      <a:pt x="39" y="409"/>
                    </a:lnTo>
                    <a:lnTo>
                      <a:pt x="39" y="396"/>
                    </a:lnTo>
                    <a:lnTo>
                      <a:pt x="39" y="383"/>
                    </a:lnTo>
                    <a:lnTo>
                      <a:pt x="53" y="369"/>
                    </a:lnTo>
                    <a:lnTo>
                      <a:pt x="53" y="357"/>
                    </a:lnTo>
                    <a:lnTo>
                      <a:pt x="53" y="330"/>
                    </a:lnTo>
                    <a:lnTo>
                      <a:pt x="66" y="303"/>
                    </a:lnTo>
                    <a:lnTo>
                      <a:pt x="66" y="263"/>
                    </a:lnTo>
                    <a:lnTo>
                      <a:pt x="53" y="237"/>
                    </a:lnTo>
                    <a:lnTo>
                      <a:pt x="53" y="198"/>
                    </a:lnTo>
                    <a:lnTo>
                      <a:pt x="53" y="185"/>
                    </a:lnTo>
                    <a:lnTo>
                      <a:pt x="53" y="171"/>
                    </a:lnTo>
                    <a:lnTo>
                      <a:pt x="39" y="144"/>
                    </a:lnTo>
                    <a:lnTo>
                      <a:pt x="39" y="131"/>
                    </a:lnTo>
                    <a:lnTo>
                      <a:pt x="39" y="118"/>
                    </a:lnTo>
                    <a:lnTo>
                      <a:pt x="39" y="92"/>
                    </a:lnTo>
                    <a:lnTo>
                      <a:pt x="27" y="78"/>
                    </a:lnTo>
                    <a:lnTo>
                      <a:pt x="27" y="52"/>
                    </a:lnTo>
                    <a:lnTo>
                      <a:pt x="27" y="39"/>
                    </a:lnTo>
                    <a:lnTo>
                      <a:pt x="27" y="26"/>
                    </a:lnTo>
                    <a:lnTo>
                      <a:pt x="27" y="13"/>
                    </a:lnTo>
                    <a:lnTo>
                      <a:pt x="39" y="0"/>
                    </a:lnTo>
                    <a:lnTo>
                      <a:pt x="53" y="0"/>
                    </a:lnTo>
                    <a:lnTo>
                      <a:pt x="66" y="0"/>
                    </a:lnTo>
                    <a:lnTo>
                      <a:pt x="66" y="13"/>
                    </a:lnTo>
                    <a:lnTo>
                      <a:pt x="81" y="13"/>
                    </a:lnTo>
                    <a:lnTo>
                      <a:pt x="81" y="26"/>
                    </a:lnTo>
                    <a:lnTo>
                      <a:pt x="81" y="39"/>
                    </a:lnTo>
                    <a:lnTo>
                      <a:pt x="94" y="52"/>
                    </a:lnTo>
                    <a:lnTo>
                      <a:pt x="253" y="476"/>
                    </a:lnTo>
                    <a:lnTo>
                      <a:pt x="39" y="542"/>
                    </a:lnTo>
                    <a:lnTo>
                      <a:pt x="0" y="4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84" name="Freeform 143"/>
              <p:cNvSpPr>
                <a:spLocks/>
              </p:cNvSpPr>
              <p:nvPr/>
            </p:nvSpPr>
            <p:spPr bwMode="auto">
              <a:xfrm>
                <a:off x="2530" y="3854"/>
                <a:ext cx="81" cy="99"/>
              </a:xfrm>
              <a:custGeom>
                <a:avLst/>
                <a:gdLst>
                  <a:gd name="T0" fmla="*/ 5 w 810"/>
                  <a:gd name="T1" fmla="*/ 6 h 1482"/>
                  <a:gd name="T2" fmla="*/ 1 w 810"/>
                  <a:gd name="T3" fmla="*/ 1 h 1482"/>
                  <a:gd name="T4" fmla="*/ 1 w 810"/>
                  <a:gd name="T5" fmla="*/ 1 h 1482"/>
                  <a:gd name="T6" fmla="*/ 1 w 810"/>
                  <a:gd name="T7" fmla="*/ 1 h 1482"/>
                  <a:gd name="T8" fmla="*/ 1 w 810"/>
                  <a:gd name="T9" fmla="*/ 1 h 1482"/>
                  <a:gd name="T10" fmla="*/ 1 w 810"/>
                  <a:gd name="T11" fmla="*/ 1 h 1482"/>
                  <a:gd name="T12" fmla="*/ 1 w 810"/>
                  <a:gd name="T13" fmla="*/ 1 h 1482"/>
                  <a:gd name="T14" fmla="*/ 1 w 810"/>
                  <a:gd name="T15" fmla="*/ 1 h 1482"/>
                  <a:gd name="T16" fmla="*/ 1 w 810"/>
                  <a:gd name="T17" fmla="*/ 1 h 1482"/>
                  <a:gd name="T18" fmla="*/ 1 w 810"/>
                  <a:gd name="T19" fmla="*/ 1 h 1482"/>
                  <a:gd name="T20" fmla="*/ 0 w 810"/>
                  <a:gd name="T21" fmla="*/ 1 h 1482"/>
                  <a:gd name="T22" fmla="*/ 0 w 810"/>
                  <a:gd name="T23" fmla="*/ 1 h 1482"/>
                  <a:gd name="T24" fmla="*/ 0 w 810"/>
                  <a:gd name="T25" fmla="*/ 1 h 1482"/>
                  <a:gd name="T26" fmla="*/ 0 w 810"/>
                  <a:gd name="T27" fmla="*/ 1 h 1482"/>
                  <a:gd name="T28" fmla="*/ 0 w 810"/>
                  <a:gd name="T29" fmla="*/ 1 h 1482"/>
                  <a:gd name="T30" fmla="*/ 0 w 810"/>
                  <a:gd name="T31" fmla="*/ 1 h 1482"/>
                  <a:gd name="T32" fmla="*/ 0 w 810"/>
                  <a:gd name="T33" fmla="*/ 1 h 1482"/>
                  <a:gd name="T34" fmla="*/ 0 w 810"/>
                  <a:gd name="T35" fmla="*/ 1 h 1482"/>
                  <a:gd name="T36" fmla="*/ 0 w 810"/>
                  <a:gd name="T37" fmla="*/ 1 h 1482"/>
                  <a:gd name="T38" fmla="*/ 0 w 810"/>
                  <a:gd name="T39" fmla="*/ 0 h 1482"/>
                  <a:gd name="T40" fmla="*/ 0 w 810"/>
                  <a:gd name="T41" fmla="*/ 0 h 1482"/>
                  <a:gd name="T42" fmla="*/ 3 w 810"/>
                  <a:gd name="T43" fmla="*/ 0 h 1482"/>
                  <a:gd name="T44" fmla="*/ 3 w 810"/>
                  <a:gd name="T45" fmla="*/ 0 h 1482"/>
                  <a:gd name="T46" fmla="*/ 3 w 810"/>
                  <a:gd name="T47" fmla="*/ 0 h 1482"/>
                  <a:gd name="T48" fmla="*/ 3 w 810"/>
                  <a:gd name="T49" fmla="*/ 0 h 1482"/>
                  <a:gd name="T50" fmla="*/ 3 w 810"/>
                  <a:gd name="T51" fmla="*/ 0 h 1482"/>
                  <a:gd name="T52" fmla="*/ 3 w 810"/>
                  <a:gd name="T53" fmla="*/ 0 h 1482"/>
                  <a:gd name="T54" fmla="*/ 4 w 810"/>
                  <a:gd name="T55" fmla="*/ 0 h 1482"/>
                  <a:gd name="T56" fmla="*/ 4 w 810"/>
                  <a:gd name="T57" fmla="*/ 0 h 1482"/>
                  <a:gd name="T58" fmla="*/ 4 w 810"/>
                  <a:gd name="T59" fmla="*/ 0 h 1482"/>
                  <a:gd name="T60" fmla="*/ 4 w 810"/>
                  <a:gd name="T61" fmla="*/ 0 h 1482"/>
                  <a:gd name="T62" fmla="*/ 4 w 810"/>
                  <a:gd name="T63" fmla="*/ 0 h 1482"/>
                  <a:gd name="T64" fmla="*/ 4 w 810"/>
                  <a:gd name="T65" fmla="*/ 0 h 1482"/>
                  <a:gd name="T66" fmla="*/ 4 w 810"/>
                  <a:gd name="T67" fmla="*/ 1 h 1482"/>
                  <a:gd name="T68" fmla="*/ 3 w 810"/>
                  <a:gd name="T69" fmla="*/ 1 h 1482"/>
                  <a:gd name="T70" fmla="*/ 3 w 810"/>
                  <a:gd name="T71" fmla="*/ 1 h 1482"/>
                  <a:gd name="T72" fmla="*/ 3 w 810"/>
                  <a:gd name="T73" fmla="*/ 1 h 1482"/>
                  <a:gd name="T74" fmla="*/ 3 w 810"/>
                  <a:gd name="T75" fmla="*/ 1 h 1482"/>
                  <a:gd name="T76" fmla="*/ 4 w 810"/>
                  <a:gd name="T77" fmla="*/ 1 h 1482"/>
                  <a:gd name="T78" fmla="*/ 8 w 810"/>
                  <a:gd name="T79" fmla="*/ 6 h 1482"/>
                  <a:gd name="T80" fmla="*/ 6 w 810"/>
                  <a:gd name="T81" fmla="*/ 7 h 1482"/>
                  <a:gd name="T82" fmla="*/ 5 w 810"/>
                  <a:gd name="T83" fmla="*/ 7 h 1482"/>
                  <a:gd name="T84" fmla="*/ 5 w 810"/>
                  <a:gd name="T85" fmla="*/ 7 h 1482"/>
                  <a:gd name="T86" fmla="*/ 5 w 810"/>
                  <a:gd name="T87" fmla="*/ 7 h 1482"/>
                  <a:gd name="T88" fmla="*/ 5 w 810"/>
                  <a:gd name="T89" fmla="*/ 7 h 1482"/>
                  <a:gd name="T90" fmla="*/ 5 w 810"/>
                  <a:gd name="T91" fmla="*/ 7 h 1482"/>
                  <a:gd name="T92" fmla="*/ 5 w 810"/>
                  <a:gd name="T93" fmla="*/ 6 h 1482"/>
                  <a:gd name="T94" fmla="*/ 5 w 810"/>
                  <a:gd name="T95" fmla="*/ 6 h 1482"/>
                  <a:gd name="T96" fmla="*/ 5 w 810"/>
                  <a:gd name="T97" fmla="*/ 6 h 1482"/>
                  <a:gd name="T98" fmla="*/ 5 w 810"/>
                  <a:gd name="T99" fmla="*/ 6 h 1482"/>
                  <a:gd name="T100" fmla="*/ 5 w 810"/>
                  <a:gd name="T101" fmla="*/ 6 h 1482"/>
                  <a:gd name="T102" fmla="*/ 5 w 810"/>
                  <a:gd name="T103" fmla="*/ 6 h 1482"/>
                  <a:gd name="T104" fmla="*/ 5 w 810"/>
                  <a:gd name="T105" fmla="*/ 6 h 1482"/>
                  <a:gd name="T106" fmla="*/ 5 w 810"/>
                  <a:gd name="T107" fmla="*/ 6 h 1482"/>
                  <a:gd name="T108" fmla="*/ 5 w 810"/>
                  <a:gd name="T109" fmla="*/ 6 h 1482"/>
                  <a:gd name="T110" fmla="*/ 5 w 810"/>
                  <a:gd name="T111" fmla="*/ 6 h 1482"/>
                  <a:gd name="T112" fmla="*/ 5 w 810"/>
                  <a:gd name="T113" fmla="*/ 6 h 1482"/>
                  <a:gd name="T114" fmla="*/ 5 w 810"/>
                  <a:gd name="T115" fmla="*/ 6 h 1482"/>
                  <a:gd name="T116" fmla="*/ 5 w 810"/>
                  <a:gd name="T117" fmla="*/ 6 h 1482"/>
                  <a:gd name="T118" fmla="*/ 5 w 810"/>
                  <a:gd name="T119" fmla="*/ 6 h 1482"/>
                  <a:gd name="T120" fmla="*/ 5 w 810"/>
                  <a:gd name="T121" fmla="*/ 6 h 1482"/>
                  <a:gd name="T122" fmla="*/ 5 w 810"/>
                  <a:gd name="T123" fmla="*/ 6 h 14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0" h="1482">
                    <a:moveTo>
                      <a:pt x="504" y="1297"/>
                    </a:moveTo>
                    <a:lnTo>
                      <a:pt x="120" y="291"/>
                    </a:lnTo>
                    <a:lnTo>
                      <a:pt x="120" y="278"/>
                    </a:lnTo>
                    <a:lnTo>
                      <a:pt x="106" y="278"/>
                    </a:lnTo>
                    <a:lnTo>
                      <a:pt x="106" y="264"/>
                    </a:lnTo>
                    <a:lnTo>
                      <a:pt x="106" y="252"/>
                    </a:lnTo>
                    <a:lnTo>
                      <a:pt x="93" y="238"/>
                    </a:lnTo>
                    <a:lnTo>
                      <a:pt x="81" y="225"/>
                    </a:lnTo>
                    <a:lnTo>
                      <a:pt x="66" y="225"/>
                    </a:lnTo>
                    <a:lnTo>
                      <a:pt x="53" y="213"/>
                    </a:lnTo>
                    <a:lnTo>
                      <a:pt x="39" y="213"/>
                    </a:lnTo>
                    <a:lnTo>
                      <a:pt x="27" y="199"/>
                    </a:lnTo>
                    <a:lnTo>
                      <a:pt x="27" y="186"/>
                    </a:lnTo>
                    <a:lnTo>
                      <a:pt x="14" y="171"/>
                    </a:lnTo>
                    <a:lnTo>
                      <a:pt x="14" y="159"/>
                    </a:lnTo>
                    <a:lnTo>
                      <a:pt x="0" y="146"/>
                    </a:lnTo>
                    <a:lnTo>
                      <a:pt x="0" y="132"/>
                    </a:lnTo>
                    <a:lnTo>
                      <a:pt x="0" y="119"/>
                    </a:lnTo>
                    <a:lnTo>
                      <a:pt x="14" y="119"/>
                    </a:lnTo>
                    <a:lnTo>
                      <a:pt x="14" y="106"/>
                    </a:lnTo>
                    <a:lnTo>
                      <a:pt x="27" y="106"/>
                    </a:lnTo>
                    <a:lnTo>
                      <a:pt x="292" y="0"/>
                    </a:lnTo>
                    <a:lnTo>
                      <a:pt x="306" y="0"/>
                    </a:lnTo>
                    <a:lnTo>
                      <a:pt x="318" y="0"/>
                    </a:lnTo>
                    <a:lnTo>
                      <a:pt x="318" y="13"/>
                    </a:lnTo>
                    <a:lnTo>
                      <a:pt x="332" y="13"/>
                    </a:lnTo>
                    <a:lnTo>
                      <a:pt x="332" y="27"/>
                    </a:lnTo>
                    <a:lnTo>
                      <a:pt x="345" y="27"/>
                    </a:lnTo>
                    <a:lnTo>
                      <a:pt x="345" y="40"/>
                    </a:lnTo>
                    <a:lnTo>
                      <a:pt x="358" y="67"/>
                    </a:lnTo>
                    <a:lnTo>
                      <a:pt x="358" y="79"/>
                    </a:lnTo>
                    <a:lnTo>
                      <a:pt x="358" y="93"/>
                    </a:lnTo>
                    <a:lnTo>
                      <a:pt x="345" y="106"/>
                    </a:lnTo>
                    <a:lnTo>
                      <a:pt x="345" y="119"/>
                    </a:lnTo>
                    <a:lnTo>
                      <a:pt x="332" y="119"/>
                    </a:lnTo>
                    <a:lnTo>
                      <a:pt x="332" y="132"/>
                    </a:lnTo>
                    <a:lnTo>
                      <a:pt x="332" y="146"/>
                    </a:lnTo>
                    <a:lnTo>
                      <a:pt x="332" y="159"/>
                    </a:lnTo>
                    <a:lnTo>
                      <a:pt x="345" y="171"/>
                    </a:lnTo>
                    <a:lnTo>
                      <a:pt x="810" y="1389"/>
                    </a:lnTo>
                    <a:lnTo>
                      <a:pt x="558" y="1482"/>
                    </a:lnTo>
                    <a:lnTo>
                      <a:pt x="544" y="1482"/>
                    </a:lnTo>
                    <a:lnTo>
                      <a:pt x="531" y="1482"/>
                    </a:lnTo>
                    <a:lnTo>
                      <a:pt x="517" y="1482"/>
                    </a:lnTo>
                    <a:lnTo>
                      <a:pt x="517" y="1469"/>
                    </a:lnTo>
                    <a:lnTo>
                      <a:pt x="504" y="1469"/>
                    </a:lnTo>
                    <a:lnTo>
                      <a:pt x="504" y="1456"/>
                    </a:lnTo>
                    <a:lnTo>
                      <a:pt x="492" y="1456"/>
                    </a:lnTo>
                    <a:lnTo>
                      <a:pt x="492" y="1441"/>
                    </a:lnTo>
                    <a:lnTo>
                      <a:pt x="492" y="1428"/>
                    </a:lnTo>
                    <a:lnTo>
                      <a:pt x="492" y="1416"/>
                    </a:lnTo>
                    <a:lnTo>
                      <a:pt x="492" y="1402"/>
                    </a:lnTo>
                    <a:lnTo>
                      <a:pt x="492" y="1389"/>
                    </a:lnTo>
                    <a:lnTo>
                      <a:pt x="492" y="1375"/>
                    </a:lnTo>
                    <a:lnTo>
                      <a:pt x="504" y="1375"/>
                    </a:lnTo>
                    <a:lnTo>
                      <a:pt x="504" y="1363"/>
                    </a:lnTo>
                    <a:lnTo>
                      <a:pt x="504" y="1349"/>
                    </a:lnTo>
                    <a:lnTo>
                      <a:pt x="517" y="1336"/>
                    </a:lnTo>
                    <a:lnTo>
                      <a:pt x="504" y="1324"/>
                    </a:lnTo>
                    <a:lnTo>
                      <a:pt x="504" y="1310"/>
                    </a:lnTo>
                    <a:lnTo>
                      <a:pt x="504" y="129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85" name="Freeform 144"/>
              <p:cNvSpPr>
                <a:spLocks/>
              </p:cNvSpPr>
              <p:nvPr/>
            </p:nvSpPr>
            <p:spPr bwMode="auto">
              <a:xfrm>
                <a:off x="2481" y="3868"/>
                <a:ext cx="94" cy="95"/>
              </a:xfrm>
              <a:custGeom>
                <a:avLst/>
                <a:gdLst>
                  <a:gd name="T0" fmla="*/ 0 w 941"/>
                  <a:gd name="T1" fmla="*/ 0 h 1414"/>
                  <a:gd name="T2" fmla="*/ 2 w 941"/>
                  <a:gd name="T3" fmla="*/ 0 h 1414"/>
                  <a:gd name="T4" fmla="*/ 8 w 941"/>
                  <a:gd name="T5" fmla="*/ 5 h 1414"/>
                  <a:gd name="T6" fmla="*/ 8 w 941"/>
                  <a:gd name="T7" fmla="*/ 5 h 1414"/>
                  <a:gd name="T8" fmla="*/ 8 w 941"/>
                  <a:gd name="T9" fmla="*/ 5 h 1414"/>
                  <a:gd name="T10" fmla="*/ 8 w 941"/>
                  <a:gd name="T11" fmla="*/ 5 h 1414"/>
                  <a:gd name="T12" fmla="*/ 9 w 941"/>
                  <a:gd name="T13" fmla="*/ 5 h 1414"/>
                  <a:gd name="T14" fmla="*/ 9 w 941"/>
                  <a:gd name="T15" fmla="*/ 5 h 1414"/>
                  <a:gd name="T16" fmla="*/ 9 w 941"/>
                  <a:gd name="T17" fmla="*/ 5 h 1414"/>
                  <a:gd name="T18" fmla="*/ 9 w 941"/>
                  <a:gd name="T19" fmla="*/ 6 h 1414"/>
                  <a:gd name="T20" fmla="*/ 9 w 941"/>
                  <a:gd name="T21" fmla="*/ 6 h 1414"/>
                  <a:gd name="T22" fmla="*/ 9 w 941"/>
                  <a:gd name="T23" fmla="*/ 6 h 1414"/>
                  <a:gd name="T24" fmla="*/ 9 w 941"/>
                  <a:gd name="T25" fmla="*/ 6 h 1414"/>
                  <a:gd name="T26" fmla="*/ 9 w 941"/>
                  <a:gd name="T27" fmla="*/ 6 h 1414"/>
                  <a:gd name="T28" fmla="*/ 9 w 941"/>
                  <a:gd name="T29" fmla="*/ 6 h 1414"/>
                  <a:gd name="T30" fmla="*/ 9 w 941"/>
                  <a:gd name="T31" fmla="*/ 6 h 1414"/>
                  <a:gd name="T32" fmla="*/ 9 w 941"/>
                  <a:gd name="T33" fmla="*/ 6 h 1414"/>
                  <a:gd name="T34" fmla="*/ 9 w 941"/>
                  <a:gd name="T35" fmla="*/ 6 h 1414"/>
                  <a:gd name="T36" fmla="*/ 9 w 941"/>
                  <a:gd name="T37" fmla="*/ 6 h 1414"/>
                  <a:gd name="T38" fmla="*/ 9 w 941"/>
                  <a:gd name="T39" fmla="*/ 6 h 1414"/>
                  <a:gd name="T40" fmla="*/ 7 w 941"/>
                  <a:gd name="T41" fmla="*/ 6 h 1414"/>
                  <a:gd name="T42" fmla="*/ 7 w 941"/>
                  <a:gd name="T43" fmla="*/ 6 h 1414"/>
                  <a:gd name="T44" fmla="*/ 6 w 941"/>
                  <a:gd name="T45" fmla="*/ 6 h 1414"/>
                  <a:gd name="T46" fmla="*/ 6 w 941"/>
                  <a:gd name="T47" fmla="*/ 6 h 1414"/>
                  <a:gd name="T48" fmla="*/ 6 w 941"/>
                  <a:gd name="T49" fmla="*/ 6 h 1414"/>
                  <a:gd name="T50" fmla="*/ 6 w 941"/>
                  <a:gd name="T51" fmla="*/ 6 h 1414"/>
                  <a:gd name="T52" fmla="*/ 6 w 941"/>
                  <a:gd name="T53" fmla="*/ 6 h 1414"/>
                  <a:gd name="T54" fmla="*/ 6 w 941"/>
                  <a:gd name="T55" fmla="*/ 6 h 1414"/>
                  <a:gd name="T56" fmla="*/ 6 w 941"/>
                  <a:gd name="T57" fmla="*/ 6 h 1414"/>
                  <a:gd name="T58" fmla="*/ 6 w 941"/>
                  <a:gd name="T59" fmla="*/ 6 h 1414"/>
                  <a:gd name="T60" fmla="*/ 6 w 941"/>
                  <a:gd name="T61" fmla="*/ 6 h 1414"/>
                  <a:gd name="T62" fmla="*/ 6 w 941"/>
                  <a:gd name="T63" fmla="*/ 6 h 1414"/>
                  <a:gd name="T64" fmla="*/ 6 w 941"/>
                  <a:gd name="T65" fmla="*/ 6 h 1414"/>
                  <a:gd name="T66" fmla="*/ 6 w 941"/>
                  <a:gd name="T67" fmla="*/ 6 h 1414"/>
                  <a:gd name="T68" fmla="*/ 6 w 941"/>
                  <a:gd name="T69" fmla="*/ 6 h 1414"/>
                  <a:gd name="T70" fmla="*/ 6 w 941"/>
                  <a:gd name="T71" fmla="*/ 6 h 1414"/>
                  <a:gd name="T72" fmla="*/ 6 w 941"/>
                  <a:gd name="T73" fmla="*/ 6 h 1414"/>
                  <a:gd name="T74" fmla="*/ 6 w 941"/>
                  <a:gd name="T75" fmla="*/ 6 h 1414"/>
                  <a:gd name="T76" fmla="*/ 6 w 941"/>
                  <a:gd name="T77" fmla="*/ 6 h 1414"/>
                  <a:gd name="T78" fmla="*/ 6 w 941"/>
                  <a:gd name="T79" fmla="*/ 6 h 1414"/>
                  <a:gd name="T80" fmla="*/ 6 w 941"/>
                  <a:gd name="T81" fmla="*/ 6 h 1414"/>
                  <a:gd name="T82" fmla="*/ 6 w 941"/>
                  <a:gd name="T83" fmla="*/ 6 h 1414"/>
                  <a:gd name="T84" fmla="*/ 6 w 941"/>
                  <a:gd name="T85" fmla="*/ 6 h 1414"/>
                  <a:gd name="T86" fmla="*/ 5 w 941"/>
                  <a:gd name="T87" fmla="*/ 5 h 1414"/>
                  <a:gd name="T88" fmla="*/ 4 w 941"/>
                  <a:gd name="T89" fmla="*/ 5 h 1414"/>
                  <a:gd name="T90" fmla="*/ 3 w 941"/>
                  <a:gd name="T91" fmla="*/ 5 h 1414"/>
                  <a:gd name="T92" fmla="*/ 4 w 941"/>
                  <a:gd name="T93" fmla="*/ 4 h 1414"/>
                  <a:gd name="T94" fmla="*/ 0 w 941"/>
                  <a:gd name="T95" fmla="*/ 1 h 1414"/>
                  <a:gd name="T96" fmla="*/ 0 w 941"/>
                  <a:gd name="T97" fmla="*/ 0 h 1414"/>
                  <a:gd name="T98" fmla="*/ 0 w 941"/>
                  <a:gd name="T99" fmla="*/ 0 h 14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41" h="1414">
                    <a:moveTo>
                      <a:pt x="0" y="78"/>
                    </a:moveTo>
                    <a:lnTo>
                      <a:pt x="225" y="0"/>
                    </a:lnTo>
                    <a:lnTo>
                      <a:pt x="835" y="1150"/>
                    </a:lnTo>
                    <a:lnTo>
                      <a:pt x="835" y="1162"/>
                    </a:lnTo>
                    <a:lnTo>
                      <a:pt x="848" y="1162"/>
                    </a:lnTo>
                    <a:lnTo>
                      <a:pt x="848" y="1176"/>
                    </a:lnTo>
                    <a:lnTo>
                      <a:pt x="862" y="1189"/>
                    </a:lnTo>
                    <a:lnTo>
                      <a:pt x="874" y="1203"/>
                    </a:lnTo>
                    <a:lnTo>
                      <a:pt x="889" y="1203"/>
                    </a:lnTo>
                    <a:lnTo>
                      <a:pt x="902" y="1215"/>
                    </a:lnTo>
                    <a:lnTo>
                      <a:pt x="915" y="1215"/>
                    </a:lnTo>
                    <a:lnTo>
                      <a:pt x="928" y="1228"/>
                    </a:lnTo>
                    <a:lnTo>
                      <a:pt x="928" y="1243"/>
                    </a:lnTo>
                    <a:lnTo>
                      <a:pt x="941" y="1256"/>
                    </a:lnTo>
                    <a:lnTo>
                      <a:pt x="941" y="1269"/>
                    </a:lnTo>
                    <a:lnTo>
                      <a:pt x="941" y="1282"/>
                    </a:lnTo>
                    <a:lnTo>
                      <a:pt x="928" y="1295"/>
                    </a:lnTo>
                    <a:lnTo>
                      <a:pt x="915" y="1308"/>
                    </a:lnTo>
                    <a:lnTo>
                      <a:pt x="915" y="1321"/>
                    </a:lnTo>
                    <a:lnTo>
                      <a:pt x="902" y="1321"/>
                    </a:lnTo>
                    <a:lnTo>
                      <a:pt x="663" y="1402"/>
                    </a:lnTo>
                    <a:lnTo>
                      <a:pt x="663" y="1414"/>
                    </a:lnTo>
                    <a:lnTo>
                      <a:pt x="649" y="1414"/>
                    </a:lnTo>
                    <a:lnTo>
                      <a:pt x="637" y="1414"/>
                    </a:lnTo>
                    <a:lnTo>
                      <a:pt x="623" y="1414"/>
                    </a:lnTo>
                    <a:lnTo>
                      <a:pt x="610" y="1414"/>
                    </a:lnTo>
                    <a:lnTo>
                      <a:pt x="610" y="1402"/>
                    </a:lnTo>
                    <a:lnTo>
                      <a:pt x="596" y="1402"/>
                    </a:lnTo>
                    <a:lnTo>
                      <a:pt x="596" y="1387"/>
                    </a:lnTo>
                    <a:lnTo>
                      <a:pt x="583" y="1374"/>
                    </a:lnTo>
                    <a:lnTo>
                      <a:pt x="583" y="1361"/>
                    </a:lnTo>
                    <a:lnTo>
                      <a:pt x="583" y="1348"/>
                    </a:lnTo>
                    <a:lnTo>
                      <a:pt x="583" y="1335"/>
                    </a:lnTo>
                    <a:lnTo>
                      <a:pt x="596" y="1335"/>
                    </a:lnTo>
                    <a:lnTo>
                      <a:pt x="596" y="1321"/>
                    </a:lnTo>
                    <a:lnTo>
                      <a:pt x="596" y="1308"/>
                    </a:lnTo>
                    <a:lnTo>
                      <a:pt x="596" y="1295"/>
                    </a:lnTo>
                    <a:lnTo>
                      <a:pt x="596" y="1282"/>
                    </a:lnTo>
                    <a:lnTo>
                      <a:pt x="596" y="1269"/>
                    </a:lnTo>
                    <a:lnTo>
                      <a:pt x="596" y="1256"/>
                    </a:lnTo>
                    <a:lnTo>
                      <a:pt x="583" y="1243"/>
                    </a:lnTo>
                    <a:lnTo>
                      <a:pt x="583" y="1228"/>
                    </a:lnTo>
                    <a:lnTo>
                      <a:pt x="583" y="1215"/>
                    </a:lnTo>
                    <a:lnTo>
                      <a:pt x="504" y="1084"/>
                    </a:lnTo>
                    <a:lnTo>
                      <a:pt x="357" y="1136"/>
                    </a:lnTo>
                    <a:lnTo>
                      <a:pt x="318" y="1017"/>
                    </a:lnTo>
                    <a:lnTo>
                      <a:pt x="451" y="965"/>
                    </a:lnTo>
                    <a:lnTo>
                      <a:pt x="26" y="184"/>
                    </a:lnTo>
                    <a:lnTo>
                      <a:pt x="0" y="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86" name="Freeform 145"/>
              <p:cNvSpPr>
                <a:spLocks/>
              </p:cNvSpPr>
              <p:nvPr/>
            </p:nvSpPr>
            <p:spPr bwMode="auto">
              <a:xfrm>
                <a:off x="2487" y="3892"/>
                <a:ext cx="41" cy="79"/>
              </a:xfrm>
              <a:custGeom>
                <a:avLst/>
                <a:gdLst>
                  <a:gd name="T0" fmla="*/ 0 w 412"/>
                  <a:gd name="T1" fmla="*/ 0 h 1189"/>
                  <a:gd name="T2" fmla="*/ 1 w 412"/>
                  <a:gd name="T3" fmla="*/ 1 h 1189"/>
                  <a:gd name="T4" fmla="*/ 3 w 412"/>
                  <a:gd name="T5" fmla="*/ 4 h 1189"/>
                  <a:gd name="T6" fmla="*/ 3 w 412"/>
                  <a:gd name="T7" fmla="*/ 4 h 1189"/>
                  <a:gd name="T8" fmla="*/ 3 w 412"/>
                  <a:gd name="T9" fmla="*/ 4 h 1189"/>
                  <a:gd name="T10" fmla="*/ 3 w 412"/>
                  <a:gd name="T11" fmla="*/ 4 h 1189"/>
                  <a:gd name="T12" fmla="*/ 3 w 412"/>
                  <a:gd name="T13" fmla="*/ 4 h 1189"/>
                  <a:gd name="T14" fmla="*/ 3 w 412"/>
                  <a:gd name="T15" fmla="*/ 4 h 1189"/>
                  <a:gd name="T16" fmla="*/ 3 w 412"/>
                  <a:gd name="T17" fmla="*/ 4 h 1189"/>
                  <a:gd name="T18" fmla="*/ 3 w 412"/>
                  <a:gd name="T19" fmla="*/ 4 h 1189"/>
                  <a:gd name="T20" fmla="*/ 3 w 412"/>
                  <a:gd name="T21" fmla="*/ 4 h 1189"/>
                  <a:gd name="T22" fmla="*/ 3 w 412"/>
                  <a:gd name="T23" fmla="*/ 4 h 1189"/>
                  <a:gd name="T24" fmla="*/ 3 w 412"/>
                  <a:gd name="T25" fmla="*/ 4 h 1189"/>
                  <a:gd name="T26" fmla="*/ 3 w 412"/>
                  <a:gd name="T27" fmla="*/ 4 h 1189"/>
                  <a:gd name="T28" fmla="*/ 3 w 412"/>
                  <a:gd name="T29" fmla="*/ 5 h 1189"/>
                  <a:gd name="T30" fmla="*/ 4 w 412"/>
                  <a:gd name="T31" fmla="*/ 5 h 1189"/>
                  <a:gd name="T32" fmla="*/ 4 w 412"/>
                  <a:gd name="T33" fmla="*/ 5 h 1189"/>
                  <a:gd name="T34" fmla="*/ 4 w 412"/>
                  <a:gd name="T35" fmla="*/ 5 h 1189"/>
                  <a:gd name="T36" fmla="*/ 4 w 412"/>
                  <a:gd name="T37" fmla="*/ 5 h 1189"/>
                  <a:gd name="T38" fmla="*/ 4 w 412"/>
                  <a:gd name="T39" fmla="*/ 5 h 1189"/>
                  <a:gd name="T40" fmla="*/ 4 w 412"/>
                  <a:gd name="T41" fmla="*/ 5 h 1189"/>
                  <a:gd name="T42" fmla="*/ 4 w 412"/>
                  <a:gd name="T43" fmla="*/ 5 h 1189"/>
                  <a:gd name="T44" fmla="*/ 4 w 412"/>
                  <a:gd name="T45" fmla="*/ 5 h 1189"/>
                  <a:gd name="T46" fmla="*/ 4 w 412"/>
                  <a:gd name="T47" fmla="*/ 5 h 1189"/>
                  <a:gd name="T48" fmla="*/ 4 w 412"/>
                  <a:gd name="T49" fmla="*/ 5 h 1189"/>
                  <a:gd name="T50" fmla="*/ 4 w 412"/>
                  <a:gd name="T51" fmla="*/ 5 h 1189"/>
                  <a:gd name="T52" fmla="*/ 4 w 412"/>
                  <a:gd name="T53" fmla="*/ 5 h 1189"/>
                  <a:gd name="T54" fmla="*/ 4 w 412"/>
                  <a:gd name="T55" fmla="*/ 5 h 1189"/>
                  <a:gd name="T56" fmla="*/ 4 w 412"/>
                  <a:gd name="T57" fmla="*/ 5 h 1189"/>
                  <a:gd name="T58" fmla="*/ 4 w 412"/>
                  <a:gd name="T59" fmla="*/ 5 h 1189"/>
                  <a:gd name="T60" fmla="*/ 2 w 412"/>
                  <a:gd name="T61" fmla="*/ 5 h 1189"/>
                  <a:gd name="T62" fmla="*/ 2 w 412"/>
                  <a:gd name="T63" fmla="*/ 5 h 1189"/>
                  <a:gd name="T64" fmla="*/ 2 w 412"/>
                  <a:gd name="T65" fmla="*/ 5 h 1189"/>
                  <a:gd name="T66" fmla="*/ 2 w 412"/>
                  <a:gd name="T67" fmla="*/ 5 h 1189"/>
                  <a:gd name="T68" fmla="*/ 2 w 412"/>
                  <a:gd name="T69" fmla="*/ 5 h 1189"/>
                  <a:gd name="T70" fmla="*/ 2 w 412"/>
                  <a:gd name="T71" fmla="*/ 5 h 1189"/>
                  <a:gd name="T72" fmla="*/ 2 w 412"/>
                  <a:gd name="T73" fmla="*/ 5 h 1189"/>
                  <a:gd name="T74" fmla="*/ 2 w 412"/>
                  <a:gd name="T75" fmla="*/ 5 h 1189"/>
                  <a:gd name="T76" fmla="*/ 2 w 412"/>
                  <a:gd name="T77" fmla="*/ 5 h 1189"/>
                  <a:gd name="T78" fmla="*/ 2 w 412"/>
                  <a:gd name="T79" fmla="*/ 5 h 1189"/>
                  <a:gd name="T80" fmla="*/ 2 w 412"/>
                  <a:gd name="T81" fmla="*/ 5 h 1189"/>
                  <a:gd name="T82" fmla="*/ 2 w 412"/>
                  <a:gd name="T83" fmla="*/ 5 h 1189"/>
                  <a:gd name="T84" fmla="*/ 2 w 412"/>
                  <a:gd name="T85" fmla="*/ 5 h 1189"/>
                  <a:gd name="T86" fmla="*/ 2 w 412"/>
                  <a:gd name="T87" fmla="*/ 5 h 1189"/>
                  <a:gd name="T88" fmla="*/ 2 w 412"/>
                  <a:gd name="T89" fmla="*/ 5 h 1189"/>
                  <a:gd name="T90" fmla="*/ 2 w 412"/>
                  <a:gd name="T91" fmla="*/ 4 h 1189"/>
                  <a:gd name="T92" fmla="*/ 2 w 412"/>
                  <a:gd name="T93" fmla="*/ 4 h 1189"/>
                  <a:gd name="T94" fmla="*/ 2 w 412"/>
                  <a:gd name="T95" fmla="*/ 4 h 1189"/>
                  <a:gd name="T96" fmla="*/ 2 w 412"/>
                  <a:gd name="T97" fmla="*/ 4 h 1189"/>
                  <a:gd name="T98" fmla="*/ 2 w 412"/>
                  <a:gd name="T99" fmla="*/ 4 h 1189"/>
                  <a:gd name="T100" fmla="*/ 0 w 412"/>
                  <a:gd name="T101" fmla="*/ 0 h 1189"/>
                  <a:gd name="T102" fmla="*/ 0 w 412"/>
                  <a:gd name="T103" fmla="*/ 0 h 1189"/>
                  <a:gd name="T104" fmla="*/ 0 w 412"/>
                  <a:gd name="T105" fmla="*/ 0 h 11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2" h="1189">
                    <a:moveTo>
                      <a:pt x="13" y="0"/>
                    </a:moveTo>
                    <a:lnTo>
                      <a:pt x="120" y="198"/>
                    </a:lnTo>
                    <a:lnTo>
                      <a:pt x="266" y="887"/>
                    </a:lnTo>
                    <a:lnTo>
                      <a:pt x="266" y="900"/>
                    </a:lnTo>
                    <a:lnTo>
                      <a:pt x="266" y="913"/>
                    </a:lnTo>
                    <a:lnTo>
                      <a:pt x="280" y="926"/>
                    </a:lnTo>
                    <a:lnTo>
                      <a:pt x="280" y="939"/>
                    </a:lnTo>
                    <a:lnTo>
                      <a:pt x="280" y="952"/>
                    </a:lnTo>
                    <a:lnTo>
                      <a:pt x="292" y="965"/>
                    </a:lnTo>
                    <a:lnTo>
                      <a:pt x="292" y="979"/>
                    </a:lnTo>
                    <a:lnTo>
                      <a:pt x="305" y="979"/>
                    </a:lnTo>
                    <a:lnTo>
                      <a:pt x="305" y="992"/>
                    </a:lnTo>
                    <a:lnTo>
                      <a:pt x="319" y="1005"/>
                    </a:lnTo>
                    <a:lnTo>
                      <a:pt x="332" y="1005"/>
                    </a:lnTo>
                    <a:lnTo>
                      <a:pt x="346" y="1018"/>
                    </a:lnTo>
                    <a:lnTo>
                      <a:pt x="359" y="1018"/>
                    </a:lnTo>
                    <a:lnTo>
                      <a:pt x="359" y="1031"/>
                    </a:lnTo>
                    <a:lnTo>
                      <a:pt x="372" y="1031"/>
                    </a:lnTo>
                    <a:lnTo>
                      <a:pt x="386" y="1031"/>
                    </a:lnTo>
                    <a:lnTo>
                      <a:pt x="386" y="1046"/>
                    </a:lnTo>
                    <a:lnTo>
                      <a:pt x="398" y="1046"/>
                    </a:lnTo>
                    <a:lnTo>
                      <a:pt x="398" y="1058"/>
                    </a:lnTo>
                    <a:lnTo>
                      <a:pt x="412" y="1072"/>
                    </a:lnTo>
                    <a:lnTo>
                      <a:pt x="412" y="1085"/>
                    </a:lnTo>
                    <a:lnTo>
                      <a:pt x="412" y="1097"/>
                    </a:lnTo>
                    <a:lnTo>
                      <a:pt x="412" y="1111"/>
                    </a:lnTo>
                    <a:lnTo>
                      <a:pt x="398" y="1124"/>
                    </a:lnTo>
                    <a:lnTo>
                      <a:pt x="386" y="1124"/>
                    </a:lnTo>
                    <a:lnTo>
                      <a:pt x="386" y="1138"/>
                    </a:lnTo>
                    <a:lnTo>
                      <a:pt x="372" y="1138"/>
                    </a:lnTo>
                    <a:lnTo>
                      <a:pt x="253" y="1189"/>
                    </a:lnTo>
                    <a:lnTo>
                      <a:pt x="239" y="1189"/>
                    </a:lnTo>
                    <a:lnTo>
                      <a:pt x="227" y="1189"/>
                    </a:lnTo>
                    <a:lnTo>
                      <a:pt x="213" y="1177"/>
                    </a:lnTo>
                    <a:lnTo>
                      <a:pt x="200" y="1164"/>
                    </a:lnTo>
                    <a:lnTo>
                      <a:pt x="200" y="1150"/>
                    </a:lnTo>
                    <a:lnTo>
                      <a:pt x="187" y="1138"/>
                    </a:lnTo>
                    <a:lnTo>
                      <a:pt x="187" y="1124"/>
                    </a:lnTo>
                    <a:lnTo>
                      <a:pt x="187" y="1111"/>
                    </a:lnTo>
                    <a:lnTo>
                      <a:pt x="187" y="1097"/>
                    </a:lnTo>
                    <a:lnTo>
                      <a:pt x="200" y="1085"/>
                    </a:lnTo>
                    <a:lnTo>
                      <a:pt x="200" y="1072"/>
                    </a:lnTo>
                    <a:lnTo>
                      <a:pt x="213" y="1058"/>
                    </a:lnTo>
                    <a:lnTo>
                      <a:pt x="213" y="1046"/>
                    </a:lnTo>
                    <a:lnTo>
                      <a:pt x="213" y="1018"/>
                    </a:lnTo>
                    <a:lnTo>
                      <a:pt x="213" y="1005"/>
                    </a:lnTo>
                    <a:lnTo>
                      <a:pt x="213" y="979"/>
                    </a:lnTo>
                    <a:lnTo>
                      <a:pt x="213" y="952"/>
                    </a:lnTo>
                    <a:lnTo>
                      <a:pt x="213" y="913"/>
                    </a:lnTo>
                    <a:lnTo>
                      <a:pt x="200" y="887"/>
                    </a:lnTo>
                    <a:lnTo>
                      <a:pt x="0" y="0"/>
                    </a:lnTo>
                    <a:lnTo>
                      <a:pt x="1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87" name="Freeform 146"/>
              <p:cNvSpPr>
                <a:spLocks/>
              </p:cNvSpPr>
              <p:nvPr/>
            </p:nvSpPr>
            <p:spPr bwMode="auto">
              <a:xfrm>
                <a:off x="2394" y="3889"/>
                <a:ext cx="88" cy="93"/>
              </a:xfrm>
              <a:custGeom>
                <a:avLst/>
                <a:gdLst>
                  <a:gd name="T0" fmla="*/ 8 w 874"/>
                  <a:gd name="T1" fmla="*/ 6 h 1401"/>
                  <a:gd name="T2" fmla="*/ 1 w 874"/>
                  <a:gd name="T3" fmla="*/ 1 h 1401"/>
                  <a:gd name="T4" fmla="*/ 1 w 874"/>
                  <a:gd name="T5" fmla="*/ 1 h 1401"/>
                  <a:gd name="T6" fmla="*/ 1 w 874"/>
                  <a:gd name="T7" fmla="*/ 1 h 1401"/>
                  <a:gd name="T8" fmla="*/ 1 w 874"/>
                  <a:gd name="T9" fmla="*/ 1 h 1401"/>
                  <a:gd name="T10" fmla="*/ 1 w 874"/>
                  <a:gd name="T11" fmla="*/ 1 h 1401"/>
                  <a:gd name="T12" fmla="*/ 1 w 874"/>
                  <a:gd name="T13" fmla="*/ 1 h 1401"/>
                  <a:gd name="T14" fmla="*/ 0 w 874"/>
                  <a:gd name="T15" fmla="*/ 1 h 1401"/>
                  <a:gd name="T16" fmla="*/ 0 w 874"/>
                  <a:gd name="T17" fmla="*/ 1 h 1401"/>
                  <a:gd name="T18" fmla="*/ 0 w 874"/>
                  <a:gd name="T19" fmla="*/ 1 h 1401"/>
                  <a:gd name="T20" fmla="*/ 0 w 874"/>
                  <a:gd name="T21" fmla="*/ 1 h 1401"/>
                  <a:gd name="T22" fmla="*/ 0 w 874"/>
                  <a:gd name="T23" fmla="*/ 1 h 1401"/>
                  <a:gd name="T24" fmla="*/ 0 w 874"/>
                  <a:gd name="T25" fmla="*/ 1 h 1401"/>
                  <a:gd name="T26" fmla="*/ 0 w 874"/>
                  <a:gd name="T27" fmla="*/ 1 h 1401"/>
                  <a:gd name="T28" fmla="*/ 0 w 874"/>
                  <a:gd name="T29" fmla="*/ 1 h 1401"/>
                  <a:gd name="T30" fmla="*/ 0 w 874"/>
                  <a:gd name="T31" fmla="*/ 1 h 1401"/>
                  <a:gd name="T32" fmla="*/ 0 w 874"/>
                  <a:gd name="T33" fmla="*/ 1 h 1401"/>
                  <a:gd name="T34" fmla="*/ 0 w 874"/>
                  <a:gd name="T35" fmla="*/ 0 h 1401"/>
                  <a:gd name="T36" fmla="*/ 0 w 874"/>
                  <a:gd name="T37" fmla="*/ 0 h 1401"/>
                  <a:gd name="T38" fmla="*/ 3 w 874"/>
                  <a:gd name="T39" fmla="*/ 0 h 1401"/>
                  <a:gd name="T40" fmla="*/ 3 w 874"/>
                  <a:gd name="T41" fmla="*/ 0 h 1401"/>
                  <a:gd name="T42" fmla="*/ 3 w 874"/>
                  <a:gd name="T43" fmla="*/ 0 h 1401"/>
                  <a:gd name="T44" fmla="*/ 3 w 874"/>
                  <a:gd name="T45" fmla="*/ 0 h 1401"/>
                  <a:gd name="T46" fmla="*/ 3 w 874"/>
                  <a:gd name="T47" fmla="*/ 0 h 1401"/>
                  <a:gd name="T48" fmla="*/ 3 w 874"/>
                  <a:gd name="T49" fmla="*/ 0 h 1401"/>
                  <a:gd name="T50" fmla="*/ 4 w 874"/>
                  <a:gd name="T51" fmla="*/ 0 h 1401"/>
                  <a:gd name="T52" fmla="*/ 4 w 874"/>
                  <a:gd name="T53" fmla="*/ 0 h 1401"/>
                  <a:gd name="T54" fmla="*/ 4 w 874"/>
                  <a:gd name="T55" fmla="*/ 0 h 1401"/>
                  <a:gd name="T56" fmla="*/ 4 w 874"/>
                  <a:gd name="T57" fmla="*/ 0 h 1401"/>
                  <a:gd name="T58" fmla="*/ 4 w 874"/>
                  <a:gd name="T59" fmla="*/ 0 h 1401"/>
                  <a:gd name="T60" fmla="*/ 4 w 874"/>
                  <a:gd name="T61" fmla="*/ 0 h 1401"/>
                  <a:gd name="T62" fmla="*/ 4 w 874"/>
                  <a:gd name="T63" fmla="*/ 0 h 1401"/>
                  <a:gd name="T64" fmla="*/ 4 w 874"/>
                  <a:gd name="T65" fmla="*/ 0 h 1401"/>
                  <a:gd name="T66" fmla="*/ 4 w 874"/>
                  <a:gd name="T67" fmla="*/ 1 h 1401"/>
                  <a:gd name="T68" fmla="*/ 4 w 874"/>
                  <a:gd name="T69" fmla="*/ 1 h 1401"/>
                  <a:gd name="T70" fmla="*/ 4 w 874"/>
                  <a:gd name="T71" fmla="*/ 1 h 1401"/>
                  <a:gd name="T72" fmla="*/ 4 w 874"/>
                  <a:gd name="T73" fmla="*/ 1 h 1401"/>
                  <a:gd name="T74" fmla="*/ 4 w 874"/>
                  <a:gd name="T75" fmla="*/ 1 h 1401"/>
                  <a:gd name="T76" fmla="*/ 4 w 874"/>
                  <a:gd name="T77" fmla="*/ 1 h 1401"/>
                  <a:gd name="T78" fmla="*/ 4 w 874"/>
                  <a:gd name="T79" fmla="*/ 1 h 1401"/>
                  <a:gd name="T80" fmla="*/ 4 w 874"/>
                  <a:gd name="T81" fmla="*/ 1 h 1401"/>
                  <a:gd name="T82" fmla="*/ 4 w 874"/>
                  <a:gd name="T83" fmla="*/ 1 h 1401"/>
                  <a:gd name="T84" fmla="*/ 8 w 874"/>
                  <a:gd name="T85" fmla="*/ 4 h 1401"/>
                  <a:gd name="T86" fmla="*/ 9 w 874"/>
                  <a:gd name="T87" fmla="*/ 6 h 1401"/>
                  <a:gd name="T88" fmla="*/ 8 w 874"/>
                  <a:gd name="T89" fmla="*/ 6 h 1401"/>
                  <a:gd name="T90" fmla="*/ 8 w 874"/>
                  <a:gd name="T91" fmla="*/ 6 h 14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74" h="1401">
                    <a:moveTo>
                      <a:pt x="742" y="1401"/>
                    </a:moveTo>
                    <a:lnTo>
                      <a:pt x="92" y="277"/>
                    </a:lnTo>
                    <a:lnTo>
                      <a:pt x="92" y="265"/>
                    </a:lnTo>
                    <a:lnTo>
                      <a:pt x="78" y="265"/>
                    </a:lnTo>
                    <a:lnTo>
                      <a:pt x="78" y="251"/>
                    </a:lnTo>
                    <a:lnTo>
                      <a:pt x="65" y="238"/>
                    </a:lnTo>
                    <a:lnTo>
                      <a:pt x="52" y="225"/>
                    </a:lnTo>
                    <a:lnTo>
                      <a:pt x="39" y="225"/>
                    </a:lnTo>
                    <a:lnTo>
                      <a:pt x="39" y="212"/>
                    </a:lnTo>
                    <a:lnTo>
                      <a:pt x="25" y="212"/>
                    </a:lnTo>
                    <a:lnTo>
                      <a:pt x="12" y="198"/>
                    </a:lnTo>
                    <a:lnTo>
                      <a:pt x="12" y="185"/>
                    </a:lnTo>
                    <a:lnTo>
                      <a:pt x="0" y="173"/>
                    </a:lnTo>
                    <a:lnTo>
                      <a:pt x="0" y="159"/>
                    </a:lnTo>
                    <a:lnTo>
                      <a:pt x="0" y="146"/>
                    </a:lnTo>
                    <a:lnTo>
                      <a:pt x="0" y="131"/>
                    </a:lnTo>
                    <a:lnTo>
                      <a:pt x="0" y="119"/>
                    </a:lnTo>
                    <a:lnTo>
                      <a:pt x="12" y="106"/>
                    </a:lnTo>
                    <a:lnTo>
                      <a:pt x="25" y="92"/>
                    </a:lnTo>
                    <a:lnTo>
                      <a:pt x="290" y="0"/>
                    </a:lnTo>
                    <a:lnTo>
                      <a:pt x="303" y="0"/>
                    </a:lnTo>
                    <a:lnTo>
                      <a:pt x="318" y="0"/>
                    </a:lnTo>
                    <a:lnTo>
                      <a:pt x="318" y="14"/>
                    </a:lnTo>
                    <a:lnTo>
                      <a:pt x="331" y="14"/>
                    </a:lnTo>
                    <a:lnTo>
                      <a:pt x="331" y="27"/>
                    </a:lnTo>
                    <a:lnTo>
                      <a:pt x="344" y="39"/>
                    </a:lnTo>
                    <a:lnTo>
                      <a:pt x="344" y="53"/>
                    </a:lnTo>
                    <a:lnTo>
                      <a:pt x="357" y="53"/>
                    </a:lnTo>
                    <a:lnTo>
                      <a:pt x="357" y="66"/>
                    </a:lnTo>
                    <a:lnTo>
                      <a:pt x="357" y="80"/>
                    </a:lnTo>
                    <a:lnTo>
                      <a:pt x="357" y="92"/>
                    </a:lnTo>
                    <a:lnTo>
                      <a:pt x="344" y="92"/>
                    </a:lnTo>
                    <a:lnTo>
                      <a:pt x="344" y="106"/>
                    </a:lnTo>
                    <a:lnTo>
                      <a:pt x="344" y="119"/>
                    </a:lnTo>
                    <a:lnTo>
                      <a:pt x="344" y="131"/>
                    </a:lnTo>
                    <a:lnTo>
                      <a:pt x="344" y="146"/>
                    </a:lnTo>
                    <a:lnTo>
                      <a:pt x="344" y="159"/>
                    </a:lnTo>
                    <a:lnTo>
                      <a:pt x="344" y="173"/>
                    </a:lnTo>
                    <a:lnTo>
                      <a:pt x="357" y="185"/>
                    </a:lnTo>
                    <a:lnTo>
                      <a:pt x="357" y="198"/>
                    </a:lnTo>
                    <a:lnTo>
                      <a:pt x="357" y="212"/>
                    </a:lnTo>
                    <a:lnTo>
                      <a:pt x="370" y="212"/>
                    </a:lnTo>
                    <a:lnTo>
                      <a:pt x="796" y="979"/>
                    </a:lnTo>
                    <a:lnTo>
                      <a:pt x="874" y="1349"/>
                    </a:lnTo>
                    <a:lnTo>
                      <a:pt x="742" y="140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88" name="Freeform 147"/>
              <p:cNvSpPr>
                <a:spLocks/>
              </p:cNvSpPr>
              <p:nvPr/>
            </p:nvSpPr>
            <p:spPr bwMode="auto">
              <a:xfrm>
                <a:off x="2436" y="3881"/>
                <a:ext cx="35" cy="63"/>
              </a:xfrm>
              <a:custGeom>
                <a:avLst/>
                <a:gdLst>
                  <a:gd name="T0" fmla="*/ 3 w 358"/>
                  <a:gd name="T1" fmla="*/ 4 h 952"/>
                  <a:gd name="T2" fmla="*/ 2 w 358"/>
                  <a:gd name="T3" fmla="*/ 3 h 952"/>
                  <a:gd name="T4" fmla="*/ 1 w 358"/>
                  <a:gd name="T5" fmla="*/ 1 h 952"/>
                  <a:gd name="T6" fmla="*/ 1 w 358"/>
                  <a:gd name="T7" fmla="*/ 1 h 952"/>
                  <a:gd name="T8" fmla="*/ 1 w 358"/>
                  <a:gd name="T9" fmla="*/ 1 h 952"/>
                  <a:gd name="T10" fmla="*/ 1 w 358"/>
                  <a:gd name="T11" fmla="*/ 1 h 952"/>
                  <a:gd name="T12" fmla="*/ 1 w 358"/>
                  <a:gd name="T13" fmla="*/ 1 h 952"/>
                  <a:gd name="T14" fmla="*/ 1 w 358"/>
                  <a:gd name="T15" fmla="*/ 1 h 952"/>
                  <a:gd name="T16" fmla="*/ 1 w 358"/>
                  <a:gd name="T17" fmla="*/ 1 h 952"/>
                  <a:gd name="T18" fmla="*/ 1 w 358"/>
                  <a:gd name="T19" fmla="*/ 1 h 952"/>
                  <a:gd name="T20" fmla="*/ 1 w 358"/>
                  <a:gd name="T21" fmla="*/ 1 h 952"/>
                  <a:gd name="T22" fmla="*/ 1 w 358"/>
                  <a:gd name="T23" fmla="*/ 1 h 952"/>
                  <a:gd name="T24" fmla="*/ 1 w 358"/>
                  <a:gd name="T25" fmla="*/ 1 h 952"/>
                  <a:gd name="T26" fmla="*/ 1 w 358"/>
                  <a:gd name="T27" fmla="*/ 1 h 952"/>
                  <a:gd name="T28" fmla="*/ 1 w 358"/>
                  <a:gd name="T29" fmla="*/ 1 h 952"/>
                  <a:gd name="T30" fmla="*/ 1 w 358"/>
                  <a:gd name="T31" fmla="*/ 1 h 952"/>
                  <a:gd name="T32" fmla="*/ 0 w 358"/>
                  <a:gd name="T33" fmla="*/ 1 h 952"/>
                  <a:gd name="T34" fmla="*/ 0 w 358"/>
                  <a:gd name="T35" fmla="*/ 1 h 952"/>
                  <a:gd name="T36" fmla="*/ 0 w 358"/>
                  <a:gd name="T37" fmla="*/ 1 h 952"/>
                  <a:gd name="T38" fmla="*/ 0 w 358"/>
                  <a:gd name="T39" fmla="*/ 1 h 952"/>
                  <a:gd name="T40" fmla="*/ 0 w 358"/>
                  <a:gd name="T41" fmla="*/ 1 h 952"/>
                  <a:gd name="T42" fmla="*/ 0 w 358"/>
                  <a:gd name="T43" fmla="*/ 1 h 952"/>
                  <a:gd name="T44" fmla="*/ 0 w 358"/>
                  <a:gd name="T45" fmla="*/ 1 h 952"/>
                  <a:gd name="T46" fmla="*/ 0 w 358"/>
                  <a:gd name="T47" fmla="*/ 1 h 952"/>
                  <a:gd name="T48" fmla="*/ 0 w 358"/>
                  <a:gd name="T49" fmla="*/ 1 h 952"/>
                  <a:gd name="T50" fmla="*/ 0 w 358"/>
                  <a:gd name="T51" fmla="*/ 0 h 952"/>
                  <a:gd name="T52" fmla="*/ 0 w 358"/>
                  <a:gd name="T53" fmla="*/ 0 h 952"/>
                  <a:gd name="T54" fmla="*/ 0 w 358"/>
                  <a:gd name="T55" fmla="*/ 0 h 952"/>
                  <a:gd name="T56" fmla="*/ 0 w 358"/>
                  <a:gd name="T57" fmla="*/ 0 h 952"/>
                  <a:gd name="T58" fmla="*/ 0 w 358"/>
                  <a:gd name="T59" fmla="*/ 0 h 952"/>
                  <a:gd name="T60" fmla="*/ 2 w 358"/>
                  <a:gd name="T61" fmla="*/ 0 h 952"/>
                  <a:gd name="T62" fmla="*/ 2 w 358"/>
                  <a:gd name="T63" fmla="*/ 0 h 952"/>
                  <a:gd name="T64" fmla="*/ 2 w 358"/>
                  <a:gd name="T65" fmla="*/ 0 h 952"/>
                  <a:gd name="T66" fmla="*/ 2 w 358"/>
                  <a:gd name="T67" fmla="*/ 0 h 952"/>
                  <a:gd name="T68" fmla="*/ 2 w 358"/>
                  <a:gd name="T69" fmla="*/ 0 h 952"/>
                  <a:gd name="T70" fmla="*/ 2 w 358"/>
                  <a:gd name="T71" fmla="*/ 0 h 952"/>
                  <a:gd name="T72" fmla="*/ 2 w 358"/>
                  <a:gd name="T73" fmla="*/ 0 h 952"/>
                  <a:gd name="T74" fmla="*/ 2 w 358"/>
                  <a:gd name="T75" fmla="*/ 0 h 952"/>
                  <a:gd name="T76" fmla="*/ 2 w 358"/>
                  <a:gd name="T77" fmla="*/ 0 h 952"/>
                  <a:gd name="T78" fmla="*/ 2 w 358"/>
                  <a:gd name="T79" fmla="*/ 0 h 952"/>
                  <a:gd name="T80" fmla="*/ 2 w 358"/>
                  <a:gd name="T81" fmla="*/ 0 h 952"/>
                  <a:gd name="T82" fmla="*/ 2 w 358"/>
                  <a:gd name="T83" fmla="*/ 0 h 952"/>
                  <a:gd name="T84" fmla="*/ 2 w 358"/>
                  <a:gd name="T85" fmla="*/ 1 h 952"/>
                  <a:gd name="T86" fmla="*/ 2 w 358"/>
                  <a:gd name="T87" fmla="*/ 1 h 952"/>
                  <a:gd name="T88" fmla="*/ 2 w 358"/>
                  <a:gd name="T89" fmla="*/ 1 h 952"/>
                  <a:gd name="T90" fmla="*/ 2 w 358"/>
                  <a:gd name="T91" fmla="*/ 1 h 952"/>
                  <a:gd name="T92" fmla="*/ 2 w 358"/>
                  <a:gd name="T93" fmla="*/ 1 h 952"/>
                  <a:gd name="T94" fmla="*/ 2 w 358"/>
                  <a:gd name="T95" fmla="*/ 1 h 952"/>
                  <a:gd name="T96" fmla="*/ 2 w 358"/>
                  <a:gd name="T97" fmla="*/ 1 h 952"/>
                  <a:gd name="T98" fmla="*/ 2 w 358"/>
                  <a:gd name="T99" fmla="*/ 1 h 952"/>
                  <a:gd name="T100" fmla="*/ 2 w 358"/>
                  <a:gd name="T101" fmla="*/ 1 h 952"/>
                  <a:gd name="T102" fmla="*/ 2 w 358"/>
                  <a:gd name="T103" fmla="*/ 1 h 952"/>
                  <a:gd name="T104" fmla="*/ 3 w 358"/>
                  <a:gd name="T105" fmla="*/ 4 h 952"/>
                  <a:gd name="T106" fmla="*/ 3 w 358"/>
                  <a:gd name="T107" fmla="*/ 4 h 9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8" h="952">
                    <a:moveTo>
                      <a:pt x="358" y="952"/>
                    </a:moveTo>
                    <a:lnTo>
                      <a:pt x="252" y="768"/>
                    </a:lnTo>
                    <a:lnTo>
                      <a:pt x="146" y="304"/>
                    </a:lnTo>
                    <a:lnTo>
                      <a:pt x="146" y="292"/>
                    </a:lnTo>
                    <a:lnTo>
                      <a:pt x="133" y="278"/>
                    </a:lnTo>
                    <a:lnTo>
                      <a:pt x="133" y="265"/>
                    </a:lnTo>
                    <a:lnTo>
                      <a:pt x="119" y="250"/>
                    </a:lnTo>
                    <a:lnTo>
                      <a:pt x="119" y="238"/>
                    </a:lnTo>
                    <a:lnTo>
                      <a:pt x="119" y="225"/>
                    </a:lnTo>
                    <a:lnTo>
                      <a:pt x="107" y="225"/>
                    </a:lnTo>
                    <a:lnTo>
                      <a:pt x="107" y="211"/>
                    </a:lnTo>
                    <a:lnTo>
                      <a:pt x="107" y="199"/>
                    </a:lnTo>
                    <a:lnTo>
                      <a:pt x="93" y="199"/>
                    </a:lnTo>
                    <a:lnTo>
                      <a:pt x="80" y="199"/>
                    </a:lnTo>
                    <a:lnTo>
                      <a:pt x="80" y="185"/>
                    </a:lnTo>
                    <a:lnTo>
                      <a:pt x="67" y="185"/>
                    </a:lnTo>
                    <a:lnTo>
                      <a:pt x="52" y="185"/>
                    </a:lnTo>
                    <a:lnTo>
                      <a:pt x="40" y="172"/>
                    </a:lnTo>
                    <a:lnTo>
                      <a:pt x="26" y="172"/>
                    </a:lnTo>
                    <a:lnTo>
                      <a:pt x="26" y="158"/>
                    </a:lnTo>
                    <a:lnTo>
                      <a:pt x="13" y="158"/>
                    </a:lnTo>
                    <a:lnTo>
                      <a:pt x="13" y="146"/>
                    </a:lnTo>
                    <a:lnTo>
                      <a:pt x="13" y="133"/>
                    </a:lnTo>
                    <a:lnTo>
                      <a:pt x="0" y="133"/>
                    </a:lnTo>
                    <a:lnTo>
                      <a:pt x="0" y="119"/>
                    </a:lnTo>
                    <a:lnTo>
                      <a:pt x="0" y="107"/>
                    </a:lnTo>
                    <a:lnTo>
                      <a:pt x="0" y="92"/>
                    </a:lnTo>
                    <a:lnTo>
                      <a:pt x="13" y="79"/>
                    </a:lnTo>
                    <a:lnTo>
                      <a:pt x="13" y="66"/>
                    </a:lnTo>
                    <a:lnTo>
                      <a:pt x="26" y="66"/>
                    </a:lnTo>
                    <a:lnTo>
                      <a:pt x="172" y="13"/>
                    </a:lnTo>
                    <a:lnTo>
                      <a:pt x="185" y="0"/>
                    </a:lnTo>
                    <a:lnTo>
                      <a:pt x="199" y="13"/>
                    </a:lnTo>
                    <a:lnTo>
                      <a:pt x="212" y="13"/>
                    </a:lnTo>
                    <a:lnTo>
                      <a:pt x="212" y="26"/>
                    </a:lnTo>
                    <a:lnTo>
                      <a:pt x="227" y="26"/>
                    </a:lnTo>
                    <a:lnTo>
                      <a:pt x="227" y="40"/>
                    </a:lnTo>
                    <a:lnTo>
                      <a:pt x="227" y="53"/>
                    </a:lnTo>
                    <a:lnTo>
                      <a:pt x="227" y="66"/>
                    </a:lnTo>
                    <a:lnTo>
                      <a:pt x="227" y="79"/>
                    </a:lnTo>
                    <a:lnTo>
                      <a:pt x="227" y="92"/>
                    </a:lnTo>
                    <a:lnTo>
                      <a:pt x="227" y="107"/>
                    </a:lnTo>
                    <a:lnTo>
                      <a:pt x="212" y="119"/>
                    </a:lnTo>
                    <a:lnTo>
                      <a:pt x="212" y="133"/>
                    </a:lnTo>
                    <a:lnTo>
                      <a:pt x="199" y="146"/>
                    </a:lnTo>
                    <a:lnTo>
                      <a:pt x="199" y="158"/>
                    </a:lnTo>
                    <a:lnTo>
                      <a:pt x="199" y="185"/>
                    </a:lnTo>
                    <a:lnTo>
                      <a:pt x="199" y="199"/>
                    </a:lnTo>
                    <a:lnTo>
                      <a:pt x="199" y="225"/>
                    </a:lnTo>
                    <a:lnTo>
                      <a:pt x="199" y="250"/>
                    </a:lnTo>
                    <a:lnTo>
                      <a:pt x="199" y="278"/>
                    </a:lnTo>
                    <a:lnTo>
                      <a:pt x="212" y="317"/>
                    </a:lnTo>
                    <a:lnTo>
                      <a:pt x="358" y="95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89" name="Freeform 148"/>
              <p:cNvSpPr>
                <a:spLocks/>
              </p:cNvSpPr>
              <p:nvPr/>
            </p:nvSpPr>
            <p:spPr bwMode="auto">
              <a:xfrm>
                <a:off x="2340" y="3904"/>
                <a:ext cx="68" cy="96"/>
              </a:xfrm>
              <a:custGeom>
                <a:avLst/>
                <a:gdLst>
                  <a:gd name="T0" fmla="*/ 2 w 676"/>
                  <a:gd name="T1" fmla="*/ 0 h 1429"/>
                  <a:gd name="T2" fmla="*/ 2 w 676"/>
                  <a:gd name="T3" fmla="*/ 1 h 1429"/>
                  <a:gd name="T4" fmla="*/ 2 w 676"/>
                  <a:gd name="T5" fmla="*/ 1 h 1429"/>
                  <a:gd name="T6" fmla="*/ 2 w 676"/>
                  <a:gd name="T7" fmla="*/ 1 h 1429"/>
                  <a:gd name="T8" fmla="*/ 2 w 676"/>
                  <a:gd name="T9" fmla="*/ 1 h 1429"/>
                  <a:gd name="T10" fmla="*/ 5 w 676"/>
                  <a:gd name="T11" fmla="*/ 5 h 1429"/>
                  <a:gd name="T12" fmla="*/ 6 w 676"/>
                  <a:gd name="T13" fmla="*/ 6 h 1429"/>
                  <a:gd name="T14" fmla="*/ 6 w 676"/>
                  <a:gd name="T15" fmla="*/ 6 h 1429"/>
                  <a:gd name="T16" fmla="*/ 6 w 676"/>
                  <a:gd name="T17" fmla="*/ 6 h 1429"/>
                  <a:gd name="T18" fmla="*/ 6 w 676"/>
                  <a:gd name="T19" fmla="*/ 6 h 1429"/>
                  <a:gd name="T20" fmla="*/ 6 w 676"/>
                  <a:gd name="T21" fmla="*/ 6 h 1429"/>
                  <a:gd name="T22" fmla="*/ 6 w 676"/>
                  <a:gd name="T23" fmla="*/ 6 h 1429"/>
                  <a:gd name="T24" fmla="*/ 7 w 676"/>
                  <a:gd name="T25" fmla="*/ 6 h 1429"/>
                  <a:gd name="T26" fmla="*/ 7 w 676"/>
                  <a:gd name="T27" fmla="*/ 6 h 1429"/>
                  <a:gd name="T28" fmla="*/ 6 w 676"/>
                  <a:gd name="T29" fmla="*/ 6 h 1429"/>
                  <a:gd name="T30" fmla="*/ 6 w 676"/>
                  <a:gd name="T31" fmla="*/ 6 h 1429"/>
                  <a:gd name="T32" fmla="*/ 6 w 676"/>
                  <a:gd name="T33" fmla="*/ 6 h 1429"/>
                  <a:gd name="T34" fmla="*/ 5 w 676"/>
                  <a:gd name="T35" fmla="*/ 6 h 1429"/>
                  <a:gd name="T36" fmla="*/ 5 w 676"/>
                  <a:gd name="T37" fmla="*/ 6 h 1429"/>
                  <a:gd name="T38" fmla="*/ 5 w 676"/>
                  <a:gd name="T39" fmla="*/ 6 h 1429"/>
                  <a:gd name="T40" fmla="*/ 5 w 676"/>
                  <a:gd name="T41" fmla="*/ 6 h 1429"/>
                  <a:gd name="T42" fmla="*/ 4 w 676"/>
                  <a:gd name="T43" fmla="*/ 6 h 1429"/>
                  <a:gd name="T44" fmla="*/ 4 w 676"/>
                  <a:gd name="T45" fmla="*/ 6 h 1429"/>
                  <a:gd name="T46" fmla="*/ 4 w 676"/>
                  <a:gd name="T47" fmla="*/ 6 h 1429"/>
                  <a:gd name="T48" fmla="*/ 4 w 676"/>
                  <a:gd name="T49" fmla="*/ 6 h 1429"/>
                  <a:gd name="T50" fmla="*/ 3 w 676"/>
                  <a:gd name="T51" fmla="*/ 6 h 1429"/>
                  <a:gd name="T52" fmla="*/ 3 w 676"/>
                  <a:gd name="T53" fmla="*/ 5 h 1429"/>
                  <a:gd name="T54" fmla="*/ 3 w 676"/>
                  <a:gd name="T55" fmla="*/ 5 h 1429"/>
                  <a:gd name="T56" fmla="*/ 3 w 676"/>
                  <a:gd name="T57" fmla="*/ 5 h 1429"/>
                  <a:gd name="T58" fmla="*/ 2 w 676"/>
                  <a:gd name="T59" fmla="*/ 5 h 1429"/>
                  <a:gd name="T60" fmla="*/ 2 w 676"/>
                  <a:gd name="T61" fmla="*/ 5 h 1429"/>
                  <a:gd name="T62" fmla="*/ 2 w 676"/>
                  <a:gd name="T63" fmla="*/ 5 h 1429"/>
                  <a:gd name="T64" fmla="*/ 2 w 676"/>
                  <a:gd name="T65" fmla="*/ 4 h 1429"/>
                  <a:gd name="T66" fmla="*/ 2 w 676"/>
                  <a:gd name="T67" fmla="*/ 4 h 1429"/>
                  <a:gd name="T68" fmla="*/ 1 w 676"/>
                  <a:gd name="T69" fmla="*/ 4 h 1429"/>
                  <a:gd name="T70" fmla="*/ 1 w 676"/>
                  <a:gd name="T71" fmla="*/ 4 h 1429"/>
                  <a:gd name="T72" fmla="*/ 1 w 676"/>
                  <a:gd name="T73" fmla="*/ 4 h 1429"/>
                  <a:gd name="T74" fmla="*/ 1 w 676"/>
                  <a:gd name="T75" fmla="*/ 3 h 1429"/>
                  <a:gd name="T76" fmla="*/ 1 w 676"/>
                  <a:gd name="T77" fmla="*/ 3 h 1429"/>
                  <a:gd name="T78" fmla="*/ 0 w 676"/>
                  <a:gd name="T79" fmla="*/ 3 h 1429"/>
                  <a:gd name="T80" fmla="*/ 0 w 676"/>
                  <a:gd name="T81" fmla="*/ 2 h 1429"/>
                  <a:gd name="T82" fmla="*/ 0 w 676"/>
                  <a:gd name="T83" fmla="*/ 2 h 1429"/>
                  <a:gd name="T84" fmla="*/ 0 w 676"/>
                  <a:gd name="T85" fmla="*/ 2 h 1429"/>
                  <a:gd name="T86" fmla="*/ 0 w 676"/>
                  <a:gd name="T87" fmla="*/ 2 h 1429"/>
                  <a:gd name="T88" fmla="*/ 0 w 676"/>
                  <a:gd name="T89" fmla="*/ 1 h 1429"/>
                  <a:gd name="T90" fmla="*/ 0 w 676"/>
                  <a:gd name="T91" fmla="*/ 1 h 1429"/>
                  <a:gd name="T92" fmla="*/ 0 w 676"/>
                  <a:gd name="T93" fmla="*/ 1 h 1429"/>
                  <a:gd name="T94" fmla="*/ 0 w 676"/>
                  <a:gd name="T95" fmla="*/ 1 h 1429"/>
                  <a:gd name="T96" fmla="*/ 0 w 676"/>
                  <a:gd name="T97" fmla="*/ 0 h 1429"/>
                  <a:gd name="T98" fmla="*/ 1 w 676"/>
                  <a:gd name="T99" fmla="*/ 0 h 1429"/>
                  <a:gd name="T100" fmla="*/ 1 w 676"/>
                  <a:gd name="T101" fmla="*/ 0 h 1429"/>
                  <a:gd name="T102" fmla="*/ 1 w 676"/>
                  <a:gd name="T103" fmla="*/ 0 h 1429"/>
                  <a:gd name="T104" fmla="*/ 1 w 676"/>
                  <a:gd name="T105" fmla="*/ 0 h 14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76" h="1429">
                    <a:moveTo>
                      <a:pt x="133" y="0"/>
                    </a:moveTo>
                    <a:lnTo>
                      <a:pt x="172" y="106"/>
                    </a:lnTo>
                    <a:lnTo>
                      <a:pt x="159" y="119"/>
                    </a:lnTo>
                    <a:lnTo>
                      <a:pt x="159" y="133"/>
                    </a:lnTo>
                    <a:lnTo>
                      <a:pt x="145" y="145"/>
                    </a:lnTo>
                    <a:lnTo>
                      <a:pt x="145" y="159"/>
                    </a:lnTo>
                    <a:lnTo>
                      <a:pt x="145" y="185"/>
                    </a:lnTo>
                    <a:lnTo>
                      <a:pt x="159" y="198"/>
                    </a:lnTo>
                    <a:lnTo>
                      <a:pt x="159" y="226"/>
                    </a:lnTo>
                    <a:lnTo>
                      <a:pt x="172" y="238"/>
                    </a:lnTo>
                    <a:lnTo>
                      <a:pt x="530" y="1191"/>
                    </a:lnTo>
                    <a:lnTo>
                      <a:pt x="530" y="1204"/>
                    </a:lnTo>
                    <a:lnTo>
                      <a:pt x="545" y="1217"/>
                    </a:lnTo>
                    <a:lnTo>
                      <a:pt x="545" y="1230"/>
                    </a:lnTo>
                    <a:lnTo>
                      <a:pt x="557" y="1244"/>
                    </a:lnTo>
                    <a:lnTo>
                      <a:pt x="557" y="1256"/>
                    </a:lnTo>
                    <a:lnTo>
                      <a:pt x="570" y="1270"/>
                    </a:lnTo>
                    <a:lnTo>
                      <a:pt x="570" y="1283"/>
                    </a:lnTo>
                    <a:lnTo>
                      <a:pt x="584" y="1283"/>
                    </a:lnTo>
                    <a:lnTo>
                      <a:pt x="584" y="1297"/>
                    </a:lnTo>
                    <a:lnTo>
                      <a:pt x="597" y="1297"/>
                    </a:lnTo>
                    <a:lnTo>
                      <a:pt x="597" y="1309"/>
                    </a:lnTo>
                    <a:lnTo>
                      <a:pt x="610" y="1309"/>
                    </a:lnTo>
                    <a:lnTo>
                      <a:pt x="623" y="1322"/>
                    </a:lnTo>
                    <a:lnTo>
                      <a:pt x="637" y="1322"/>
                    </a:lnTo>
                    <a:lnTo>
                      <a:pt x="676" y="1429"/>
                    </a:lnTo>
                    <a:lnTo>
                      <a:pt x="662" y="1429"/>
                    </a:lnTo>
                    <a:lnTo>
                      <a:pt x="650" y="1429"/>
                    </a:lnTo>
                    <a:lnTo>
                      <a:pt x="637" y="1429"/>
                    </a:lnTo>
                    <a:lnTo>
                      <a:pt x="623" y="1429"/>
                    </a:lnTo>
                    <a:lnTo>
                      <a:pt x="610" y="1429"/>
                    </a:lnTo>
                    <a:lnTo>
                      <a:pt x="597" y="1429"/>
                    </a:lnTo>
                    <a:lnTo>
                      <a:pt x="584" y="1429"/>
                    </a:lnTo>
                    <a:lnTo>
                      <a:pt x="570" y="1429"/>
                    </a:lnTo>
                    <a:lnTo>
                      <a:pt x="557" y="1429"/>
                    </a:lnTo>
                    <a:lnTo>
                      <a:pt x="530" y="1415"/>
                    </a:lnTo>
                    <a:lnTo>
                      <a:pt x="517" y="1415"/>
                    </a:lnTo>
                    <a:lnTo>
                      <a:pt x="503" y="1402"/>
                    </a:lnTo>
                    <a:lnTo>
                      <a:pt x="490" y="1402"/>
                    </a:lnTo>
                    <a:lnTo>
                      <a:pt x="490" y="1389"/>
                    </a:lnTo>
                    <a:lnTo>
                      <a:pt x="464" y="1376"/>
                    </a:lnTo>
                    <a:lnTo>
                      <a:pt x="451" y="1376"/>
                    </a:lnTo>
                    <a:lnTo>
                      <a:pt x="437" y="1363"/>
                    </a:lnTo>
                    <a:lnTo>
                      <a:pt x="425" y="1349"/>
                    </a:lnTo>
                    <a:lnTo>
                      <a:pt x="425" y="1337"/>
                    </a:lnTo>
                    <a:lnTo>
                      <a:pt x="411" y="1322"/>
                    </a:lnTo>
                    <a:lnTo>
                      <a:pt x="385" y="1309"/>
                    </a:lnTo>
                    <a:lnTo>
                      <a:pt x="385" y="1297"/>
                    </a:lnTo>
                    <a:lnTo>
                      <a:pt x="370" y="1283"/>
                    </a:lnTo>
                    <a:lnTo>
                      <a:pt x="358" y="1270"/>
                    </a:lnTo>
                    <a:lnTo>
                      <a:pt x="344" y="1256"/>
                    </a:lnTo>
                    <a:lnTo>
                      <a:pt x="331" y="1244"/>
                    </a:lnTo>
                    <a:lnTo>
                      <a:pt x="318" y="1230"/>
                    </a:lnTo>
                    <a:lnTo>
                      <a:pt x="305" y="1204"/>
                    </a:lnTo>
                    <a:lnTo>
                      <a:pt x="292" y="1191"/>
                    </a:lnTo>
                    <a:lnTo>
                      <a:pt x="278" y="1178"/>
                    </a:lnTo>
                    <a:lnTo>
                      <a:pt x="265" y="1151"/>
                    </a:lnTo>
                    <a:lnTo>
                      <a:pt x="252" y="1138"/>
                    </a:lnTo>
                    <a:lnTo>
                      <a:pt x="239" y="1124"/>
                    </a:lnTo>
                    <a:lnTo>
                      <a:pt x="239" y="1098"/>
                    </a:lnTo>
                    <a:lnTo>
                      <a:pt x="226" y="1085"/>
                    </a:lnTo>
                    <a:lnTo>
                      <a:pt x="211" y="1058"/>
                    </a:lnTo>
                    <a:lnTo>
                      <a:pt x="199" y="1046"/>
                    </a:lnTo>
                    <a:lnTo>
                      <a:pt x="185" y="1019"/>
                    </a:lnTo>
                    <a:lnTo>
                      <a:pt x="185" y="1004"/>
                    </a:lnTo>
                    <a:lnTo>
                      <a:pt x="172" y="979"/>
                    </a:lnTo>
                    <a:lnTo>
                      <a:pt x="159" y="965"/>
                    </a:lnTo>
                    <a:lnTo>
                      <a:pt x="145" y="939"/>
                    </a:lnTo>
                    <a:lnTo>
                      <a:pt x="133" y="912"/>
                    </a:lnTo>
                    <a:lnTo>
                      <a:pt x="133" y="900"/>
                    </a:lnTo>
                    <a:lnTo>
                      <a:pt x="119" y="873"/>
                    </a:lnTo>
                    <a:lnTo>
                      <a:pt x="106" y="846"/>
                    </a:lnTo>
                    <a:lnTo>
                      <a:pt x="106" y="833"/>
                    </a:lnTo>
                    <a:lnTo>
                      <a:pt x="92" y="794"/>
                    </a:lnTo>
                    <a:lnTo>
                      <a:pt x="80" y="767"/>
                    </a:lnTo>
                    <a:lnTo>
                      <a:pt x="67" y="728"/>
                    </a:lnTo>
                    <a:lnTo>
                      <a:pt x="52" y="702"/>
                    </a:lnTo>
                    <a:lnTo>
                      <a:pt x="52" y="662"/>
                    </a:lnTo>
                    <a:lnTo>
                      <a:pt x="39" y="635"/>
                    </a:lnTo>
                    <a:lnTo>
                      <a:pt x="25" y="595"/>
                    </a:lnTo>
                    <a:lnTo>
                      <a:pt x="25" y="570"/>
                    </a:lnTo>
                    <a:lnTo>
                      <a:pt x="13" y="528"/>
                    </a:lnTo>
                    <a:lnTo>
                      <a:pt x="13" y="503"/>
                    </a:lnTo>
                    <a:lnTo>
                      <a:pt x="13" y="463"/>
                    </a:lnTo>
                    <a:lnTo>
                      <a:pt x="0" y="436"/>
                    </a:lnTo>
                    <a:lnTo>
                      <a:pt x="0" y="397"/>
                    </a:lnTo>
                    <a:lnTo>
                      <a:pt x="0" y="370"/>
                    </a:lnTo>
                    <a:lnTo>
                      <a:pt x="0" y="344"/>
                    </a:lnTo>
                    <a:lnTo>
                      <a:pt x="0" y="318"/>
                    </a:lnTo>
                    <a:lnTo>
                      <a:pt x="0" y="291"/>
                    </a:lnTo>
                    <a:lnTo>
                      <a:pt x="0" y="252"/>
                    </a:lnTo>
                    <a:lnTo>
                      <a:pt x="0" y="226"/>
                    </a:lnTo>
                    <a:lnTo>
                      <a:pt x="0" y="211"/>
                    </a:lnTo>
                    <a:lnTo>
                      <a:pt x="13" y="185"/>
                    </a:lnTo>
                    <a:lnTo>
                      <a:pt x="13" y="159"/>
                    </a:lnTo>
                    <a:lnTo>
                      <a:pt x="25" y="133"/>
                    </a:lnTo>
                    <a:lnTo>
                      <a:pt x="25" y="119"/>
                    </a:lnTo>
                    <a:lnTo>
                      <a:pt x="39" y="93"/>
                    </a:lnTo>
                    <a:lnTo>
                      <a:pt x="52" y="80"/>
                    </a:lnTo>
                    <a:lnTo>
                      <a:pt x="52" y="52"/>
                    </a:lnTo>
                    <a:lnTo>
                      <a:pt x="67" y="39"/>
                    </a:lnTo>
                    <a:lnTo>
                      <a:pt x="80" y="27"/>
                    </a:lnTo>
                    <a:lnTo>
                      <a:pt x="92" y="13"/>
                    </a:lnTo>
                    <a:lnTo>
                      <a:pt x="119" y="0"/>
                    </a:lnTo>
                    <a:lnTo>
                      <a:pt x="13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90" name="Freeform 149"/>
              <p:cNvSpPr>
                <a:spLocks/>
              </p:cNvSpPr>
              <p:nvPr/>
            </p:nvSpPr>
            <p:spPr bwMode="auto">
              <a:xfrm>
                <a:off x="2357" y="3903"/>
                <a:ext cx="68" cy="96"/>
              </a:xfrm>
              <a:custGeom>
                <a:avLst/>
                <a:gdLst>
                  <a:gd name="T0" fmla="*/ 0 w 676"/>
                  <a:gd name="T1" fmla="*/ 0 h 1441"/>
                  <a:gd name="T2" fmla="*/ 0 w 676"/>
                  <a:gd name="T3" fmla="*/ 0 h 1441"/>
                  <a:gd name="T4" fmla="*/ 1 w 676"/>
                  <a:gd name="T5" fmla="*/ 0 h 1441"/>
                  <a:gd name="T6" fmla="*/ 1 w 676"/>
                  <a:gd name="T7" fmla="*/ 0 h 1441"/>
                  <a:gd name="T8" fmla="*/ 1 w 676"/>
                  <a:gd name="T9" fmla="*/ 0 h 1441"/>
                  <a:gd name="T10" fmla="*/ 2 w 676"/>
                  <a:gd name="T11" fmla="*/ 0 h 1441"/>
                  <a:gd name="T12" fmla="*/ 2 w 676"/>
                  <a:gd name="T13" fmla="*/ 0 h 1441"/>
                  <a:gd name="T14" fmla="*/ 2 w 676"/>
                  <a:gd name="T15" fmla="*/ 0 h 1441"/>
                  <a:gd name="T16" fmla="*/ 2 w 676"/>
                  <a:gd name="T17" fmla="*/ 0 h 1441"/>
                  <a:gd name="T18" fmla="*/ 3 w 676"/>
                  <a:gd name="T19" fmla="*/ 0 h 1441"/>
                  <a:gd name="T20" fmla="*/ 3 w 676"/>
                  <a:gd name="T21" fmla="*/ 0 h 1441"/>
                  <a:gd name="T22" fmla="*/ 3 w 676"/>
                  <a:gd name="T23" fmla="*/ 1 h 1441"/>
                  <a:gd name="T24" fmla="*/ 3 w 676"/>
                  <a:gd name="T25" fmla="*/ 1 h 1441"/>
                  <a:gd name="T26" fmla="*/ 3 w 676"/>
                  <a:gd name="T27" fmla="*/ 1 h 1441"/>
                  <a:gd name="T28" fmla="*/ 4 w 676"/>
                  <a:gd name="T29" fmla="*/ 1 h 1441"/>
                  <a:gd name="T30" fmla="*/ 4 w 676"/>
                  <a:gd name="T31" fmla="*/ 1 h 1441"/>
                  <a:gd name="T32" fmla="*/ 4 w 676"/>
                  <a:gd name="T33" fmla="*/ 1 h 1441"/>
                  <a:gd name="T34" fmla="*/ 4 w 676"/>
                  <a:gd name="T35" fmla="*/ 1 h 1441"/>
                  <a:gd name="T36" fmla="*/ 4 w 676"/>
                  <a:gd name="T37" fmla="*/ 1 h 1441"/>
                  <a:gd name="T38" fmla="*/ 4 w 676"/>
                  <a:gd name="T39" fmla="*/ 1 h 1441"/>
                  <a:gd name="T40" fmla="*/ 5 w 676"/>
                  <a:gd name="T41" fmla="*/ 2 h 1441"/>
                  <a:gd name="T42" fmla="*/ 5 w 676"/>
                  <a:gd name="T43" fmla="*/ 2 h 1441"/>
                  <a:gd name="T44" fmla="*/ 5 w 676"/>
                  <a:gd name="T45" fmla="*/ 2 h 1441"/>
                  <a:gd name="T46" fmla="*/ 6 w 676"/>
                  <a:gd name="T47" fmla="*/ 2 h 1441"/>
                  <a:gd name="T48" fmla="*/ 6 w 676"/>
                  <a:gd name="T49" fmla="*/ 3 h 1441"/>
                  <a:gd name="T50" fmla="*/ 6 w 676"/>
                  <a:gd name="T51" fmla="*/ 3 h 1441"/>
                  <a:gd name="T52" fmla="*/ 6 w 676"/>
                  <a:gd name="T53" fmla="*/ 3 h 1441"/>
                  <a:gd name="T54" fmla="*/ 6 w 676"/>
                  <a:gd name="T55" fmla="*/ 4 h 1441"/>
                  <a:gd name="T56" fmla="*/ 7 w 676"/>
                  <a:gd name="T57" fmla="*/ 4 h 1441"/>
                  <a:gd name="T58" fmla="*/ 7 w 676"/>
                  <a:gd name="T59" fmla="*/ 4 h 1441"/>
                  <a:gd name="T60" fmla="*/ 7 w 676"/>
                  <a:gd name="T61" fmla="*/ 4 h 1441"/>
                  <a:gd name="T62" fmla="*/ 7 w 676"/>
                  <a:gd name="T63" fmla="*/ 5 h 1441"/>
                  <a:gd name="T64" fmla="*/ 7 w 676"/>
                  <a:gd name="T65" fmla="*/ 5 h 1441"/>
                  <a:gd name="T66" fmla="*/ 7 w 676"/>
                  <a:gd name="T67" fmla="*/ 5 h 1441"/>
                  <a:gd name="T68" fmla="*/ 7 w 676"/>
                  <a:gd name="T69" fmla="*/ 5 h 1441"/>
                  <a:gd name="T70" fmla="*/ 7 w 676"/>
                  <a:gd name="T71" fmla="*/ 6 h 1441"/>
                  <a:gd name="T72" fmla="*/ 7 w 676"/>
                  <a:gd name="T73" fmla="*/ 6 h 1441"/>
                  <a:gd name="T74" fmla="*/ 6 w 676"/>
                  <a:gd name="T75" fmla="*/ 6 h 1441"/>
                  <a:gd name="T76" fmla="*/ 6 w 676"/>
                  <a:gd name="T77" fmla="*/ 6 h 1441"/>
                  <a:gd name="T78" fmla="*/ 6 w 676"/>
                  <a:gd name="T79" fmla="*/ 6 h 1441"/>
                  <a:gd name="T80" fmla="*/ 6 w 676"/>
                  <a:gd name="T81" fmla="*/ 6 h 1441"/>
                  <a:gd name="T82" fmla="*/ 5 w 676"/>
                  <a:gd name="T83" fmla="*/ 6 h 1441"/>
                  <a:gd name="T84" fmla="*/ 5 w 676"/>
                  <a:gd name="T85" fmla="*/ 6 h 1441"/>
                  <a:gd name="T86" fmla="*/ 5 w 676"/>
                  <a:gd name="T87" fmla="*/ 6 h 1441"/>
                  <a:gd name="T88" fmla="*/ 5 w 676"/>
                  <a:gd name="T89" fmla="*/ 5 h 1441"/>
                  <a:gd name="T90" fmla="*/ 1 w 676"/>
                  <a:gd name="T91" fmla="*/ 1 h 1441"/>
                  <a:gd name="T92" fmla="*/ 1 w 676"/>
                  <a:gd name="T93" fmla="*/ 1 h 1441"/>
                  <a:gd name="T94" fmla="*/ 1 w 676"/>
                  <a:gd name="T95" fmla="*/ 1 h 1441"/>
                  <a:gd name="T96" fmla="*/ 1 w 676"/>
                  <a:gd name="T97" fmla="*/ 1 h 1441"/>
                  <a:gd name="T98" fmla="*/ 1 w 676"/>
                  <a:gd name="T99" fmla="*/ 1 h 1441"/>
                  <a:gd name="T100" fmla="*/ 1 w 676"/>
                  <a:gd name="T101" fmla="*/ 1 h 1441"/>
                  <a:gd name="T102" fmla="*/ 1 w 676"/>
                  <a:gd name="T103" fmla="*/ 1 h 1441"/>
                  <a:gd name="T104" fmla="*/ 0 w 676"/>
                  <a:gd name="T105" fmla="*/ 0 h 1441"/>
                  <a:gd name="T106" fmla="*/ 0 w 676"/>
                  <a:gd name="T107" fmla="*/ 0 h 1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76" h="1441">
                    <a:moveTo>
                      <a:pt x="0" y="0"/>
                    </a:moveTo>
                    <a:lnTo>
                      <a:pt x="13" y="0"/>
                    </a:lnTo>
                    <a:lnTo>
                      <a:pt x="27" y="0"/>
                    </a:lnTo>
                    <a:lnTo>
                      <a:pt x="39" y="0"/>
                    </a:lnTo>
                    <a:lnTo>
                      <a:pt x="54" y="0"/>
                    </a:lnTo>
                    <a:lnTo>
                      <a:pt x="67" y="0"/>
                    </a:lnTo>
                    <a:lnTo>
                      <a:pt x="80" y="0"/>
                    </a:lnTo>
                    <a:lnTo>
                      <a:pt x="93" y="0"/>
                    </a:lnTo>
                    <a:lnTo>
                      <a:pt x="106" y="0"/>
                    </a:lnTo>
                    <a:lnTo>
                      <a:pt x="120" y="13"/>
                    </a:lnTo>
                    <a:lnTo>
                      <a:pt x="133" y="13"/>
                    </a:lnTo>
                    <a:lnTo>
                      <a:pt x="146" y="13"/>
                    </a:lnTo>
                    <a:lnTo>
                      <a:pt x="159" y="26"/>
                    </a:lnTo>
                    <a:lnTo>
                      <a:pt x="172" y="26"/>
                    </a:lnTo>
                    <a:lnTo>
                      <a:pt x="186" y="39"/>
                    </a:lnTo>
                    <a:lnTo>
                      <a:pt x="198" y="39"/>
                    </a:lnTo>
                    <a:lnTo>
                      <a:pt x="213" y="53"/>
                    </a:lnTo>
                    <a:lnTo>
                      <a:pt x="226" y="65"/>
                    </a:lnTo>
                    <a:lnTo>
                      <a:pt x="239" y="78"/>
                    </a:lnTo>
                    <a:lnTo>
                      <a:pt x="253" y="78"/>
                    </a:lnTo>
                    <a:lnTo>
                      <a:pt x="253" y="93"/>
                    </a:lnTo>
                    <a:lnTo>
                      <a:pt x="265" y="93"/>
                    </a:lnTo>
                    <a:lnTo>
                      <a:pt x="279" y="106"/>
                    </a:lnTo>
                    <a:lnTo>
                      <a:pt x="279" y="119"/>
                    </a:lnTo>
                    <a:lnTo>
                      <a:pt x="292" y="119"/>
                    </a:lnTo>
                    <a:lnTo>
                      <a:pt x="306" y="132"/>
                    </a:lnTo>
                    <a:lnTo>
                      <a:pt x="318" y="145"/>
                    </a:lnTo>
                    <a:lnTo>
                      <a:pt x="318" y="159"/>
                    </a:lnTo>
                    <a:lnTo>
                      <a:pt x="331" y="171"/>
                    </a:lnTo>
                    <a:lnTo>
                      <a:pt x="345" y="185"/>
                    </a:lnTo>
                    <a:lnTo>
                      <a:pt x="358" y="198"/>
                    </a:lnTo>
                    <a:lnTo>
                      <a:pt x="373" y="211"/>
                    </a:lnTo>
                    <a:lnTo>
                      <a:pt x="385" y="224"/>
                    </a:lnTo>
                    <a:lnTo>
                      <a:pt x="385" y="237"/>
                    </a:lnTo>
                    <a:lnTo>
                      <a:pt x="398" y="252"/>
                    </a:lnTo>
                    <a:lnTo>
                      <a:pt x="398" y="264"/>
                    </a:lnTo>
                    <a:lnTo>
                      <a:pt x="412" y="278"/>
                    </a:lnTo>
                    <a:lnTo>
                      <a:pt x="425" y="291"/>
                    </a:lnTo>
                    <a:lnTo>
                      <a:pt x="425" y="304"/>
                    </a:lnTo>
                    <a:lnTo>
                      <a:pt x="438" y="317"/>
                    </a:lnTo>
                    <a:lnTo>
                      <a:pt x="451" y="330"/>
                    </a:lnTo>
                    <a:lnTo>
                      <a:pt x="451" y="344"/>
                    </a:lnTo>
                    <a:lnTo>
                      <a:pt x="478" y="383"/>
                    </a:lnTo>
                    <a:lnTo>
                      <a:pt x="490" y="410"/>
                    </a:lnTo>
                    <a:lnTo>
                      <a:pt x="504" y="437"/>
                    </a:lnTo>
                    <a:lnTo>
                      <a:pt x="517" y="476"/>
                    </a:lnTo>
                    <a:lnTo>
                      <a:pt x="532" y="502"/>
                    </a:lnTo>
                    <a:lnTo>
                      <a:pt x="545" y="529"/>
                    </a:lnTo>
                    <a:lnTo>
                      <a:pt x="557" y="569"/>
                    </a:lnTo>
                    <a:lnTo>
                      <a:pt x="571" y="608"/>
                    </a:lnTo>
                    <a:lnTo>
                      <a:pt x="584" y="635"/>
                    </a:lnTo>
                    <a:lnTo>
                      <a:pt x="598" y="674"/>
                    </a:lnTo>
                    <a:lnTo>
                      <a:pt x="610" y="700"/>
                    </a:lnTo>
                    <a:lnTo>
                      <a:pt x="624" y="741"/>
                    </a:lnTo>
                    <a:lnTo>
                      <a:pt x="624" y="767"/>
                    </a:lnTo>
                    <a:lnTo>
                      <a:pt x="637" y="806"/>
                    </a:lnTo>
                    <a:lnTo>
                      <a:pt x="650" y="833"/>
                    </a:lnTo>
                    <a:lnTo>
                      <a:pt x="650" y="872"/>
                    </a:lnTo>
                    <a:lnTo>
                      <a:pt x="663" y="899"/>
                    </a:lnTo>
                    <a:lnTo>
                      <a:pt x="663" y="938"/>
                    </a:lnTo>
                    <a:lnTo>
                      <a:pt x="663" y="965"/>
                    </a:lnTo>
                    <a:lnTo>
                      <a:pt x="676" y="991"/>
                    </a:lnTo>
                    <a:lnTo>
                      <a:pt x="676" y="1030"/>
                    </a:lnTo>
                    <a:lnTo>
                      <a:pt x="676" y="1058"/>
                    </a:lnTo>
                    <a:lnTo>
                      <a:pt x="676" y="1084"/>
                    </a:lnTo>
                    <a:lnTo>
                      <a:pt x="676" y="1111"/>
                    </a:lnTo>
                    <a:lnTo>
                      <a:pt x="676" y="1150"/>
                    </a:lnTo>
                    <a:lnTo>
                      <a:pt x="676" y="1177"/>
                    </a:lnTo>
                    <a:lnTo>
                      <a:pt x="676" y="1204"/>
                    </a:lnTo>
                    <a:lnTo>
                      <a:pt x="676" y="1230"/>
                    </a:lnTo>
                    <a:lnTo>
                      <a:pt x="663" y="1243"/>
                    </a:lnTo>
                    <a:lnTo>
                      <a:pt x="663" y="1270"/>
                    </a:lnTo>
                    <a:lnTo>
                      <a:pt x="663" y="1296"/>
                    </a:lnTo>
                    <a:lnTo>
                      <a:pt x="650" y="1323"/>
                    </a:lnTo>
                    <a:lnTo>
                      <a:pt x="637" y="1335"/>
                    </a:lnTo>
                    <a:lnTo>
                      <a:pt x="637" y="1363"/>
                    </a:lnTo>
                    <a:lnTo>
                      <a:pt x="624" y="1375"/>
                    </a:lnTo>
                    <a:lnTo>
                      <a:pt x="610" y="1389"/>
                    </a:lnTo>
                    <a:lnTo>
                      <a:pt x="598" y="1402"/>
                    </a:lnTo>
                    <a:lnTo>
                      <a:pt x="584" y="1415"/>
                    </a:lnTo>
                    <a:lnTo>
                      <a:pt x="571" y="1428"/>
                    </a:lnTo>
                    <a:lnTo>
                      <a:pt x="545" y="1441"/>
                    </a:lnTo>
                    <a:lnTo>
                      <a:pt x="504" y="1323"/>
                    </a:lnTo>
                    <a:lnTo>
                      <a:pt x="517" y="1323"/>
                    </a:lnTo>
                    <a:lnTo>
                      <a:pt x="517" y="1309"/>
                    </a:lnTo>
                    <a:lnTo>
                      <a:pt x="517" y="1296"/>
                    </a:lnTo>
                    <a:lnTo>
                      <a:pt x="532" y="1282"/>
                    </a:lnTo>
                    <a:lnTo>
                      <a:pt x="532" y="1256"/>
                    </a:lnTo>
                    <a:lnTo>
                      <a:pt x="532" y="1243"/>
                    </a:lnTo>
                    <a:lnTo>
                      <a:pt x="517" y="1217"/>
                    </a:lnTo>
                    <a:lnTo>
                      <a:pt x="517" y="1204"/>
                    </a:lnTo>
                    <a:lnTo>
                      <a:pt x="133" y="211"/>
                    </a:lnTo>
                    <a:lnTo>
                      <a:pt x="133" y="198"/>
                    </a:lnTo>
                    <a:lnTo>
                      <a:pt x="133" y="185"/>
                    </a:lnTo>
                    <a:lnTo>
                      <a:pt x="120" y="185"/>
                    </a:lnTo>
                    <a:lnTo>
                      <a:pt x="120" y="171"/>
                    </a:lnTo>
                    <a:lnTo>
                      <a:pt x="120" y="159"/>
                    </a:lnTo>
                    <a:lnTo>
                      <a:pt x="106" y="159"/>
                    </a:lnTo>
                    <a:lnTo>
                      <a:pt x="106" y="145"/>
                    </a:lnTo>
                    <a:lnTo>
                      <a:pt x="93" y="145"/>
                    </a:lnTo>
                    <a:lnTo>
                      <a:pt x="93" y="132"/>
                    </a:lnTo>
                    <a:lnTo>
                      <a:pt x="80" y="132"/>
                    </a:lnTo>
                    <a:lnTo>
                      <a:pt x="80" y="119"/>
                    </a:lnTo>
                    <a:lnTo>
                      <a:pt x="67" y="119"/>
                    </a:lnTo>
                    <a:lnTo>
                      <a:pt x="54" y="119"/>
                    </a:lnTo>
                    <a:lnTo>
                      <a:pt x="39" y="10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91" name="Freeform 150"/>
              <p:cNvSpPr>
                <a:spLocks/>
              </p:cNvSpPr>
              <p:nvPr/>
            </p:nvSpPr>
            <p:spPr bwMode="auto">
              <a:xfrm>
                <a:off x="2284" y="3921"/>
                <a:ext cx="84" cy="92"/>
              </a:xfrm>
              <a:custGeom>
                <a:avLst/>
                <a:gdLst>
                  <a:gd name="T0" fmla="*/ 0 w 835"/>
                  <a:gd name="T1" fmla="*/ 0 h 1375"/>
                  <a:gd name="T2" fmla="*/ 1 w 835"/>
                  <a:gd name="T3" fmla="*/ 0 h 1375"/>
                  <a:gd name="T4" fmla="*/ 1 w 835"/>
                  <a:gd name="T5" fmla="*/ 0 h 1375"/>
                  <a:gd name="T6" fmla="*/ 1 w 835"/>
                  <a:gd name="T7" fmla="*/ 0 h 1375"/>
                  <a:gd name="T8" fmla="*/ 2 w 835"/>
                  <a:gd name="T9" fmla="*/ 0 h 1375"/>
                  <a:gd name="T10" fmla="*/ 2 w 835"/>
                  <a:gd name="T11" fmla="*/ 0 h 1375"/>
                  <a:gd name="T12" fmla="*/ 3 w 835"/>
                  <a:gd name="T13" fmla="*/ 0 h 1375"/>
                  <a:gd name="T14" fmla="*/ 3 w 835"/>
                  <a:gd name="T15" fmla="*/ 0 h 1375"/>
                  <a:gd name="T16" fmla="*/ 3 w 835"/>
                  <a:gd name="T17" fmla="*/ 0 h 1375"/>
                  <a:gd name="T18" fmla="*/ 4 w 835"/>
                  <a:gd name="T19" fmla="*/ 1 h 1375"/>
                  <a:gd name="T20" fmla="*/ 4 w 835"/>
                  <a:gd name="T21" fmla="*/ 1 h 1375"/>
                  <a:gd name="T22" fmla="*/ 4 w 835"/>
                  <a:gd name="T23" fmla="*/ 1 h 1375"/>
                  <a:gd name="T24" fmla="*/ 5 w 835"/>
                  <a:gd name="T25" fmla="*/ 2 h 1375"/>
                  <a:gd name="T26" fmla="*/ 5 w 835"/>
                  <a:gd name="T27" fmla="*/ 2 h 1375"/>
                  <a:gd name="T28" fmla="*/ 5 w 835"/>
                  <a:gd name="T29" fmla="*/ 2 h 1375"/>
                  <a:gd name="T30" fmla="*/ 5 w 835"/>
                  <a:gd name="T31" fmla="*/ 3 h 1375"/>
                  <a:gd name="T32" fmla="*/ 4 w 835"/>
                  <a:gd name="T33" fmla="*/ 3 h 1375"/>
                  <a:gd name="T34" fmla="*/ 4 w 835"/>
                  <a:gd name="T35" fmla="*/ 3 h 1375"/>
                  <a:gd name="T36" fmla="*/ 5 w 835"/>
                  <a:gd name="T37" fmla="*/ 3 h 1375"/>
                  <a:gd name="T38" fmla="*/ 5 w 835"/>
                  <a:gd name="T39" fmla="*/ 3 h 1375"/>
                  <a:gd name="T40" fmla="*/ 6 w 835"/>
                  <a:gd name="T41" fmla="*/ 3 h 1375"/>
                  <a:gd name="T42" fmla="*/ 6 w 835"/>
                  <a:gd name="T43" fmla="*/ 4 h 1375"/>
                  <a:gd name="T44" fmla="*/ 6 w 835"/>
                  <a:gd name="T45" fmla="*/ 4 h 1375"/>
                  <a:gd name="T46" fmla="*/ 8 w 835"/>
                  <a:gd name="T47" fmla="*/ 5 h 1375"/>
                  <a:gd name="T48" fmla="*/ 8 w 835"/>
                  <a:gd name="T49" fmla="*/ 5 h 1375"/>
                  <a:gd name="T50" fmla="*/ 8 w 835"/>
                  <a:gd name="T51" fmla="*/ 5 h 1375"/>
                  <a:gd name="T52" fmla="*/ 8 w 835"/>
                  <a:gd name="T53" fmla="*/ 5 h 1375"/>
                  <a:gd name="T54" fmla="*/ 8 w 835"/>
                  <a:gd name="T55" fmla="*/ 5 h 1375"/>
                  <a:gd name="T56" fmla="*/ 8 w 835"/>
                  <a:gd name="T57" fmla="*/ 5 h 1375"/>
                  <a:gd name="T58" fmla="*/ 8 w 835"/>
                  <a:gd name="T59" fmla="*/ 5 h 1375"/>
                  <a:gd name="T60" fmla="*/ 8 w 835"/>
                  <a:gd name="T61" fmla="*/ 5 h 1375"/>
                  <a:gd name="T62" fmla="*/ 8 w 835"/>
                  <a:gd name="T63" fmla="*/ 6 h 1375"/>
                  <a:gd name="T64" fmla="*/ 8 w 835"/>
                  <a:gd name="T65" fmla="*/ 6 h 1375"/>
                  <a:gd name="T66" fmla="*/ 8 w 835"/>
                  <a:gd name="T67" fmla="*/ 6 h 1375"/>
                  <a:gd name="T68" fmla="*/ 8 w 835"/>
                  <a:gd name="T69" fmla="*/ 6 h 1375"/>
                  <a:gd name="T70" fmla="*/ 7 w 835"/>
                  <a:gd name="T71" fmla="*/ 6 h 1375"/>
                  <a:gd name="T72" fmla="*/ 7 w 835"/>
                  <a:gd name="T73" fmla="*/ 6 h 1375"/>
                  <a:gd name="T74" fmla="*/ 6 w 835"/>
                  <a:gd name="T75" fmla="*/ 6 h 1375"/>
                  <a:gd name="T76" fmla="*/ 6 w 835"/>
                  <a:gd name="T77" fmla="*/ 6 h 1375"/>
                  <a:gd name="T78" fmla="*/ 5 w 835"/>
                  <a:gd name="T79" fmla="*/ 5 h 1375"/>
                  <a:gd name="T80" fmla="*/ 4 w 835"/>
                  <a:gd name="T81" fmla="*/ 4 h 1375"/>
                  <a:gd name="T82" fmla="*/ 4 w 835"/>
                  <a:gd name="T83" fmla="*/ 4 h 1375"/>
                  <a:gd name="T84" fmla="*/ 4 w 835"/>
                  <a:gd name="T85" fmla="*/ 4 h 1375"/>
                  <a:gd name="T86" fmla="*/ 4 w 835"/>
                  <a:gd name="T87" fmla="*/ 4 h 1375"/>
                  <a:gd name="T88" fmla="*/ 3 w 835"/>
                  <a:gd name="T89" fmla="*/ 4 h 1375"/>
                  <a:gd name="T90" fmla="*/ 3 w 835"/>
                  <a:gd name="T91" fmla="*/ 3 h 1375"/>
                  <a:gd name="T92" fmla="*/ 3 w 835"/>
                  <a:gd name="T93" fmla="*/ 3 h 1375"/>
                  <a:gd name="T94" fmla="*/ 3 w 835"/>
                  <a:gd name="T95" fmla="*/ 3 h 1375"/>
                  <a:gd name="T96" fmla="*/ 3 w 835"/>
                  <a:gd name="T97" fmla="*/ 2 h 1375"/>
                  <a:gd name="T98" fmla="*/ 2 w 835"/>
                  <a:gd name="T99" fmla="*/ 1 h 1375"/>
                  <a:gd name="T100" fmla="*/ 1 w 835"/>
                  <a:gd name="T101" fmla="*/ 1 h 1375"/>
                  <a:gd name="T102" fmla="*/ 1 w 835"/>
                  <a:gd name="T103" fmla="*/ 1 h 1375"/>
                  <a:gd name="T104" fmla="*/ 1 w 835"/>
                  <a:gd name="T105" fmla="*/ 1 h 1375"/>
                  <a:gd name="T106" fmla="*/ 0 w 835"/>
                  <a:gd name="T107" fmla="*/ 0 h 13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5" h="1375">
                    <a:moveTo>
                      <a:pt x="0" y="39"/>
                    </a:moveTo>
                    <a:lnTo>
                      <a:pt x="12" y="39"/>
                    </a:lnTo>
                    <a:lnTo>
                      <a:pt x="12" y="26"/>
                    </a:lnTo>
                    <a:lnTo>
                      <a:pt x="26" y="26"/>
                    </a:lnTo>
                    <a:lnTo>
                      <a:pt x="39" y="26"/>
                    </a:lnTo>
                    <a:lnTo>
                      <a:pt x="53" y="13"/>
                    </a:lnTo>
                    <a:lnTo>
                      <a:pt x="65" y="13"/>
                    </a:lnTo>
                    <a:lnTo>
                      <a:pt x="79" y="13"/>
                    </a:lnTo>
                    <a:lnTo>
                      <a:pt x="92" y="0"/>
                    </a:lnTo>
                    <a:lnTo>
                      <a:pt x="105" y="0"/>
                    </a:lnTo>
                    <a:lnTo>
                      <a:pt x="119" y="0"/>
                    </a:lnTo>
                    <a:lnTo>
                      <a:pt x="131" y="0"/>
                    </a:lnTo>
                    <a:lnTo>
                      <a:pt x="146" y="0"/>
                    </a:lnTo>
                    <a:lnTo>
                      <a:pt x="159" y="0"/>
                    </a:lnTo>
                    <a:lnTo>
                      <a:pt x="172" y="13"/>
                    </a:lnTo>
                    <a:lnTo>
                      <a:pt x="185" y="13"/>
                    </a:lnTo>
                    <a:lnTo>
                      <a:pt x="198" y="13"/>
                    </a:lnTo>
                    <a:lnTo>
                      <a:pt x="212" y="26"/>
                    </a:lnTo>
                    <a:lnTo>
                      <a:pt x="225" y="26"/>
                    </a:lnTo>
                    <a:lnTo>
                      <a:pt x="239" y="39"/>
                    </a:lnTo>
                    <a:lnTo>
                      <a:pt x="251" y="39"/>
                    </a:lnTo>
                    <a:lnTo>
                      <a:pt x="264" y="52"/>
                    </a:lnTo>
                    <a:lnTo>
                      <a:pt x="278" y="66"/>
                    </a:lnTo>
                    <a:lnTo>
                      <a:pt x="291" y="66"/>
                    </a:lnTo>
                    <a:lnTo>
                      <a:pt x="291" y="78"/>
                    </a:lnTo>
                    <a:lnTo>
                      <a:pt x="305" y="78"/>
                    </a:lnTo>
                    <a:lnTo>
                      <a:pt x="305" y="92"/>
                    </a:lnTo>
                    <a:lnTo>
                      <a:pt x="318" y="105"/>
                    </a:lnTo>
                    <a:lnTo>
                      <a:pt x="331" y="118"/>
                    </a:lnTo>
                    <a:lnTo>
                      <a:pt x="345" y="132"/>
                    </a:lnTo>
                    <a:lnTo>
                      <a:pt x="357" y="159"/>
                    </a:lnTo>
                    <a:lnTo>
                      <a:pt x="371" y="172"/>
                    </a:lnTo>
                    <a:lnTo>
                      <a:pt x="384" y="198"/>
                    </a:lnTo>
                    <a:lnTo>
                      <a:pt x="398" y="211"/>
                    </a:lnTo>
                    <a:lnTo>
                      <a:pt x="411" y="237"/>
                    </a:lnTo>
                    <a:lnTo>
                      <a:pt x="411" y="264"/>
                    </a:lnTo>
                    <a:lnTo>
                      <a:pt x="423" y="276"/>
                    </a:lnTo>
                    <a:lnTo>
                      <a:pt x="437" y="318"/>
                    </a:lnTo>
                    <a:lnTo>
                      <a:pt x="450" y="343"/>
                    </a:lnTo>
                    <a:lnTo>
                      <a:pt x="450" y="369"/>
                    </a:lnTo>
                    <a:lnTo>
                      <a:pt x="465" y="410"/>
                    </a:lnTo>
                    <a:lnTo>
                      <a:pt x="465" y="435"/>
                    </a:lnTo>
                    <a:lnTo>
                      <a:pt x="465" y="463"/>
                    </a:lnTo>
                    <a:lnTo>
                      <a:pt x="465" y="489"/>
                    </a:lnTo>
                    <a:lnTo>
                      <a:pt x="465" y="528"/>
                    </a:lnTo>
                    <a:lnTo>
                      <a:pt x="465" y="555"/>
                    </a:lnTo>
                    <a:lnTo>
                      <a:pt x="450" y="581"/>
                    </a:lnTo>
                    <a:lnTo>
                      <a:pt x="450" y="594"/>
                    </a:lnTo>
                    <a:lnTo>
                      <a:pt x="437" y="621"/>
                    </a:lnTo>
                    <a:lnTo>
                      <a:pt x="423" y="648"/>
                    </a:lnTo>
                    <a:lnTo>
                      <a:pt x="411" y="660"/>
                    </a:lnTo>
                    <a:lnTo>
                      <a:pt x="398" y="674"/>
                    </a:lnTo>
                    <a:lnTo>
                      <a:pt x="384" y="687"/>
                    </a:lnTo>
                    <a:lnTo>
                      <a:pt x="384" y="701"/>
                    </a:lnTo>
                    <a:lnTo>
                      <a:pt x="411" y="687"/>
                    </a:lnTo>
                    <a:lnTo>
                      <a:pt x="423" y="687"/>
                    </a:lnTo>
                    <a:lnTo>
                      <a:pt x="450" y="701"/>
                    </a:lnTo>
                    <a:lnTo>
                      <a:pt x="465" y="701"/>
                    </a:lnTo>
                    <a:lnTo>
                      <a:pt x="490" y="701"/>
                    </a:lnTo>
                    <a:lnTo>
                      <a:pt x="504" y="713"/>
                    </a:lnTo>
                    <a:lnTo>
                      <a:pt x="530" y="713"/>
                    </a:lnTo>
                    <a:lnTo>
                      <a:pt x="543" y="727"/>
                    </a:lnTo>
                    <a:lnTo>
                      <a:pt x="557" y="740"/>
                    </a:lnTo>
                    <a:lnTo>
                      <a:pt x="582" y="752"/>
                    </a:lnTo>
                    <a:lnTo>
                      <a:pt x="596" y="780"/>
                    </a:lnTo>
                    <a:lnTo>
                      <a:pt x="609" y="794"/>
                    </a:lnTo>
                    <a:lnTo>
                      <a:pt x="624" y="819"/>
                    </a:lnTo>
                    <a:lnTo>
                      <a:pt x="624" y="833"/>
                    </a:lnTo>
                    <a:lnTo>
                      <a:pt x="637" y="859"/>
                    </a:lnTo>
                    <a:lnTo>
                      <a:pt x="649" y="886"/>
                    </a:lnTo>
                    <a:lnTo>
                      <a:pt x="729" y="1097"/>
                    </a:lnTo>
                    <a:lnTo>
                      <a:pt x="742" y="1111"/>
                    </a:lnTo>
                    <a:lnTo>
                      <a:pt x="756" y="1111"/>
                    </a:lnTo>
                    <a:lnTo>
                      <a:pt x="756" y="1097"/>
                    </a:lnTo>
                    <a:lnTo>
                      <a:pt x="756" y="1085"/>
                    </a:lnTo>
                    <a:lnTo>
                      <a:pt x="756" y="1070"/>
                    </a:lnTo>
                    <a:lnTo>
                      <a:pt x="756" y="1057"/>
                    </a:lnTo>
                    <a:lnTo>
                      <a:pt x="756" y="1045"/>
                    </a:lnTo>
                    <a:lnTo>
                      <a:pt x="768" y="1045"/>
                    </a:lnTo>
                    <a:lnTo>
                      <a:pt x="783" y="1045"/>
                    </a:lnTo>
                    <a:lnTo>
                      <a:pt x="796" y="1045"/>
                    </a:lnTo>
                    <a:lnTo>
                      <a:pt x="796" y="1057"/>
                    </a:lnTo>
                    <a:lnTo>
                      <a:pt x="809" y="1057"/>
                    </a:lnTo>
                    <a:lnTo>
                      <a:pt x="809" y="1070"/>
                    </a:lnTo>
                    <a:lnTo>
                      <a:pt x="809" y="1085"/>
                    </a:lnTo>
                    <a:lnTo>
                      <a:pt x="822" y="1085"/>
                    </a:lnTo>
                    <a:lnTo>
                      <a:pt x="822" y="1111"/>
                    </a:lnTo>
                    <a:lnTo>
                      <a:pt x="822" y="1137"/>
                    </a:lnTo>
                    <a:lnTo>
                      <a:pt x="835" y="1163"/>
                    </a:lnTo>
                    <a:lnTo>
                      <a:pt x="835" y="1190"/>
                    </a:lnTo>
                    <a:lnTo>
                      <a:pt x="835" y="1203"/>
                    </a:lnTo>
                    <a:lnTo>
                      <a:pt x="835" y="1216"/>
                    </a:lnTo>
                    <a:lnTo>
                      <a:pt x="822" y="1229"/>
                    </a:lnTo>
                    <a:lnTo>
                      <a:pt x="822" y="1243"/>
                    </a:lnTo>
                    <a:lnTo>
                      <a:pt x="822" y="1256"/>
                    </a:lnTo>
                    <a:lnTo>
                      <a:pt x="822" y="1270"/>
                    </a:lnTo>
                    <a:lnTo>
                      <a:pt x="809" y="1283"/>
                    </a:lnTo>
                    <a:lnTo>
                      <a:pt x="809" y="1295"/>
                    </a:lnTo>
                    <a:lnTo>
                      <a:pt x="796" y="1309"/>
                    </a:lnTo>
                    <a:lnTo>
                      <a:pt x="796" y="1322"/>
                    </a:lnTo>
                    <a:lnTo>
                      <a:pt x="783" y="1322"/>
                    </a:lnTo>
                    <a:lnTo>
                      <a:pt x="783" y="1336"/>
                    </a:lnTo>
                    <a:lnTo>
                      <a:pt x="768" y="1348"/>
                    </a:lnTo>
                    <a:lnTo>
                      <a:pt x="756" y="1348"/>
                    </a:lnTo>
                    <a:lnTo>
                      <a:pt x="756" y="1362"/>
                    </a:lnTo>
                    <a:lnTo>
                      <a:pt x="742" y="1362"/>
                    </a:lnTo>
                    <a:lnTo>
                      <a:pt x="729" y="1362"/>
                    </a:lnTo>
                    <a:lnTo>
                      <a:pt x="702" y="1362"/>
                    </a:lnTo>
                    <a:lnTo>
                      <a:pt x="690" y="1375"/>
                    </a:lnTo>
                    <a:lnTo>
                      <a:pt x="676" y="1362"/>
                    </a:lnTo>
                    <a:lnTo>
                      <a:pt x="663" y="1362"/>
                    </a:lnTo>
                    <a:lnTo>
                      <a:pt x="649" y="1362"/>
                    </a:lnTo>
                    <a:lnTo>
                      <a:pt x="624" y="1348"/>
                    </a:lnTo>
                    <a:lnTo>
                      <a:pt x="609" y="1336"/>
                    </a:lnTo>
                    <a:lnTo>
                      <a:pt x="596" y="1322"/>
                    </a:lnTo>
                    <a:lnTo>
                      <a:pt x="582" y="1309"/>
                    </a:lnTo>
                    <a:lnTo>
                      <a:pt x="570" y="1295"/>
                    </a:lnTo>
                    <a:lnTo>
                      <a:pt x="557" y="1283"/>
                    </a:lnTo>
                    <a:lnTo>
                      <a:pt x="543" y="1256"/>
                    </a:lnTo>
                    <a:lnTo>
                      <a:pt x="530" y="1229"/>
                    </a:lnTo>
                    <a:lnTo>
                      <a:pt x="517" y="1203"/>
                    </a:lnTo>
                    <a:lnTo>
                      <a:pt x="504" y="1177"/>
                    </a:lnTo>
                    <a:lnTo>
                      <a:pt x="411" y="939"/>
                    </a:lnTo>
                    <a:lnTo>
                      <a:pt x="398" y="926"/>
                    </a:lnTo>
                    <a:lnTo>
                      <a:pt x="398" y="911"/>
                    </a:lnTo>
                    <a:lnTo>
                      <a:pt x="384" y="899"/>
                    </a:lnTo>
                    <a:lnTo>
                      <a:pt x="384" y="886"/>
                    </a:lnTo>
                    <a:lnTo>
                      <a:pt x="371" y="872"/>
                    </a:lnTo>
                    <a:lnTo>
                      <a:pt x="371" y="859"/>
                    </a:lnTo>
                    <a:lnTo>
                      <a:pt x="357" y="846"/>
                    </a:lnTo>
                    <a:lnTo>
                      <a:pt x="345" y="833"/>
                    </a:lnTo>
                    <a:lnTo>
                      <a:pt x="345" y="819"/>
                    </a:lnTo>
                    <a:lnTo>
                      <a:pt x="331" y="819"/>
                    </a:lnTo>
                    <a:lnTo>
                      <a:pt x="318" y="806"/>
                    </a:lnTo>
                    <a:lnTo>
                      <a:pt x="305" y="806"/>
                    </a:lnTo>
                    <a:lnTo>
                      <a:pt x="291" y="806"/>
                    </a:lnTo>
                    <a:lnTo>
                      <a:pt x="251" y="701"/>
                    </a:lnTo>
                    <a:lnTo>
                      <a:pt x="264" y="687"/>
                    </a:lnTo>
                    <a:lnTo>
                      <a:pt x="278" y="674"/>
                    </a:lnTo>
                    <a:lnTo>
                      <a:pt x="278" y="660"/>
                    </a:lnTo>
                    <a:lnTo>
                      <a:pt x="278" y="648"/>
                    </a:lnTo>
                    <a:lnTo>
                      <a:pt x="278" y="635"/>
                    </a:lnTo>
                    <a:lnTo>
                      <a:pt x="278" y="621"/>
                    </a:lnTo>
                    <a:lnTo>
                      <a:pt x="278" y="609"/>
                    </a:lnTo>
                    <a:lnTo>
                      <a:pt x="264" y="594"/>
                    </a:lnTo>
                    <a:lnTo>
                      <a:pt x="264" y="568"/>
                    </a:lnTo>
                    <a:lnTo>
                      <a:pt x="264" y="555"/>
                    </a:lnTo>
                    <a:lnTo>
                      <a:pt x="251" y="528"/>
                    </a:lnTo>
                    <a:lnTo>
                      <a:pt x="159" y="276"/>
                    </a:lnTo>
                    <a:lnTo>
                      <a:pt x="146" y="264"/>
                    </a:lnTo>
                    <a:lnTo>
                      <a:pt x="146" y="251"/>
                    </a:lnTo>
                    <a:lnTo>
                      <a:pt x="131" y="237"/>
                    </a:lnTo>
                    <a:lnTo>
                      <a:pt x="131" y="224"/>
                    </a:lnTo>
                    <a:lnTo>
                      <a:pt x="119" y="211"/>
                    </a:lnTo>
                    <a:lnTo>
                      <a:pt x="119" y="198"/>
                    </a:lnTo>
                    <a:lnTo>
                      <a:pt x="105" y="184"/>
                    </a:lnTo>
                    <a:lnTo>
                      <a:pt x="92" y="172"/>
                    </a:lnTo>
                    <a:lnTo>
                      <a:pt x="79" y="172"/>
                    </a:lnTo>
                    <a:lnTo>
                      <a:pt x="65" y="159"/>
                    </a:lnTo>
                    <a:lnTo>
                      <a:pt x="53" y="159"/>
                    </a:lnTo>
                    <a:lnTo>
                      <a:pt x="39" y="145"/>
                    </a:lnTo>
                    <a:lnTo>
                      <a:pt x="0" y="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92" name="Freeform 151"/>
              <p:cNvSpPr>
                <a:spLocks/>
              </p:cNvSpPr>
              <p:nvPr/>
            </p:nvSpPr>
            <p:spPr bwMode="auto">
              <a:xfrm>
                <a:off x="2252" y="3925"/>
                <a:ext cx="84" cy="98"/>
              </a:xfrm>
              <a:custGeom>
                <a:avLst/>
                <a:gdLst>
                  <a:gd name="T0" fmla="*/ 5 w 836"/>
                  <a:gd name="T1" fmla="*/ 6 h 1469"/>
                  <a:gd name="T2" fmla="*/ 1 w 836"/>
                  <a:gd name="T3" fmla="*/ 1 h 1469"/>
                  <a:gd name="T4" fmla="*/ 1 w 836"/>
                  <a:gd name="T5" fmla="*/ 1 h 1469"/>
                  <a:gd name="T6" fmla="*/ 1 w 836"/>
                  <a:gd name="T7" fmla="*/ 1 h 1469"/>
                  <a:gd name="T8" fmla="*/ 1 w 836"/>
                  <a:gd name="T9" fmla="*/ 1 h 1469"/>
                  <a:gd name="T10" fmla="*/ 1 w 836"/>
                  <a:gd name="T11" fmla="*/ 1 h 1469"/>
                  <a:gd name="T12" fmla="*/ 1 w 836"/>
                  <a:gd name="T13" fmla="*/ 1 h 1469"/>
                  <a:gd name="T14" fmla="*/ 1 w 836"/>
                  <a:gd name="T15" fmla="*/ 1 h 1469"/>
                  <a:gd name="T16" fmla="*/ 0 w 836"/>
                  <a:gd name="T17" fmla="*/ 1 h 1469"/>
                  <a:gd name="T18" fmla="*/ 0 w 836"/>
                  <a:gd name="T19" fmla="*/ 1 h 1469"/>
                  <a:gd name="T20" fmla="*/ 0 w 836"/>
                  <a:gd name="T21" fmla="*/ 1 h 1469"/>
                  <a:gd name="T22" fmla="*/ 0 w 836"/>
                  <a:gd name="T23" fmla="*/ 1 h 1469"/>
                  <a:gd name="T24" fmla="*/ 0 w 836"/>
                  <a:gd name="T25" fmla="*/ 1 h 1469"/>
                  <a:gd name="T26" fmla="*/ 0 w 836"/>
                  <a:gd name="T27" fmla="*/ 1 h 1469"/>
                  <a:gd name="T28" fmla="*/ 0 w 836"/>
                  <a:gd name="T29" fmla="*/ 1 h 1469"/>
                  <a:gd name="T30" fmla="*/ 0 w 836"/>
                  <a:gd name="T31" fmla="*/ 1 h 1469"/>
                  <a:gd name="T32" fmla="*/ 0 w 836"/>
                  <a:gd name="T33" fmla="*/ 1 h 1469"/>
                  <a:gd name="T34" fmla="*/ 0 w 836"/>
                  <a:gd name="T35" fmla="*/ 0 h 1469"/>
                  <a:gd name="T36" fmla="*/ 0 w 836"/>
                  <a:gd name="T37" fmla="*/ 0 h 1469"/>
                  <a:gd name="T38" fmla="*/ 0 w 836"/>
                  <a:gd name="T39" fmla="*/ 0 h 1469"/>
                  <a:gd name="T40" fmla="*/ 3 w 836"/>
                  <a:gd name="T41" fmla="*/ 0 h 1469"/>
                  <a:gd name="T42" fmla="*/ 7 w 836"/>
                  <a:gd name="T43" fmla="*/ 5 h 1469"/>
                  <a:gd name="T44" fmla="*/ 8 w 836"/>
                  <a:gd name="T45" fmla="*/ 5 h 1469"/>
                  <a:gd name="T46" fmla="*/ 8 w 836"/>
                  <a:gd name="T47" fmla="*/ 5 h 1469"/>
                  <a:gd name="T48" fmla="*/ 8 w 836"/>
                  <a:gd name="T49" fmla="*/ 6 h 1469"/>
                  <a:gd name="T50" fmla="*/ 8 w 836"/>
                  <a:gd name="T51" fmla="*/ 6 h 1469"/>
                  <a:gd name="T52" fmla="*/ 8 w 836"/>
                  <a:gd name="T53" fmla="*/ 6 h 1469"/>
                  <a:gd name="T54" fmla="*/ 8 w 836"/>
                  <a:gd name="T55" fmla="*/ 6 h 1469"/>
                  <a:gd name="T56" fmla="*/ 8 w 836"/>
                  <a:gd name="T57" fmla="*/ 6 h 1469"/>
                  <a:gd name="T58" fmla="*/ 8 w 836"/>
                  <a:gd name="T59" fmla="*/ 6 h 1469"/>
                  <a:gd name="T60" fmla="*/ 8 w 836"/>
                  <a:gd name="T61" fmla="*/ 6 h 1469"/>
                  <a:gd name="T62" fmla="*/ 8 w 836"/>
                  <a:gd name="T63" fmla="*/ 6 h 1469"/>
                  <a:gd name="T64" fmla="*/ 8 w 836"/>
                  <a:gd name="T65" fmla="*/ 6 h 1469"/>
                  <a:gd name="T66" fmla="*/ 8 w 836"/>
                  <a:gd name="T67" fmla="*/ 6 h 1469"/>
                  <a:gd name="T68" fmla="*/ 8 w 836"/>
                  <a:gd name="T69" fmla="*/ 6 h 1469"/>
                  <a:gd name="T70" fmla="*/ 8 w 836"/>
                  <a:gd name="T71" fmla="*/ 6 h 1469"/>
                  <a:gd name="T72" fmla="*/ 8 w 836"/>
                  <a:gd name="T73" fmla="*/ 6 h 1469"/>
                  <a:gd name="T74" fmla="*/ 6 w 836"/>
                  <a:gd name="T75" fmla="*/ 7 h 1469"/>
                  <a:gd name="T76" fmla="*/ 5 w 836"/>
                  <a:gd name="T77" fmla="*/ 7 h 1469"/>
                  <a:gd name="T78" fmla="*/ 5 w 836"/>
                  <a:gd name="T79" fmla="*/ 7 h 1469"/>
                  <a:gd name="T80" fmla="*/ 5 w 836"/>
                  <a:gd name="T81" fmla="*/ 6 h 1469"/>
                  <a:gd name="T82" fmla="*/ 5 w 836"/>
                  <a:gd name="T83" fmla="*/ 6 h 1469"/>
                  <a:gd name="T84" fmla="*/ 5 w 836"/>
                  <a:gd name="T85" fmla="*/ 6 h 1469"/>
                  <a:gd name="T86" fmla="*/ 5 w 836"/>
                  <a:gd name="T87" fmla="*/ 6 h 1469"/>
                  <a:gd name="T88" fmla="*/ 5 w 836"/>
                  <a:gd name="T89" fmla="*/ 6 h 1469"/>
                  <a:gd name="T90" fmla="*/ 5 w 836"/>
                  <a:gd name="T91" fmla="*/ 6 h 1469"/>
                  <a:gd name="T92" fmla="*/ 5 w 836"/>
                  <a:gd name="T93" fmla="*/ 6 h 1469"/>
                  <a:gd name="T94" fmla="*/ 5 w 836"/>
                  <a:gd name="T95" fmla="*/ 6 h 1469"/>
                  <a:gd name="T96" fmla="*/ 5 w 836"/>
                  <a:gd name="T97" fmla="*/ 6 h 1469"/>
                  <a:gd name="T98" fmla="*/ 5 w 836"/>
                  <a:gd name="T99" fmla="*/ 6 h 1469"/>
                  <a:gd name="T100" fmla="*/ 5 w 836"/>
                  <a:gd name="T101" fmla="*/ 6 h 1469"/>
                  <a:gd name="T102" fmla="*/ 5 w 836"/>
                  <a:gd name="T103" fmla="*/ 6 h 1469"/>
                  <a:gd name="T104" fmla="*/ 5 w 836"/>
                  <a:gd name="T105" fmla="*/ 6 h 1469"/>
                  <a:gd name="T106" fmla="*/ 5 w 836"/>
                  <a:gd name="T107" fmla="*/ 6 h 1469"/>
                  <a:gd name="T108" fmla="*/ 5 w 836"/>
                  <a:gd name="T109" fmla="*/ 6 h 1469"/>
                  <a:gd name="T110" fmla="*/ 5 w 836"/>
                  <a:gd name="T111" fmla="*/ 6 h 1469"/>
                  <a:gd name="T112" fmla="*/ 5 w 836"/>
                  <a:gd name="T113" fmla="*/ 6 h 14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36" h="1469">
                    <a:moveTo>
                      <a:pt x="504" y="1296"/>
                    </a:moveTo>
                    <a:lnTo>
                      <a:pt x="105" y="252"/>
                    </a:lnTo>
                    <a:lnTo>
                      <a:pt x="93" y="252"/>
                    </a:lnTo>
                    <a:lnTo>
                      <a:pt x="93" y="239"/>
                    </a:lnTo>
                    <a:lnTo>
                      <a:pt x="80" y="224"/>
                    </a:lnTo>
                    <a:lnTo>
                      <a:pt x="80" y="212"/>
                    </a:lnTo>
                    <a:lnTo>
                      <a:pt x="66" y="212"/>
                    </a:lnTo>
                    <a:lnTo>
                      <a:pt x="53" y="212"/>
                    </a:lnTo>
                    <a:lnTo>
                      <a:pt x="39" y="199"/>
                    </a:lnTo>
                    <a:lnTo>
                      <a:pt x="27" y="199"/>
                    </a:lnTo>
                    <a:lnTo>
                      <a:pt x="27" y="185"/>
                    </a:lnTo>
                    <a:lnTo>
                      <a:pt x="13" y="185"/>
                    </a:lnTo>
                    <a:lnTo>
                      <a:pt x="13" y="172"/>
                    </a:lnTo>
                    <a:lnTo>
                      <a:pt x="0" y="159"/>
                    </a:lnTo>
                    <a:lnTo>
                      <a:pt x="0" y="146"/>
                    </a:lnTo>
                    <a:lnTo>
                      <a:pt x="0" y="132"/>
                    </a:lnTo>
                    <a:lnTo>
                      <a:pt x="0" y="120"/>
                    </a:lnTo>
                    <a:lnTo>
                      <a:pt x="0" y="107"/>
                    </a:lnTo>
                    <a:lnTo>
                      <a:pt x="13" y="107"/>
                    </a:lnTo>
                    <a:lnTo>
                      <a:pt x="27" y="93"/>
                    </a:lnTo>
                    <a:lnTo>
                      <a:pt x="278" y="0"/>
                    </a:lnTo>
                    <a:lnTo>
                      <a:pt x="730" y="1204"/>
                    </a:lnTo>
                    <a:lnTo>
                      <a:pt x="742" y="1218"/>
                    </a:lnTo>
                    <a:lnTo>
                      <a:pt x="742" y="1231"/>
                    </a:lnTo>
                    <a:lnTo>
                      <a:pt x="756" y="1243"/>
                    </a:lnTo>
                    <a:lnTo>
                      <a:pt x="769" y="1243"/>
                    </a:lnTo>
                    <a:lnTo>
                      <a:pt x="769" y="1257"/>
                    </a:lnTo>
                    <a:lnTo>
                      <a:pt x="784" y="1257"/>
                    </a:lnTo>
                    <a:lnTo>
                      <a:pt x="796" y="1257"/>
                    </a:lnTo>
                    <a:lnTo>
                      <a:pt x="796" y="1270"/>
                    </a:lnTo>
                    <a:lnTo>
                      <a:pt x="809" y="1270"/>
                    </a:lnTo>
                    <a:lnTo>
                      <a:pt x="823" y="1284"/>
                    </a:lnTo>
                    <a:lnTo>
                      <a:pt x="823" y="1296"/>
                    </a:lnTo>
                    <a:lnTo>
                      <a:pt x="836" y="1323"/>
                    </a:lnTo>
                    <a:lnTo>
                      <a:pt x="836" y="1335"/>
                    </a:lnTo>
                    <a:lnTo>
                      <a:pt x="836" y="1363"/>
                    </a:lnTo>
                    <a:lnTo>
                      <a:pt x="823" y="1363"/>
                    </a:lnTo>
                    <a:lnTo>
                      <a:pt x="544" y="1469"/>
                    </a:lnTo>
                    <a:lnTo>
                      <a:pt x="531" y="1469"/>
                    </a:lnTo>
                    <a:lnTo>
                      <a:pt x="517" y="1469"/>
                    </a:lnTo>
                    <a:lnTo>
                      <a:pt x="504" y="1455"/>
                    </a:lnTo>
                    <a:lnTo>
                      <a:pt x="504" y="1442"/>
                    </a:lnTo>
                    <a:lnTo>
                      <a:pt x="491" y="1442"/>
                    </a:lnTo>
                    <a:lnTo>
                      <a:pt x="491" y="1429"/>
                    </a:lnTo>
                    <a:lnTo>
                      <a:pt x="491" y="1416"/>
                    </a:lnTo>
                    <a:lnTo>
                      <a:pt x="478" y="1402"/>
                    </a:lnTo>
                    <a:lnTo>
                      <a:pt x="478" y="1389"/>
                    </a:lnTo>
                    <a:lnTo>
                      <a:pt x="491" y="1389"/>
                    </a:lnTo>
                    <a:lnTo>
                      <a:pt x="491" y="1377"/>
                    </a:lnTo>
                    <a:lnTo>
                      <a:pt x="491" y="1363"/>
                    </a:lnTo>
                    <a:lnTo>
                      <a:pt x="504" y="1363"/>
                    </a:lnTo>
                    <a:lnTo>
                      <a:pt x="504" y="1350"/>
                    </a:lnTo>
                    <a:lnTo>
                      <a:pt x="504" y="1335"/>
                    </a:lnTo>
                    <a:lnTo>
                      <a:pt x="504" y="1323"/>
                    </a:lnTo>
                    <a:lnTo>
                      <a:pt x="504" y="1310"/>
                    </a:lnTo>
                    <a:lnTo>
                      <a:pt x="504" y="12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93" name="Freeform 152"/>
              <p:cNvSpPr>
                <a:spLocks/>
              </p:cNvSpPr>
              <p:nvPr/>
            </p:nvSpPr>
            <p:spPr bwMode="auto">
              <a:xfrm>
                <a:off x="2213" y="3940"/>
                <a:ext cx="51" cy="58"/>
              </a:xfrm>
              <a:custGeom>
                <a:avLst/>
                <a:gdLst>
                  <a:gd name="T0" fmla="*/ 0 w 517"/>
                  <a:gd name="T1" fmla="*/ 0 h 874"/>
                  <a:gd name="T2" fmla="*/ 0 w 517"/>
                  <a:gd name="T3" fmla="*/ 0 h 874"/>
                  <a:gd name="T4" fmla="*/ 1 w 517"/>
                  <a:gd name="T5" fmla="*/ 0 h 874"/>
                  <a:gd name="T6" fmla="*/ 1 w 517"/>
                  <a:gd name="T7" fmla="*/ 0 h 874"/>
                  <a:gd name="T8" fmla="*/ 1 w 517"/>
                  <a:gd name="T9" fmla="*/ 0 h 874"/>
                  <a:gd name="T10" fmla="*/ 2 w 517"/>
                  <a:gd name="T11" fmla="*/ 0 h 874"/>
                  <a:gd name="T12" fmla="*/ 2 w 517"/>
                  <a:gd name="T13" fmla="*/ 0 h 874"/>
                  <a:gd name="T14" fmla="*/ 2 w 517"/>
                  <a:gd name="T15" fmla="*/ 0 h 874"/>
                  <a:gd name="T16" fmla="*/ 3 w 517"/>
                  <a:gd name="T17" fmla="*/ 0 h 874"/>
                  <a:gd name="T18" fmla="*/ 3 w 517"/>
                  <a:gd name="T19" fmla="*/ 0 h 874"/>
                  <a:gd name="T20" fmla="*/ 3 w 517"/>
                  <a:gd name="T21" fmla="*/ 0 h 874"/>
                  <a:gd name="T22" fmla="*/ 3 w 517"/>
                  <a:gd name="T23" fmla="*/ 1 h 874"/>
                  <a:gd name="T24" fmla="*/ 4 w 517"/>
                  <a:gd name="T25" fmla="*/ 1 h 874"/>
                  <a:gd name="T26" fmla="*/ 4 w 517"/>
                  <a:gd name="T27" fmla="*/ 1 h 874"/>
                  <a:gd name="T28" fmla="*/ 4 w 517"/>
                  <a:gd name="T29" fmla="*/ 1 h 874"/>
                  <a:gd name="T30" fmla="*/ 4 w 517"/>
                  <a:gd name="T31" fmla="*/ 1 h 874"/>
                  <a:gd name="T32" fmla="*/ 5 w 517"/>
                  <a:gd name="T33" fmla="*/ 2 h 874"/>
                  <a:gd name="T34" fmla="*/ 5 w 517"/>
                  <a:gd name="T35" fmla="*/ 2 h 874"/>
                  <a:gd name="T36" fmla="*/ 5 w 517"/>
                  <a:gd name="T37" fmla="*/ 2 h 874"/>
                  <a:gd name="T38" fmla="*/ 5 w 517"/>
                  <a:gd name="T39" fmla="*/ 3 h 874"/>
                  <a:gd name="T40" fmla="*/ 5 w 517"/>
                  <a:gd name="T41" fmla="*/ 3 h 874"/>
                  <a:gd name="T42" fmla="*/ 5 w 517"/>
                  <a:gd name="T43" fmla="*/ 3 h 874"/>
                  <a:gd name="T44" fmla="*/ 4 w 517"/>
                  <a:gd name="T45" fmla="*/ 4 h 874"/>
                  <a:gd name="T46" fmla="*/ 4 w 517"/>
                  <a:gd name="T47" fmla="*/ 4 h 874"/>
                  <a:gd name="T48" fmla="*/ 3 w 517"/>
                  <a:gd name="T49" fmla="*/ 4 h 874"/>
                  <a:gd name="T50" fmla="*/ 3 w 517"/>
                  <a:gd name="T51" fmla="*/ 3 h 874"/>
                  <a:gd name="T52" fmla="*/ 3 w 517"/>
                  <a:gd name="T53" fmla="*/ 3 h 874"/>
                  <a:gd name="T54" fmla="*/ 3 w 517"/>
                  <a:gd name="T55" fmla="*/ 3 h 874"/>
                  <a:gd name="T56" fmla="*/ 3 w 517"/>
                  <a:gd name="T57" fmla="*/ 3 h 874"/>
                  <a:gd name="T58" fmla="*/ 2 w 517"/>
                  <a:gd name="T59" fmla="*/ 1 h 874"/>
                  <a:gd name="T60" fmla="*/ 1 w 517"/>
                  <a:gd name="T61" fmla="*/ 1 h 874"/>
                  <a:gd name="T62" fmla="*/ 1 w 517"/>
                  <a:gd name="T63" fmla="*/ 1 h 874"/>
                  <a:gd name="T64" fmla="*/ 1 w 517"/>
                  <a:gd name="T65" fmla="*/ 1 h 874"/>
                  <a:gd name="T66" fmla="*/ 1 w 517"/>
                  <a:gd name="T67" fmla="*/ 1 h 874"/>
                  <a:gd name="T68" fmla="*/ 1 w 517"/>
                  <a:gd name="T69" fmla="*/ 1 h 874"/>
                  <a:gd name="T70" fmla="*/ 0 w 517"/>
                  <a:gd name="T71" fmla="*/ 1 h 874"/>
                  <a:gd name="T72" fmla="*/ 0 w 517"/>
                  <a:gd name="T73" fmla="*/ 0 h 8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17" h="874">
                    <a:moveTo>
                      <a:pt x="0" y="28"/>
                    </a:moveTo>
                    <a:lnTo>
                      <a:pt x="13" y="28"/>
                    </a:lnTo>
                    <a:lnTo>
                      <a:pt x="26" y="15"/>
                    </a:lnTo>
                    <a:lnTo>
                      <a:pt x="52" y="15"/>
                    </a:lnTo>
                    <a:lnTo>
                      <a:pt x="67" y="15"/>
                    </a:lnTo>
                    <a:lnTo>
                      <a:pt x="80" y="0"/>
                    </a:lnTo>
                    <a:lnTo>
                      <a:pt x="106" y="0"/>
                    </a:lnTo>
                    <a:lnTo>
                      <a:pt x="119" y="0"/>
                    </a:lnTo>
                    <a:lnTo>
                      <a:pt x="133" y="0"/>
                    </a:lnTo>
                    <a:lnTo>
                      <a:pt x="146" y="0"/>
                    </a:lnTo>
                    <a:lnTo>
                      <a:pt x="172" y="15"/>
                    </a:lnTo>
                    <a:lnTo>
                      <a:pt x="185" y="15"/>
                    </a:lnTo>
                    <a:lnTo>
                      <a:pt x="199" y="15"/>
                    </a:lnTo>
                    <a:lnTo>
                      <a:pt x="211" y="28"/>
                    </a:lnTo>
                    <a:lnTo>
                      <a:pt x="226" y="28"/>
                    </a:lnTo>
                    <a:lnTo>
                      <a:pt x="239" y="42"/>
                    </a:lnTo>
                    <a:lnTo>
                      <a:pt x="266" y="42"/>
                    </a:lnTo>
                    <a:lnTo>
                      <a:pt x="278" y="54"/>
                    </a:lnTo>
                    <a:lnTo>
                      <a:pt x="292" y="67"/>
                    </a:lnTo>
                    <a:lnTo>
                      <a:pt x="305" y="81"/>
                    </a:lnTo>
                    <a:lnTo>
                      <a:pt x="319" y="93"/>
                    </a:lnTo>
                    <a:lnTo>
                      <a:pt x="319" y="107"/>
                    </a:lnTo>
                    <a:lnTo>
                      <a:pt x="344" y="120"/>
                    </a:lnTo>
                    <a:lnTo>
                      <a:pt x="344" y="146"/>
                    </a:lnTo>
                    <a:lnTo>
                      <a:pt x="358" y="159"/>
                    </a:lnTo>
                    <a:lnTo>
                      <a:pt x="371" y="174"/>
                    </a:lnTo>
                    <a:lnTo>
                      <a:pt x="385" y="200"/>
                    </a:lnTo>
                    <a:lnTo>
                      <a:pt x="398" y="213"/>
                    </a:lnTo>
                    <a:lnTo>
                      <a:pt x="411" y="239"/>
                    </a:lnTo>
                    <a:lnTo>
                      <a:pt x="425" y="266"/>
                    </a:lnTo>
                    <a:lnTo>
                      <a:pt x="437" y="292"/>
                    </a:lnTo>
                    <a:lnTo>
                      <a:pt x="437" y="318"/>
                    </a:lnTo>
                    <a:lnTo>
                      <a:pt x="451" y="333"/>
                    </a:lnTo>
                    <a:lnTo>
                      <a:pt x="464" y="359"/>
                    </a:lnTo>
                    <a:lnTo>
                      <a:pt x="478" y="411"/>
                    </a:lnTo>
                    <a:lnTo>
                      <a:pt x="491" y="464"/>
                    </a:lnTo>
                    <a:lnTo>
                      <a:pt x="503" y="504"/>
                    </a:lnTo>
                    <a:lnTo>
                      <a:pt x="517" y="543"/>
                    </a:lnTo>
                    <a:lnTo>
                      <a:pt x="517" y="583"/>
                    </a:lnTo>
                    <a:lnTo>
                      <a:pt x="517" y="623"/>
                    </a:lnTo>
                    <a:lnTo>
                      <a:pt x="517" y="663"/>
                    </a:lnTo>
                    <a:lnTo>
                      <a:pt x="503" y="689"/>
                    </a:lnTo>
                    <a:lnTo>
                      <a:pt x="491" y="728"/>
                    </a:lnTo>
                    <a:lnTo>
                      <a:pt x="478" y="755"/>
                    </a:lnTo>
                    <a:lnTo>
                      <a:pt x="464" y="781"/>
                    </a:lnTo>
                    <a:lnTo>
                      <a:pt x="437" y="809"/>
                    </a:lnTo>
                    <a:lnTo>
                      <a:pt x="425" y="835"/>
                    </a:lnTo>
                    <a:lnTo>
                      <a:pt x="398" y="848"/>
                    </a:lnTo>
                    <a:lnTo>
                      <a:pt x="358" y="861"/>
                    </a:lnTo>
                    <a:lnTo>
                      <a:pt x="331" y="874"/>
                    </a:lnTo>
                    <a:lnTo>
                      <a:pt x="292" y="769"/>
                    </a:lnTo>
                    <a:lnTo>
                      <a:pt x="292" y="755"/>
                    </a:lnTo>
                    <a:lnTo>
                      <a:pt x="305" y="742"/>
                    </a:lnTo>
                    <a:lnTo>
                      <a:pt x="305" y="728"/>
                    </a:lnTo>
                    <a:lnTo>
                      <a:pt x="319" y="716"/>
                    </a:lnTo>
                    <a:lnTo>
                      <a:pt x="305" y="689"/>
                    </a:lnTo>
                    <a:lnTo>
                      <a:pt x="305" y="663"/>
                    </a:lnTo>
                    <a:lnTo>
                      <a:pt x="292" y="635"/>
                    </a:lnTo>
                    <a:lnTo>
                      <a:pt x="292" y="596"/>
                    </a:lnTo>
                    <a:lnTo>
                      <a:pt x="159" y="252"/>
                    </a:lnTo>
                    <a:lnTo>
                      <a:pt x="146" y="239"/>
                    </a:lnTo>
                    <a:lnTo>
                      <a:pt x="146" y="226"/>
                    </a:lnTo>
                    <a:lnTo>
                      <a:pt x="133" y="213"/>
                    </a:lnTo>
                    <a:lnTo>
                      <a:pt x="133" y="200"/>
                    </a:lnTo>
                    <a:lnTo>
                      <a:pt x="119" y="187"/>
                    </a:lnTo>
                    <a:lnTo>
                      <a:pt x="106" y="174"/>
                    </a:lnTo>
                    <a:lnTo>
                      <a:pt x="106" y="159"/>
                    </a:lnTo>
                    <a:lnTo>
                      <a:pt x="92" y="159"/>
                    </a:lnTo>
                    <a:lnTo>
                      <a:pt x="80" y="146"/>
                    </a:lnTo>
                    <a:lnTo>
                      <a:pt x="67" y="134"/>
                    </a:lnTo>
                    <a:lnTo>
                      <a:pt x="52" y="134"/>
                    </a:lnTo>
                    <a:lnTo>
                      <a:pt x="39" y="134"/>
                    </a:lnTo>
                    <a:lnTo>
                      <a:pt x="0" y="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94" name="Freeform 153"/>
              <p:cNvSpPr>
                <a:spLocks/>
              </p:cNvSpPr>
              <p:nvPr/>
            </p:nvSpPr>
            <p:spPr bwMode="auto">
              <a:xfrm>
                <a:off x="2181" y="3942"/>
                <a:ext cx="85" cy="99"/>
              </a:xfrm>
              <a:custGeom>
                <a:avLst/>
                <a:gdLst>
                  <a:gd name="T0" fmla="*/ 5 w 848"/>
                  <a:gd name="T1" fmla="*/ 6 h 1480"/>
                  <a:gd name="T2" fmla="*/ 1 w 848"/>
                  <a:gd name="T3" fmla="*/ 1 h 1480"/>
                  <a:gd name="T4" fmla="*/ 1 w 848"/>
                  <a:gd name="T5" fmla="*/ 1 h 1480"/>
                  <a:gd name="T6" fmla="*/ 1 w 848"/>
                  <a:gd name="T7" fmla="*/ 1 h 1480"/>
                  <a:gd name="T8" fmla="*/ 1 w 848"/>
                  <a:gd name="T9" fmla="*/ 1 h 1480"/>
                  <a:gd name="T10" fmla="*/ 1 w 848"/>
                  <a:gd name="T11" fmla="*/ 1 h 1480"/>
                  <a:gd name="T12" fmla="*/ 1 w 848"/>
                  <a:gd name="T13" fmla="*/ 1 h 1480"/>
                  <a:gd name="T14" fmla="*/ 1 w 848"/>
                  <a:gd name="T15" fmla="*/ 1 h 1480"/>
                  <a:gd name="T16" fmla="*/ 1 w 848"/>
                  <a:gd name="T17" fmla="*/ 1 h 1480"/>
                  <a:gd name="T18" fmla="*/ 1 w 848"/>
                  <a:gd name="T19" fmla="*/ 1 h 1480"/>
                  <a:gd name="T20" fmla="*/ 0 w 848"/>
                  <a:gd name="T21" fmla="*/ 1 h 1480"/>
                  <a:gd name="T22" fmla="*/ 0 w 848"/>
                  <a:gd name="T23" fmla="*/ 1 h 1480"/>
                  <a:gd name="T24" fmla="*/ 0 w 848"/>
                  <a:gd name="T25" fmla="*/ 1 h 1480"/>
                  <a:gd name="T26" fmla="*/ 0 w 848"/>
                  <a:gd name="T27" fmla="*/ 1 h 1480"/>
                  <a:gd name="T28" fmla="*/ 0 w 848"/>
                  <a:gd name="T29" fmla="*/ 1 h 1480"/>
                  <a:gd name="T30" fmla="*/ 0 w 848"/>
                  <a:gd name="T31" fmla="*/ 1 h 1480"/>
                  <a:gd name="T32" fmla="*/ 0 w 848"/>
                  <a:gd name="T33" fmla="*/ 1 h 1480"/>
                  <a:gd name="T34" fmla="*/ 0 w 848"/>
                  <a:gd name="T35" fmla="*/ 1 h 1480"/>
                  <a:gd name="T36" fmla="*/ 0 w 848"/>
                  <a:gd name="T37" fmla="*/ 1 h 1480"/>
                  <a:gd name="T38" fmla="*/ 0 w 848"/>
                  <a:gd name="T39" fmla="*/ 1 h 1480"/>
                  <a:gd name="T40" fmla="*/ 0 w 848"/>
                  <a:gd name="T41" fmla="*/ 1 h 1480"/>
                  <a:gd name="T42" fmla="*/ 0 w 848"/>
                  <a:gd name="T43" fmla="*/ 0 h 1480"/>
                  <a:gd name="T44" fmla="*/ 0 w 848"/>
                  <a:gd name="T45" fmla="*/ 0 h 1480"/>
                  <a:gd name="T46" fmla="*/ 3 w 848"/>
                  <a:gd name="T47" fmla="*/ 0 h 1480"/>
                  <a:gd name="T48" fmla="*/ 7 w 848"/>
                  <a:gd name="T49" fmla="*/ 5 h 1480"/>
                  <a:gd name="T50" fmla="*/ 7 w 848"/>
                  <a:gd name="T51" fmla="*/ 5 h 1480"/>
                  <a:gd name="T52" fmla="*/ 7 w 848"/>
                  <a:gd name="T53" fmla="*/ 5 h 1480"/>
                  <a:gd name="T54" fmla="*/ 8 w 848"/>
                  <a:gd name="T55" fmla="*/ 5 h 1480"/>
                  <a:gd name="T56" fmla="*/ 8 w 848"/>
                  <a:gd name="T57" fmla="*/ 6 h 1480"/>
                  <a:gd name="T58" fmla="*/ 8 w 848"/>
                  <a:gd name="T59" fmla="*/ 6 h 1480"/>
                  <a:gd name="T60" fmla="*/ 8 w 848"/>
                  <a:gd name="T61" fmla="*/ 6 h 1480"/>
                  <a:gd name="T62" fmla="*/ 8 w 848"/>
                  <a:gd name="T63" fmla="*/ 6 h 1480"/>
                  <a:gd name="T64" fmla="*/ 8 w 848"/>
                  <a:gd name="T65" fmla="*/ 6 h 1480"/>
                  <a:gd name="T66" fmla="*/ 8 w 848"/>
                  <a:gd name="T67" fmla="*/ 6 h 1480"/>
                  <a:gd name="T68" fmla="*/ 8 w 848"/>
                  <a:gd name="T69" fmla="*/ 6 h 1480"/>
                  <a:gd name="T70" fmla="*/ 8 w 848"/>
                  <a:gd name="T71" fmla="*/ 6 h 1480"/>
                  <a:gd name="T72" fmla="*/ 8 w 848"/>
                  <a:gd name="T73" fmla="*/ 6 h 1480"/>
                  <a:gd name="T74" fmla="*/ 8 w 848"/>
                  <a:gd name="T75" fmla="*/ 6 h 1480"/>
                  <a:gd name="T76" fmla="*/ 8 w 848"/>
                  <a:gd name="T77" fmla="*/ 6 h 1480"/>
                  <a:gd name="T78" fmla="*/ 8 w 848"/>
                  <a:gd name="T79" fmla="*/ 6 h 1480"/>
                  <a:gd name="T80" fmla="*/ 9 w 848"/>
                  <a:gd name="T81" fmla="*/ 6 h 1480"/>
                  <a:gd name="T82" fmla="*/ 8 w 848"/>
                  <a:gd name="T83" fmla="*/ 6 h 1480"/>
                  <a:gd name="T84" fmla="*/ 8 w 848"/>
                  <a:gd name="T85" fmla="*/ 6 h 1480"/>
                  <a:gd name="T86" fmla="*/ 8 w 848"/>
                  <a:gd name="T87" fmla="*/ 6 h 1480"/>
                  <a:gd name="T88" fmla="*/ 6 w 848"/>
                  <a:gd name="T89" fmla="*/ 7 h 1480"/>
                  <a:gd name="T90" fmla="*/ 5 w 848"/>
                  <a:gd name="T91" fmla="*/ 7 h 1480"/>
                  <a:gd name="T92" fmla="*/ 5 w 848"/>
                  <a:gd name="T93" fmla="*/ 7 h 1480"/>
                  <a:gd name="T94" fmla="*/ 5 w 848"/>
                  <a:gd name="T95" fmla="*/ 6 h 1480"/>
                  <a:gd name="T96" fmla="*/ 5 w 848"/>
                  <a:gd name="T97" fmla="*/ 6 h 1480"/>
                  <a:gd name="T98" fmla="*/ 5 w 848"/>
                  <a:gd name="T99" fmla="*/ 6 h 1480"/>
                  <a:gd name="T100" fmla="*/ 5 w 848"/>
                  <a:gd name="T101" fmla="*/ 6 h 1480"/>
                  <a:gd name="T102" fmla="*/ 5 w 848"/>
                  <a:gd name="T103" fmla="*/ 6 h 1480"/>
                  <a:gd name="T104" fmla="*/ 5 w 848"/>
                  <a:gd name="T105" fmla="*/ 6 h 1480"/>
                  <a:gd name="T106" fmla="*/ 5 w 848"/>
                  <a:gd name="T107" fmla="*/ 6 h 1480"/>
                  <a:gd name="T108" fmla="*/ 5 w 848"/>
                  <a:gd name="T109" fmla="*/ 6 h 1480"/>
                  <a:gd name="T110" fmla="*/ 5 w 848"/>
                  <a:gd name="T111" fmla="*/ 6 h 1480"/>
                  <a:gd name="T112" fmla="*/ 5 w 848"/>
                  <a:gd name="T113" fmla="*/ 6 h 1480"/>
                  <a:gd name="T114" fmla="*/ 5 w 848"/>
                  <a:gd name="T115" fmla="*/ 6 h 1480"/>
                  <a:gd name="T116" fmla="*/ 5 w 848"/>
                  <a:gd name="T117" fmla="*/ 6 h 1480"/>
                  <a:gd name="T118" fmla="*/ 5 w 848"/>
                  <a:gd name="T119" fmla="*/ 6 h 1480"/>
                  <a:gd name="T120" fmla="*/ 5 w 848"/>
                  <a:gd name="T121" fmla="*/ 6 h 1480"/>
                  <a:gd name="T122" fmla="*/ 5 w 848"/>
                  <a:gd name="T123" fmla="*/ 6 h 1480"/>
                  <a:gd name="T124" fmla="*/ 5 w 848"/>
                  <a:gd name="T125" fmla="*/ 6 h 14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48" h="1480">
                    <a:moveTo>
                      <a:pt x="503" y="1282"/>
                    </a:moveTo>
                    <a:lnTo>
                      <a:pt x="106" y="263"/>
                    </a:lnTo>
                    <a:lnTo>
                      <a:pt x="106" y="250"/>
                    </a:lnTo>
                    <a:lnTo>
                      <a:pt x="106" y="237"/>
                    </a:lnTo>
                    <a:lnTo>
                      <a:pt x="92" y="237"/>
                    </a:lnTo>
                    <a:lnTo>
                      <a:pt x="92" y="224"/>
                    </a:lnTo>
                    <a:lnTo>
                      <a:pt x="79" y="224"/>
                    </a:lnTo>
                    <a:lnTo>
                      <a:pt x="79" y="210"/>
                    </a:lnTo>
                    <a:lnTo>
                      <a:pt x="67" y="210"/>
                    </a:lnTo>
                    <a:lnTo>
                      <a:pt x="52" y="210"/>
                    </a:lnTo>
                    <a:lnTo>
                      <a:pt x="39" y="210"/>
                    </a:lnTo>
                    <a:lnTo>
                      <a:pt x="39" y="197"/>
                    </a:lnTo>
                    <a:lnTo>
                      <a:pt x="25" y="197"/>
                    </a:lnTo>
                    <a:lnTo>
                      <a:pt x="25" y="184"/>
                    </a:lnTo>
                    <a:lnTo>
                      <a:pt x="12" y="184"/>
                    </a:lnTo>
                    <a:lnTo>
                      <a:pt x="12" y="171"/>
                    </a:lnTo>
                    <a:lnTo>
                      <a:pt x="12" y="158"/>
                    </a:lnTo>
                    <a:lnTo>
                      <a:pt x="0" y="145"/>
                    </a:lnTo>
                    <a:lnTo>
                      <a:pt x="0" y="132"/>
                    </a:lnTo>
                    <a:lnTo>
                      <a:pt x="0" y="117"/>
                    </a:lnTo>
                    <a:lnTo>
                      <a:pt x="12" y="117"/>
                    </a:lnTo>
                    <a:lnTo>
                      <a:pt x="12" y="104"/>
                    </a:lnTo>
                    <a:lnTo>
                      <a:pt x="25" y="92"/>
                    </a:lnTo>
                    <a:lnTo>
                      <a:pt x="278" y="0"/>
                    </a:lnTo>
                    <a:lnTo>
                      <a:pt x="743" y="1203"/>
                    </a:lnTo>
                    <a:lnTo>
                      <a:pt x="743" y="1215"/>
                    </a:lnTo>
                    <a:lnTo>
                      <a:pt x="743" y="1228"/>
                    </a:lnTo>
                    <a:lnTo>
                      <a:pt x="755" y="1228"/>
                    </a:lnTo>
                    <a:lnTo>
                      <a:pt x="755" y="1243"/>
                    </a:lnTo>
                    <a:lnTo>
                      <a:pt x="769" y="1243"/>
                    </a:lnTo>
                    <a:lnTo>
                      <a:pt x="769" y="1256"/>
                    </a:lnTo>
                    <a:lnTo>
                      <a:pt x="782" y="1256"/>
                    </a:lnTo>
                    <a:lnTo>
                      <a:pt x="796" y="1256"/>
                    </a:lnTo>
                    <a:lnTo>
                      <a:pt x="796" y="1269"/>
                    </a:lnTo>
                    <a:lnTo>
                      <a:pt x="809" y="1269"/>
                    </a:lnTo>
                    <a:lnTo>
                      <a:pt x="821" y="1282"/>
                    </a:lnTo>
                    <a:lnTo>
                      <a:pt x="821" y="1295"/>
                    </a:lnTo>
                    <a:lnTo>
                      <a:pt x="835" y="1295"/>
                    </a:lnTo>
                    <a:lnTo>
                      <a:pt x="835" y="1309"/>
                    </a:lnTo>
                    <a:lnTo>
                      <a:pt x="835" y="1321"/>
                    </a:lnTo>
                    <a:lnTo>
                      <a:pt x="848" y="1335"/>
                    </a:lnTo>
                    <a:lnTo>
                      <a:pt x="835" y="1348"/>
                    </a:lnTo>
                    <a:lnTo>
                      <a:pt x="835" y="1361"/>
                    </a:lnTo>
                    <a:lnTo>
                      <a:pt x="821" y="1374"/>
                    </a:lnTo>
                    <a:lnTo>
                      <a:pt x="544" y="1480"/>
                    </a:lnTo>
                    <a:lnTo>
                      <a:pt x="529" y="1480"/>
                    </a:lnTo>
                    <a:lnTo>
                      <a:pt x="517" y="1467"/>
                    </a:lnTo>
                    <a:lnTo>
                      <a:pt x="503" y="1454"/>
                    </a:lnTo>
                    <a:lnTo>
                      <a:pt x="503" y="1441"/>
                    </a:lnTo>
                    <a:lnTo>
                      <a:pt x="490" y="1428"/>
                    </a:lnTo>
                    <a:lnTo>
                      <a:pt x="490" y="1414"/>
                    </a:lnTo>
                    <a:lnTo>
                      <a:pt x="490" y="1402"/>
                    </a:lnTo>
                    <a:lnTo>
                      <a:pt x="490" y="1387"/>
                    </a:lnTo>
                    <a:lnTo>
                      <a:pt x="490" y="1374"/>
                    </a:lnTo>
                    <a:lnTo>
                      <a:pt x="503" y="1374"/>
                    </a:lnTo>
                    <a:lnTo>
                      <a:pt x="503" y="1361"/>
                    </a:lnTo>
                    <a:lnTo>
                      <a:pt x="503" y="1348"/>
                    </a:lnTo>
                    <a:lnTo>
                      <a:pt x="517" y="1335"/>
                    </a:lnTo>
                    <a:lnTo>
                      <a:pt x="517" y="1321"/>
                    </a:lnTo>
                    <a:lnTo>
                      <a:pt x="503" y="1309"/>
                    </a:lnTo>
                    <a:lnTo>
                      <a:pt x="503" y="1295"/>
                    </a:lnTo>
                    <a:lnTo>
                      <a:pt x="503" y="12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95" name="Freeform 154"/>
              <p:cNvSpPr>
                <a:spLocks/>
              </p:cNvSpPr>
              <p:nvPr/>
            </p:nvSpPr>
            <p:spPr bwMode="auto">
              <a:xfrm>
                <a:off x="2144" y="3957"/>
                <a:ext cx="51" cy="59"/>
              </a:xfrm>
              <a:custGeom>
                <a:avLst/>
                <a:gdLst>
                  <a:gd name="T0" fmla="*/ 0 w 517"/>
                  <a:gd name="T1" fmla="*/ 0 h 873"/>
                  <a:gd name="T2" fmla="*/ 0 w 517"/>
                  <a:gd name="T3" fmla="*/ 0 h 873"/>
                  <a:gd name="T4" fmla="*/ 1 w 517"/>
                  <a:gd name="T5" fmla="*/ 0 h 873"/>
                  <a:gd name="T6" fmla="*/ 1 w 517"/>
                  <a:gd name="T7" fmla="*/ 0 h 873"/>
                  <a:gd name="T8" fmla="*/ 2 w 517"/>
                  <a:gd name="T9" fmla="*/ 0 h 873"/>
                  <a:gd name="T10" fmla="*/ 2 w 517"/>
                  <a:gd name="T11" fmla="*/ 0 h 873"/>
                  <a:gd name="T12" fmla="*/ 2 w 517"/>
                  <a:gd name="T13" fmla="*/ 0 h 873"/>
                  <a:gd name="T14" fmla="*/ 2 w 517"/>
                  <a:gd name="T15" fmla="*/ 0 h 873"/>
                  <a:gd name="T16" fmla="*/ 3 w 517"/>
                  <a:gd name="T17" fmla="*/ 0 h 873"/>
                  <a:gd name="T18" fmla="*/ 3 w 517"/>
                  <a:gd name="T19" fmla="*/ 0 h 873"/>
                  <a:gd name="T20" fmla="*/ 3 w 517"/>
                  <a:gd name="T21" fmla="*/ 1 h 873"/>
                  <a:gd name="T22" fmla="*/ 3 w 517"/>
                  <a:gd name="T23" fmla="*/ 1 h 873"/>
                  <a:gd name="T24" fmla="*/ 4 w 517"/>
                  <a:gd name="T25" fmla="*/ 1 h 873"/>
                  <a:gd name="T26" fmla="*/ 4 w 517"/>
                  <a:gd name="T27" fmla="*/ 1 h 873"/>
                  <a:gd name="T28" fmla="*/ 4 w 517"/>
                  <a:gd name="T29" fmla="*/ 1 h 873"/>
                  <a:gd name="T30" fmla="*/ 4 w 517"/>
                  <a:gd name="T31" fmla="*/ 1 h 873"/>
                  <a:gd name="T32" fmla="*/ 5 w 517"/>
                  <a:gd name="T33" fmla="*/ 2 h 873"/>
                  <a:gd name="T34" fmla="*/ 5 w 517"/>
                  <a:gd name="T35" fmla="*/ 2 h 873"/>
                  <a:gd name="T36" fmla="*/ 5 w 517"/>
                  <a:gd name="T37" fmla="*/ 3 h 873"/>
                  <a:gd name="T38" fmla="*/ 5 w 517"/>
                  <a:gd name="T39" fmla="*/ 3 h 873"/>
                  <a:gd name="T40" fmla="*/ 5 w 517"/>
                  <a:gd name="T41" fmla="*/ 3 h 873"/>
                  <a:gd name="T42" fmla="*/ 5 w 517"/>
                  <a:gd name="T43" fmla="*/ 4 h 873"/>
                  <a:gd name="T44" fmla="*/ 4 w 517"/>
                  <a:gd name="T45" fmla="*/ 4 h 873"/>
                  <a:gd name="T46" fmla="*/ 3 w 517"/>
                  <a:gd name="T47" fmla="*/ 4 h 873"/>
                  <a:gd name="T48" fmla="*/ 3 w 517"/>
                  <a:gd name="T49" fmla="*/ 4 h 873"/>
                  <a:gd name="T50" fmla="*/ 3 w 517"/>
                  <a:gd name="T51" fmla="*/ 3 h 873"/>
                  <a:gd name="T52" fmla="*/ 3 w 517"/>
                  <a:gd name="T53" fmla="*/ 3 h 873"/>
                  <a:gd name="T54" fmla="*/ 3 w 517"/>
                  <a:gd name="T55" fmla="*/ 3 h 873"/>
                  <a:gd name="T56" fmla="*/ 3 w 517"/>
                  <a:gd name="T57" fmla="*/ 3 h 873"/>
                  <a:gd name="T58" fmla="*/ 1 w 517"/>
                  <a:gd name="T59" fmla="*/ 1 h 873"/>
                  <a:gd name="T60" fmla="*/ 1 w 517"/>
                  <a:gd name="T61" fmla="*/ 1 h 873"/>
                  <a:gd name="T62" fmla="*/ 1 w 517"/>
                  <a:gd name="T63" fmla="*/ 1 h 873"/>
                  <a:gd name="T64" fmla="*/ 1 w 517"/>
                  <a:gd name="T65" fmla="*/ 1 h 873"/>
                  <a:gd name="T66" fmla="*/ 1 w 517"/>
                  <a:gd name="T67" fmla="*/ 1 h 873"/>
                  <a:gd name="T68" fmla="*/ 0 w 517"/>
                  <a:gd name="T69" fmla="*/ 1 h 873"/>
                  <a:gd name="T70" fmla="*/ 0 w 517"/>
                  <a:gd name="T71" fmla="*/ 0 h 8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17" h="873">
                    <a:moveTo>
                      <a:pt x="0" y="26"/>
                    </a:moveTo>
                    <a:lnTo>
                      <a:pt x="27" y="13"/>
                    </a:lnTo>
                    <a:lnTo>
                      <a:pt x="39" y="13"/>
                    </a:lnTo>
                    <a:lnTo>
                      <a:pt x="53" y="13"/>
                    </a:lnTo>
                    <a:lnTo>
                      <a:pt x="79" y="0"/>
                    </a:lnTo>
                    <a:lnTo>
                      <a:pt x="92" y="0"/>
                    </a:lnTo>
                    <a:lnTo>
                      <a:pt x="120" y="0"/>
                    </a:lnTo>
                    <a:lnTo>
                      <a:pt x="133" y="0"/>
                    </a:lnTo>
                    <a:lnTo>
                      <a:pt x="146" y="0"/>
                    </a:lnTo>
                    <a:lnTo>
                      <a:pt x="159" y="0"/>
                    </a:lnTo>
                    <a:lnTo>
                      <a:pt x="186" y="13"/>
                    </a:lnTo>
                    <a:lnTo>
                      <a:pt x="199" y="13"/>
                    </a:lnTo>
                    <a:lnTo>
                      <a:pt x="212" y="13"/>
                    </a:lnTo>
                    <a:lnTo>
                      <a:pt x="225" y="26"/>
                    </a:lnTo>
                    <a:lnTo>
                      <a:pt x="238" y="39"/>
                    </a:lnTo>
                    <a:lnTo>
                      <a:pt x="252" y="39"/>
                    </a:lnTo>
                    <a:lnTo>
                      <a:pt x="264" y="52"/>
                    </a:lnTo>
                    <a:lnTo>
                      <a:pt x="279" y="67"/>
                    </a:lnTo>
                    <a:lnTo>
                      <a:pt x="292" y="79"/>
                    </a:lnTo>
                    <a:lnTo>
                      <a:pt x="305" y="93"/>
                    </a:lnTo>
                    <a:lnTo>
                      <a:pt x="319" y="106"/>
                    </a:lnTo>
                    <a:lnTo>
                      <a:pt x="331" y="118"/>
                    </a:lnTo>
                    <a:lnTo>
                      <a:pt x="345" y="145"/>
                    </a:lnTo>
                    <a:lnTo>
                      <a:pt x="358" y="159"/>
                    </a:lnTo>
                    <a:lnTo>
                      <a:pt x="372" y="171"/>
                    </a:lnTo>
                    <a:lnTo>
                      <a:pt x="384" y="198"/>
                    </a:lnTo>
                    <a:lnTo>
                      <a:pt x="397" y="210"/>
                    </a:lnTo>
                    <a:lnTo>
                      <a:pt x="411" y="238"/>
                    </a:lnTo>
                    <a:lnTo>
                      <a:pt x="411" y="264"/>
                    </a:lnTo>
                    <a:lnTo>
                      <a:pt x="424" y="277"/>
                    </a:lnTo>
                    <a:lnTo>
                      <a:pt x="439" y="304"/>
                    </a:lnTo>
                    <a:lnTo>
                      <a:pt x="451" y="330"/>
                    </a:lnTo>
                    <a:lnTo>
                      <a:pt x="464" y="357"/>
                    </a:lnTo>
                    <a:lnTo>
                      <a:pt x="478" y="410"/>
                    </a:lnTo>
                    <a:lnTo>
                      <a:pt x="491" y="462"/>
                    </a:lnTo>
                    <a:lnTo>
                      <a:pt x="504" y="503"/>
                    </a:lnTo>
                    <a:lnTo>
                      <a:pt x="504" y="543"/>
                    </a:lnTo>
                    <a:lnTo>
                      <a:pt x="517" y="582"/>
                    </a:lnTo>
                    <a:lnTo>
                      <a:pt x="517" y="621"/>
                    </a:lnTo>
                    <a:lnTo>
                      <a:pt x="504" y="661"/>
                    </a:lnTo>
                    <a:lnTo>
                      <a:pt x="504" y="701"/>
                    </a:lnTo>
                    <a:lnTo>
                      <a:pt x="491" y="728"/>
                    </a:lnTo>
                    <a:lnTo>
                      <a:pt x="478" y="753"/>
                    </a:lnTo>
                    <a:lnTo>
                      <a:pt x="464" y="780"/>
                    </a:lnTo>
                    <a:lnTo>
                      <a:pt x="439" y="806"/>
                    </a:lnTo>
                    <a:lnTo>
                      <a:pt x="411" y="820"/>
                    </a:lnTo>
                    <a:lnTo>
                      <a:pt x="384" y="845"/>
                    </a:lnTo>
                    <a:lnTo>
                      <a:pt x="358" y="860"/>
                    </a:lnTo>
                    <a:lnTo>
                      <a:pt x="319" y="873"/>
                    </a:lnTo>
                    <a:lnTo>
                      <a:pt x="279" y="767"/>
                    </a:lnTo>
                    <a:lnTo>
                      <a:pt x="292" y="753"/>
                    </a:lnTo>
                    <a:lnTo>
                      <a:pt x="305" y="741"/>
                    </a:lnTo>
                    <a:lnTo>
                      <a:pt x="305" y="728"/>
                    </a:lnTo>
                    <a:lnTo>
                      <a:pt x="305" y="714"/>
                    </a:lnTo>
                    <a:lnTo>
                      <a:pt x="305" y="687"/>
                    </a:lnTo>
                    <a:lnTo>
                      <a:pt x="305" y="661"/>
                    </a:lnTo>
                    <a:lnTo>
                      <a:pt x="292" y="635"/>
                    </a:lnTo>
                    <a:lnTo>
                      <a:pt x="279" y="595"/>
                    </a:lnTo>
                    <a:lnTo>
                      <a:pt x="146" y="252"/>
                    </a:lnTo>
                    <a:lnTo>
                      <a:pt x="146" y="238"/>
                    </a:lnTo>
                    <a:lnTo>
                      <a:pt x="133" y="225"/>
                    </a:lnTo>
                    <a:lnTo>
                      <a:pt x="133" y="210"/>
                    </a:lnTo>
                    <a:lnTo>
                      <a:pt x="120" y="198"/>
                    </a:lnTo>
                    <a:lnTo>
                      <a:pt x="120" y="185"/>
                    </a:lnTo>
                    <a:lnTo>
                      <a:pt x="105" y="171"/>
                    </a:lnTo>
                    <a:lnTo>
                      <a:pt x="92" y="159"/>
                    </a:lnTo>
                    <a:lnTo>
                      <a:pt x="79" y="145"/>
                    </a:lnTo>
                    <a:lnTo>
                      <a:pt x="66" y="145"/>
                    </a:lnTo>
                    <a:lnTo>
                      <a:pt x="66" y="132"/>
                    </a:lnTo>
                    <a:lnTo>
                      <a:pt x="53" y="132"/>
                    </a:lnTo>
                    <a:lnTo>
                      <a:pt x="39" y="132"/>
                    </a:lnTo>
                    <a:lnTo>
                      <a:pt x="0" y="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96" name="Freeform 155"/>
              <p:cNvSpPr>
                <a:spLocks/>
              </p:cNvSpPr>
              <p:nvPr/>
            </p:nvSpPr>
            <p:spPr bwMode="auto">
              <a:xfrm>
                <a:off x="2112" y="3960"/>
                <a:ext cx="83" cy="99"/>
              </a:xfrm>
              <a:custGeom>
                <a:avLst/>
                <a:gdLst>
                  <a:gd name="T0" fmla="*/ 5 w 835"/>
                  <a:gd name="T1" fmla="*/ 6 h 1483"/>
                  <a:gd name="T2" fmla="*/ 1 w 835"/>
                  <a:gd name="T3" fmla="*/ 1 h 1483"/>
                  <a:gd name="T4" fmla="*/ 1 w 835"/>
                  <a:gd name="T5" fmla="*/ 1 h 1483"/>
                  <a:gd name="T6" fmla="*/ 1 w 835"/>
                  <a:gd name="T7" fmla="*/ 1 h 1483"/>
                  <a:gd name="T8" fmla="*/ 1 w 835"/>
                  <a:gd name="T9" fmla="*/ 1 h 1483"/>
                  <a:gd name="T10" fmla="*/ 1 w 835"/>
                  <a:gd name="T11" fmla="*/ 1 h 1483"/>
                  <a:gd name="T12" fmla="*/ 1 w 835"/>
                  <a:gd name="T13" fmla="*/ 1 h 1483"/>
                  <a:gd name="T14" fmla="*/ 1 w 835"/>
                  <a:gd name="T15" fmla="*/ 1 h 1483"/>
                  <a:gd name="T16" fmla="*/ 0 w 835"/>
                  <a:gd name="T17" fmla="*/ 1 h 1483"/>
                  <a:gd name="T18" fmla="*/ 0 w 835"/>
                  <a:gd name="T19" fmla="*/ 1 h 1483"/>
                  <a:gd name="T20" fmla="*/ 0 w 835"/>
                  <a:gd name="T21" fmla="*/ 1 h 1483"/>
                  <a:gd name="T22" fmla="*/ 0 w 835"/>
                  <a:gd name="T23" fmla="*/ 1 h 1483"/>
                  <a:gd name="T24" fmla="*/ 0 w 835"/>
                  <a:gd name="T25" fmla="*/ 1 h 1483"/>
                  <a:gd name="T26" fmla="*/ 0 w 835"/>
                  <a:gd name="T27" fmla="*/ 1 h 1483"/>
                  <a:gd name="T28" fmla="*/ 0 w 835"/>
                  <a:gd name="T29" fmla="*/ 1 h 1483"/>
                  <a:gd name="T30" fmla="*/ 0 w 835"/>
                  <a:gd name="T31" fmla="*/ 1 h 1483"/>
                  <a:gd name="T32" fmla="*/ 0 w 835"/>
                  <a:gd name="T33" fmla="*/ 1 h 1483"/>
                  <a:gd name="T34" fmla="*/ 0 w 835"/>
                  <a:gd name="T35" fmla="*/ 1 h 1483"/>
                  <a:gd name="T36" fmla="*/ 0 w 835"/>
                  <a:gd name="T37" fmla="*/ 0 h 1483"/>
                  <a:gd name="T38" fmla="*/ 0 w 835"/>
                  <a:gd name="T39" fmla="*/ 0 h 1483"/>
                  <a:gd name="T40" fmla="*/ 3 w 835"/>
                  <a:gd name="T41" fmla="*/ 0 h 1483"/>
                  <a:gd name="T42" fmla="*/ 7 w 835"/>
                  <a:gd name="T43" fmla="*/ 5 h 1483"/>
                  <a:gd name="T44" fmla="*/ 7 w 835"/>
                  <a:gd name="T45" fmla="*/ 5 h 1483"/>
                  <a:gd name="T46" fmla="*/ 7 w 835"/>
                  <a:gd name="T47" fmla="*/ 5 h 1483"/>
                  <a:gd name="T48" fmla="*/ 7 w 835"/>
                  <a:gd name="T49" fmla="*/ 6 h 1483"/>
                  <a:gd name="T50" fmla="*/ 7 w 835"/>
                  <a:gd name="T51" fmla="*/ 6 h 1483"/>
                  <a:gd name="T52" fmla="*/ 8 w 835"/>
                  <a:gd name="T53" fmla="*/ 6 h 1483"/>
                  <a:gd name="T54" fmla="*/ 8 w 835"/>
                  <a:gd name="T55" fmla="*/ 6 h 1483"/>
                  <a:gd name="T56" fmla="*/ 8 w 835"/>
                  <a:gd name="T57" fmla="*/ 6 h 1483"/>
                  <a:gd name="T58" fmla="*/ 8 w 835"/>
                  <a:gd name="T59" fmla="*/ 6 h 1483"/>
                  <a:gd name="T60" fmla="*/ 8 w 835"/>
                  <a:gd name="T61" fmla="*/ 6 h 1483"/>
                  <a:gd name="T62" fmla="*/ 8 w 835"/>
                  <a:gd name="T63" fmla="*/ 6 h 1483"/>
                  <a:gd name="T64" fmla="*/ 8 w 835"/>
                  <a:gd name="T65" fmla="*/ 6 h 1483"/>
                  <a:gd name="T66" fmla="*/ 8 w 835"/>
                  <a:gd name="T67" fmla="*/ 6 h 1483"/>
                  <a:gd name="T68" fmla="*/ 8 w 835"/>
                  <a:gd name="T69" fmla="*/ 6 h 1483"/>
                  <a:gd name="T70" fmla="*/ 8 w 835"/>
                  <a:gd name="T71" fmla="*/ 6 h 1483"/>
                  <a:gd name="T72" fmla="*/ 8 w 835"/>
                  <a:gd name="T73" fmla="*/ 6 h 1483"/>
                  <a:gd name="T74" fmla="*/ 8 w 835"/>
                  <a:gd name="T75" fmla="*/ 6 h 1483"/>
                  <a:gd name="T76" fmla="*/ 8 w 835"/>
                  <a:gd name="T77" fmla="*/ 6 h 1483"/>
                  <a:gd name="T78" fmla="*/ 8 w 835"/>
                  <a:gd name="T79" fmla="*/ 6 h 1483"/>
                  <a:gd name="T80" fmla="*/ 8 w 835"/>
                  <a:gd name="T81" fmla="*/ 6 h 1483"/>
                  <a:gd name="T82" fmla="*/ 8 w 835"/>
                  <a:gd name="T83" fmla="*/ 6 h 1483"/>
                  <a:gd name="T84" fmla="*/ 5 w 835"/>
                  <a:gd name="T85" fmla="*/ 7 h 1483"/>
                  <a:gd name="T86" fmla="*/ 5 w 835"/>
                  <a:gd name="T87" fmla="*/ 7 h 1483"/>
                  <a:gd name="T88" fmla="*/ 5 w 835"/>
                  <a:gd name="T89" fmla="*/ 7 h 1483"/>
                  <a:gd name="T90" fmla="*/ 5 w 835"/>
                  <a:gd name="T91" fmla="*/ 7 h 1483"/>
                  <a:gd name="T92" fmla="*/ 5 w 835"/>
                  <a:gd name="T93" fmla="*/ 7 h 1483"/>
                  <a:gd name="T94" fmla="*/ 5 w 835"/>
                  <a:gd name="T95" fmla="*/ 6 h 1483"/>
                  <a:gd name="T96" fmla="*/ 5 w 835"/>
                  <a:gd name="T97" fmla="*/ 6 h 1483"/>
                  <a:gd name="T98" fmla="*/ 5 w 835"/>
                  <a:gd name="T99" fmla="*/ 6 h 1483"/>
                  <a:gd name="T100" fmla="*/ 5 w 835"/>
                  <a:gd name="T101" fmla="*/ 6 h 1483"/>
                  <a:gd name="T102" fmla="*/ 5 w 835"/>
                  <a:gd name="T103" fmla="*/ 6 h 1483"/>
                  <a:gd name="T104" fmla="*/ 5 w 835"/>
                  <a:gd name="T105" fmla="*/ 6 h 1483"/>
                  <a:gd name="T106" fmla="*/ 5 w 835"/>
                  <a:gd name="T107" fmla="*/ 6 h 1483"/>
                  <a:gd name="T108" fmla="*/ 5 w 835"/>
                  <a:gd name="T109" fmla="*/ 6 h 1483"/>
                  <a:gd name="T110" fmla="*/ 5 w 835"/>
                  <a:gd name="T111" fmla="*/ 6 h 1483"/>
                  <a:gd name="T112" fmla="*/ 5 w 835"/>
                  <a:gd name="T113" fmla="*/ 6 h 1483"/>
                  <a:gd name="T114" fmla="*/ 5 w 835"/>
                  <a:gd name="T115" fmla="*/ 6 h 1483"/>
                  <a:gd name="T116" fmla="*/ 5 w 835"/>
                  <a:gd name="T117" fmla="*/ 6 h 1483"/>
                  <a:gd name="T118" fmla="*/ 5 w 835"/>
                  <a:gd name="T119" fmla="*/ 6 h 1483"/>
                  <a:gd name="T120" fmla="*/ 5 w 835"/>
                  <a:gd name="T121" fmla="*/ 6 h 1483"/>
                  <a:gd name="T122" fmla="*/ 5 w 835"/>
                  <a:gd name="T123" fmla="*/ 6 h 1483"/>
                  <a:gd name="T124" fmla="*/ 5 w 835"/>
                  <a:gd name="T125" fmla="*/ 6 h 14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35" h="1483">
                    <a:moveTo>
                      <a:pt x="490" y="1283"/>
                    </a:moveTo>
                    <a:lnTo>
                      <a:pt x="105" y="265"/>
                    </a:lnTo>
                    <a:lnTo>
                      <a:pt x="105" y="252"/>
                    </a:lnTo>
                    <a:lnTo>
                      <a:pt x="92" y="252"/>
                    </a:lnTo>
                    <a:lnTo>
                      <a:pt x="92" y="238"/>
                    </a:lnTo>
                    <a:lnTo>
                      <a:pt x="92" y="225"/>
                    </a:lnTo>
                    <a:lnTo>
                      <a:pt x="78" y="225"/>
                    </a:lnTo>
                    <a:lnTo>
                      <a:pt x="65" y="213"/>
                    </a:lnTo>
                    <a:lnTo>
                      <a:pt x="53" y="213"/>
                    </a:lnTo>
                    <a:lnTo>
                      <a:pt x="39" y="213"/>
                    </a:lnTo>
                    <a:lnTo>
                      <a:pt x="39" y="199"/>
                    </a:lnTo>
                    <a:lnTo>
                      <a:pt x="26" y="199"/>
                    </a:lnTo>
                    <a:lnTo>
                      <a:pt x="12" y="186"/>
                    </a:lnTo>
                    <a:lnTo>
                      <a:pt x="12" y="171"/>
                    </a:lnTo>
                    <a:lnTo>
                      <a:pt x="0" y="159"/>
                    </a:lnTo>
                    <a:lnTo>
                      <a:pt x="0" y="146"/>
                    </a:lnTo>
                    <a:lnTo>
                      <a:pt x="0" y="132"/>
                    </a:lnTo>
                    <a:lnTo>
                      <a:pt x="0" y="120"/>
                    </a:lnTo>
                    <a:lnTo>
                      <a:pt x="12" y="106"/>
                    </a:lnTo>
                    <a:lnTo>
                      <a:pt x="26" y="93"/>
                    </a:lnTo>
                    <a:lnTo>
                      <a:pt x="279" y="0"/>
                    </a:lnTo>
                    <a:lnTo>
                      <a:pt x="729" y="1204"/>
                    </a:lnTo>
                    <a:lnTo>
                      <a:pt x="742" y="1217"/>
                    </a:lnTo>
                    <a:lnTo>
                      <a:pt x="742" y="1231"/>
                    </a:lnTo>
                    <a:lnTo>
                      <a:pt x="757" y="1243"/>
                    </a:lnTo>
                    <a:lnTo>
                      <a:pt x="757" y="1257"/>
                    </a:lnTo>
                    <a:lnTo>
                      <a:pt x="769" y="1257"/>
                    </a:lnTo>
                    <a:lnTo>
                      <a:pt x="782" y="1257"/>
                    </a:lnTo>
                    <a:lnTo>
                      <a:pt x="796" y="1257"/>
                    </a:lnTo>
                    <a:lnTo>
                      <a:pt x="796" y="1270"/>
                    </a:lnTo>
                    <a:lnTo>
                      <a:pt x="809" y="1270"/>
                    </a:lnTo>
                    <a:lnTo>
                      <a:pt x="809" y="1283"/>
                    </a:lnTo>
                    <a:lnTo>
                      <a:pt x="822" y="1283"/>
                    </a:lnTo>
                    <a:lnTo>
                      <a:pt x="822" y="1297"/>
                    </a:lnTo>
                    <a:lnTo>
                      <a:pt x="822" y="1310"/>
                    </a:lnTo>
                    <a:lnTo>
                      <a:pt x="835" y="1310"/>
                    </a:lnTo>
                    <a:lnTo>
                      <a:pt x="835" y="1324"/>
                    </a:lnTo>
                    <a:lnTo>
                      <a:pt x="835" y="1337"/>
                    </a:lnTo>
                    <a:lnTo>
                      <a:pt x="835" y="1349"/>
                    </a:lnTo>
                    <a:lnTo>
                      <a:pt x="835" y="1363"/>
                    </a:lnTo>
                    <a:lnTo>
                      <a:pt x="822" y="1363"/>
                    </a:lnTo>
                    <a:lnTo>
                      <a:pt x="822" y="1376"/>
                    </a:lnTo>
                    <a:lnTo>
                      <a:pt x="543" y="1469"/>
                    </a:lnTo>
                    <a:lnTo>
                      <a:pt x="530" y="1483"/>
                    </a:lnTo>
                    <a:lnTo>
                      <a:pt x="517" y="1483"/>
                    </a:lnTo>
                    <a:lnTo>
                      <a:pt x="517" y="1469"/>
                    </a:lnTo>
                    <a:lnTo>
                      <a:pt x="504" y="1469"/>
                    </a:lnTo>
                    <a:lnTo>
                      <a:pt x="504" y="1456"/>
                    </a:lnTo>
                    <a:lnTo>
                      <a:pt x="490" y="1441"/>
                    </a:lnTo>
                    <a:lnTo>
                      <a:pt x="490" y="1429"/>
                    </a:lnTo>
                    <a:lnTo>
                      <a:pt x="477" y="1416"/>
                    </a:lnTo>
                    <a:lnTo>
                      <a:pt x="477" y="1402"/>
                    </a:lnTo>
                    <a:lnTo>
                      <a:pt x="477" y="1389"/>
                    </a:lnTo>
                    <a:lnTo>
                      <a:pt x="490" y="1389"/>
                    </a:lnTo>
                    <a:lnTo>
                      <a:pt x="490" y="1376"/>
                    </a:lnTo>
                    <a:lnTo>
                      <a:pt x="504" y="1363"/>
                    </a:lnTo>
                    <a:lnTo>
                      <a:pt x="504" y="1349"/>
                    </a:lnTo>
                    <a:lnTo>
                      <a:pt x="504" y="1337"/>
                    </a:lnTo>
                    <a:lnTo>
                      <a:pt x="504" y="1324"/>
                    </a:lnTo>
                    <a:lnTo>
                      <a:pt x="504" y="1310"/>
                    </a:lnTo>
                    <a:lnTo>
                      <a:pt x="504" y="1297"/>
                    </a:lnTo>
                    <a:lnTo>
                      <a:pt x="490" y="128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97" name="Freeform 156"/>
              <p:cNvSpPr>
                <a:spLocks/>
              </p:cNvSpPr>
              <p:nvPr/>
            </p:nvSpPr>
            <p:spPr bwMode="auto">
              <a:xfrm>
                <a:off x="2064" y="3974"/>
                <a:ext cx="93" cy="95"/>
              </a:xfrm>
              <a:custGeom>
                <a:avLst/>
                <a:gdLst>
                  <a:gd name="T0" fmla="*/ 0 w 929"/>
                  <a:gd name="T1" fmla="*/ 0 h 1415"/>
                  <a:gd name="T2" fmla="*/ 2 w 929"/>
                  <a:gd name="T3" fmla="*/ 0 h 1415"/>
                  <a:gd name="T4" fmla="*/ 8 w 929"/>
                  <a:gd name="T5" fmla="*/ 5 h 1415"/>
                  <a:gd name="T6" fmla="*/ 8 w 929"/>
                  <a:gd name="T7" fmla="*/ 5 h 1415"/>
                  <a:gd name="T8" fmla="*/ 8 w 929"/>
                  <a:gd name="T9" fmla="*/ 5 h 1415"/>
                  <a:gd name="T10" fmla="*/ 9 w 929"/>
                  <a:gd name="T11" fmla="*/ 5 h 1415"/>
                  <a:gd name="T12" fmla="*/ 9 w 929"/>
                  <a:gd name="T13" fmla="*/ 5 h 1415"/>
                  <a:gd name="T14" fmla="*/ 9 w 929"/>
                  <a:gd name="T15" fmla="*/ 5 h 1415"/>
                  <a:gd name="T16" fmla="*/ 9 w 929"/>
                  <a:gd name="T17" fmla="*/ 5 h 1415"/>
                  <a:gd name="T18" fmla="*/ 9 w 929"/>
                  <a:gd name="T19" fmla="*/ 5 h 1415"/>
                  <a:gd name="T20" fmla="*/ 9 w 929"/>
                  <a:gd name="T21" fmla="*/ 5 h 1415"/>
                  <a:gd name="T22" fmla="*/ 9 w 929"/>
                  <a:gd name="T23" fmla="*/ 6 h 1415"/>
                  <a:gd name="T24" fmla="*/ 9 w 929"/>
                  <a:gd name="T25" fmla="*/ 6 h 1415"/>
                  <a:gd name="T26" fmla="*/ 9 w 929"/>
                  <a:gd name="T27" fmla="*/ 6 h 1415"/>
                  <a:gd name="T28" fmla="*/ 9 w 929"/>
                  <a:gd name="T29" fmla="*/ 6 h 1415"/>
                  <a:gd name="T30" fmla="*/ 9 w 929"/>
                  <a:gd name="T31" fmla="*/ 6 h 1415"/>
                  <a:gd name="T32" fmla="*/ 9 w 929"/>
                  <a:gd name="T33" fmla="*/ 6 h 1415"/>
                  <a:gd name="T34" fmla="*/ 9 w 929"/>
                  <a:gd name="T35" fmla="*/ 6 h 1415"/>
                  <a:gd name="T36" fmla="*/ 9 w 929"/>
                  <a:gd name="T37" fmla="*/ 6 h 1415"/>
                  <a:gd name="T38" fmla="*/ 9 w 929"/>
                  <a:gd name="T39" fmla="*/ 6 h 1415"/>
                  <a:gd name="T40" fmla="*/ 9 w 929"/>
                  <a:gd name="T41" fmla="*/ 6 h 1415"/>
                  <a:gd name="T42" fmla="*/ 9 w 929"/>
                  <a:gd name="T43" fmla="*/ 6 h 1415"/>
                  <a:gd name="T44" fmla="*/ 7 w 929"/>
                  <a:gd name="T45" fmla="*/ 6 h 1415"/>
                  <a:gd name="T46" fmla="*/ 7 w 929"/>
                  <a:gd name="T47" fmla="*/ 6 h 1415"/>
                  <a:gd name="T48" fmla="*/ 6 w 929"/>
                  <a:gd name="T49" fmla="*/ 6 h 1415"/>
                  <a:gd name="T50" fmla="*/ 6 w 929"/>
                  <a:gd name="T51" fmla="*/ 6 h 1415"/>
                  <a:gd name="T52" fmla="*/ 6 w 929"/>
                  <a:gd name="T53" fmla="*/ 6 h 1415"/>
                  <a:gd name="T54" fmla="*/ 6 w 929"/>
                  <a:gd name="T55" fmla="*/ 6 h 1415"/>
                  <a:gd name="T56" fmla="*/ 6 w 929"/>
                  <a:gd name="T57" fmla="*/ 6 h 1415"/>
                  <a:gd name="T58" fmla="*/ 6 w 929"/>
                  <a:gd name="T59" fmla="*/ 6 h 1415"/>
                  <a:gd name="T60" fmla="*/ 6 w 929"/>
                  <a:gd name="T61" fmla="*/ 6 h 1415"/>
                  <a:gd name="T62" fmla="*/ 6 w 929"/>
                  <a:gd name="T63" fmla="*/ 6 h 1415"/>
                  <a:gd name="T64" fmla="*/ 6 w 929"/>
                  <a:gd name="T65" fmla="*/ 6 h 1415"/>
                  <a:gd name="T66" fmla="*/ 6 w 929"/>
                  <a:gd name="T67" fmla="*/ 6 h 1415"/>
                  <a:gd name="T68" fmla="*/ 6 w 929"/>
                  <a:gd name="T69" fmla="*/ 6 h 1415"/>
                  <a:gd name="T70" fmla="*/ 6 w 929"/>
                  <a:gd name="T71" fmla="*/ 6 h 1415"/>
                  <a:gd name="T72" fmla="*/ 6 w 929"/>
                  <a:gd name="T73" fmla="*/ 6 h 1415"/>
                  <a:gd name="T74" fmla="*/ 6 w 929"/>
                  <a:gd name="T75" fmla="*/ 6 h 1415"/>
                  <a:gd name="T76" fmla="*/ 6 w 929"/>
                  <a:gd name="T77" fmla="*/ 6 h 1415"/>
                  <a:gd name="T78" fmla="*/ 6 w 929"/>
                  <a:gd name="T79" fmla="*/ 6 h 1415"/>
                  <a:gd name="T80" fmla="*/ 6 w 929"/>
                  <a:gd name="T81" fmla="*/ 6 h 1415"/>
                  <a:gd name="T82" fmla="*/ 6 w 929"/>
                  <a:gd name="T83" fmla="*/ 6 h 1415"/>
                  <a:gd name="T84" fmla="*/ 6 w 929"/>
                  <a:gd name="T85" fmla="*/ 6 h 1415"/>
                  <a:gd name="T86" fmla="*/ 6 w 929"/>
                  <a:gd name="T87" fmla="*/ 6 h 1415"/>
                  <a:gd name="T88" fmla="*/ 6 w 929"/>
                  <a:gd name="T89" fmla="*/ 6 h 1415"/>
                  <a:gd name="T90" fmla="*/ 6 w 929"/>
                  <a:gd name="T91" fmla="*/ 6 h 1415"/>
                  <a:gd name="T92" fmla="*/ 5 w 929"/>
                  <a:gd name="T93" fmla="*/ 5 h 1415"/>
                  <a:gd name="T94" fmla="*/ 4 w 929"/>
                  <a:gd name="T95" fmla="*/ 5 h 1415"/>
                  <a:gd name="T96" fmla="*/ 3 w 929"/>
                  <a:gd name="T97" fmla="*/ 4 h 1415"/>
                  <a:gd name="T98" fmla="*/ 4 w 929"/>
                  <a:gd name="T99" fmla="*/ 4 h 1415"/>
                  <a:gd name="T100" fmla="*/ 0 w 929"/>
                  <a:gd name="T101" fmla="*/ 1 h 1415"/>
                  <a:gd name="T102" fmla="*/ 0 w 929"/>
                  <a:gd name="T103" fmla="*/ 0 h 1415"/>
                  <a:gd name="T104" fmla="*/ 0 w 929"/>
                  <a:gd name="T105" fmla="*/ 0 h 14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29" h="1415">
                    <a:moveTo>
                      <a:pt x="0" y="78"/>
                    </a:moveTo>
                    <a:lnTo>
                      <a:pt x="212" y="0"/>
                    </a:lnTo>
                    <a:lnTo>
                      <a:pt x="823" y="1136"/>
                    </a:lnTo>
                    <a:lnTo>
                      <a:pt x="823" y="1150"/>
                    </a:lnTo>
                    <a:lnTo>
                      <a:pt x="835" y="1163"/>
                    </a:lnTo>
                    <a:lnTo>
                      <a:pt x="849" y="1176"/>
                    </a:lnTo>
                    <a:lnTo>
                      <a:pt x="849" y="1189"/>
                    </a:lnTo>
                    <a:lnTo>
                      <a:pt x="862" y="1189"/>
                    </a:lnTo>
                    <a:lnTo>
                      <a:pt x="875" y="1203"/>
                    </a:lnTo>
                    <a:lnTo>
                      <a:pt x="888" y="1203"/>
                    </a:lnTo>
                    <a:lnTo>
                      <a:pt x="901" y="1203"/>
                    </a:lnTo>
                    <a:lnTo>
                      <a:pt x="901" y="1216"/>
                    </a:lnTo>
                    <a:lnTo>
                      <a:pt x="916" y="1216"/>
                    </a:lnTo>
                    <a:lnTo>
                      <a:pt x="916" y="1228"/>
                    </a:lnTo>
                    <a:lnTo>
                      <a:pt x="916" y="1243"/>
                    </a:lnTo>
                    <a:lnTo>
                      <a:pt x="929" y="1243"/>
                    </a:lnTo>
                    <a:lnTo>
                      <a:pt x="929" y="1256"/>
                    </a:lnTo>
                    <a:lnTo>
                      <a:pt x="929" y="1270"/>
                    </a:lnTo>
                    <a:lnTo>
                      <a:pt x="929" y="1282"/>
                    </a:lnTo>
                    <a:lnTo>
                      <a:pt x="916" y="1295"/>
                    </a:lnTo>
                    <a:lnTo>
                      <a:pt x="901" y="1309"/>
                    </a:lnTo>
                    <a:lnTo>
                      <a:pt x="888" y="1309"/>
                    </a:lnTo>
                    <a:lnTo>
                      <a:pt x="663" y="1402"/>
                    </a:lnTo>
                    <a:lnTo>
                      <a:pt x="650" y="1402"/>
                    </a:lnTo>
                    <a:lnTo>
                      <a:pt x="637" y="1402"/>
                    </a:lnTo>
                    <a:lnTo>
                      <a:pt x="623" y="1415"/>
                    </a:lnTo>
                    <a:lnTo>
                      <a:pt x="610" y="1415"/>
                    </a:lnTo>
                    <a:lnTo>
                      <a:pt x="598" y="1402"/>
                    </a:lnTo>
                    <a:lnTo>
                      <a:pt x="598" y="1387"/>
                    </a:lnTo>
                    <a:lnTo>
                      <a:pt x="583" y="1387"/>
                    </a:lnTo>
                    <a:lnTo>
                      <a:pt x="583" y="1374"/>
                    </a:lnTo>
                    <a:lnTo>
                      <a:pt x="583" y="1362"/>
                    </a:lnTo>
                    <a:lnTo>
                      <a:pt x="570" y="1362"/>
                    </a:lnTo>
                    <a:lnTo>
                      <a:pt x="570" y="1348"/>
                    </a:lnTo>
                    <a:lnTo>
                      <a:pt x="570" y="1335"/>
                    </a:lnTo>
                    <a:lnTo>
                      <a:pt x="583" y="1335"/>
                    </a:lnTo>
                    <a:lnTo>
                      <a:pt x="583" y="1321"/>
                    </a:lnTo>
                    <a:lnTo>
                      <a:pt x="583" y="1309"/>
                    </a:lnTo>
                    <a:lnTo>
                      <a:pt x="598" y="1295"/>
                    </a:lnTo>
                    <a:lnTo>
                      <a:pt x="598" y="1282"/>
                    </a:lnTo>
                    <a:lnTo>
                      <a:pt x="598" y="1270"/>
                    </a:lnTo>
                    <a:lnTo>
                      <a:pt x="583" y="1270"/>
                    </a:lnTo>
                    <a:lnTo>
                      <a:pt x="583" y="1256"/>
                    </a:lnTo>
                    <a:lnTo>
                      <a:pt x="583" y="1243"/>
                    </a:lnTo>
                    <a:lnTo>
                      <a:pt x="570" y="1228"/>
                    </a:lnTo>
                    <a:lnTo>
                      <a:pt x="570" y="1216"/>
                    </a:lnTo>
                    <a:lnTo>
                      <a:pt x="490" y="1070"/>
                    </a:lnTo>
                    <a:lnTo>
                      <a:pt x="345" y="1124"/>
                    </a:lnTo>
                    <a:lnTo>
                      <a:pt x="305" y="1004"/>
                    </a:lnTo>
                    <a:lnTo>
                      <a:pt x="438" y="965"/>
                    </a:lnTo>
                    <a:lnTo>
                      <a:pt x="13" y="184"/>
                    </a:lnTo>
                    <a:lnTo>
                      <a:pt x="0" y="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298" name="Freeform 157"/>
              <p:cNvSpPr>
                <a:spLocks/>
              </p:cNvSpPr>
              <p:nvPr/>
            </p:nvSpPr>
            <p:spPr bwMode="auto">
              <a:xfrm>
                <a:off x="2071" y="3997"/>
                <a:ext cx="39" cy="79"/>
              </a:xfrm>
              <a:custGeom>
                <a:avLst/>
                <a:gdLst>
                  <a:gd name="T0" fmla="*/ 0 w 398"/>
                  <a:gd name="T1" fmla="*/ 0 h 1190"/>
                  <a:gd name="T2" fmla="*/ 1 w 398"/>
                  <a:gd name="T3" fmla="*/ 1 h 1190"/>
                  <a:gd name="T4" fmla="*/ 2 w 398"/>
                  <a:gd name="T5" fmla="*/ 4 h 1190"/>
                  <a:gd name="T6" fmla="*/ 2 w 398"/>
                  <a:gd name="T7" fmla="*/ 4 h 1190"/>
                  <a:gd name="T8" fmla="*/ 3 w 398"/>
                  <a:gd name="T9" fmla="*/ 4 h 1190"/>
                  <a:gd name="T10" fmla="*/ 3 w 398"/>
                  <a:gd name="T11" fmla="*/ 4 h 1190"/>
                  <a:gd name="T12" fmla="*/ 3 w 398"/>
                  <a:gd name="T13" fmla="*/ 4 h 1190"/>
                  <a:gd name="T14" fmla="*/ 3 w 398"/>
                  <a:gd name="T15" fmla="*/ 4 h 1190"/>
                  <a:gd name="T16" fmla="*/ 3 w 398"/>
                  <a:gd name="T17" fmla="*/ 4 h 1190"/>
                  <a:gd name="T18" fmla="*/ 3 w 398"/>
                  <a:gd name="T19" fmla="*/ 4 h 1190"/>
                  <a:gd name="T20" fmla="*/ 3 w 398"/>
                  <a:gd name="T21" fmla="*/ 4 h 1190"/>
                  <a:gd name="T22" fmla="*/ 3 w 398"/>
                  <a:gd name="T23" fmla="*/ 4 h 1190"/>
                  <a:gd name="T24" fmla="*/ 3 w 398"/>
                  <a:gd name="T25" fmla="*/ 4 h 1190"/>
                  <a:gd name="T26" fmla="*/ 3 w 398"/>
                  <a:gd name="T27" fmla="*/ 5 h 1190"/>
                  <a:gd name="T28" fmla="*/ 3 w 398"/>
                  <a:gd name="T29" fmla="*/ 5 h 1190"/>
                  <a:gd name="T30" fmla="*/ 3 w 398"/>
                  <a:gd name="T31" fmla="*/ 5 h 1190"/>
                  <a:gd name="T32" fmla="*/ 3 w 398"/>
                  <a:gd name="T33" fmla="*/ 5 h 1190"/>
                  <a:gd name="T34" fmla="*/ 4 w 398"/>
                  <a:gd name="T35" fmla="*/ 5 h 1190"/>
                  <a:gd name="T36" fmla="*/ 4 w 398"/>
                  <a:gd name="T37" fmla="*/ 5 h 1190"/>
                  <a:gd name="T38" fmla="*/ 4 w 398"/>
                  <a:gd name="T39" fmla="*/ 5 h 1190"/>
                  <a:gd name="T40" fmla="*/ 4 w 398"/>
                  <a:gd name="T41" fmla="*/ 5 h 1190"/>
                  <a:gd name="T42" fmla="*/ 4 w 398"/>
                  <a:gd name="T43" fmla="*/ 5 h 1190"/>
                  <a:gd name="T44" fmla="*/ 4 w 398"/>
                  <a:gd name="T45" fmla="*/ 5 h 1190"/>
                  <a:gd name="T46" fmla="*/ 4 w 398"/>
                  <a:gd name="T47" fmla="*/ 5 h 1190"/>
                  <a:gd name="T48" fmla="*/ 4 w 398"/>
                  <a:gd name="T49" fmla="*/ 5 h 1190"/>
                  <a:gd name="T50" fmla="*/ 4 w 398"/>
                  <a:gd name="T51" fmla="*/ 5 h 1190"/>
                  <a:gd name="T52" fmla="*/ 4 w 398"/>
                  <a:gd name="T53" fmla="*/ 5 h 1190"/>
                  <a:gd name="T54" fmla="*/ 4 w 398"/>
                  <a:gd name="T55" fmla="*/ 5 h 1190"/>
                  <a:gd name="T56" fmla="*/ 2 w 398"/>
                  <a:gd name="T57" fmla="*/ 5 h 1190"/>
                  <a:gd name="T58" fmla="*/ 2 w 398"/>
                  <a:gd name="T59" fmla="*/ 5 h 1190"/>
                  <a:gd name="T60" fmla="*/ 2 w 398"/>
                  <a:gd name="T61" fmla="*/ 5 h 1190"/>
                  <a:gd name="T62" fmla="*/ 2 w 398"/>
                  <a:gd name="T63" fmla="*/ 5 h 1190"/>
                  <a:gd name="T64" fmla="*/ 2 w 398"/>
                  <a:gd name="T65" fmla="*/ 5 h 1190"/>
                  <a:gd name="T66" fmla="*/ 2 w 398"/>
                  <a:gd name="T67" fmla="*/ 5 h 1190"/>
                  <a:gd name="T68" fmla="*/ 2 w 398"/>
                  <a:gd name="T69" fmla="*/ 5 h 1190"/>
                  <a:gd name="T70" fmla="*/ 2 w 398"/>
                  <a:gd name="T71" fmla="*/ 5 h 1190"/>
                  <a:gd name="T72" fmla="*/ 2 w 398"/>
                  <a:gd name="T73" fmla="*/ 5 h 1190"/>
                  <a:gd name="T74" fmla="*/ 2 w 398"/>
                  <a:gd name="T75" fmla="*/ 5 h 1190"/>
                  <a:gd name="T76" fmla="*/ 2 w 398"/>
                  <a:gd name="T77" fmla="*/ 5 h 1190"/>
                  <a:gd name="T78" fmla="*/ 2 w 398"/>
                  <a:gd name="T79" fmla="*/ 5 h 1190"/>
                  <a:gd name="T80" fmla="*/ 2 w 398"/>
                  <a:gd name="T81" fmla="*/ 5 h 1190"/>
                  <a:gd name="T82" fmla="*/ 2 w 398"/>
                  <a:gd name="T83" fmla="*/ 5 h 1190"/>
                  <a:gd name="T84" fmla="*/ 2 w 398"/>
                  <a:gd name="T85" fmla="*/ 5 h 1190"/>
                  <a:gd name="T86" fmla="*/ 2 w 398"/>
                  <a:gd name="T87" fmla="*/ 5 h 1190"/>
                  <a:gd name="T88" fmla="*/ 2 w 398"/>
                  <a:gd name="T89" fmla="*/ 4 h 1190"/>
                  <a:gd name="T90" fmla="*/ 2 w 398"/>
                  <a:gd name="T91" fmla="*/ 4 h 1190"/>
                  <a:gd name="T92" fmla="*/ 2 w 398"/>
                  <a:gd name="T93" fmla="*/ 4 h 1190"/>
                  <a:gd name="T94" fmla="*/ 2 w 398"/>
                  <a:gd name="T95" fmla="*/ 4 h 1190"/>
                  <a:gd name="T96" fmla="*/ 2 w 398"/>
                  <a:gd name="T97" fmla="*/ 4 h 1190"/>
                  <a:gd name="T98" fmla="*/ 0 w 398"/>
                  <a:gd name="T99" fmla="*/ 0 h 1190"/>
                  <a:gd name="T100" fmla="*/ 0 w 398"/>
                  <a:gd name="T101" fmla="*/ 0 h 1190"/>
                  <a:gd name="T102" fmla="*/ 0 w 398"/>
                  <a:gd name="T103" fmla="*/ 0 h 11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8" h="1190">
                    <a:moveTo>
                      <a:pt x="0" y="0"/>
                    </a:moveTo>
                    <a:lnTo>
                      <a:pt x="106" y="199"/>
                    </a:lnTo>
                    <a:lnTo>
                      <a:pt x="252" y="885"/>
                    </a:lnTo>
                    <a:lnTo>
                      <a:pt x="252" y="900"/>
                    </a:lnTo>
                    <a:lnTo>
                      <a:pt x="265" y="927"/>
                    </a:lnTo>
                    <a:lnTo>
                      <a:pt x="265" y="939"/>
                    </a:lnTo>
                    <a:lnTo>
                      <a:pt x="265" y="952"/>
                    </a:lnTo>
                    <a:lnTo>
                      <a:pt x="279" y="952"/>
                    </a:lnTo>
                    <a:lnTo>
                      <a:pt x="279" y="966"/>
                    </a:lnTo>
                    <a:lnTo>
                      <a:pt x="279" y="978"/>
                    </a:lnTo>
                    <a:lnTo>
                      <a:pt x="292" y="992"/>
                    </a:lnTo>
                    <a:lnTo>
                      <a:pt x="292" y="1005"/>
                    </a:lnTo>
                    <a:lnTo>
                      <a:pt x="305" y="1005"/>
                    </a:lnTo>
                    <a:lnTo>
                      <a:pt x="318" y="1019"/>
                    </a:lnTo>
                    <a:lnTo>
                      <a:pt x="331" y="1019"/>
                    </a:lnTo>
                    <a:lnTo>
                      <a:pt x="345" y="1031"/>
                    </a:lnTo>
                    <a:lnTo>
                      <a:pt x="357" y="1031"/>
                    </a:lnTo>
                    <a:lnTo>
                      <a:pt x="372" y="1044"/>
                    </a:lnTo>
                    <a:lnTo>
                      <a:pt x="385" y="1044"/>
                    </a:lnTo>
                    <a:lnTo>
                      <a:pt x="385" y="1059"/>
                    </a:lnTo>
                    <a:lnTo>
                      <a:pt x="385" y="1072"/>
                    </a:lnTo>
                    <a:lnTo>
                      <a:pt x="398" y="1085"/>
                    </a:lnTo>
                    <a:lnTo>
                      <a:pt x="398" y="1098"/>
                    </a:lnTo>
                    <a:lnTo>
                      <a:pt x="398" y="1111"/>
                    </a:lnTo>
                    <a:lnTo>
                      <a:pt x="398" y="1124"/>
                    </a:lnTo>
                    <a:lnTo>
                      <a:pt x="385" y="1124"/>
                    </a:lnTo>
                    <a:lnTo>
                      <a:pt x="385" y="1137"/>
                    </a:lnTo>
                    <a:lnTo>
                      <a:pt x="372" y="1137"/>
                    </a:lnTo>
                    <a:lnTo>
                      <a:pt x="239" y="1190"/>
                    </a:lnTo>
                    <a:lnTo>
                      <a:pt x="226" y="1190"/>
                    </a:lnTo>
                    <a:lnTo>
                      <a:pt x="213" y="1190"/>
                    </a:lnTo>
                    <a:lnTo>
                      <a:pt x="198" y="1177"/>
                    </a:lnTo>
                    <a:lnTo>
                      <a:pt x="186" y="1177"/>
                    </a:lnTo>
                    <a:lnTo>
                      <a:pt x="186" y="1164"/>
                    </a:lnTo>
                    <a:lnTo>
                      <a:pt x="186" y="1151"/>
                    </a:lnTo>
                    <a:lnTo>
                      <a:pt x="172" y="1137"/>
                    </a:lnTo>
                    <a:lnTo>
                      <a:pt x="172" y="1124"/>
                    </a:lnTo>
                    <a:lnTo>
                      <a:pt x="172" y="1111"/>
                    </a:lnTo>
                    <a:lnTo>
                      <a:pt x="186" y="1098"/>
                    </a:lnTo>
                    <a:lnTo>
                      <a:pt x="186" y="1085"/>
                    </a:lnTo>
                    <a:lnTo>
                      <a:pt x="198" y="1072"/>
                    </a:lnTo>
                    <a:lnTo>
                      <a:pt x="198" y="1059"/>
                    </a:lnTo>
                    <a:lnTo>
                      <a:pt x="198" y="1044"/>
                    </a:lnTo>
                    <a:lnTo>
                      <a:pt x="198" y="1031"/>
                    </a:lnTo>
                    <a:lnTo>
                      <a:pt x="198" y="1005"/>
                    </a:lnTo>
                    <a:lnTo>
                      <a:pt x="198" y="978"/>
                    </a:lnTo>
                    <a:lnTo>
                      <a:pt x="198" y="952"/>
                    </a:lnTo>
                    <a:lnTo>
                      <a:pt x="198" y="927"/>
                    </a:lnTo>
                    <a:lnTo>
                      <a:pt x="186" y="885"/>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grpSp>
          <p:nvGrpSpPr>
            <p:cNvPr id="50194" name="Group 158"/>
            <p:cNvGrpSpPr>
              <a:grpSpLocks/>
            </p:cNvGrpSpPr>
            <p:nvPr/>
          </p:nvGrpSpPr>
          <p:grpSpPr bwMode="auto">
            <a:xfrm>
              <a:off x="1248" y="3456"/>
              <a:ext cx="720" cy="576"/>
              <a:chOff x="2832" y="2352"/>
              <a:chExt cx="720" cy="576"/>
            </a:xfrm>
          </p:grpSpPr>
          <p:grpSp>
            <p:nvGrpSpPr>
              <p:cNvPr id="50251" name="Group 159"/>
              <p:cNvGrpSpPr>
                <a:grpSpLocks/>
              </p:cNvGrpSpPr>
              <p:nvPr/>
            </p:nvGrpSpPr>
            <p:grpSpPr bwMode="auto">
              <a:xfrm>
                <a:off x="2832" y="2448"/>
                <a:ext cx="528" cy="480"/>
                <a:chOff x="2640" y="3456"/>
                <a:chExt cx="624" cy="576"/>
              </a:xfrm>
            </p:grpSpPr>
            <p:sp>
              <p:nvSpPr>
                <p:cNvPr id="50257" name="Line 160"/>
                <p:cNvSpPr>
                  <a:spLocks noChangeShapeType="1"/>
                </p:cNvSpPr>
                <p:nvPr/>
              </p:nvSpPr>
              <p:spPr bwMode="auto">
                <a:xfrm>
                  <a:off x="2928" y="3456"/>
                  <a:ext cx="0" cy="576"/>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0258" name="Line 161"/>
                <p:cNvSpPr>
                  <a:spLocks noChangeShapeType="1"/>
                </p:cNvSpPr>
                <p:nvPr/>
              </p:nvSpPr>
              <p:spPr bwMode="auto">
                <a:xfrm>
                  <a:off x="2640" y="3744"/>
                  <a:ext cx="624"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0259" name="Arc 162"/>
                <p:cNvSpPr>
                  <a:spLocks/>
                </p:cNvSpPr>
                <p:nvPr/>
              </p:nvSpPr>
              <p:spPr bwMode="auto">
                <a:xfrm>
                  <a:off x="2928" y="3504"/>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0260" name="Arc 163"/>
                <p:cNvSpPr>
                  <a:spLocks/>
                </p:cNvSpPr>
                <p:nvPr/>
              </p:nvSpPr>
              <p:spPr bwMode="auto">
                <a:xfrm flipV="1">
                  <a:off x="2928" y="3744"/>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99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0261" name="Arc 164"/>
                <p:cNvSpPr>
                  <a:spLocks/>
                </p:cNvSpPr>
                <p:nvPr/>
              </p:nvSpPr>
              <p:spPr bwMode="auto">
                <a:xfrm flipH="1" flipV="1">
                  <a:off x="2688" y="3744"/>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0262" name="Arc 165"/>
                <p:cNvSpPr>
                  <a:spLocks/>
                </p:cNvSpPr>
                <p:nvPr/>
              </p:nvSpPr>
              <p:spPr bwMode="auto">
                <a:xfrm flipH="1">
                  <a:off x="2688" y="3504"/>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99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nvGrpSpPr>
              <p:cNvPr id="50252" name="Group 166"/>
              <p:cNvGrpSpPr>
                <a:grpSpLocks/>
              </p:cNvGrpSpPr>
              <p:nvPr/>
            </p:nvGrpSpPr>
            <p:grpSpPr bwMode="auto">
              <a:xfrm>
                <a:off x="3312" y="2352"/>
                <a:ext cx="240" cy="432"/>
                <a:chOff x="3216" y="3264"/>
                <a:chExt cx="240" cy="432"/>
              </a:xfrm>
            </p:grpSpPr>
            <p:sp>
              <p:nvSpPr>
                <p:cNvPr id="50253" name="AutoShape 167"/>
                <p:cNvSpPr>
                  <a:spLocks noChangeArrowheads="1"/>
                </p:cNvSpPr>
                <p:nvPr/>
              </p:nvSpPr>
              <p:spPr bwMode="auto">
                <a:xfrm>
                  <a:off x="3216" y="3264"/>
                  <a:ext cx="240" cy="432"/>
                </a:xfrm>
                <a:prstGeom prst="triangle">
                  <a:avLst>
                    <a:gd name="adj" fmla="val 50000"/>
                  </a:avLst>
                </a:prstGeom>
                <a:noFill/>
                <a:ln w="381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0254" name="Line 168"/>
                <p:cNvSpPr>
                  <a:spLocks noChangeShapeType="1"/>
                </p:cNvSpPr>
                <p:nvPr/>
              </p:nvSpPr>
              <p:spPr bwMode="auto">
                <a:xfrm>
                  <a:off x="3264" y="3504"/>
                  <a:ext cx="144"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0255" name="Freeform 169"/>
                <p:cNvSpPr>
                  <a:spLocks/>
                </p:cNvSpPr>
                <p:nvPr/>
              </p:nvSpPr>
              <p:spPr bwMode="auto">
                <a:xfrm>
                  <a:off x="3294" y="3408"/>
                  <a:ext cx="81" cy="1"/>
                </a:xfrm>
                <a:custGeom>
                  <a:avLst/>
                  <a:gdLst>
                    <a:gd name="T0" fmla="*/ 0 w 81"/>
                    <a:gd name="T1" fmla="*/ 0 h 1"/>
                    <a:gd name="T2" fmla="*/ 81 w 81"/>
                    <a:gd name="T3" fmla="*/ 0 h 1"/>
                    <a:gd name="T4" fmla="*/ 0 60000 65536"/>
                    <a:gd name="T5" fmla="*/ 0 60000 65536"/>
                  </a:gdLst>
                  <a:ahLst/>
                  <a:cxnLst>
                    <a:cxn ang="T4">
                      <a:pos x="T0" y="T1"/>
                    </a:cxn>
                    <a:cxn ang="T5">
                      <a:pos x="T2" y="T3"/>
                    </a:cxn>
                  </a:cxnLst>
                  <a:rect l="0" t="0" r="r" b="b"/>
                  <a:pathLst>
                    <a:path w="81" h="1">
                      <a:moveTo>
                        <a:pt x="0" y="0"/>
                      </a:moveTo>
                      <a:lnTo>
                        <a:pt x="81" y="0"/>
                      </a:lnTo>
                    </a:path>
                  </a:pathLst>
                </a:custGeom>
                <a:noFill/>
                <a:ln w="38100" cmpd="sng">
                  <a:solidFill>
                    <a:srgbClr val="FF99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0256" name="Line 170"/>
                <p:cNvSpPr>
                  <a:spLocks noChangeShapeType="1"/>
                </p:cNvSpPr>
                <p:nvPr/>
              </p:nvSpPr>
              <p:spPr bwMode="auto">
                <a:xfrm>
                  <a:off x="3237" y="3600"/>
                  <a:ext cx="192"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grpSp>
          <p:nvGrpSpPr>
            <p:cNvPr id="50195" name="Group 171"/>
            <p:cNvGrpSpPr>
              <a:grpSpLocks/>
            </p:cNvGrpSpPr>
            <p:nvPr/>
          </p:nvGrpSpPr>
          <p:grpSpPr bwMode="auto">
            <a:xfrm>
              <a:off x="2592" y="3408"/>
              <a:ext cx="474" cy="474"/>
              <a:chOff x="2547" y="3315"/>
              <a:chExt cx="474" cy="474"/>
            </a:xfrm>
          </p:grpSpPr>
          <p:sp>
            <p:nvSpPr>
              <p:cNvPr id="50246" name="Freeform 172"/>
              <p:cNvSpPr>
                <a:spLocks/>
              </p:cNvSpPr>
              <p:nvPr/>
            </p:nvSpPr>
            <p:spPr bwMode="auto">
              <a:xfrm>
                <a:off x="2547" y="3315"/>
                <a:ext cx="474" cy="474"/>
              </a:xfrm>
              <a:custGeom>
                <a:avLst/>
                <a:gdLst>
                  <a:gd name="T0" fmla="*/ 24 w 9496"/>
                  <a:gd name="T1" fmla="*/ 24 h 9496"/>
                  <a:gd name="T2" fmla="*/ 24 w 9496"/>
                  <a:gd name="T3" fmla="*/ 0 h 9496"/>
                  <a:gd name="T4" fmla="*/ 0 w 9496"/>
                  <a:gd name="T5" fmla="*/ 0 h 9496"/>
                  <a:gd name="T6" fmla="*/ 0 w 9496"/>
                  <a:gd name="T7" fmla="*/ 24 h 9496"/>
                  <a:gd name="T8" fmla="*/ 24 w 9496"/>
                  <a:gd name="T9" fmla="*/ 24 h 9496"/>
                  <a:gd name="T10" fmla="*/ 24 w 9496"/>
                  <a:gd name="T11" fmla="*/ 24 h 9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96" h="9496">
                    <a:moveTo>
                      <a:pt x="9496" y="9496"/>
                    </a:moveTo>
                    <a:lnTo>
                      <a:pt x="9496" y="0"/>
                    </a:lnTo>
                    <a:lnTo>
                      <a:pt x="0" y="0"/>
                    </a:lnTo>
                    <a:lnTo>
                      <a:pt x="0" y="9496"/>
                    </a:lnTo>
                    <a:lnTo>
                      <a:pt x="9496" y="9496"/>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0247" name="Freeform 173"/>
              <p:cNvSpPr>
                <a:spLocks/>
              </p:cNvSpPr>
              <p:nvPr/>
            </p:nvSpPr>
            <p:spPr bwMode="auto">
              <a:xfrm>
                <a:off x="2685" y="3467"/>
                <a:ext cx="281" cy="281"/>
              </a:xfrm>
              <a:custGeom>
                <a:avLst/>
                <a:gdLst>
                  <a:gd name="T0" fmla="*/ 11 w 5615"/>
                  <a:gd name="T1" fmla="*/ 13 h 5614"/>
                  <a:gd name="T2" fmla="*/ 11 w 5615"/>
                  <a:gd name="T3" fmla="*/ 13 h 5614"/>
                  <a:gd name="T4" fmla="*/ 10 w 5615"/>
                  <a:gd name="T5" fmla="*/ 13 h 5614"/>
                  <a:gd name="T6" fmla="*/ 9 w 5615"/>
                  <a:gd name="T7" fmla="*/ 14 h 5614"/>
                  <a:gd name="T8" fmla="*/ 8 w 5615"/>
                  <a:gd name="T9" fmla="*/ 13 h 5614"/>
                  <a:gd name="T10" fmla="*/ 8 w 5615"/>
                  <a:gd name="T11" fmla="*/ 14 h 5614"/>
                  <a:gd name="T12" fmla="*/ 7 w 5615"/>
                  <a:gd name="T13" fmla="*/ 14 h 5614"/>
                  <a:gd name="T14" fmla="*/ 6 w 5615"/>
                  <a:gd name="T15" fmla="*/ 14 h 5614"/>
                  <a:gd name="T16" fmla="*/ 5 w 5615"/>
                  <a:gd name="T17" fmla="*/ 14 h 5614"/>
                  <a:gd name="T18" fmla="*/ 4 w 5615"/>
                  <a:gd name="T19" fmla="*/ 13 h 5614"/>
                  <a:gd name="T20" fmla="*/ 4 w 5615"/>
                  <a:gd name="T21" fmla="*/ 13 h 5614"/>
                  <a:gd name="T22" fmla="*/ 4 w 5615"/>
                  <a:gd name="T23" fmla="*/ 13 h 5614"/>
                  <a:gd name="T24" fmla="*/ 3 w 5615"/>
                  <a:gd name="T25" fmla="*/ 12 h 5614"/>
                  <a:gd name="T26" fmla="*/ 2 w 5615"/>
                  <a:gd name="T27" fmla="*/ 12 h 5614"/>
                  <a:gd name="T28" fmla="*/ 3 w 5615"/>
                  <a:gd name="T29" fmla="*/ 11 h 5614"/>
                  <a:gd name="T30" fmla="*/ 1 w 5615"/>
                  <a:gd name="T31" fmla="*/ 11 h 5614"/>
                  <a:gd name="T32" fmla="*/ 1 w 5615"/>
                  <a:gd name="T33" fmla="*/ 11 h 5614"/>
                  <a:gd name="T34" fmla="*/ 1 w 5615"/>
                  <a:gd name="T35" fmla="*/ 10 h 5614"/>
                  <a:gd name="T36" fmla="*/ 0 w 5615"/>
                  <a:gd name="T37" fmla="*/ 9 h 5614"/>
                  <a:gd name="T38" fmla="*/ 1 w 5615"/>
                  <a:gd name="T39" fmla="*/ 8 h 5614"/>
                  <a:gd name="T40" fmla="*/ 0 w 5615"/>
                  <a:gd name="T41" fmla="*/ 8 h 5614"/>
                  <a:gd name="T42" fmla="*/ 0 w 5615"/>
                  <a:gd name="T43" fmla="*/ 7 h 5614"/>
                  <a:gd name="T44" fmla="*/ 0 w 5615"/>
                  <a:gd name="T45" fmla="*/ 6 h 5614"/>
                  <a:gd name="T46" fmla="*/ 0 w 5615"/>
                  <a:gd name="T47" fmla="*/ 5 h 5614"/>
                  <a:gd name="T48" fmla="*/ 1 w 5615"/>
                  <a:gd name="T49" fmla="*/ 4 h 5614"/>
                  <a:gd name="T50" fmla="*/ 1 w 5615"/>
                  <a:gd name="T51" fmla="*/ 4 h 5614"/>
                  <a:gd name="T52" fmla="*/ 1 w 5615"/>
                  <a:gd name="T53" fmla="*/ 4 h 5614"/>
                  <a:gd name="T54" fmla="*/ 2 w 5615"/>
                  <a:gd name="T55" fmla="*/ 3 h 5614"/>
                  <a:gd name="T56" fmla="*/ 2 w 5615"/>
                  <a:gd name="T57" fmla="*/ 2 h 5614"/>
                  <a:gd name="T58" fmla="*/ 3 w 5615"/>
                  <a:gd name="T59" fmla="*/ 3 h 5614"/>
                  <a:gd name="T60" fmla="*/ 3 w 5615"/>
                  <a:gd name="T61" fmla="*/ 1 h 5614"/>
                  <a:gd name="T62" fmla="*/ 4 w 5615"/>
                  <a:gd name="T63" fmla="*/ 1 h 5614"/>
                  <a:gd name="T64" fmla="*/ 5 w 5615"/>
                  <a:gd name="T65" fmla="*/ 1 h 5614"/>
                  <a:gd name="T66" fmla="*/ 5 w 5615"/>
                  <a:gd name="T67" fmla="*/ 0 h 5614"/>
                  <a:gd name="T68" fmla="*/ 5 w 5615"/>
                  <a:gd name="T69" fmla="*/ 1 h 5614"/>
                  <a:gd name="T70" fmla="*/ 6 w 5615"/>
                  <a:gd name="T71" fmla="*/ 0 h 5614"/>
                  <a:gd name="T72" fmla="*/ 7 w 5615"/>
                  <a:gd name="T73" fmla="*/ 0 h 5614"/>
                  <a:gd name="T74" fmla="*/ 8 w 5615"/>
                  <a:gd name="T75" fmla="*/ 1 h 5614"/>
                  <a:gd name="T76" fmla="*/ 8 w 5615"/>
                  <a:gd name="T77" fmla="*/ 0 h 5614"/>
                  <a:gd name="T78" fmla="*/ 9 w 5615"/>
                  <a:gd name="T79" fmla="*/ 0 h 5614"/>
                  <a:gd name="T80" fmla="*/ 10 w 5615"/>
                  <a:gd name="T81" fmla="*/ 1 h 5614"/>
                  <a:gd name="T82" fmla="*/ 10 w 5615"/>
                  <a:gd name="T83" fmla="*/ 1 h 5614"/>
                  <a:gd name="T84" fmla="*/ 10 w 5615"/>
                  <a:gd name="T85" fmla="*/ 2 h 5614"/>
                  <a:gd name="T86" fmla="*/ 11 w 5615"/>
                  <a:gd name="T87" fmla="*/ 2 h 5614"/>
                  <a:gd name="T88" fmla="*/ 12 w 5615"/>
                  <a:gd name="T89" fmla="*/ 2 h 5614"/>
                  <a:gd name="T90" fmla="*/ 12 w 5615"/>
                  <a:gd name="T91" fmla="*/ 3 h 5614"/>
                  <a:gd name="T92" fmla="*/ 13 w 5615"/>
                  <a:gd name="T93" fmla="*/ 3 h 5614"/>
                  <a:gd name="T94" fmla="*/ 13 w 5615"/>
                  <a:gd name="T95" fmla="*/ 4 h 5614"/>
                  <a:gd name="T96" fmla="*/ 14 w 5615"/>
                  <a:gd name="T97" fmla="*/ 4 h 5614"/>
                  <a:gd name="T98" fmla="*/ 14 w 5615"/>
                  <a:gd name="T99" fmla="*/ 5 h 5614"/>
                  <a:gd name="T100" fmla="*/ 13 w 5615"/>
                  <a:gd name="T101" fmla="*/ 5 h 5614"/>
                  <a:gd name="T102" fmla="*/ 14 w 5615"/>
                  <a:gd name="T103" fmla="*/ 6 h 5614"/>
                  <a:gd name="T104" fmla="*/ 14 w 5615"/>
                  <a:gd name="T105" fmla="*/ 7 h 5614"/>
                  <a:gd name="T106" fmla="*/ 14 w 5615"/>
                  <a:gd name="T107" fmla="*/ 8 h 5614"/>
                  <a:gd name="T108" fmla="*/ 14 w 5615"/>
                  <a:gd name="T109" fmla="*/ 8 h 5614"/>
                  <a:gd name="T110" fmla="*/ 14 w 5615"/>
                  <a:gd name="T111" fmla="*/ 9 h 5614"/>
                  <a:gd name="T112" fmla="*/ 13 w 5615"/>
                  <a:gd name="T113" fmla="*/ 10 h 5614"/>
                  <a:gd name="T114" fmla="*/ 13 w 5615"/>
                  <a:gd name="T115" fmla="*/ 10 h 5614"/>
                  <a:gd name="T116" fmla="*/ 12 w 5615"/>
                  <a:gd name="T117" fmla="*/ 11 h 5614"/>
                  <a:gd name="T118" fmla="*/ 12 w 5615"/>
                  <a:gd name="T119" fmla="*/ 12 h 5614"/>
                  <a:gd name="T120" fmla="*/ 12 w 5615"/>
                  <a:gd name="T121" fmla="*/ 12 h 5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615" h="5614">
                    <a:moveTo>
                      <a:pt x="4366" y="4822"/>
                    </a:moveTo>
                    <a:lnTo>
                      <a:pt x="4443" y="4990"/>
                    </a:lnTo>
                    <a:lnTo>
                      <a:pt x="4449" y="5002"/>
                    </a:lnTo>
                    <a:lnTo>
                      <a:pt x="4454" y="5033"/>
                    </a:lnTo>
                    <a:lnTo>
                      <a:pt x="4451" y="5053"/>
                    </a:lnTo>
                    <a:lnTo>
                      <a:pt x="4443" y="5076"/>
                    </a:lnTo>
                    <a:lnTo>
                      <a:pt x="4425" y="5100"/>
                    </a:lnTo>
                    <a:lnTo>
                      <a:pt x="4395" y="5122"/>
                    </a:lnTo>
                    <a:lnTo>
                      <a:pt x="4301" y="5186"/>
                    </a:lnTo>
                    <a:lnTo>
                      <a:pt x="4290" y="5189"/>
                    </a:lnTo>
                    <a:lnTo>
                      <a:pt x="4260" y="5194"/>
                    </a:lnTo>
                    <a:lnTo>
                      <a:pt x="4223" y="5189"/>
                    </a:lnTo>
                    <a:lnTo>
                      <a:pt x="4204" y="5180"/>
                    </a:lnTo>
                    <a:lnTo>
                      <a:pt x="4183" y="5164"/>
                    </a:lnTo>
                    <a:lnTo>
                      <a:pt x="4100" y="5069"/>
                    </a:lnTo>
                    <a:lnTo>
                      <a:pt x="4057" y="5015"/>
                    </a:lnTo>
                    <a:lnTo>
                      <a:pt x="3790" y="5158"/>
                    </a:lnTo>
                    <a:lnTo>
                      <a:pt x="3822" y="5339"/>
                    </a:lnTo>
                    <a:lnTo>
                      <a:pt x="3825" y="5352"/>
                    </a:lnTo>
                    <a:lnTo>
                      <a:pt x="3821" y="5383"/>
                    </a:lnTo>
                    <a:lnTo>
                      <a:pt x="3814" y="5402"/>
                    </a:lnTo>
                    <a:lnTo>
                      <a:pt x="3798" y="5421"/>
                    </a:lnTo>
                    <a:lnTo>
                      <a:pt x="3774" y="5439"/>
                    </a:lnTo>
                    <a:lnTo>
                      <a:pt x="3739" y="5456"/>
                    </a:lnTo>
                    <a:lnTo>
                      <a:pt x="3632" y="5490"/>
                    </a:lnTo>
                    <a:lnTo>
                      <a:pt x="3591" y="5490"/>
                    </a:lnTo>
                    <a:lnTo>
                      <a:pt x="3556" y="5475"/>
                    </a:lnTo>
                    <a:lnTo>
                      <a:pt x="3524" y="5439"/>
                    </a:lnTo>
                    <a:lnTo>
                      <a:pt x="3438" y="5265"/>
                    </a:lnTo>
                    <a:lnTo>
                      <a:pt x="3148" y="5335"/>
                    </a:lnTo>
                    <a:lnTo>
                      <a:pt x="3131" y="5516"/>
                    </a:lnTo>
                    <a:lnTo>
                      <a:pt x="3130" y="5529"/>
                    </a:lnTo>
                    <a:lnTo>
                      <a:pt x="3126" y="5542"/>
                    </a:lnTo>
                    <a:lnTo>
                      <a:pt x="3119" y="5559"/>
                    </a:lnTo>
                    <a:lnTo>
                      <a:pt x="3107" y="5576"/>
                    </a:lnTo>
                    <a:lnTo>
                      <a:pt x="3086" y="5590"/>
                    </a:lnTo>
                    <a:lnTo>
                      <a:pt x="3058" y="5601"/>
                    </a:lnTo>
                    <a:lnTo>
                      <a:pt x="3020" y="5607"/>
                    </a:lnTo>
                    <a:lnTo>
                      <a:pt x="2906" y="5614"/>
                    </a:lnTo>
                    <a:lnTo>
                      <a:pt x="2868" y="5602"/>
                    </a:lnTo>
                    <a:lnTo>
                      <a:pt x="2838" y="5579"/>
                    </a:lnTo>
                    <a:lnTo>
                      <a:pt x="2818" y="5537"/>
                    </a:lnTo>
                    <a:lnTo>
                      <a:pt x="2779" y="5345"/>
                    </a:lnTo>
                    <a:lnTo>
                      <a:pt x="2485" y="5339"/>
                    </a:lnTo>
                    <a:lnTo>
                      <a:pt x="2422" y="5505"/>
                    </a:lnTo>
                    <a:lnTo>
                      <a:pt x="2417" y="5518"/>
                    </a:lnTo>
                    <a:lnTo>
                      <a:pt x="2399" y="5546"/>
                    </a:lnTo>
                    <a:lnTo>
                      <a:pt x="2383" y="5558"/>
                    </a:lnTo>
                    <a:lnTo>
                      <a:pt x="2360" y="5567"/>
                    </a:lnTo>
                    <a:lnTo>
                      <a:pt x="2331" y="5571"/>
                    </a:lnTo>
                    <a:lnTo>
                      <a:pt x="2293" y="5569"/>
                    </a:lnTo>
                    <a:lnTo>
                      <a:pt x="2181" y="5543"/>
                    </a:lnTo>
                    <a:lnTo>
                      <a:pt x="2171" y="5539"/>
                    </a:lnTo>
                    <a:lnTo>
                      <a:pt x="2148" y="5523"/>
                    </a:lnTo>
                    <a:lnTo>
                      <a:pt x="2123" y="5493"/>
                    </a:lnTo>
                    <a:lnTo>
                      <a:pt x="2116" y="5472"/>
                    </a:lnTo>
                    <a:lnTo>
                      <a:pt x="2112" y="5445"/>
                    </a:lnTo>
                    <a:lnTo>
                      <a:pt x="2129" y="5253"/>
                    </a:lnTo>
                    <a:lnTo>
                      <a:pt x="1839" y="5168"/>
                    </a:lnTo>
                    <a:lnTo>
                      <a:pt x="1735" y="5316"/>
                    </a:lnTo>
                    <a:lnTo>
                      <a:pt x="1728" y="5327"/>
                    </a:lnTo>
                    <a:lnTo>
                      <a:pt x="1702" y="5348"/>
                    </a:lnTo>
                    <a:lnTo>
                      <a:pt x="1683" y="5356"/>
                    </a:lnTo>
                    <a:lnTo>
                      <a:pt x="1659" y="5359"/>
                    </a:lnTo>
                    <a:lnTo>
                      <a:pt x="1628" y="5354"/>
                    </a:lnTo>
                    <a:lnTo>
                      <a:pt x="1593" y="5341"/>
                    </a:lnTo>
                    <a:lnTo>
                      <a:pt x="1495" y="5287"/>
                    </a:lnTo>
                    <a:lnTo>
                      <a:pt x="1485" y="5280"/>
                    </a:lnTo>
                    <a:lnTo>
                      <a:pt x="1465" y="5258"/>
                    </a:lnTo>
                    <a:lnTo>
                      <a:pt x="1457" y="5242"/>
                    </a:lnTo>
                    <a:lnTo>
                      <a:pt x="1451" y="5224"/>
                    </a:lnTo>
                    <a:lnTo>
                      <a:pt x="1449" y="5200"/>
                    </a:lnTo>
                    <a:lnTo>
                      <a:pt x="1453" y="5176"/>
                    </a:lnTo>
                    <a:lnTo>
                      <a:pt x="1516" y="4993"/>
                    </a:lnTo>
                    <a:lnTo>
                      <a:pt x="1263" y="4834"/>
                    </a:lnTo>
                    <a:lnTo>
                      <a:pt x="1120" y="4951"/>
                    </a:lnTo>
                    <a:lnTo>
                      <a:pt x="1111" y="4960"/>
                    </a:lnTo>
                    <a:lnTo>
                      <a:pt x="1081" y="4973"/>
                    </a:lnTo>
                    <a:lnTo>
                      <a:pt x="1062" y="4976"/>
                    </a:lnTo>
                    <a:lnTo>
                      <a:pt x="1037" y="4972"/>
                    </a:lnTo>
                    <a:lnTo>
                      <a:pt x="1010" y="4961"/>
                    </a:lnTo>
                    <a:lnTo>
                      <a:pt x="978" y="4939"/>
                    </a:lnTo>
                    <a:lnTo>
                      <a:pt x="896" y="4864"/>
                    </a:lnTo>
                    <a:lnTo>
                      <a:pt x="888" y="4853"/>
                    </a:lnTo>
                    <a:lnTo>
                      <a:pt x="875" y="4827"/>
                    </a:lnTo>
                    <a:lnTo>
                      <a:pt x="872" y="4809"/>
                    </a:lnTo>
                    <a:lnTo>
                      <a:pt x="870" y="4789"/>
                    </a:lnTo>
                    <a:lnTo>
                      <a:pt x="874" y="4768"/>
                    </a:lnTo>
                    <a:lnTo>
                      <a:pt x="884" y="4747"/>
                    </a:lnTo>
                    <a:lnTo>
                      <a:pt x="995" y="4584"/>
                    </a:lnTo>
                    <a:lnTo>
                      <a:pt x="788" y="4365"/>
                    </a:lnTo>
                    <a:lnTo>
                      <a:pt x="623" y="4442"/>
                    </a:lnTo>
                    <a:lnTo>
                      <a:pt x="611" y="4448"/>
                    </a:lnTo>
                    <a:lnTo>
                      <a:pt x="580" y="4453"/>
                    </a:lnTo>
                    <a:lnTo>
                      <a:pt x="558" y="4450"/>
                    </a:lnTo>
                    <a:lnTo>
                      <a:pt x="536" y="4441"/>
                    </a:lnTo>
                    <a:lnTo>
                      <a:pt x="512" y="4420"/>
                    </a:lnTo>
                    <a:lnTo>
                      <a:pt x="487" y="4392"/>
                    </a:lnTo>
                    <a:lnTo>
                      <a:pt x="427" y="4296"/>
                    </a:lnTo>
                    <a:lnTo>
                      <a:pt x="422" y="4285"/>
                    </a:lnTo>
                    <a:lnTo>
                      <a:pt x="417" y="4258"/>
                    </a:lnTo>
                    <a:lnTo>
                      <a:pt x="421" y="4221"/>
                    </a:lnTo>
                    <a:lnTo>
                      <a:pt x="430" y="4201"/>
                    </a:lnTo>
                    <a:lnTo>
                      <a:pt x="446" y="4182"/>
                    </a:lnTo>
                    <a:lnTo>
                      <a:pt x="595" y="4052"/>
                    </a:lnTo>
                    <a:lnTo>
                      <a:pt x="453" y="3790"/>
                    </a:lnTo>
                    <a:lnTo>
                      <a:pt x="272" y="3821"/>
                    </a:lnTo>
                    <a:lnTo>
                      <a:pt x="258" y="3824"/>
                    </a:lnTo>
                    <a:lnTo>
                      <a:pt x="227" y="3820"/>
                    </a:lnTo>
                    <a:lnTo>
                      <a:pt x="208" y="3812"/>
                    </a:lnTo>
                    <a:lnTo>
                      <a:pt x="188" y="3797"/>
                    </a:lnTo>
                    <a:lnTo>
                      <a:pt x="170" y="3772"/>
                    </a:lnTo>
                    <a:lnTo>
                      <a:pt x="155" y="3739"/>
                    </a:lnTo>
                    <a:lnTo>
                      <a:pt x="119" y="3631"/>
                    </a:lnTo>
                    <a:lnTo>
                      <a:pt x="122" y="3589"/>
                    </a:lnTo>
                    <a:lnTo>
                      <a:pt x="136" y="3554"/>
                    </a:lnTo>
                    <a:lnTo>
                      <a:pt x="150" y="3539"/>
                    </a:lnTo>
                    <a:lnTo>
                      <a:pt x="171" y="3523"/>
                    </a:lnTo>
                    <a:lnTo>
                      <a:pt x="348" y="3438"/>
                    </a:lnTo>
                    <a:lnTo>
                      <a:pt x="278" y="3147"/>
                    </a:lnTo>
                    <a:lnTo>
                      <a:pt x="98" y="3129"/>
                    </a:lnTo>
                    <a:lnTo>
                      <a:pt x="84" y="3127"/>
                    </a:lnTo>
                    <a:lnTo>
                      <a:pt x="54" y="3118"/>
                    </a:lnTo>
                    <a:lnTo>
                      <a:pt x="37" y="3104"/>
                    </a:lnTo>
                    <a:lnTo>
                      <a:pt x="21" y="3084"/>
                    </a:lnTo>
                    <a:lnTo>
                      <a:pt x="11" y="3058"/>
                    </a:lnTo>
                    <a:lnTo>
                      <a:pt x="6" y="3020"/>
                    </a:lnTo>
                    <a:lnTo>
                      <a:pt x="0" y="2906"/>
                    </a:lnTo>
                    <a:lnTo>
                      <a:pt x="11" y="2867"/>
                    </a:lnTo>
                    <a:lnTo>
                      <a:pt x="33" y="2838"/>
                    </a:lnTo>
                    <a:lnTo>
                      <a:pt x="51" y="2826"/>
                    </a:lnTo>
                    <a:lnTo>
                      <a:pt x="75" y="2818"/>
                    </a:lnTo>
                    <a:lnTo>
                      <a:pt x="265" y="2779"/>
                    </a:lnTo>
                    <a:lnTo>
                      <a:pt x="276" y="2482"/>
                    </a:lnTo>
                    <a:lnTo>
                      <a:pt x="104" y="2416"/>
                    </a:lnTo>
                    <a:lnTo>
                      <a:pt x="92" y="2411"/>
                    </a:lnTo>
                    <a:lnTo>
                      <a:pt x="66" y="2392"/>
                    </a:lnTo>
                    <a:lnTo>
                      <a:pt x="54" y="2375"/>
                    </a:lnTo>
                    <a:lnTo>
                      <a:pt x="44" y="2352"/>
                    </a:lnTo>
                    <a:lnTo>
                      <a:pt x="40" y="2321"/>
                    </a:lnTo>
                    <a:lnTo>
                      <a:pt x="44" y="2285"/>
                    </a:lnTo>
                    <a:lnTo>
                      <a:pt x="69" y="2174"/>
                    </a:lnTo>
                    <a:lnTo>
                      <a:pt x="74" y="2163"/>
                    </a:lnTo>
                    <a:lnTo>
                      <a:pt x="91" y="2140"/>
                    </a:lnTo>
                    <a:lnTo>
                      <a:pt x="119" y="2117"/>
                    </a:lnTo>
                    <a:lnTo>
                      <a:pt x="140" y="2110"/>
                    </a:lnTo>
                    <a:lnTo>
                      <a:pt x="165" y="2108"/>
                    </a:lnTo>
                    <a:lnTo>
                      <a:pt x="361" y="2124"/>
                    </a:lnTo>
                    <a:lnTo>
                      <a:pt x="446" y="1836"/>
                    </a:lnTo>
                    <a:lnTo>
                      <a:pt x="298" y="1731"/>
                    </a:lnTo>
                    <a:lnTo>
                      <a:pt x="287" y="1722"/>
                    </a:lnTo>
                    <a:lnTo>
                      <a:pt x="265" y="1698"/>
                    </a:lnTo>
                    <a:lnTo>
                      <a:pt x="258" y="1678"/>
                    </a:lnTo>
                    <a:lnTo>
                      <a:pt x="255" y="1653"/>
                    </a:lnTo>
                    <a:lnTo>
                      <a:pt x="258" y="1623"/>
                    </a:lnTo>
                    <a:lnTo>
                      <a:pt x="272" y="1588"/>
                    </a:lnTo>
                    <a:lnTo>
                      <a:pt x="322" y="1487"/>
                    </a:lnTo>
                    <a:lnTo>
                      <a:pt x="331" y="1478"/>
                    </a:lnTo>
                    <a:lnTo>
                      <a:pt x="353" y="1459"/>
                    </a:lnTo>
                    <a:lnTo>
                      <a:pt x="368" y="1451"/>
                    </a:lnTo>
                    <a:lnTo>
                      <a:pt x="388" y="1445"/>
                    </a:lnTo>
                    <a:lnTo>
                      <a:pt x="411" y="1443"/>
                    </a:lnTo>
                    <a:lnTo>
                      <a:pt x="436" y="1447"/>
                    </a:lnTo>
                    <a:lnTo>
                      <a:pt x="619" y="1513"/>
                    </a:lnTo>
                    <a:lnTo>
                      <a:pt x="776" y="1257"/>
                    </a:lnTo>
                    <a:lnTo>
                      <a:pt x="661" y="1117"/>
                    </a:lnTo>
                    <a:lnTo>
                      <a:pt x="653" y="1106"/>
                    </a:lnTo>
                    <a:lnTo>
                      <a:pt x="640" y="1077"/>
                    </a:lnTo>
                    <a:lnTo>
                      <a:pt x="637" y="1055"/>
                    </a:lnTo>
                    <a:lnTo>
                      <a:pt x="641" y="1031"/>
                    </a:lnTo>
                    <a:lnTo>
                      <a:pt x="652" y="1003"/>
                    </a:lnTo>
                    <a:lnTo>
                      <a:pt x="673" y="975"/>
                    </a:lnTo>
                    <a:lnTo>
                      <a:pt x="751" y="891"/>
                    </a:lnTo>
                    <a:lnTo>
                      <a:pt x="760" y="884"/>
                    </a:lnTo>
                    <a:lnTo>
                      <a:pt x="786" y="873"/>
                    </a:lnTo>
                    <a:lnTo>
                      <a:pt x="802" y="868"/>
                    </a:lnTo>
                    <a:lnTo>
                      <a:pt x="823" y="868"/>
                    </a:lnTo>
                    <a:lnTo>
                      <a:pt x="844" y="872"/>
                    </a:lnTo>
                    <a:lnTo>
                      <a:pt x="868" y="883"/>
                    </a:lnTo>
                    <a:lnTo>
                      <a:pt x="1028" y="990"/>
                    </a:lnTo>
                    <a:lnTo>
                      <a:pt x="1247" y="788"/>
                    </a:lnTo>
                    <a:lnTo>
                      <a:pt x="1172" y="619"/>
                    </a:lnTo>
                    <a:lnTo>
                      <a:pt x="1165" y="607"/>
                    </a:lnTo>
                    <a:lnTo>
                      <a:pt x="1159" y="575"/>
                    </a:lnTo>
                    <a:lnTo>
                      <a:pt x="1161" y="555"/>
                    </a:lnTo>
                    <a:lnTo>
                      <a:pt x="1172" y="532"/>
                    </a:lnTo>
                    <a:lnTo>
                      <a:pt x="1190" y="509"/>
                    </a:lnTo>
                    <a:lnTo>
                      <a:pt x="1219" y="487"/>
                    </a:lnTo>
                    <a:lnTo>
                      <a:pt x="1314" y="427"/>
                    </a:lnTo>
                    <a:lnTo>
                      <a:pt x="1325" y="422"/>
                    </a:lnTo>
                    <a:lnTo>
                      <a:pt x="1354" y="416"/>
                    </a:lnTo>
                    <a:lnTo>
                      <a:pt x="1391" y="420"/>
                    </a:lnTo>
                    <a:lnTo>
                      <a:pt x="1412" y="429"/>
                    </a:lnTo>
                    <a:lnTo>
                      <a:pt x="1431" y="446"/>
                    </a:lnTo>
                    <a:lnTo>
                      <a:pt x="1557" y="595"/>
                    </a:lnTo>
                    <a:lnTo>
                      <a:pt x="1820" y="452"/>
                    </a:lnTo>
                    <a:lnTo>
                      <a:pt x="1793" y="271"/>
                    </a:lnTo>
                    <a:lnTo>
                      <a:pt x="1790" y="258"/>
                    </a:lnTo>
                    <a:lnTo>
                      <a:pt x="1794" y="225"/>
                    </a:lnTo>
                    <a:lnTo>
                      <a:pt x="1801" y="206"/>
                    </a:lnTo>
                    <a:lnTo>
                      <a:pt x="1815" y="188"/>
                    </a:lnTo>
                    <a:lnTo>
                      <a:pt x="1840" y="169"/>
                    </a:lnTo>
                    <a:lnTo>
                      <a:pt x="1874" y="154"/>
                    </a:lnTo>
                    <a:lnTo>
                      <a:pt x="1982" y="119"/>
                    </a:lnTo>
                    <a:lnTo>
                      <a:pt x="2023" y="119"/>
                    </a:lnTo>
                    <a:lnTo>
                      <a:pt x="2040" y="124"/>
                    </a:lnTo>
                    <a:lnTo>
                      <a:pt x="2058" y="134"/>
                    </a:lnTo>
                    <a:lnTo>
                      <a:pt x="2075" y="148"/>
                    </a:lnTo>
                    <a:lnTo>
                      <a:pt x="2089" y="170"/>
                    </a:lnTo>
                    <a:lnTo>
                      <a:pt x="2145" y="283"/>
                    </a:lnTo>
                    <a:lnTo>
                      <a:pt x="2174" y="347"/>
                    </a:lnTo>
                    <a:lnTo>
                      <a:pt x="2466" y="277"/>
                    </a:lnTo>
                    <a:lnTo>
                      <a:pt x="2482" y="94"/>
                    </a:lnTo>
                    <a:lnTo>
                      <a:pt x="2483" y="81"/>
                    </a:lnTo>
                    <a:lnTo>
                      <a:pt x="2496" y="50"/>
                    </a:lnTo>
                    <a:lnTo>
                      <a:pt x="2509" y="33"/>
                    </a:lnTo>
                    <a:lnTo>
                      <a:pt x="2528" y="19"/>
                    </a:lnTo>
                    <a:lnTo>
                      <a:pt x="2557" y="7"/>
                    </a:lnTo>
                    <a:lnTo>
                      <a:pt x="2593" y="2"/>
                    </a:lnTo>
                    <a:lnTo>
                      <a:pt x="2704" y="0"/>
                    </a:lnTo>
                    <a:lnTo>
                      <a:pt x="2716" y="1"/>
                    </a:lnTo>
                    <a:lnTo>
                      <a:pt x="2743" y="9"/>
                    </a:lnTo>
                    <a:lnTo>
                      <a:pt x="2758" y="19"/>
                    </a:lnTo>
                    <a:lnTo>
                      <a:pt x="2772" y="32"/>
                    </a:lnTo>
                    <a:lnTo>
                      <a:pt x="2784" y="50"/>
                    </a:lnTo>
                    <a:lnTo>
                      <a:pt x="2794" y="75"/>
                    </a:lnTo>
                    <a:lnTo>
                      <a:pt x="2831" y="265"/>
                    </a:lnTo>
                    <a:lnTo>
                      <a:pt x="3129" y="274"/>
                    </a:lnTo>
                    <a:lnTo>
                      <a:pt x="3191" y="103"/>
                    </a:lnTo>
                    <a:lnTo>
                      <a:pt x="3196" y="90"/>
                    </a:lnTo>
                    <a:lnTo>
                      <a:pt x="3215" y="64"/>
                    </a:lnTo>
                    <a:lnTo>
                      <a:pt x="3231" y="50"/>
                    </a:lnTo>
                    <a:lnTo>
                      <a:pt x="3254" y="42"/>
                    </a:lnTo>
                    <a:lnTo>
                      <a:pt x="3285" y="38"/>
                    </a:lnTo>
                    <a:lnTo>
                      <a:pt x="3321" y="43"/>
                    </a:lnTo>
                    <a:lnTo>
                      <a:pt x="3432" y="66"/>
                    </a:lnTo>
                    <a:lnTo>
                      <a:pt x="3443" y="70"/>
                    </a:lnTo>
                    <a:lnTo>
                      <a:pt x="3468" y="87"/>
                    </a:lnTo>
                    <a:lnTo>
                      <a:pt x="3491" y="118"/>
                    </a:lnTo>
                    <a:lnTo>
                      <a:pt x="3499" y="139"/>
                    </a:lnTo>
                    <a:lnTo>
                      <a:pt x="3502" y="164"/>
                    </a:lnTo>
                    <a:lnTo>
                      <a:pt x="3486" y="357"/>
                    </a:lnTo>
                    <a:lnTo>
                      <a:pt x="3774" y="446"/>
                    </a:lnTo>
                    <a:lnTo>
                      <a:pt x="3880" y="298"/>
                    </a:lnTo>
                    <a:lnTo>
                      <a:pt x="3887" y="286"/>
                    </a:lnTo>
                    <a:lnTo>
                      <a:pt x="3912" y="264"/>
                    </a:lnTo>
                    <a:lnTo>
                      <a:pt x="3933" y="256"/>
                    </a:lnTo>
                    <a:lnTo>
                      <a:pt x="3956" y="253"/>
                    </a:lnTo>
                    <a:lnTo>
                      <a:pt x="3986" y="257"/>
                    </a:lnTo>
                    <a:lnTo>
                      <a:pt x="4021" y="271"/>
                    </a:lnTo>
                    <a:lnTo>
                      <a:pt x="4120" y="322"/>
                    </a:lnTo>
                    <a:lnTo>
                      <a:pt x="4130" y="329"/>
                    </a:lnTo>
                    <a:lnTo>
                      <a:pt x="4149" y="350"/>
                    </a:lnTo>
                    <a:lnTo>
                      <a:pt x="4158" y="367"/>
                    </a:lnTo>
                    <a:lnTo>
                      <a:pt x="4164" y="386"/>
                    </a:lnTo>
                    <a:lnTo>
                      <a:pt x="4166" y="407"/>
                    </a:lnTo>
                    <a:lnTo>
                      <a:pt x="4161" y="433"/>
                    </a:lnTo>
                    <a:lnTo>
                      <a:pt x="4097" y="617"/>
                    </a:lnTo>
                    <a:lnTo>
                      <a:pt x="4351" y="775"/>
                    </a:lnTo>
                    <a:lnTo>
                      <a:pt x="4493" y="661"/>
                    </a:lnTo>
                    <a:lnTo>
                      <a:pt x="4504" y="651"/>
                    </a:lnTo>
                    <a:lnTo>
                      <a:pt x="4516" y="643"/>
                    </a:lnTo>
                    <a:lnTo>
                      <a:pt x="4533" y="637"/>
                    </a:lnTo>
                    <a:lnTo>
                      <a:pt x="4553" y="634"/>
                    </a:lnTo>
                    <a:lnTo>
                      <a:pt x="4577" y="637"/>
                    </a:lnTo>
                    <a:lnTo>
                      <a:pt x="4606" y="648"/>
                    </a:lnTo>
                    <a:lnTo>
                      <a:pt x="4636" y="671"/>
                    </a:lnTo>
                    <a:lnTo>
                      <a:pt x="4718" y="746"/>
                    </a:lnTo>
                    <a:lnTo>
                      <a:pt x="4725" y="756"/>
                    </a:lnTo>
                    <a:lnTo>
                      <a:pt x="4738" y="783"/>
                    </a:lnTo>
                    <a:lnTo>
                      <a:pt x="4744" y="801"/>
                    </a:lnTo>
                    <a:lnTo>
                      <a:pt x="4746" y="820"/>
                    </a:lnTo>
                    <a:lnTo>
                      <a:pt x="4742" y="844"/>
                    </a:lnTo>
                    <a:lnTo>
                      <a:pt x="4731" y="867"/>
                    </a:lnTo>
                    <a:lnTo>
                      <a:pt x="4620" y="1025"/>
                    </a:lnTo>
                    <a:lnTo>
                      <a:pt x="4826" y="1240"/>
                    </a:lnTo>
                    <a:lnTo>
                      <a:pt x="4990" y="1167"/>
                    </a:lnTo>
                    <a:lnTo>
                      <a:pt x="5002" y="1161"/>
                    </a:lnTo>
                    <a:lnTo>
                      <a:pt x="5035" y="1155"/>
                    </a:lnTo>
                    <a:lnTo>
                      <a:pt x="5055" y="1158"/>
                    </a:lnTo>
                    <a:lnTo>
                      <a:pt x="5079" y="1167"/>
                    </a:lnTo>
                    <a:lnTo>
                      <a:pt x="5103" y="1185"/>
                    </a:lnTo>
                    <a:lnTo>
                      <a:pt x="5126" y="1215"/>
                    </a:lnTo>
                    <a:lnTo>
                      <a:pt x="5186" y="1310"/>
                    </a:lnTo>
                    <a:lnTo>
                      <a:pt x="5192" y="1321"/>
                    </a:lnTo>
                    <a:lnTo>
                      <a:pt x="5198" y="1349"/>
                    </a:lnTo>
                    <a:lnTo>
                      <a:pt x="5194" y="1387"/>
                    </a:lnTo>
                    <a:lnTo>
                      <a:pt x="5185" y="1406"/>
                    </a:lnTo>
                    <a:lnTo>
                      <a:pt x="5168" y="1427"/>
                    </a:lnTo>
                    <a:lnTo>
                      <a:pt x="5019" y="1555"/>
                    </a:lnTo>
                    <a:lnTo>
                      <a:pt x="5162" y="1817"/>
                    </a:lnTo>
                    <a:lnTo>
                      <a:pt x="5339" y="1788"/>
                    </a:lnTo>
                    <a:lnTo>
                      <a:pt x="5353" y="1786"/>
                    </a:lnTo>
                    <a:lnTo>
                      <a:pt x="5387" y="1787"/>
                    </a:lnTo>
                    <a:lnTo>
                      <a:pt x="5406" y="1795"/>
                    </a:lnTo>
                    <a:lnTo>
                      <a:pt x="5425" y="1811"/>
                    </a:lnTo>
                    <a:lnTo>
                      <a:pt x="5444" y="1835"/>
                    </a:lnTo>
                    <a:lnTo>
                      <a:pt x="5458" y="1870"/>
                    </a:lnTo>
                    <a:lnTo>
                      <a:pt x="5491" y="1979"/>
                    </a:lnTo>
                    <a:lnTo>
                      <a:pt x="5491" y="2019"/>
                    </a:lnTo>
                    <a:lnTo>
                      <a:pt x="5486" y="2037"/>
                    </a:lnTo>
                    <a:lnTo>
                      <a:pt x="5478" y="2055"/>
                    </a:lnTo>
                    <a:lnTo>
                      <a:pt x="5464" y="2070"/>
                    </a:lnTo>
                    <a:lnTo>
                      <a:pt x="5444" y="2086"/>
                    </a:lnTo>
                    <a:lnTo>
                      <a:pt x="5329" y="2140"/>
                    </a:lnTo>
                    <a:lnTo>
                      <a:pt x="5266" y="2168"/>
                    </a:lnTo>
                    <a:lnTo>
                      <a:pt x="5335" y="2460"/>
                    </a:lnTo>
                    <a:lnTo>
                      <a:pt x="5516" y="2479"/>
                    </a:lnTo>
                    <a:lnTo>
                      <a:pt x="5529" y="2480"/>
                    </a:lnTo>
                    <a:lnTo>
                      <a:pt x="5561" y="2491"/>
                    </a:lnTo>
                    <a:lnTo>
                      <a:pt x="5577" y="2503"/>
                    </a:lnTo>
                    <a:lnTo>
                      <a:pt x="5591" y="2522"/>
                    </a:lnTo>
                    <a:lnTo>
                      <a:pt x="5603" y="2550"/>
                    </a:lnTo>
                    <a:lnTo>
                      <a:pt x="5608" y="2587"/>
                    </a:lnTo>
                    <a:lnTo>
                      <a:pt x="5615" y="2700"/>
                    </a:lnTo>
                    <a:lnTo>
                      <a:pt x="5614" y="2712"/>
                    </a:lnTo>
                    <a:lnTo>
                      <a:pt x="5603" y="2740"/>
                    </a:lnTo>
                    <a:lnTo>
                      <a:pt x="5580" y="2771"/>
                    </a:lnTo>
                    <a:lnTo>
                      <a:pt x="5562" y="2783"/>
                    </a:lnTo>
                    <a:lnTo>
                      <a:pt x="5537" y="2791"/>
                    </a:lnTo>
                    <a:lnTo>
                      <a:pt x="5414" y="2815"/>
                    </a:lnTo>
                    <a:lnTo>
                      <a:pt x="5345" y="2827"/>
                    </a:lnTo>
                    <a:lnTo>
                      <a:pt x="5339" y="3129"/>
                    </a:lnTo>
                    <a:lnTo>
                      <a:pt x="5510" y="3191"/>
                    </a:lnTo>
                    <a:lnTo>
                      <a:pt x="5522" y="3196"/>
                    </a:lnTo>
                    <a:lnTo>
                      <a:pt x="5548" y="3214"/>
                    </a:lnTo>
                    <a:lnTo>
                      <a:pt x="5561" y="3230"/>
                    </a:lnTo>
                    <a:lnTo>
                      <a:pt x="5570" y="3254"/>
                    </a:lnTo>
                    <a:lnTo>
                      <a:pt x="5573" y="3283"/>
                    </a:lnTo>
                    <a:lnTo>
                      <a:pt x="5570" y="3321"/>
                    </a:lnTo>
                    <a:lnTo>
                      <a:pt x="5545" y="3432"/>
                    </a:lnTo>
                    <a:lnTo>
                      <a:pt x="5540" y="3443"/>
                    </a:lnTo>
                    <a:lnTo>
                      <a:pt x="5524" y="3466"/>
                    </a:lnTo>
                    <a:lnTo>
                      <a:pt x="5495" y="3490"/>
                    </a:lnTo>
                    <a:lnTo>
                      <a:pt x="5474" y="3496"/>
                    </a:lnTo>
                    <a:lnTo>
                      <a:pt x="5450" y="3498"/>
                    </a:lnTo>
                    <a:lnTo>
                      <a:pt x="5323" y="3492"/>
                    </a:lnTo>
                    <a:lnTo>
                      <a:pt x="5254" y="3486"/>
                    </a:lnTo>
                    <a:lnTo>
                      <a:pt x="5168" y="3770"/>
                    </a:lnTo>
                    <a:lnTo>
                      <a:pt x="5317" y="3879"/>
                    </a:lnTo>
                    <a:lnTo>
                      <a:pt x="5328" y="3886"/>
                    </a:lnTo>
                    <a:lnTo>
                      <a:pt x="5348" y="3911"/>
                    </a:lnTo>
                    <a:lnTo>
                      <a:pt x="5356" y="3929"/>
                    </a:lnTo>
                    <a:lnTo>
                      <a:pt x="5359" y="3953"/>
                    </a:lnTo>
                    <a:lnTo>
                      <a:pt x="5356" y="3983"/>
                    </a:lnTo>
                    <a:lnTo>
                      <a:pt x="5341" y="4018"/>
                    </a:lnTo>
                    <a:lnTo>
                      <a:pt x="5287" y="4119"/>
                    </a:lnTo>
                    <a:lnTo>
                      <a:pt x="5280" y="4129"/>
                    </a:lnTo>
                    <a:lnTo>
                      <a:pt x="5260" y="4149"/>
                    </a:lnTo>
                    <a:lnTo>
                      <a:pt x="5225" y="4163"/>
                    </a:lnTo>
                    <a:lnTo>
                      <a:pt x="5177" y="4160"/>
                    </a:lnTo>
                    <a:lnTo>
                      <a:pt x="4993" y="4094"/>
                    </a:lnTo>
                    <a:lnTo>
                      <a:pt x="4839" y="4350"/>
                    </a:lnTo>
                    <a:lnTo>
                      <a:pt x="4952" y="4492"/>
                    </a:lnTo>
                    <a:lnTo>
                      <a:pt x="4961" y="4503"/>
                    </a:lnTo>
                    <a:lnTo>
                      <a:pt x="4974" y="4532"/>
                    </a:lnTo>
                    <a:lnTo>
                      <a:pt x="4978" y="4551"/>
                    </a:lnTo>
                    <a:lnTo>
                      <a:pt x="4974" y="4576"/>
                    </a:lnTo>
                    <a:lnTo>
                      <a:pt x="4963" y="4601"/>
                    </a:lnTo>
                    <a:lnTo>
                      <a:pt x="4939" y="4632"/>
                    </a:lnTo>
                    <a:lnTo>
                      <a:pt x="4864" y="4717"/>
                    </a:lnTo>
                    <a:lnTo>
                      <a:pt x="4854" y="4724"/>
                    </a:lnTo>
                    <a:lnTo>
                      <a:pt x="4830" y="4738"/>
                    </a:lnTo>
                    <a:lnTo>
                      <a:pt x="4813" y="4742"/>
                    </a:lnTo>
                    <a:lnTo>
                      <a:pt x="4792" y="4743"/>
                    </a:lnTo>
                    <a:lnTo>
                      <a:pt x="4771" y="4738"/>
                    </a:lnTo>
                    <a:lnTo>
                      <a:pt x="4747" y="4727"/>
                    </a:lnTo>
                    <a:lnTo>
                      <a:pt x="4642" y="4657"/>
                    </a:lnTo>
                    <a:lnTo>
                      <a:pt x="4584" y="4616"/>
                    </a:lnTo>
                    <a:lnTo>
                      <a:pt x="4366" y="4822"/>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0248" name="Freeform 174"/>
              <p:cNvSpPr>
                <a:spLocks/>
              </p:cNvSpPr>
              <p:nvPr/>
            </p:nvSpPr>
            <p:spPr bwMode="auto">
              <a:xfrm>
                <a:off x="2798" y="3579"/>
                <a:ext cx="55" cy="56"/>
              </a:xfrm>
              <a:custGeom>
                <a:avLst/>
                <a:gdLst>
                  <a:gd name="T0" fmla="*/ 1 w 1110"/>
                  <a:gd name="T1" fmla="*/ 0 h 1115"/>
                  <a:gd name="T2" fmla="*/ 0 w 1110"/>
                  <a:gd name="T3" fmla="*/ 0 h 1115"/>
                  <a:gd name="T4" fmla="*/ 0 w 1110"/>
                  <a:gd name="T5" fmla="*/ 1 h 1115"/>
                  <a:gd name="T6" fmla="*/ 0 w 1110"/>
                  <a:gd name="T7" fmla="*/ 1 h 1115"/>
                  <a:gd name="T8" fmla="*/ 0 w 1110"/>
                  <a:gd name="T9" fmla="*/ 1 h 1115"/>
                  <a:gd name="T10" fmla="*/ 0 w 1110"/>
                  <a:gd name="T11" fmla="*/ 1 h 1115"/>
                  <a:gd name="T12" fmla="*/ 0 w 1110"/>
                  <a:gd name="T13" fmla="*/ 2 h 1115"/>
                  <a:gd name="T14" fmla="*/ 0 w 1110"/>
                  <a:gd name="T15" fmla="*/ 2 h 1115"/>
                  <a:gd name="T16" fmla="*/ 0 w 1110"/>
                  <a:gd name="T17" fmla="*/ 2 h 1115"/>
                  <a:gd name="T18" fmla="*/ 0 w 1110"/>
                  <a:gd name="T19" fmla="*/ 2 h 1115"/>
                  <a:gd name="T20" fmla="*/ 0 w 1110"/>
                  <a:gd name="T21" fmla="*/ 2 h 1115"/>
                  <a:gd name="T22" fmla="*/ 1 w 1110"/>
                  <a:gd name="T23" fmla="*/ 3 h 1115"/>
                  <a:gd name="T24" fmla="*/ 1 w 1110"/>
                  <a:gd name="T25" fmla="*/ 3 h 1115"/>
                  <a:gd name="T26" fmla="*/ 1 w 1110"/>
                  <a:gd name="T27" fmla="*/ 3 h 1115"/>
                  <a:gd name="T28" fmla="*/ 1 w 1110"/>
                  <a:gd name="T29" fmla="*/ 3 h 1115"/>
                  <a:gd name="T30" fmla="*/ 1 w 1110"/>
                  <a:gd name="T31" fmla="*/ 3 h 1115"/>
                  <a:gd name="T32" fmla="*/ 1 w 1110"/>
                  <a:gd name="T33" fmla="*/ 3 h 1115"/>
                  <a:gd name="T34" fmla="*/ 2 w 1110"/>
                  <a:gd name="T35" fmla="*/ 3 h 1115"/>
                  <a:gd name="T36" fmla="*/ 2 w 1110"/>
                  <a:gd name="T37" fmla="*/ 3 h 1115"/>
                  <a:gd name="T38" fmla="*/ 2 w 1110"/>
                  <a:gd name="T39" fmla="*/ 3 h 1115"/>
                  <a:gd name="T40" fmla="*/ 2 w 1110"/>
                  <a:gd name="T41" fmla="*/ 3 h 1115"/>
                  <a:gd name="T42" fmla="*/ 2 w 1110"/>
                  <a:gd name="T43" fmla="*/ 3 h 1115"/>
                  <a:gd name="T44" fmla="*/ 2 w 1110"/>
                  <a:gd name="T45" fmla="*/ 3 h 1115"/>
                  <a:gd name="T46" fmla="*/ 2 w 1110"/>
                  <a:gd name="T47" fmla="*/ 2 h 1115"/>
                  <a:gd name="T48" fmla="*/ 2 w 1110"/>
                  <a:gd name="T49" fmla="*/ 2 h 1115"/>
                  <a:gd name="T50" fmla="*/ 2 w 1110"/>
                  <a:gd name="T51" fmla="*/ 2 h 1115"/>
                  <a:gd name="T52" fmla="*/ 3 w 1110"/>
                  <a:gd name="T53" fmla="*/ 2 h 1115"/>
                  <a:gd name="T54" fmla="*/ 3 w 1110"/>
                  <a:gd name="T55" fmla="*/ 2 h 1115"/>
                  <a:gd name="T56" fmla="*/ 3 w 1110"/>
                  <a:gd name="T57" fmla="*/ 2 h 1115"/>
                  <a:gd name="T58" fmla="*/ 3 w 1110"/>
                  <a:gd name="T59" fmla="*/ 2 h 1115"/>
                  <a:gd name="T60" fmla="*/ 3 w 1110"/>
                  <a:gd name="T61" fmla="*/ 2 h 1115"/>
                  <a:gd name="T62" fmla="*/ 3 w 1110"/>
                  <a:gd name="T63" fmla="*/ 1 h 1115"/>
                  <a:gd name="T64" fmla="*/ 3 w 1110"/>
                  <a:gd name="T65" fmla="*/ 1 h 1115"/>
                  <a:gd name="T66" fmla="*/ 3 w 1110"/>
                  <a:gd name="T67" fmla="*/ 1 h 1115"/>
                  <a:gd name="T68" fmla="*/ 3 w 1110"/>
                  <a:gd name="T69" fmla="*/ 1 h 1115"/>
                  <a:gd name="T70" fmla="*/ 3 w 1110"/>
                  <a:gd name="T71" fmla="*/ 1 h 1115"/>
                  <a:gd name="T72" fmla="*/ 3 w 1110"/>
                  <a:gd name="T73" fmla="*/ 1 h 1115"/>
                  <a:gd name="T74" fmla="*/ 3 w 1110"/>
                  <a:gd name="T75" fmla="*/ 1 h 1115"/>
                  <a:gd name="T76" fmla="*/ 2 w 1110"/>
                  <a:gd name="T77" fmla="*/ 1 h 1115"/>
                  <a:gd name="T78" fmla="*/ 2 w 1110"/>
                  <a:gd name="T79" fmla="*/ 0 h 1115"/>
                  <a:gd name="T80" fmla="*/ 2 w 1110"/>
                  <a:gd name="T81" fmla="*/ 0 h 1115"/>
                  <a:gd name="T82" fmla="*/ 2 w 1110"/>
                  <a:gd name="T83" fmla="*/ 0 h 1115"/>
                  <a:gd name="T84" fmla="*/ 2 w 1110"/>
                  <a:gd name="T85" fmla="*/ 0 h 1115"/>
                  <a:gd name="T86" fmla="*/ 2 w 1110"/>
                  <a:gd name="T87" fmla="*/ 0 h 1115"/>
                  <a:gd name="T88" fmla="*/ 2 w 1110"/>
                  <a:gd name="T89" fmla="*/ 0 h 1115"/>
                  <a:gd name="T90" fmla="*/ 2 w 1110"/>
                  <a:gd name="T91" fmla="*/ 0 h 1115"/>
                  <a:gd name="T92" fmla="*/ 2 w 1110"/>
                  <a:gd name="T93" fmla="*/ 0 h 1115"/>
                  <a:gd name="T94" fmla="*/ 1 w 1110"/>
                  <a:gd name="T95" fmla="*/ 0 h 1115"/>
                  <a:gd name="T96" fmla="*/ 1 w 1110"/>
                  <a:gd name="T97" fmla="*/ 0 h 1115"/>
                  <a:gd name="T98" fmla="*/ 1 w 1110"/>
                  <a:gd name="T99" fmla="*/ 0 h 1115"/>
                  <a:gd name="T100" fmla="*/ 1 w 1110"/>
                  <a:gd name="T101" fmla="*/ 0 h 1115"/>
                  <a:gd name="T102" fmla="*/ 1 w 1110"/>
                  <a:gd name="T103" fmla="*/ 0 h 1115"/>
                  <a:gd name="T104" fmla="*/ 1 w 1110"/>
                  <a:gd name="T105" fmla="*/ 0 h 1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10" h="1115">
                    <a:moveTo>
                      <a:pt x="256" y="91"/>
                    </a:moveTo>
                    <a:lnTo>
                      <a:pt x="167" y="159"/>
                    </a:lnTo>
                    <a:lnTo>
                      <a:pt x="97" y="243"/>
                    </a:lnTo>
                    <a:lnTo>
                      <a:pt x="44" y="337"/>
                    </a:lnTo>
                    <a:lnTo>
                      <a:pt x="12" y="439"/>
                    </a:lnTo>
                    <a:lnTo>
                      <a:pt x="0" y="545"/>
                    </a:lnTo>
                    <a:lnTo>
                      <a:pt x="7" y="653"/>
                    </a:lnTo>
                    <a:lnTo>
                      <a:pt x="36" y="758"/>
                    </a:lnTo>
                    <a:lnTo>
                      <a:pt x="87" y="859"/>
                    </a:lnTo>
                    <a:lnTo>
                      <a:pt x="158" y="947"/>
                    </a:lnTo>
                    <a:lnTo>
                      <a:pt x="200" y="984"/>
                    </a:lnTo>
                    <a:lnTo>
                      <a:pt x="243" y="1018"/>
                    </a:lnTo>
                    <a:lnTo>
                      <a:pt x="288" y="1045"/>
                    </a:lnTo>
                    <a:lnTo>
                      <a:pt x="336" y="1070"/>
                    </a:lnTo>
                    <a:lnTo>
                      <a:pt x="438" y="1102"/>
                    </a:lnTo>
                    <a:lnTo>
                      <a:pt x="544" y="1115"/>
                    </a:lnTo>
                    <a:lnTo>
                      <a:pt x="598" y="1113"/>
                    </a:lnTo>
                    <a:lnTo>
                      <a:pt x="649" y="1106"/>
                    </a:lnTo>
                    <a:lnTo>
                      <a:pt x="702" y="1094"/>
                    </a:lnTo>
                    <a:lnTo>
                      <a:pt x="755" y="1078"/>
                    </a:lnTo>
                    <a:lnTo>
                      <a:pt x="805" y="1055"/>
                    </a:lnTo>
                    <a:lnTo>
                      <a:pt x="854" y="1027"/>
                    </a:lnTo>
                    <a:lnTo>
                      <a:pt x="900" y="994"/>
                    </a:lnTo>
                    <a:lnTo>
                      <a:pt x="942" y="957"/>
                    </a:lnTo>
                    <a:lnTo>
                      <a:pt x="981" y="915"/>
                    </a:lnTo>
                    <a:lnTo>
                      <a:pt x="1013" y="873"/>
                    </a:lnTo>
                    <a:lnTo>
                      <a:pt x="1042" y="826"/>
                    </a:lnTo>
                    <a:lnTo>
                      <a:pt x="1064" y="777"/>
                    </a:lnTo>
                    <a:lnTo>
                      <a:pt x="1085" y="726"/>
                    </a:lnTo>
                    <a:lnTo>
                      <a:pt x="1098" y="675"/>
                    </a:lnTo>
                    <a:lnTo>
                      <a:pt x="1106" y="621"/>
                    </a:lnTo>
                    <a:lnTo>
                      <a:pt x="1110" y="569"/>
                    </a:lnTo>
                    <a:lnTo>
                      <a:pt x="1109" y="515"/>
                    </a:lnTo>
                    <a:lnTo>
                      <a:pt x="1103" y="462"/>
                    </a:lnTo>
                    <a:lnTo>
                      <a:pt x="1091" y="408"/>
                    </a:lnTo>
                    <a:lnTo>
                      <a:pt x="1073" y="355"/>
                    </a:lnTo>
                    <a:lnTo>
                      <a:pt x="1050" y="304"/>
                    </a:lnTo>
                    <a:lnTo>
                      <a:pt x="1022" y="255"/>
                    </a:lnTo>
                    <a:lnTo>
                      <a:pt x="989" y="209"/>
                    </a:lnTo>
                    <a:lnTo>
                      <a:pt x="951" y="167"/>
                    </a:lnTo>
                    <a:lnTo>
                      <a:pt x="911" y="129"/>
                    </a:lnTo>
                    <a:lnTo>
                      <a:pt x="867" y="98"/>
                    </a:lnTo>
                    <a:lnTo>
                      <a:pt x="822" y="69"/>
                    </a:lnTo>
                    <a:lnTo>
                      <a:pt x="773" y="47"/>
                    </a:lnTo>
                    <a:lnTo>
                      <a:pt x="723" y="26"/>
                    </a:lnTo>
                    <a:lnTo>
                      <a:pt x="671" y="13"/>
                    </a:lnTo>
                    <a:lnTo>
                      <a:pt x="618" y="4"/>
                    </a:lnTo>
                    <a:lnTo>
                      <a:pt x="566" y="0"/>
                    </a:lnTo>
                    <a:lnTo>
                      <a:pt x="459" y="8"/>
                    </a:lnTo>
                    <a:lnTo>
                      <a:pt x="354" y="38"/>
                    </a:lnTo>
                    <a:lnTo>
                      <a:pt x="305" y="61"/>
                    </a:lnTo>
                    <a:lnTo>
                      <a:pt x="256" y="91"/>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0249" name="Freeform 175"/>
              <p:cNvSpPr>
                <a:spLocks/>
              </p:cNvSpPr>
              <p:nvPr/>
            </p:nvSpPr>
            <p:spPr bwMode="auto">
              <a:xfrm>
                <a:off x="2598" y="3358"/>
                <a:ext cx="165" cy="164"/>
              </a:xfrm>
              <a:custGeom>
                <a:avLst/>
                <a:gdLst>
                  <a:gd name="T0" fmla="*/ 1 w 3306"/>
                  <a:gd name="T1" fmla="*/ 7 h 3290"/>
                  <a:gd name="T2" fmla="*/ 1 w 3306"/>
                  <a:gd name="T3" fmla="*/ 7 h 3290"/>
                  <a:gd name="T4" fmla="*/ 2 w 3306"/>
                  <a:gd name="T5" fmla="*/ 7 h 3290"/>
                  <a:gd name="T6" fmla="*/ 2 w 3306"/>
                  <a:gd name="T7" fmla="*/ 7 h 3290"/>
                  <a:gd name="T8" fmla="*/ 3 w 3306"/>
                  <a:gd name="T9" fmla="*/ 8 h 3290"/>
                  <a:gd name="T10" fmla="*/ 3 w 3306"/>
                  <a:gd name="T11" fmla="*/ 8 h 3290"/>
                  <a:gd name="T12" fmla="*/ 3 w 3306"/>
                  <a:gd name="T13" fmla="*/ 8 h 3290"/>
                  <a:gd name="T14" fmla="*/ 4 w 3306"/>
                  <a:gd name="T15" fmla="*/ 8 h 3290"/>
                  <a:gd name="T16" fmla="*/ 5 w 3306"/>
                  <a:gd name="T17" fmla="*/ 8 h 3290"/>
                  <a:gd name="T18" fmla="*/ 5 w 3306"/>
                  <a:gd name="T19" fmla="*/ 8 h 3290"/>
                  <a:gd name="T20" fmla="*/ 5 w 3306"/>
                  <a:gd name="T21" fmla="*/ 8 h 3290"/>
                  <a:gd name="T22" fmla="*/ 6 w 3306"/>
                  <a:gd name="T23" fmla="*/ 7 h 3290"/>
                  <a:gd name="T24" fmla="*/ 7 w 3306"/>
                  <a:gd name="T25" fmla="*/ 7 h 3290"/>
                  <a:gd name="T26" fmla="*/ 7 w 3306"/>
                  <a:gd name="T27" fmla="*/ 7 h 3290"/>
                  <a:gd name="T28" fmla="*/ 7 w 3306"/>
                  <a:gd name="T29" fmla="*/ 6 h 3290"/>
                  <a:gd name="T30" fmla="*/ 8 w 3306"/>
                  <a:gd name="T31" fmla="*/ 6 h 3290"/>
                  <a:gd name="T32" fmla="*/ 8 w 3306"/>
                  <a:gd name="T33" fmla="*/ 5 h 3290"/>
                  <a:gd name="T34" fmla="*/ 7 w 3306"/>
                  <a:gd name="T35" fmla="*/ 5 h 3290"/>
                  <a:gd name="T36" fmla="*/ 8 w 3306"/>
                  <a:gd name="T37" fmla="*/ 4 h 3290"/>
                  <a:gd name="T38" fmla="*/ 8 w 3306"/>
                  <a:gd name="T39" fmla="*/ 4 h 3290"/>
                  <a:gd name="T40" fmla="*/ 8 w 3306"/>
                  <a:gd name="T41" fmla="*/ 3 h 3290"/>
                  <a:gd name="T42" fmla="*/ 7 w 3306"/>
                  <a:gd name="T43" fmla="*/ 3 h 3290"/>
                  <a:gd name="T44" fmla="*/ 8 w 3306"/>
                  <a:gd name="T45" fmla="*/ 2 h 3290"/>
                  <a:gd name="T46" fmla="*/ 7 w 3306"/>
                  <a:gd name="T47" fmla="*/ 2 h 3290"/>
                  <a:gd name="T48" fmla="*/ 7 w 3306"/>
                  <a:gd name="T49" fmla="*/ 2 h 3290"/>
                  <a:gd name="T50" fmla="*/ 6 w 3306"/>
                  <a:gd name="T51" fmla="*/ 1 h 3290"/>
                  <a:gd name="T52" fmla="*/ 6 w 3306"/>
                  <a:gd name="T53" fmla="*/ 0 h 3290"/>
                  <a:gd name="T54" fmla="*/ 6 w 3306"/>
                  <a:gd name="T55" fmla="*/ 0 h 3290"/>
                  <a:gd name="T56" fmla="*/ 5 w 3306"/>
                  <a:gd name="T57" fmla="*/ 1 h 3290"/>
                  <a:gd name="T58" fmla="*/ 5 w 3306"/>
                  <a:gd name="T59" fmla="*/ 0 h 3290"/>
                  <a:gd name="T60" fmla="*/ 4 w 3306"/>
                  <a:gd name="T61" fmla="*/ 0 h 3290"/>
                  <a:gd name="T62" fmla="*/ 4 w 3306"/>
                  <a:gd name="T63" fmla="*/ 0 h 3290"/>
                  <a:gd name="T64" fmla="*/ 4 w 3306"/>
                  <a:gd name="T65" fmla="*/ 1 h 3290"/>
                  <a:gd name="T66" fmla="*/ 3 w 3306"/>
                  <a:gd name="T67" fmla="*/ 0 h 3290"/>
                  <a:gd name="T68" fmla="*/ 2 w 3306"/>
                  <a:gd name="T69" fmla="*/ 0 h 3290"/>
                  <a:gd name="T70" fmla="*/ 2 w 3306"/>
                  <a:gd name="T71" fmla="*/ 1 h 3290"/>
                  <a:gd name="T72" fmla="*/ 2 w 3306"/>
                  <a:gd name="T73" fmla="*/ 2 h 3290"/>
                  <a:gd name="T74" fmla="*/ 1 w 3306"/>
                  <a:gd name="T75" fmla="*/ 1 h 3290"/>
                  <a:gd name="T76" fmla="*/ 1 w 3306"/>
                  <a:gd name="T77" fmla="*/ 2 h 3290"/>
                  <a:gd name="T78" fmla="*/ 1 w 3306"/>
                  <a:gd name="T79" fmla="*/ 2 h 3290"/>
                  <a:gd name="T80" fmla="*/ 1 w 3306"/>
                  <a:gd name="T81" fmla="*/ 2 h 3290"/>
                  <a:gd name="T82" fmla="*/ 0 w 3306"/>
                  <a:gd name="T83" fmla="*/ 3 h 3290"/>
                  <a:gd name="T84" fmla="*/ 0 w 3306"/>
                  <a:gd name="T85" fmla="*/ 3 h 3290"/>
                  <a:gd name="T86" fmla="*/ 0 w 3306"/>
                  <a:gd name="T87" fmla="*/ 4 h 3290"/>
                  <a:gd name="T88" fmla="*/ 0 w 3306"/>
                  <a:gd name="T89" fmla="*/ 4 h 3290"/>
                  <a:gd name="T90" fmla="*/ 0 w 3306"/>
                  <a:gd name="T91" fmla="*/ 5 h 3290"/>
                  <a:gd name="T92" fmla="*/ 0 w 3306"/>
                  <a:gd name="T93" fmla="*/ 5 h 3290"/>
                  <a:gd name="T94" fmla="*/ 0 w 3306"/>
                  <a:gd name="T95" fmla="*/ 6 h 3290"/>
                  <a:gd name="T96" fmla="*/ 1 w 3306"/>
                  <a:gd name="T97" fmla="*/ 6 h 32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06" h="3290">
                    <a:moveTo>
                      <a:pt x="567" y="2552"/>
                    </a:moveTo>
                    <a:lnTo>
                      <a:pt x="529" y="2610"/>
                    </a:lnTo>
                    <a:lnTo>
                      <a:pt x="461" y="2716"/>
                    </a:lnTo>
                    <a:lnTo>
                      <a:pt x="449" y="2739"/>
                    </a:lnTo>
                    <a:lnTo>
                      <a:pt x="445" y="2761"/>
                    </a:lnTo>
                    <a:lnTo>
                      <a:pt x="451" y="2799"/>
                    </a:lnTo>
                    <a:lnTo>
                      <a:pt x="465" y="2824"/>
                    </a:lnTo>
                    <a:lnTo>
                      <a:pt x="473" y="2834"/>
                    </a:lnTo>
                    <a:lnTo>
                      <a:pt x="558" y="2908"/>
                    </a:lnTo>
                    <a:lnTo>
                      <a:pt x="590" y="2929"/>
                    </a:lnTo>
                    <a:lnTo>
                      <a:pt x="616" y="2940"/>
                    </a:lnTo>
                    <a:lnTo>
                      <a:pt x="641" y="2944"/>
                    </a:lnTo>
                    <a:lnTo>
                      <a:pt x="662" y="2940"/>
                    </a:lnTo>
                    <a:lnTo>
                      <a:pt x="690" y="2926"/>
                    </a:lnTo>
                    <a:lnTo>
                      <a:pt x="701" y="2917"/>
                    </a:lnTo>
                    <a:lnTo>
                      <a:pt x="834" y="2806"/>
                    </a:lnTo>
                    <a:lnTo>
                      <a:pt x="1105" y="2951"/>
                    </a:lnTo>
                    <a:lnTo>
                      <a:pt x="1097" y="3021"/>
                    </a:lnTo>
                    <a:lnTo>
                      <a:pt x="1086" y="3146"/>
                    </a:lnTo>
                    <a:lnTo>
                      <a:pt x="1096" y="3190"/>
                    </a:lnTo>
                    <a:lnTo>
                      <a:pt x="1120" y="3221"/>
                    </a:lnTo>
                    <a:lnTo>
                      <a:pt x="1153" y="3243"/>
                    </a:lnTo>
                    <a:lnTo>
                      <a:pt x="1261" y="3269"/>
                    </a:lnTo>
                    <a:lnTo>
                      <a:pt x="1299" y="3274"/>
                    </a:lnTo>
                    <a:lnTo>
                      <a:pt x="1329" y="3271"/>
                    </a:lnTo>
                    <a:lnTo>
                      <a:pt x="1352" y="3263"/>
                    </a:lnTo>
                    <a:lnTo>
                      <a:pt x="1370" y="3250"/>
                    </a:lnTo>
                    <a:lnTo>
                      <a:pt x="1389" y="3223"/>
                    </a:lnTo>
                    <a:lnTo>
                      <a:pt x="1394" y="3211"/>
                    </a:lnTo>
                    <a:lnTo>
                      <a:pt x="1461" y="3052"/>
                    </a:lnTo>
                    <a:lnTo>
                      <a:pt x="1770" y="3056"/>
                    </a:lnTo>
                    <a:lnTo>
                      <a:pt x="1795" y="3119"/>
                    </a:lnTo>
                    <a:lnTo>
                      <a:pt x="1844" y="3233"/>
                    </a:lnTo>
                    <a:lnTo>
                      <a:pt x="1856" y="3255"/>
                    </a:lnTo>
                    <a:lnTo>
                      <a:pt x="1872" y="3271"/>
                    </a:lnTo>
                    <a:lnTo>
                      <a:pt x="1905" y="3288"/>
                    </a:lnTo>
                    <a:lnTo>
                      <a:pt x="1945" y="3290"/>
                    </a:lnTo>
                    <a:lnTo>
                      <a:pt x="2055" y="3265"/>
                    </a:lnTo>
                    <a:lnTo>
                      <a:pt x="2092" y="3251"/>
                    </a:lnTo>
                    <a:lnTo>
                      <a:pt x="2116" y="3234"/>
                    </a:lnTo>
                    <a:lnTo>
                      <a:pt x="2133" y="3216"/>
                    </a:lnTo>
                    <a:lnTo>
                      <a:pt x="2142" y="3198"/>
                    </a:lnTo>
                    <a:lnTo>
                      <a:pt x="2147" y="3165"/>
                    </a:lnTo>
                    <a:lnTo>
                      <a:pt x="2145" y="3152"/>
                    </a:lnTo>
                    <a:lnTo>
                      <a:pt x="2128" y="2981"/>
                    </a:lnTo>
                    <a:lnTo>
                      <a:pt x="2404" y="2841"/>
                    </a:lnTo>
                    <a:lnTo>
                      <a:pt x="2553" y="2967"/>
                    </a:lnTo>
                    <a:lnTo>
                      <a:pt x="2596" y="2987"/>
                    </a:lnTo>
                    <a:lnTo>
                      <a:pt x="2634" y="2985"/>
                    </a:lnTo>
                    <a:lnTo>
                      <a:pt x="2670" y="2971"/>
                    </a:lnTo>
                    <a:lnTo>
                      <a:pt x="2756" y="2895"/>
                    </a:lnTo>
                    <a:lnTo>
                      <a:pt x="2781" y="2867"/>
                    </a:lnTo>
                    <a:lnTo>
                      <a:pt x="2795" y="2841"/>
                    </a:lnTo>
                    <a:lnTo>
                      <a:pt x="2804" y="2817"/>
                    </a:lnTo>
                    <a:lnTo>
                      <a:pt x="2802" y="2796"/>
                    </a:lnTo>
                    <a:lnTo>
                      <a:pt x="2791" y="2765"/>
                    </a:lnTo>
                    <a:lnTo>
                      <a:pt x="2783" y="2755"/>
                    </a:lnTo>
                    <a:lnTo>
                      <a:pt x="2689" y="2606"/>
                    </a:lnTo>
                    <a:lnTo>
                      <a:pt x="2867" y="2353"/>
                    </a:lnTo>
                    <a:lnTo>
                      <a:pt x="2934" y="2371"/>
                    </a:lnTo>
                    <a:lnTo>
                      <a:pt x="3056" y="2397"/>
                    </a:lnTo>
                    <a:lnTo>
                      <a:pt x="3104" y="2393"/>
                    </a:lnTo>
                    <a:lnTo>
                      <a:pt x="3137" y="2375"/>
                    </a:lnTo>
                    <a:lnTo>
                      <a:pt x="3165" y="2343"/>
                    </a:lnTo>
                    <a:lnTo>
                      <a:pt x="3202" y="2239"/>
                    </a:lnTo>
                    <a:lnTo>
                      <a:pt x="3213" y="2202"/>
                    </a:lnTo>
                    <a:lnTo>
                      <a:pt x="3213" y="2171"/>
                    </a:lnTo>
                    <a:lnTo>
                      <a:pt x="3208" y="2147"/>
                    </a:lnTo>
                    <a:lnTo>
                      <a:pt x="3197" y="2129"/>
                    </a:lnTo>
                    <a:lnTo>
                      <a:pt x="3173" y="2105"/>
                    </a:lnTo>
                    <a:lnTo>
                      <a:pt x="3161" y="2099"/>
                    </a:lnTo>
                    <a:lnTo>
                      <a:pt x="3009" y="2014"/>
                    </a:lnTo>
                    <a:lnTo>
                      <a:pt x="3050" y="1707"/>
                    </a:lnTo>
                    <a:lnTo>
                      <a:pt x="3118" y="1690"/>
                    </a:lnTo>
                    <a:lnTo>
                      <a:pt x="3240" y="1657"/>
                    </a:lnTo>
                    <a:lnTo>
                      <a:pt x="3263" y="1647"/>
                    </a:lnTo>
                    <a:lnTo>
                      <a:pt x="3281" y="1633"/>
                    </a:lnTo>
                    <a:lnTo>
                      <a:pt x="3299" y="1602"/>
                    </a:lnTo>
                    <a:lnTo>
                      <a:pt x="3306" y="1561"/>
                    </a:lnTo>
                    <a:lnTo>
                      <a:pt x="3294" y="1450"/>
                    </a:lnTo>
                    <a:lnTo>
                      <a:pt x="3287" y="1413"/>
                    </a:lnTo>
                    <a:lnTo>
                      <a:pt x="3273" y="1385"/>
                    </a:lnTo>
                    <a:lnTo>
                      <a:pt x="3257" y="1367"/>
                    </a:lnTo>
                    <a:lnTo>
                      <a:pt x="3239" y="1356"/>
                    </a:lnTo>
                    <a:lnTo>
                      <a:pt x="3207" y="1347"/>
                    </a:lnTo>
                    <a:lnTo>
                      <a:pt x="3192" y="1347"/>
                    </a:lnTo>
                    <a:lnTo>
                      <a:pt x="3018" y="1343"/>
                    </a:lnTo>
                    <a:lnTo>
                      <a:pt x="2910" y="1051"/>
                    </a:lnTo>
                    <a:lnTo>
                      <a:pt x="3056" y="919"/>
                    </a:lnTo>
                    <a:lnTo>
                      <a:pt x="3072" y="897"/>
                    </a:lnTo>
                    <a:lnTo>
                      <a:pt x="3080" y="878"/>
                    </a:lnTo>
                    <a:lnTo>
                      <a:pt x="3082" y="841"/>
                    </a:lnTo>
                    <a:lnTo>
                      <a:pt x="3072" y="801"/>
                    </a:lnTo>
                    <a:lnTo>
                      <a:pt x="3009" y="709"/>
                    </a:lnTo>
                    <a:lnTo>
                      <a:pt x="2985" y="681"/>
                    </a:lnTo>
                    <a:lnTo>
                      <a:pt x="2960" y="662"/>
                    </a:lnTo>
                    <a:lnTo>
                      <a:pt x="2938" y="653"/>
                    </a:lnTo>
                    <a:lnTo>
                      <a:pt x="2915" y="652"/>
                    </a:lnTo>
                    <a:lnTo>
                      <a:pt x="2885" y="658"/>
                    </a:lnTo>
                    <a:lnTo>
                      <a:pt x="2873" y="665"/>
                    </a:lnTo>
                    <a:lnTo>
                      <a:pt x="2714" y="742"/>
                    </a:lnTo>
                    <a:lnTo>
                      <a:pt x="2483" y="535"/>
                    </a:lnTo>
                    <a:lnTo>
                      <a:pt x="2549" y="348"/>
                    </a:lnTo>
                    <a:lnTo>
                      <a:pt x="2553" y="302"/>
                    </a:lnTo>
                    <a:lnTo>
                      <a:pt x="2538" y="267"/>
                    </a:lnTo>
                    <a:lnTo>
                      <a:pt x="2520" y="244"/>
                    </a:lnTo>
                    <a:lnTo>
                      <a:pt x="2512" y="237"/>
                    </a:lnTo>
                    <a:lnTo>
                      <a:pt x="2410" y="187"/>
                    </a:lnTo>
                    <a:lnTo>
                      <a:pt x="2377" y="172"/>
                    </a:lnTo>
                    <a:lnTo>
                      <a:pt x="2346" y="169"/>
                    </a:lnTo>
                    <a:lnTo>
                      <a:pt x="2322" y="171"/>
                    </a:lnTo>
                    <a:lnTo>
                      <a:pt x="2300" y="180"/>
                    </a:lnTo>
                    <a:lnTo>
                      <a:pt x="2276" y="202"/>
                    </a:lnTo>
                    <a:lnTo>
                      <a:pt x="2268" y="213"/>
                    </a:lnTo>
                    <a:lnTo>
                      <a:pt x="2166" y="352"/>
                    </a:lnTo>
                    <a:lnTo>
                      <a:pt x="1866" y="275"/>
                    </a:lnTo>
                    <a:lnTo>
                      <a:pt x="1858" y="206"/>
                    </a:lnTo>
                    <a:lnTo>
                      <a:pt x="1837" y="83"/>
                    </a:lnTo>
                    <a:lnTo>
                      <a:pt x="1829" y="58"/>
                    </a:lnTo>
                    <a:lnTo>
                      <a:pt x="1818" y="38"/>
                    </a:lnTo>
                    <a:lnTo>
                      <a:pt x="1789" y="13"/>
                    </a:lnTo>
                    <a:lnTo>
                      <a:pt x="1763" y="3"/>
                    </a:lnTo>
                    <a:lnTo>
                      <a:pt x="1751" y="0"/>
                    </a:lnTo>
                    <a:lnTo>
                      <a:pt x="1638" y="0"/>
                    </a:lnTo>
                    <a:lnTo>
                      <a:pt x="1600" y="4"/>
                    </a:lnTo>
                    <a:lnTo>
                      <a:pt x="1572" y="13"/>
                    </a:lnTo>
                    <a:lnTo>
                      <a:pt x="1551" y="29"/>
                    </a:lnTo>
                    <a:lnTo>
                      <a:pt x="1538" y="44"/>
                    </a:lnTo>
                    <a:lnTo>
                      <a:pt x="1529" y="60"/>
                    </a:lnTo>
                    <a:lnTo>
                      <a:pt x="1525" y="74"/>
                    </a:lnTo>
                    <a:lnTo>
                      <a:pt x="1523" y="89"/>
                    </a:lnTo>
                    <a:lnTo>
                      <a:pt x="1499" y="263"/>
                    </a:lnTo>
                    <a:lnTo>
                      <a:pt x="1197" y="333"/>
                    </a:lnTo>
                    <a:lnTo>
                      <a:pt x="1084" y="174"/>
                    </a:lnTo>
                    <a:lnTo>
                      <a:pt x="1066" y="156"/>
                    </a:lnTo>
                    <a:lnTo>
                      <a:pt x="1046" y="145"/>
                    </a:lnTo>
                    <a:lnTo>
                      <a:pt x="1008" y="138"/>
                    </a:lnTo>
                    <a:lnTo>
                      <a:pt x="980" y="140"/>
                    </a:lnTo>
                    <a:lnTo>
                      <a:pt x="969" y="142"/>
                    </a:lnTo>
                    <a:lnTo>
                      <a:pt x="867" y="196"/>
                    </a:lnTo>
                    <a:lnTo>
                      <a:pt x="836" y="218"/>
                    </a:lnTo>
                    <a:lnTo>
                      <a:pt x="815" y="239"/>
                    </a:lnTo>
                    <a:lnTo>
                      <a:pt x="804" y="261"/>
                    </a:lnTo>
                    <a:lnTo>
                      <a:pt x="799" y="281"/>
                    </a:lnTo>
                    <a:lnTo>
                      <a:pt x="803" y="312"/>
                    </a:lnTo>
                    <a:lnTo>
                      <a:pt x="808" y="327"/>
                    </a:lnTo>
                    <a:lnTo>
                      <a:pt x="865" y="491"/>
                    </a:lnTo>
                    <a:lnTo>
                      <a:pt x="631" y="694"/>
                    </a:lnTo>
                    <a:lnTo>
                      <a:pt x="570" y="662"/>
                    </a:lnTo>
                    <a:lnTo>
                      <a:pt x="513" y="633"/>
                    </a:lnTo>
                    <a:lnTo>
                      <a:pt x="457" y="608"/>
                    </a:lnTo>
                    <a:lnTo>
                      <a:pt x="433" y="599"/>
                    </a:lnTo>
                    <a:lnTo>
                      <a:pt x="410" y="598"/>
                    </a:lnTo>
                    <a:lnTo>
                      <a:pt x="390" y="602"/>
                    </a:lnTo>
                    <a:lnTo>
                      <a:pt x="375" y="609"/>
                    </a:lnTo>
                    <a:lnTo>
                      <a:pt x="352" y="626"/>
                    </a:lnTo>
                    <a:lnTo>
                      <a:pt x="343" y="634"/>
                    </a:lnTo>
                    <a:lnTo>
                      <a:pt x="280" y="725"/>
                    </a:lnTo>
                    <a:lnTo>
                      <a:pt x="261" y="758"/>
                    </a:lnTo>
                    <a:lnTo>
                      <a:pt x="253" y="787"/>
                    </a:lnTo>
                    <a:lnTo>
                      <a:pt x="253" y="812"/>
                    </a:lnTo>
                    <a:lnTo>
                      <a:pt x="257" y="833"/>
                    </a:lnTo>
                    <a:lnTo>
                      <a:pt x="275" y="860"/>
                    </a:lnTo>
                    <a:lnTo>
                      <a:pt x="286" y="868"/>
                    </a:lnTo>
                    <a:lnTo>
                      <a:pt x="413" y="988"/>
                    </a:lnTo>
                    <a:lnTo>
                      <a:pt x="298" y="1276"/>
                    </a:lnTo>
                    <a:lnTo>
                      <a:pt x="230" y="1279"/>
                    </a:lnTo>
                    <a:lnTo>
                      <a:pt x="105" y="1283"/>
                    </a:lnTo>
                    <a:lnTo>
                      <a:pt x="80" y="1287"/>
                    </a:lnTo>
                    <a:lnTo>
                      <a:pt x="60" y="1295"/>
                    </a:lnTo>
                    <a:lnTo>
                      <a:pt x="31" y="1322"/>
                    </a:lnTo>
                    <a:lnTo>
                      <a:pt x="17" y="1348"/>
                    </a:lnTo>
                    <a:lnTo>
                      <a:pt x="13" y="1359"/>
                    </a:lnTo>
                    <a:lnTo>
                      <a:pt x="0" y="1470"/>
                    </a:lnTo>
                    <a:lnTo>
                      <a:pt x="0" y="1507"/>
                    </a:lnTo>
                    <a:lnTo>
                      <a:pt x="6" y="1537"/>
                    </a:lnTo>
                    <a:lnTo>
                      <a:pt x="17" y="1559"/>
                    </a:lnTo>
                    <a:lnTo>
                      <a:pt x="31" y="1573"/>
                    </a:lnTo>
                    <a:lnTo>
                      <a:pt x="60" y="1590"/>
                    </a:lnTo>
                    <a:lnTo>
                      <a:pt x="73" y="1593"/>
                    </a:lnTo>
                    <a:lnTo>
                      <a:pt x="244" y="1641"/>
                    </a:lnTo>
                    <a:lnTo>
                      <a:pt x="275" y="1948"/>
                    </a:lnTo>
                    <a:lnTo>
                      <a:pt x="105" y="2042"/>
                    </a:lnTo>
                    <a:lnTo>
                      <a:pt x="85" y="2058"/>
                    </a:lnTo>
                    <a:lnTo>
                      <a:pt x="72" y="2075"/>
                    </a:lnTo>
                    <a:lnTo>
                      <a:pt x="64" y="2093"/>
                    </a:lnTo>
                    <a:lnTo>
                      <a:pt x="60" y="2110"/>
                    </a:lnTo>
                    <a:lnTo>
                      <a:pt x="59" y="2140"/>
                    </a:lnTo>
                    <a:lnTo>
                      <a:pt x="61" y="2151"/>
                    </a:lnTo>
                    <a:lnTo>
                      <a:pt x="102" y="2258"/>
                    </a:lnTo>
                    <a:lnTo>
                      <a:pt x="119" y="2291"/>
                    </a:lnTo>
                    <a:lnTo>
                      <a:pt x="138" y="2314"/>
                    </a:lnTo>
                    <a:lnTo>
                      <a:pt x="177" y="2335"/>
                    </a:lnTo>
                    <a:lnTo>
                      <a:pt x="208" y="2336"/>
                    </a:lnTo>
                    <a:lnTo>
                      <a:pt x="223" y="2334"/>
                    </a:lnTo>
                    <a:lnTo>
                      <a:pt x="397" y="2295"/>
                    </a:lnTo>
                    <a:lnTo>
                      <a:pt x="567" y="2552"/>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0250" name="Freeform 176"/>
              <p:cNvSpPr>
                <a:spLocks/>
              </p:cNvSpPr>
              <p:nvPr/>
            </p:nvSpPr>
            <p:spPr bwMode="auto">
              <a:xfrm>
                <a:off x="2661" y="3421"/>
                <a:ext cx="39" cy="39"/>
              </a:xfrm>
              <a:custGeom>
                <a:avLst/>
                <a:gdLst>
                  <a:gd name="T0" fmla="*/ 0 w 784"/>
                  <a:gd name="T1" fmla="*/ 0 h 783"/>
                  <a:gd name="T2" fmla="*/ 0 w 784"/>
                  <a:gd name="T3" fmla="*/ 0 h 783"/>
                  <a:gd name="T4" fmla="*/ 0 w 784"/>
                  <a:gd name="T5" fmla="*/ 0 h 783"/>
                  <a:gd name="T6" fmla="*/ 0 w 784"/>
                  <a:gd name="T7" fmla="*/ 1 h 783"/>
                  <a:gd name="T8" fmla="*/ 0 w 784"/>
                  <a:gd name="T9" fmla="*/ 1 h 783"/>
                  <a:gd name="T10" fmla="*/ 0 w 784"/>
                  <a:gd name="T11" fmla="*/ 1 h 783"/>
                  <a:gd name="T12" fmla="*/ 0 w 784"/>
                  <a:gd name="T13" fmla="*/ 1 h 783"/>
                  <a:gd name="T14" fmla="*/ 0 w 784"/>
                  <a:gd name="T15" fmla="*/ 1 h 783"/>
                  <a:gd name="T16" fmla="*/ 0 w 784"/>
                  <a:gd name="T17" fmla="*/ 1 h 783"/>
                  <a:gd name="T18" fmla="*/ 0 w 784"/>
                  <a:gd name="T19" fmla="*/ 1 h 783"/>
                  <a:gd name="T20" fmla="*/ 0 w 784"/>
                  <a:gd name="T21" fmla="*/ 1 h 783"/>
                  <a:gd name="T22" fmla="*/ 0 w 784"/>
                  <a:gd name="T23" fmla="*/ 2 h 783"/>
                  <a:gd name="T24" fmla="*/ 0 w 784"/>
                  <a:gd name="T25" fmla="*/ 2 h 783"/>
                  <a:gd name="T26" fmla="*/ 1 w 784"/>
                  <a:gd name="T27" fmla="*/ 2 h 783"/>
                  <a:gd name="T28" fmla="*/ 1 w 784"/>
                  <a:gd name="T29" fmla="*/ 2 h 783"/>
                  <a:gd name="T30" fmla="*/ 1 w 784"/>
                  <a:gd name="T31" fmla="*/ 2 h 783"/>
                  <a:gd name="T32" fmla="*/ 1 w 784"/>
                  <a:gd name="T33" fmla="*/ 2 h 783"/>
                  <a:gd name="T34" fmla="*/ 1 w 784"/>
                  <a:gd name="T35" fmla="*/ 2 h 783"/>
                  <a:gd name="T36" fmla="*/ 1 w 784"/>
                  <a:gd name="T37" fmla="*/ 2 h 783"/>
                  <a:gd name="T38" fmla="*/ 2 w 784"/>
                  <a:gd name="T39" fmla="*/ 2 h 783"/>
                  <a:gd name="T40" fmla="*/ 2 w 784"/>
                  <a:gd name="T41" fmla="*/ 1 h 783"/>
                  <a:gd name="T42" fmla="*/ 2 w 784"/>
                  <a:gd name="T43" fmla="*/ 1 h 783"/>
                  <a:gd name="T44" fmla="*/ 2 w 784"/>
                  <a:gd name="T45" fmla="*/ 1 h 783"/>
                  <a:gd name="T46" fmla="*/ 2 w 784"/>
                  <a:gd name="T47" fmla="*/ 1 h 783"/>
                  <a:gd name="T48" fmla="*/ 2 w 784"/>
                  <a:gd name="T49" fmla="*/ 1 h 783"/>
                  <a:gd name="T50" fmla="*/ 2 w 784"/>
                  <a:gd name="T51" fmla="*/ 1 h 783"/>
                  <a:gd name="T52" fmla="*/ 2 w 784"/>
                  <a:gd name="T53" fmla="*/ 0 h 783"/>
                  <a:gd name="T54" fmla="*/ 2 w 784"/>
                  <a:gd name="T55" fmla="*/ 0 h 783"/>
                  <a:gd name="T56" fmla="*/ 2 w 784"/>
                  <a:gd name="T57" fmla="*/ 0 h 783"/>
                  <a:gd name="T58" fmla="*/ 1 w 784"/>
                  <a:gd name="T59" fmla="*/ 0 h 783"/>
                  <a:gd name="T60" fmla="*/ 1 w 784"/>
                  <a:gd name="T61" fmla="*/ 0 h 783"/>
                  <a:gd name="T62" fmla="*/ 1 w 784"/>
                  <a:gd name="T63" fmla="*/ 0 h 783"/>
                  <a:gd name="T64" fmla="*/ 1 w 784"/>
                  <a:gd name="T65" fmla="*/ 0 h 783"/>
                  <a:gd name="T66" fmla="*/ 1 w 784"/>
                  <a:gd name="T67" fmla="*/ 0 h 783"/>
                  <a:gd name="T68" fmla="*/ 1 w 784"/>
                  <a:gd name="T69" fmla="*/ 0 h 783"/>
                  <a:gd name="T70" fmla="*/ 1 w 784"/>
                  <a:gd name="T71" fmla="*/ 0 h 783"/>
                  <a:gd name="T72" fmla="*/ 1 w 784"/>
                  <a:gd name="T73" fmla="*/ 0 h 783"/>
                  <a:gd name="T74" fmla="*/ 0 w 784"/>
                  <a:gd name="T75" fmla="*/ 0 h 783"/>
                  <a:gd name="T76" fmla="*/ 0 w 784"/>
                  <a:gd name="T77" fmla="*/ 0 h 7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4" h="783">
                    <a:moveTo>
                      <a:pt x="178" y="62"/>
                    </a:moveTo>
                    <a:lnTo>
                      <a:pt x="117" y="111"/>
                    </a:lnTo>
                    <a:lnTo>
                      <a:pt x="67" y="171"/>
                    </a:lnTo>
                    <a:lnTo>
                      <a:pt x="31" y="237"/>
                    </a:lnTo>
                    <a:lnTo>
                      <a:pt x="9" y="310"/>
                    </a:lnTo>
                    <a:lnTo>
                      <a:pt x="3" y="346"/>
                    </a:lnTo>
                    <a:lnTo>
                      <a:pt x="0" y="384"/>
                    </a:lnTo>
                    <a:lnTo>
                      <a:pt x="5" y="459"/>
                    </a:lnTo>
                    <a:lnTo>
                      <a:pt x="25" y="532"/>
                    </a:lnTo>
                    <a:lnTo>
                      <a:pt x="42" y="568"/>
                    </a:lnTo>
                    <a:lnTo>
                      <a:pt x="61" y="603"/>
                    </a:lnTo>
                    <a:lnTo>
                      <a:pt x="111" y="665"/>
                    </a:lnTo>
                    <a:lnTo>
                      <a:pt x="170" y="715"/>
                    </a:lnTo>
                    <a:lnTo>
                      <a:pt x="237" y="752"/>
                    </a:lnTo>
                    <a:lnTo>
                      <a:pt x="309" y="775"/>
                    </a:lnTo>
                    <a:lnTo>
                      <a:pt x="383" y="783"/>
                    </a:lnTo>
                    <a:lnTo>
                      <a:pt x="458" y="777"/>
                    </a:lnTo>
                    <a:lnTo>
                      <a:pt x="534" y="756"/>
                    </a:lnTo>
                    <a:lnTo>
                      <a:pt x="603" y="720"/>
                    </a:lnTo>
                    <a:lnTo>
                      <a:pt x="665" y="672"/>
                    </a:lnTo>
                    <a:lnTo>
                      <a:pt x="715" y="612"/>
                    </a:lnTo>
                    <a:lnTo>
                      <a:pt x="751" y="545"/>
                    </a:lnTo>
                    <a:lnTo>
                      <a:pt x="774" y="475"/>
                    </a:lnTo>
                    <a:lnTo>
                      <a:pt x="784" y="401"/>
                    </a:lnTo>
                    <a:lnTo>
                      <a:pt x="778" y="325"/>
                    </a:lnTo>
                    <a:lnTo>
                      <a:pt x="756" y="251"/>
                    </a:lnTo>
                    <a:lnTo>
                      <a:pt x="720" y="179"/>
                    </a:lnTo>
                    <a:lnTo>
                      <a:pt x="671" y="117"/>
                    </a:lnTo>
                    <a:lnTo>
                      <a:pt x="644" y="91"/>
                    </a:lnTo>
                    <a:lnTo>
                      <a:pt x="611" y="68"/>
                    </a:lnTo>
                    <a:lnTo>
                      <a:pt x="546" y="32"/>
                    </a:lnTo>
                    <a:lnTo>
                      <a:pt x="474" y="8"/>
                    </a:lnTo>
                    <a:lnTo>
                      <a:pt x="400" y="0"/>
                    </a:lnTo>
                    <a:lnTo>
                      <a:pt x="361" y="1"/>
                    </a:lnTo>
                    <a:lnTo>
                      <a:pt x="323" y="6"/>
                    </a:lnTo>
                    <a:lnTo>
                      <a:pt x="287" y="15"/>
                    </a:lnTo>
                    <a:lnTo>
                      <a:pt x="249" y="27"/>
                    </a:lnTo>
                    <a:lnTo>
                      <a:pt x="178" y="62"/>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grpSp>
        <p:grpSp>
          <p:nvGrpSpPr>
            <p:cNvPr id="50196" name="Group 177"/>
            <p:cNvGrpSpPr>
              <a:grpSpLocks/>
            </p:cNvGrpSpPr>
            <p:nvPr/>
          </p:nvGrpSpPr>
          <p:grpSpPr bwMode="auto">
            <a:xfrm flipH="1">
              <a:off x="3032" y="2409"/>
              <a:ext cx="469" cy="798"/>
              <a:chOff x="3032" y="2409"/>
              <a:chExt cx="469" cy="798"/>
            </a:xfrm>
          </p:grpSpPr>
          <p:sp>
            <p:nvSpPr>
              <p:cNvPr id="50197" name="Freeform 178"/>
              <p:cNvSpPr>
                <a:spLocks/>
              </p:cNvSpPr>
              <p:nvPr/>
            </p:nvSpPr>
            <p:spPr bwMode="auto">
              <a:xfrm>
                <a:off x="3143" y="3023"/>
                <a:ext cx="38" cy="110"/>
              </a:xfrm>
              <a:custGeom>
                <a:avLst/>
                <a:gdLst>
                  <a:gd name="T0" fmla="*/ 2 w 260"/>
                  <a:gd name="T1" fmla="*/ 0 h 768"/>
                  <a:gd name="T2" fmla="*/ 6 w 260"/>
                  <a:gd name="T3" fmla="*/ 15 h 768"/>
                  <a:gd name="T4" fmla="*/ 0 w 260"/>
                  <a:gd name="T5" fmla="*/ 16 h 768"/>
                  <a:gd name="T6" fmla="*/ 0 w 260"/>
                  <a:gd name="T7" fmla="*/ 2 h 768"/>
                  <a:gd name="T8" fmla="*/ 2 w 260"/>
                  <a:gd name="T9" fmla="*/ 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768">
                    <a:moveTo>
                      <a:pt x="117" y="0"/>
                    </a:moveTo>
                    <a:lnTo>
                      <a:pt x="260" y="742"/>
                    </a:lnTo>
                    <a:lnTo>
                      <a:pt x="0" y="768"/>
                    </a:lnTo>
                    <a:lnTo>
                      <a:pt x="0" y="78"/>
                    </a:lnTo>
                    <a:lnTo>
                      <a:pt x="117" y="0"/>
                    </a:lnTo>
                    <a:close/>
                  </a:path>
                </a:pathLst>
              </a:custGeom>
              <a:solidFill>
                <a:srgbClr val="0D0D0D"/>
              </a:solidFill>
              <a:ln w="1588">
                <a:solidFill>
                  <a:srgbClr val="FF9900"/>
                </a:solidFill>
                <a:prstDash val="solid"/>
                <a:round/>
                <a:headEnd/>
                <a:tailEnd/>
              </a:ln>
            </p:spPr>
            <p:txBody>
              <a:bodyPr/>
              <a:lstStyle/>
              <a:p>
                <a:endParaRPr lang="el-GR"/>
              </a:p>
            </p:txBody>
          </p:sp>
          <p:sp>
            <p:nvSpPr>
              <p:cNvPr id="50198" name="Freeform 179"/>
              <p:cNvSpPr>
                <a:spLocks/>
              </p:cNvSpPr>
              <p:nvPr/>
            </p:nvSpPr>
            <p:spPr bwMode="auto">
              <a:xfrm>
                <a:off x="3069" y="3142"/>
                <a:ext cx="173" cy="54"/>
              </a:xfrm>
              <a:custGeom>
                <a:avLst/>
                <a:gdLst>
                  <a:gd name="T0" fmla="*/ 3 w 1210"/>
                  <a:gd name="T1" fmla="*/ 0 h 377"/>
                  <a:gd name="T2" fmla="*/ 2 w 1210"/>
                  <a:gd name="T3" fmla="*/ 0 h 377"/>
                  <a:gd name="T4" fmla="*/ 2 w 1210"/>
                  <a:gd name="T5" fmla="*/ 1 h 377"/>
                  <a:gd name="T6" fmla="*/ 1 w 1210"/>
                  <a:gd name="T7" fmla="*/ 2 h 377"/>
                  <a:gd name="T8" fmla="*/ 1 w 1210"/>
                  <a:gd name="T9" fmla="*/ 3 h 377"/>
                  <a:gd name="T10" fmla="*/ 0 w 1210"/>
                  <a:gd name="T11" fmla="*/ 4 h 377"/>
                  <a:gd name="T12" fmla="*/ 0 w 1210"/>
                  <a:gd name="T13" fmla="*/ 6 h 377"/>
                  <a:gd name="T14" fmla="*/ 0 w 1210"/>
                  <a:gd name="T15" fmla="*/ 7 h 377"/>
                  <a:gd name="T16" fmla="*/ 8 w 1210"/>
                  <a:gd name="T17" fmla="*/ 8 h 377"/>
                  <a:gd name="T18" fmla="*/ 8 w 1210"/>
                  <a:gd name="T19" fmla="*/ 6 h 377"/>
                  <a:gd name="T20" fmla="*/ 10 w 1210"/>
                  <a:gd name="T21" fmla="*/ 7 h 377"/>
                  <a:gd name="T22" fmla="*/ 24 w 1210"/>
                  <a:gd name="T23" fmla="*/ 7 h 377"/>
                  <a:gd name="T24" fmla="*/ 25 w 1210"/>
                  <a:gd name="T25" fmla="*/ 7 h 377"/>
                  <a:gd name="T26" fmla="*/ 25 w 1210"/>
                  <a:gd name="T27" fmla="*/ 6 h 377"/>
                  <a:gd name="T28" fmla="*/ 25 w 1210"/>
                  <a:gd name="T29" fmla="*/ 5 h 377"/>
                  <a:gd name="T30" fmla="*/ 25 w 1210"/>
                  <a:gd name="T31" fmla="*/ 4 h 377"/>
                  <a:gd name="T32" fmla="*/ 24 w 1210"/>
                  <a:gd name="T33" fmla="*/ 3 h 377"/>
                  <a:gd name="T34" fmla="*/ 24 w 1210"/>
                  <a:gd name="T35" fmla="*/ 3 h 377"/>
                  <a:gd name="T36" fmla="*/ 23 w 1210"/>
                  <a:gd name="T37" fmla="*/ 2 h 377"/>
                  <a:gd name="T38" fmla="*/ 23 w 1210"/>
                  <a:gd name="T39" fmla="*/ 2 h 377"/>
                  <a:gd name="T40" fmla="*/ 14 w 1210"/>
                  <a:gd name="T41" fmla="*/ 0 h 377"/>
                  <a:gd name="T42" fmla="*/ 3 w 1210"/>
                  <a:gd name="T43" fmla="*/ 0 h 3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10" h="377">
                    <a:moveTo>
                      <a:pt x="131" y="0"/>
                    </a:moveTo>
                    <a:lnTo>
                      <a:pt x="109" y="21"/>
                    </a:lnTo>
                    <a:lnTo>
                      <a:pt x="86" y="49"/>
                    </a:lnTo>
                    <a:lnTo>
                      <a:pt x="61" y="90"/>
                    </a:lnTo>
                    <a:lnTo>
                      <a:pt x="36" y="140"/>
                    </a:lnTo>
                    <a:lnTo>
                      <a:pt x="16" y="202"/>
                    </a:lnTo>
                    <a:lnTo>
                      <a:pt x="2" y="276"/>
                    </a:lnTo>
                    <a:lnTo>
                      <a:pt x="0" y="364"/>
                    </a:lnTo>
                    <a:lnTo>
                      <a:pt x="391" y="377"/>
                    </a:lnTo>
                    <a:lnTo>
                      <a:pt x="391" y="300"/>
                    </a:lnTo>
                    <a:lnTo>
                      <a:pt x="495" y="364"/>
                    </a:lnTo>
                    <a:lnTo>
                      <a:pt x="1198" y="364"/>
                    </a:lnTo>
                    <a:lnTo>
                      <a:pt x="1206" y="328"/>
                    </a:lnTo>
                    <a:lnTo>
                      <a:pt x="1210" y="291"/>
                    </a:lnTo>
                    <a:lnTo>
                      <a:pt x="1210" y="248"/>
                    </a:lnTo>
                    <a:lnTo>
                      <a:pt x="1203" y="202"/>
                    </a:lnTo>
                    <a:lnTo>
                      <a:pt x="1187" y="160"/>
                    </a:lnTo>
                    <a:lnTo>
                      <a:pt x="1156" y="126"/>
                    </a:lnTo>
                    <a:lnTo>
                      <a:pt x="1134" y="112"/>
                    </a:lnTo>
                    <a:lnTo>
                      <a:pt x="1107" y="104"/>
                    </a:lnTo>
                    <a:lnTo>
                      <a:pt x="677" y="0"/>
                    </a:lnTo>
                    <a:lnTo>
                      <a:pt x="131" y="0"/>
                    </a:lnTo>
                    <a:close/>
                  </a:path>
                </a:pathLst>
              </a:custGeom>
              <a:solidFill>
                <a:srgbClr val="808080"/>
              </a:solidFill>
              <a:ln w="1588">
                <a:solidFill>
                  <a:srgbClr val="FF9900"/>
                </a:solidFill>
                <a:prstDash val="solid"/>
                <a:round/>
                <a:headEnd/>
                <a:tailEnd/>
              </a:ln>
            </p:spPr>
            <p:txBody>
              <a:bodyPr/>
              <a:lstStyle/>
              <a:p>
                <a:endParaRPr lang="el-GR"/>
              </a:p>
            </p:txBody>
          </p:sp>
          <p:sp>
            <p:nvSpPr>
              <p:cNvPr id="50199" name="Freeform 180"/>
              <p:cNvSpPr>
                <a:spLocks/>
              </p:cNvSpPr>
              <p:nvPr/>
            </p:nvSpPr>
            <p:spPr bwMode="auto">
              <a:xfrm>
                <a:off x="3045" y="3153"/>
                <a:ext cx="173" cy="54"/>
              </a:xfrm>
              <a:custGeom>
                <a:avLst/>
                <a:gdLst>
                  <a:gd name="T0" fmla="*/ 3 w 1209"/>
                  <a:gd name="T1" fmla="*/ 0 h 376"/>
                  <a:gd name="T2" fmla="*/ 2 w 1209"/>
                  <a:gd name="T3" fmla="*/ 0 h 376"/>
                  <a:gd name="T4" fmla="*/ 1 w 1209"/>
                  <a:gd name="T5" fmla="*/ 2 h 376"/>
                  <a:gd name="T6" fmla="*/ 1 w 1209"/>
                  <a:gd name="T7" fmla="*/ 3 h 376"/>
                  <a:gd name="T8" fmla="*/ 0 w 1209"/>
                  <a:gd name="T9" fmla="*/ 4 h 376"/>
                  <a:gd name="T10" fmla="*/ 0 w 1209"/>
                  <a:gd name="T11" fmla="*/ 6 h 376"/>
                  <a:gd name="T12" fmla="*/ 0 w 1209"/>
                  <a:gd name="T13" fmla="*/ 7 h 376"/>
                  <a:gd name="T14" fmla="*/ 8 w 1209"/>
                  <a:gd name="T15" fmla="*/ 8 h 376"/>
                  <a:gd name="T16" fmla="*/ 8 w 1209"/>
                  <a:gd name="T17" fmla="*/ 6 h 376"/>
                  <a:gd name="T18" fmla="*/ 10 w 1209"/>
                  <a:gd name="T19" fmla="*/ 7 h 376"/>
                  <a:gd name="T20" fmla="*/ 24 w 1209"/>
                  <a:gd name="T21" fmla="*/ 7 h 376"/>
                  <a:gd name="T22" fmla="*/ 25 w 1209"/>
                  <a:gd name="T23" fmla="*/ 7 h 376"/>
                  <a:gd name="T24" fmla="*/ 25 w 1209"/>
                  <a:gd name="T25" fmla="*/ 6 h 376"/>
                  <a:gd name="T26" fmla="*/ 25 w 1209"/>
                  <a:gd name="T27" fmla="*/ 5 h 376"/>
                  <a:gd name="T28" fmla="*/ 25 w 1209"/>
                  <a:gd name="T29" fmla="*/ 4 h 376"/>
                  <a:gd name="T30" fmla="*/ 24 w 1209"/>
                  <a:gd name="T31" fmla="*/ 3 h 376"/>
                  <a:gd name="T32" fmla="*/ 24 w 1209"/>
                  <a:gd name="T33" fmla="*/ 3 h 376"/>
                  <a:gd name="T34" fmla="*/ 23 w 1209"/>
                  <a:gd name="T35" fmla="*/ 2 h 376"/>
                  <a:gd name="T36" fmla="*/ 23 w 1209"/>
                  <a:gd name="T37" fmla="*/ 2 h 376"/>
                  <a:gd name="T38" fmla="*/ 14 w 1209"/>
                  <a:gd name="T39" fmla="*/ 0 h 376"/>
                  <a:gd name="T40" fmla="*/ 3 w 1209"/>
                  <a:gd name="T41" fmla="*/ 0 h 3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9" h="376">
                    <a:moveTo>
                      <a:pt x="129" y="0"/>
                    </a:moveTo>
                    <a:lnTo>
                      <a:pt x="108" y="22"/>
                    </a:lnTo>
                    <a:lnTo>
                      <a:pt x="60" y="89"/>
                    </a:lnTo>
                    <a:lnTo>
                      <a:pt x="35" y="140"/>
                    </a:lnTo>
                    <a:lnTo>
                      <a:pt x="14" y="203"/>
                    </a:lnTo>
                    <a:lnTo>
                      <a:pt x="1" y="278"/>
                    </a:lnTo>
                    <a:lnTo>
                      <a:pt x="0" y="365"/>
                    </a:lnTo>
                    <a:lnTo>
                      <a:pt x="390" y="376"/>
                    </a:lnTo>
                    <a:lnTo>
                      <a:pt x="390" y="299"/>
                    </a:lnTo>
                    <a:lnTo>
                      <a:pt x="493" y="365"/>
                    </a:lnTo>
                    <a:lnTo>
                      <a:pt x="1196" y="365"/>
                    </a:lnTo>
                    <a:lnTo>
                      <a:pt x="1205" y="329"/>
                    </a:lnTo>
                    <a:lnTo>
                      <a:pt x="1209" y="292"/>
                    </a:lnTo>
                    <a:lnTo>
                      <a:pt x="1209" y="249"/>
                    </a:lnTo>
                    <a:lnTo>
                      <a:pt x="1202" y="204"/>
                    </a:lnTo>
                    <a:lnTo>
                      <a:pt x="1186" y="162"/>
                    </a:lnTo>
                    <a:lnTo>
                      <a:pt x="1154" y="126"/>
                    </a:lnTo>
                    <a:lnTo>
                      <a:pt x="1132" y="113"/>
                    </a:lnTo>
                    <a:lnTo>
                      <a:pt x="1105" y="104"/>
                    </a:lnTo>
                    <a:lnTo>
                      <a:pt x="675" y="0"/>
                    </a:lnTo>
                    <a:lnTo>
                      <a:pt x="129" y="0"/>
                    </a:lnTo>
                    <a:close/>
                  </a:path>
                </a:pathLst>
              </a:custGeom>
              <a:solidFill>
                <a:srgbClr val="999999"/>
              </a:solidFill>
              <a:ln w="1588">
                <a:solidFill>
                  <a:srgbClr val="FF9900"/>
                </a:solidFill>
                <a:prstDash val="solid"/>
                <a:round/>
                <a:headEnd/>
                <a:tailEnd/>
              </a:ln>
            </p:spPr>
            <p:txBody>
              <a:bodyPr/>
              <a:lstStyle/>
              <a:p>
                <a:endParaRPr lang="el-GR"/>
              </a:p>
            </p:txBody>
          </p:sp>
          <p:sp>
            <p:nvSpPr>
              <p:cNvPr id="50200" name="Freeform 181"/>
              <p:cNvSpPr>
                <a:spLocks/>
              </p:cNvSpPr>
              <p:nvPr/>
            </p:nvSpPr>
            <p:spPr bwMode="auto">
              <a:xfrm>
                <a:off x="3135" y="3121"/>
                <a:ext cx="57" cy="31"/>
              </a:xfrm>
              <a:custGeom>
                <a:avLst/>
                <a:gdLst>
                  <a:gd name="T0" fmla="*/ 1 w 401"/>
                  <a:gd name="T1" fmla="*/ 0 h 215"/>
                  <a:gd name="T2" fmla="*/ 2 w 401"/>
                  <a:gd name="T3" fmla="*/ 0 h 215"/>
                  <a:gd name="T4" fmla="*/ 5 w 401"/>
                  <a:gd name="T5" fmla="*/ 0 h 215"/>
                  <a:gd name="T6" fmla="*/ 6 w 401"/>
                  <a:gd name="T7" fmla="*/ 0 h 215"/>
                  <a:gd name="T8" fmla="*/ 7 w 401"/>
                  <a:gd name="T9" fmla="*/ 0 h 215"/>
                  <a:gd name="T10" fmla="*/ 8 w 401"/>
                  <a:gd name="T11" fmla="*/ 1 h 215"/>
                  <a:gd name="T12" fmla="*/ 8 w 401"/>
                  <a:gd name="T13" fmla="*/ 1 h 215"/>
                  <a:gd name="T14" fmla="*/ 8 w 401"/>
                  <a:gd name="T15" fmla="*/ 1 h 215"/>
                  <a:gd name="T16" fmla="*/ 8 w 401"/>
                  <a:gd name="T17" fmla="*/ 3 h 215"/>
                  <a:gd name="T18" fmla="*/ 8 w 401"/>
                  <a:gd name="T19" fmla="*/ 3 h 215"/>
                  <a:gd name="T20" fmla="*/ 8 w 401"/>
                  <a:gd name="T21" fmla="*/ 4 h 215"/>
                  <a:gd name="T22" fmla="*/ 8 w 401"/>
                  <a:gd name="T23" fmla="*/ 4 h 215"/>
                  <a:gd name="T24" fmla="*/ 7 w 401"/>
                  <a:gd name="T25" fmla="*/ 4 h 215"/>
                  <a:gd name="T26" fmla="*/ 6 w 401"/>
                  <a:gd name="T27" fmla="*/ 4 h 215"/>
                  <a:gd name="T28" fmla="*/ 4 w 401"/>
                  <a:gd name="T29" fmla="*/ 4 h 215"/>
                  <a:gd name="T30" fmla="*/ 2 w 401"/>
                  <a:gd name="T31" fmla="*/ 4 h 215"/>
                  <a:gd name="T32" fmla="*/ 1 w 401"/>
                  <a:gd name="T33" fmla="*/ 4 h 215"/>
                  <a:gd name="T34" fmla="*/ 1 w 401"/>
                  <a:gd name="T35" fmla="*/ 4 h 215"/>
                  <a:gd name="T36" fmla="*/ 0 w 401"/>
                  <a:gd name="T37" fmla="*/ 3 h 215"/>
                  <a:gd name="T38" fmla="*/ 0 w 401"/>
                  <a:gd name="T39" fmla="*/ 2 h 215"/>
                  <a:gd name="T40" fmla="*/ 0 w 401"/>
                  <a:gd name="T41" fmla="*/ 2 h 215"/>
                  <a:gd name="T42" fmla="*/ 0 w 401"/>
                  <a:gd name="T43" fmla="*/ 1 h 215"/>
                  <a:gd name="T44" fmla="*/ 1 w 401"/>
                  <a:gd name="T45" fmla="*/ 0 h 2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1" h="215">
                    <a:moveTo>
                      <a:pt x="36" y="19"/>
                    </a:moveTo>
                    <a:lnTo>
                      <a:pt x="95" y="10"/>
                    </a:lnTo>
                    <a:lnTo>
                      <a:pt x="223" y="0"/>
                    </a:lnTo>
                    <a:lnTo>
                      <a:pt x="292" y="0"/>
                    </a:lnTo>
                    <a:lnTo>
                      <a:pt x="349" y="8"/>
                    </a:lnTo>
                    <a:lnTo>
                      <a:pt x="389" y="26"/>
                    </a:lnTo>
                    <a:lnTo>
                      <a:pt x="399" y="40"/>
                    </a:lnTo>
                    <a:lnTo>
                      <a:pt x="401" y="58"/>
                    </a:lnTo>
                    <a:lnTo>
                      <a:pt x="401" y="128"/>
                    </a:lnTo>
                    <a:lnTo>
                      <a:pt x="401" y="157"/>
                    </a:lnTo>
                    <a:lnTo>
                      <a:pt x="392" y="179"/>
                    </a:lnTo>
                    <a:lnTo>
                      <a:pt x="371" y="198"/>
                    </a:lnTo>
                    <a:lnTo>
                      <a:pt x="334" y="210"/>
                    </a:lnTo>
                    <a:lnTo>
                      <a:pt x="271" y="215"/>
                    </a:lnTo>
                    <a:lnTo>
                      <a:pt x="179" y="213"/>
                    </a:lnTo>
                    <a:lnTo>
                      <a:pt x="91" y="201"/>
                    </a:lnTo>
                    <a:lnTo>
                      <a:pt x="61" y="191"/>
                    </a:lnTo>
                    <a:lnTo>
                      <a:pt x="36" y="178"/>
                    </a:lnTo>
                    <a:lnTo>
                      <a:pt x="8" y="146"/>
                    </a:lnTo>
                    <a:lnTo>
                      <a:pt x="0" y="111"/>
                    </a:lnTo>
                    <a:lnTo>
                      <a:pt x="6" y="76"/>
                    </a:lnTo>
                    <a:lnTo>
                      <a:pt x="19" y="48"/>
                    </a:lnTo>
                    <a:lnTo>
                      <a:pt x="36" y="19"/>
                    </a:lnTo>
                    <a:close/>
                  </a:path>
                </a:pathLst>
              </a:custGeom>
              <a:solidFill>
                <a:srgbClr val="808080"/>
              </a:solidFill>
              <a:ln w="1588">
                <a:solidFill>
                  <a:srgbClr val="FF9900"/>
                </a:solidFill>
                <a:prstDash val="solid"/>
                <a:round/>
                <a:headEnd/>
                <a:tailEnd/>
              </a:ln>
            </p:spPr>
            <p:txBody>
              <a:bodyPr/>
              <a:lstStyle/>
              <a:p>
                <a:endParaRPr lang="el-GR"/>
              </a:p>
            </p:txBody>
          </p:sp>
          <p:sp>
            <p:nvSpPr>
              <p:cNvPr id="50201" name="Freeform 182"/>
              <p:cNvSpPr>
                <a:spLocks/>
              </p:cNvSpPr>
              <p:nvPr/>
            </p:nvSpPr>
            <p:spPr bwMode="auto">
              <a:xfrm>
                <a:off x="3046" y="2943"/>
                <a:ext cx="124" cy="199"/>
              </a:xfrm>
              <a:custGeom>
                <a:avLst/>
                <a:gdLst>
                  <a:gd name="T0" fmla="*/ 1 w 868"/>
                  <a:gd name="T1" fmla="*/ 0 h 1396"/>
                  <a:gd name="T2" fmla="*/ 1 w 868"/>
                  <a:gd name="T3" fmla="*/ 2 h 1396"/>
                  <a:gd name="T4" fmla="*/ 0 w 868"/>
                  <a:gd name="T5" fmla="*/ 3 h 1396"/>
                  <a:gd name="T6" fmla="*/ 0 w 868"/>
                  <a:gd name="T7" fmla="*/ 5 h 1396"/>
                  <a:gd name="T8" fmla="*/ 0 w 868"/>
                  <a:gd name="T9" fmla="*/ 7 h 1396"/>
                  <a:gd name="T10" fmla="*/ 0 w 868"/>
                  <a:gd name="T11" fmla="*/ 8 h 1396"/>
                  <a:gd name="T12" fmla="*/ 0 w 868"/>
                  <a:gd name="T13" fmla="*/ 9 h 1396"/>
                  <a:gd name="T14" fmla="*/ 1 w 868"/>
                  <a:gd name="T15" fmla="*/ 9 h 1396"/>
                  <a:gd name="T16" fmla="*/ 1 w 868"/>
                  <a:gd name="T17" fmla="*/ 10 h 1396"/>
                  <a:gd name="T18" fmla="*/ 2 w 868"/>
                  <a:gd name="T19" fmla="*/ 11 h 1396"/>
                  <a:gd name="T20" fmla="*/ 3 w 868"/>
                  <a:gd name="T21" fmla="*/ 11 h 1396"/>
                  <a:gd name="T22" fmla="*/ 6 w 868"/>
                  <a:gd name="T23" fmla="*/ 12 h 1396"/>
                  <a:gd name="T24" fmla="*/ 6 w 868"/>
                  <a:gd name="T25" fmla="*/ 12 h 1396"/>
                  <a:gd name="T26" fmla="*/ 6 w 868"/>
                  <a:gd name="T27" fmla="*/ 12 h 1396"/>
                  <a:gd name="T28" fmla="*/ 4 w 868"/>
                  <a:gd name="T29" fmla="*/ 11 h 1396"/>
                  <a:gd name="T30" fmla="*/ 3 w 868"/>
                  <a:gd name="T31" fmla="*/ 24 h 1396"/>
                  <a:gd name="T32" fmla="*/ 3 w 868"/>
                  <a:gd name="T33" fmla="*/ 28 h 1396"/>
                  <a:gd name="T34" fmla="*/ 15 w 868"/>
                  <a:gd name="T35" fmla="*/ 28 h 1396"/>
                  <a:gd name="T36" fmla="*/ 16 w 868"/>
                  <a:gd name="T37" fmla="*/ 13 h 1396"/>
                  <a:gd name="T38" fmla="*/ 16 w 868"/>
                  <a:gd name="T39" fmla="*/ 13 h 1396"/>
                  <a:gd name="T40" fmla="*/ 16 w 868"/>
                  <a:gd name="T41" fmla="*/ 13 h 1396"/>
                  <a:gd name="T42" fmla="*/ 16 w 868"/>
                  <a:gd name="T43" fmla="*/ 13 h 1396"/>
                  <a:gd name="T44" fmla="*/ 17 w 868"/>
                  <a:gd name="T45" fmla="*/ 12 h 1396"/>
                  <a:gd name="T46" fmla="*/ 17 w 868"/>
                  <a:gd name="T47" fmla="*/ 12 h 1396"/>
                  <a:gd name="T48" fmla="*/ 17 w 868"/>
                  <a:gd name="T49" fmla="*/ 11 h 1396"/>
                  <a:gd name="T50" fmla="*/ 17 w 868"/>
                  <a:gd name="T51" fmla="*/ 9 h 1396"/>
                  <a:gd name="T52" fmla="*/ 18 w 868"/>
                  <a:gd name="T53" fmla="*/ 6 h 1396"/>
                  <a:gd name="T54" fmla="*/ 18 w 868"/>
                  <a:gd name="T55" fmla="*/ 3 h 1396"/>
                  <a:gd name="T56" fmla="*/ 18 w 868"/>
                  <a:gd name="T57" fmla="*/ 1 h 1396"/>
                  <a:gd name="T58" fmla="*/ 17 w 868"/>
                  <a:gd name="T59" fmla="*/ 1 h 1396"/>
                  <a:gd name="T60" fmla="*/ 17 w 868"/>
                  <a:gd name="T61" fmla="*/ 0 h 1396"/>
                  <a:gd name="T62" fmla="*/ 16 w 868"/>
                  <a:gd name="T63" fmla="*/ 0 h 1396"/>
                  <a:gd name="T64" fmla="*/ 15 w 868"/>
                  <a:gd name="T65" fmla="*/ 0 h 1396"/>
                  <a:gd name="T66" fmla="*/ 9 w 868"/>
                  <a:gd name="T67" fmla="*/ 0 h 1396"/>
                  <a:gd name="T68" fmla="*/ 4 w 868"/>
                  <a:gd name="T69" fmla="*/ 0 h 1396"/>
                  <a:gd name="T70" fmla="*/ 1 w 868"/>
                  <a:gd name="T71" fmla="*/ 0 h 13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68" h="1396">
                    <a:moveTo>
                      <a:pt x="57" y="18"/>
                    </a:moveTo>
                    <a:lnTo>
                      <a:pt x="35" y="89"/>
                    </a:lnTo>
                    <a:lnTo>
                      <a:pt x="15" y="163"/>
                    </a:lnTo>
                    <a:lnTo>
                      <a:pt x="2" y="252"/>
                    </a:lnTo>
                    <a:lnTo>
                      <a:pt x="0" y="343"/>
                    </a:lnTo>
                    <a:lnTo>
                      <a:pt x="7" y="387"/>
                    </a:lnTo>
                    <a:lnTo>
                      <a:pt x="20" y="428"/>
                    </a:lnTo>
                    <a:lnTo>
                      <a:pt x="40" y="465"/>
                    </a:lnTo>
                    <a:lnTo>
                      <a:pt x="67" y="496"/>
                    </a:lnTo>
                    <a:lnTo>
                      <a:pt x="103" y="520"/>
                    </a:lnTo>
                    <a:lnTo>
                      <a:pt x="149" y="537"/>
                    </a:lnTo>
                    <a:lnTo>
                      <a:pt x="273" y="567"/>
                    </a:lnTo>
                    <a:lnTo>
                      <a:pt x="286" y="570"/>
                    </a:lnTo>
                    <a:lnTo>
                      <a:pt x="278" y="568"/>
                    </a:lnTo>
                    <a:lnTo>
                      <a:pt x="201" y="551"/>
                    </a:lnTo>
                    <a:lnTo>
                      <a:pt x="136" y="1200"/>
                    </a:lnTo>
                    <a:lnTo>
                      <a:pt x="123" y="1396"/>
                    </a:lnTo>
                    <a:lnTo>
                      <a:pt x="749" y="1383"/>
                    </a:lnTo>
                    <a:lnTo>
                      <a:pt x="760" y="654"/>
                    </a:lnTo>
                    <a:lnTo>
                      <a:pt x="764" y="641"/>
                    </a:lnTo>
                    <a:lnTo>
                      <a:pt x="772" y="633"/>
                    </a:lnTo>
                    <a:lnTo>
                      <a:pt x="794" y="619"/>
                    </a:lnTo>
                    <a:lnTo>
                      <a:pt x="820" y="599"/>
                    </a:lnTo>
                    <a:lnTo>
                      <a:pt x="832" y="584"/>
                    </a:lnTo>
                    <a:lnTo>
                      <a:pt x="839" y="563"/>
                    </a:lnTo>
                    <a:lnTo>
                      <a:pt x="852" y="462"/>
                    </a:lnTo>
                    <a:lnTo>
                      <a:pt x="865" y="297"/>
                    </a:lnTo>
                    <a:lnTo>
                      <a:pt x="868" y="131"/>
                    </a:lnTo>
                    <a:lnTo>
                      <a:pt x="863" y="68"/>
                    </a:lnTo>
                    <a:lnTo>
                      <a:pt x="852" y="29"/>
                    </a:lnTo>
                    <a:lnTo>
                      <a:pt x="838" y="19"/>
                    </a:lnTo>
                    <a:lnTo>
                      <a:pt x="807" y="11"/>
                    </a:lnTo>
                    <a:lnTo>
                      <a:pt x="711" y="0"/>
                    </a:lnTo>
                    <a:lnTo>
                      <a:pt x="439" y="0"/>
                    </a:lnTo>
                    <a:lnTo>
                      <a:pt x="177" y="11"/>
                    </a:lnTo>
                    <a:lnTo>
                      <a:pt x="57" y="18"/>
                    </a:lnTo>
                    <a:close/>
                  </a:path>
                </a:pathLst>
              </a:custGeom>
              <a:solidFill>
                <a:srgbClr val="1A1A1A"/>
              </a:solidFill>
              <a:ln w="1588">
                <a:solidFill>
                  <a:srgbClr val="FF9900"/>
                </a:solidFill>
                <a:prstDash val="solid"/>
                <a:round/>
                <a:headEnd/>
                <a:tailEnd/>
              </a:ln>
            </p:spPr>
            <p:txBody>
              <a:bodyPr/>
              <a:lstStyle/>
              <a:p>
                <a:endParaRPr lang="el-GR"/>
              </a:p>
            </p:txBody>
          </p:sp>
          <p:sp>
            <p:nvSpPr>
              <p:cNvPr id="50202" name="Freeform 183"/>
              <p:cNvSpPr>
                <a:spLocks/>
              </p:cNvSpPr>
              <p:nvPr/>
            </p:nvSpPr>
            <p:spPr bwMode="auto">
              <a:xfrm>
                <a:off x="3050" y="3119"/>
                <a:ext cx="119" cy="43"/>
              </a:xfrm>
              <a:custGeom>
                <a:avLst/>
                <a:gdLst>
                  <a:gd name="T0" fmla="*/ 3 w 834"/>
                  <a:gd name="T1" fmla="*/ 0 h 300"/>
                  <a:gd name="T2" fmla="*/ 3 w 834"/>
                  <a:gd name="T3" fmla="*/ 0 h 300"/>
                  <a:gd name="T4" fmla="*/ 2 w 834"/>
                  <a:gd name="T5" fmla="*/ 0 h 300"/>
                  <a:gd name="T6" fmla="*/ 1 w 834"/>
                  <a:gd name="T7" fmla="*/ 0 h 300"/>
                  <a:gd name="T8" fmla="*/ 1 w 834"/>
                  <a:gd name="T9" fmla="*/ 0 h 300"/>
                  <a:gd name="T10" fmla="*/ 1 w 834"/>
                  <a:gd name="T11" fmla="*/ 1 h 300"/>
                  <a:gd name="T12" fmla="*/ 0 w 834"/>
                  <a:gd name="T13" fmla="*/ 2 h 300"/>
                  <a:gd name="T14" fmla="*/ 0 w 834"/>
                  <a:gd name="T15" fmla="*/ 4 h 300"/>
                  <a:gd name="T16" fmla="*/ 0 w 834"/>
                  <a:gd name="T17" fmla="*/ 5 h 300"/>
                  <a:gd name="T18" fmla="*/ 0 w 834"/>
                  <a:gd name="T19" fmla="*/ 5 h 300"/>
                  <a:gd name="T20" fmla="*/ 0 w 834"/>
                  <a:gd name="T21" fmla="*/ 5 h 300"/>
                  <a:gd name="T22" fmla="*/ 1 w 834"/>
                  <a:gd name="T23" fmla="*/ 6 h 300"/>
                  <a:gd name="T24" fmla="*/ 2 w 834"/>
                  <a:gd name="T25" fmla="*/ 6 h 300"/>
                  <a:gd name="T26" fmla="*/ 3 w 834"/>
                  <a:gd name="T27" fmla="*/ 6 h 300"/>
                  <a:gd name="T28" fmla="*/ 7 w 834"/>
                  <a:gd name="T29" fmla="*/ 6 h 300"/>
                  <a:gd name="T30" fmla="*/ 11 w 834"/>
                  <a:gd name="T31" fmla="*/ 6 h 300"/>
                  <a:gd name="T32" fmla="*/ 13 w 834"/>
                  <a:gd name="T33" fmla="*/ 6 h 300"/>
                  <a:gd name="T34" fmla="*/ 15 w 834"/>
                  <a:gd name="T35" fmla="*/ 5 h 300"/>
                  <a:gd name="T36" fmla="*/ 16 w 834"/>
                  <a:gd name="T37" fmla="*/ 5 h 300"/>
                  <a:gd name="T38" fmla="*/ 16 w 834"/>
                  <a:gd name="T39" fmla="*/ 5 h 300"/>
                  <a:gd name="T40" fmla="*/ 17 w 834"/>
                  <a:gd name="T41" fmla="*/ 5 h 300"/>
                  <a:gd name="T42" fmla="*/ 17 w 834"/>
                  <a:gd name="T43" fmla="*/ 4 h 300"/>
                  <a:gd name="T44" fmla="*/ 17 w 834"/>
                  <a:gd name="T45" fmla="*/ 3 h 300"/>
                  <a:gd name="T46" fmla="*/ 17 w 834"/>
                  <a:gd name="T47" fmla="*/ 2 h 300"/>
                  <a:gd name="T48" fmla="*/ 17 w 834"/>
                  <a:gd name="T49" fmla="*/ 2 h 300"/>
                  <a:gd name="T50" fmla="*/ 16 w 834"/>
                  <a:gd name="T51" fmla="*/ 1 h 300"/>
                  <a:gd name="T52" fmla="*/ 15 w 834"/>
                  <a:gd name="T53" fmla="*/ 1 h 300"/>
                  <a:gd name="T54" fmla="*/ 12 w 834"/>
                  <a:gd name="T55" fmla="*/ 1 h 300"/>
                  <a:gd name="T56" fmla="*/ 8 w 834"/>
                  <a:gd name="T57" fmla="*/ 0 h 300"/>
                  <a:gd name="T58" fmla="*/ 3 w 834"/>
                  <a:gd name="T59" fmla="*/ 0 h 3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34" h="300">
                    <a:moveTo>
                      <a:pt x="147" y="21"/>
                    </a:moveTo>
                    <a:lnTo>
                      <a:pt x="128" y="9"/>
                    </a:lnTo>
                    <a:lnTo>
                      <a:pt x="86" y="0"/>
                    </a:lnTo>
                    <a:lnTo>
                      <a:pt x="62" y="4"/>
                    </a:lnTo>
                    <a:lnTo>
                      <a:pt x="42" y="19"/>
                    </a:lnTo>
                    <a:lnTo>
                      <a:pt x="26" y="49"/>
                    </a:lnTo>
                    <a:lnTo>
                      <a:pt x="17" y="98"/>
                    </a:lnTo>
                    <a:lnTo>
                      <a:pt x="4" y="192"/>
                    </a:lnTo>
                    <a:lnTo>
                      <a:pt x="0" y="224"/>
                    </a:lnTo>
                    <a:lnTo>
                      <a:pt x="3" y="248"/>
                    </a:lnTo>
                    <a:lnTo>
                      <a:pt x="17" y="266"/>
                    </a:lnTo>
                    <a:lnTo>
                      <a:pt x="42" y="279"/>
                    </a:lnTo>
                    <a:lnTo>
                      <a:pt x="85" y="287"/>
                    </a:lnTo>
                    <a:lnTo>
                      <a:pt x="147" y="293"/>
                    </a:lnTo>
                    <a:lnTo>
                      <a:pt x="333" y="300"/>
                    </a:lnTo>
                    <a:lnTo>
                      <a:pt x="553" y="296"/>
                    </a:lnTo>
                    <a:lnTo>
                      <a:pt x="655" y="285"/>
                    </a:lnTo>
                    <a:lnTo>
                      <a:pt x="740" y="267"/>
                    </a:lnTo>
                    <a:lnTo>
                      <a:pt x="772" y="255"/>
                    </a:lnTo>
                    <a:lnTo>
                      <a:pt x="798" y="240"/>
                    </a:lnTo>
                    <a:lnTo>
                      <a:pt x="817" y="222"/>
                    </a:lnTo>
                    <a:lnTo>
                      <a:pt x="823" y="201"/>
                    </a:lnTo>
                    <a:lnTo>
                      <a:pt x="831" y="159"/>
                    </a:lnTo>
                    <a:lnTo>
                      <a:pt x="834" y="122"/>
                    </a:lnTo>
                    <a:lnTo>
                      <a:pt x="824" y="89"/>
                    </a:lnTo>
                    <a:lnTo>
                      <a:pt x="788" y="62"/>
                    </a:lnTo>
                    <a:lnTo>
                      <a:pt x="713" y="41"/>
                    </a:lnTo>
                    <a:lnTo>
                      <a:pt x="588" y="26"/>
                    </a:lnTo>
                    <a:lnTo>
                      <a:pt x="404" y="19"/>
                    </a:lnTo>
                    <a:lnTo>
                      <a:pt x="147" y="21"/>
                    </a:lnTo>
                    <a:close/>
                  </a:path>
                </a:pathLst>
              </a:custGeom>
              <a:solidFill>
                <a:srgbClr val="808080"/>
              </a:solidFill>
              <a:ln w="1588">
                <a:solidFill>
                  <a:srgbClr val="FF9900"/>
                </a:solidFill>
                <a:prstDash val="solid"/>
                <a:round/>
                <a:headEnd/>
                <a:tailEnd/>
              </a:ln>
            </p:spPr>
            <p:txBody>
              <a:bodyPr/>
              <a:lstStyle/>
              <a:p>
                <a:endParaRPr lang="el-GR"/>
              </a:p>
            </p:txBody>
          </p:sp>
          <p:sp>
            <p:nvSpPr>
              <p:cNvPr id="50203" name="Freeform 184"/>
              <p:cNvSpPr>
                <a:spLocks/>
              </p:cNvSpPr>
              <p:nvPr/>
            </p:nvSpPr>
            <p:spPr bwMode="auto">
              <a:xfrm>
                <a:off x="3319" y="2741"/>
                <a:ext cx="79" cy="108"/>
              </a:xfrm>
              <a:custGeom>
                <a:avLst/>
                <a:gdLst>
                  <a:gd name="T0" fmla="*/ 2 w 554"/>
                  <a:gd name="T1" fmla="*/ 15 h 758"/>
                  <a:gd name="T2" fmla="*/ 11 w 554"/>
                  <a:gd name="T3" fmla="*/ 1 h 758"/>
                  <a:gd name="T4" fmla="*/ 10 w 554"/>
                  <a:gd name="T5" fmla="*/ 0 h 758"/>
                  <a:gd name="T6" fmla="*/ 0 w 554"/>
                  <a:gd name="T7" fmla="*/ 14 h 758"/>
                  <a:gd name="T8" fmla="*/ 2 w 554"/>
                  <a:gd name="T9" fmla="*/ 15 h 7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4" h="758">
                    <a:moveTo>
                      <a:pt x="81" y="758"/>
                    </a:moveTo>
                    <a:lnTo>
                      <a:pt x="554" y="55"/>
                    </a:lnTo>
                    <a:lnTo>
                      <a:pt x="473" y="0"/>
                    </a:lnTo>
                    <a:lnTo>
                      <a:pt x="0" y="703"/>
                    </a:lnTo>
                    <a:lnTo>
                      <a:pt x="81" y="758"/>
                    </a:lnTo>
                    <a:close/>
                  </a:path>
                </a:pathLst>
              </a:custGeom>
              <a:solidFill>
                <a:srgbClr val="000000"/>
              </a:solidFill>
              <a:ln w="1588">
                <a:solidFill>
                  <a:srgbClr val="FF9900"/>
                </a:solidFill>
                <a:prstDash val="solid"/>
                <a:round/>
                <a:headEnd/>
                <a:tailEnd/>
              </a:ln>
            </p:spPr>
            <p:txBody>
              <a:bodyPr/>
              <a:lstStyle/>
              <a:p>
                <a:endParaRPr lang="el-GR"/>
              </a:p>
            </p:txBody>
          </p:sp>
          <p:sp>
            <p:nvSpPr>
              <p:cNvPr id="50204" name="Freeform 185"/>
              <p:cNvSpPr>
                <a:spLocks/>
              </p:cNvSpPr>
              <p:nvPr/>
            </p:nvSpPr>
            <p:spPr bwMode="auto">
              <a:xfrm>
                <a:off x="3319" y="2741"/>
                <a:ext cx="79" cy="108"/>
              </a:xfrm>
              <a:custGeom>
                <a:avLst/>
                <a:gdLst>
                  <a:gd name="T0" fmla="*/ 2 w 554"/>
                  <a:gd name="T1" fmla="*/ 15 h 758"/>
                  <a:gd name="T2" fmla="*/ 11 w 554"/>
                  <a:gd name="T3" fmla="*/ 1 h 758"/>
                  <a:gd name="T4" fmla="*/ 10 w 554"/>
                  <a:gd name="T5" fmla="*/ 0 h 758"/>
                  <a:gd name="T6" fmla="*/ 0 w 554"/>
                  <a:gd name="T7" fmla="*/ 14 h 758"/>
                  <a:gd name="T8" fmla="*/ 2 w 554"/>
                  <a:gd name="T9" fmla="*/ 15 h 7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4" h="758">
                    <a:moveTo>
                      <a:pt x="81" y="758"/>
                    </a:moveTo>
                    <a:lnTo>
                      <a:pt x="554" y="55"/>
                    </a:lnTo>
                    <a:lnTo>
                      <a:pt x="473" y="0"/>
                    </a:lnTo>
                    <a:lnTo>
                      <a:pt x="0" y="703"/>
                    </a:lnTo>
                    <a:lnTo>
                      <a:pt x="81" y="758"/>
                    </a:lnTo>
                    <a:close/>
                  </a:path>
                </a:pathLst>
              </a:custGeom>
              <a:solidFill>
                <a:srgbClr val="000000"/>
              </a:solidFill>
              <a:ln w="1588">
                <a:solidFill>
                  <a:srgbClr val="FF9900"/>
                </a:solidFill>
                <a:prstDash val="solid"/>
                <a:round/>
                <a:headEnd/>
                <a:tailEnd/>
              </a:ln>
            </p:spPr>
            <p:txBody>
              <a:bodyPr/>
              <a:lstStyle/>
              <a:p>
                <a:endParaRPr lang="el-GR"/>
              </a:p>
            </p:txBody>
          </p:sp>
          <p:sp>
            <p:nvSpPr>
              <p:cNvPr id="50205" name="Freeform 186"/>
              <p:cNvSpPr>
                <a:spLocks/>
              </p:cNvSpPr>
              <p:nvPr/>
            </p:nvSpPr>
            <p:spPr bwMode="auto">
              <a:xfrm>
                <a:off x="3314" y="2744"/>
                <a:ext cx="87" cy="93"/>
              </a:xfrm>
              <a:custGeom>
                <a:avLst/>
                <a:gdLst>
                  <a:gd name="T0" fmla="*/ 0 w 614"/>
                  <a:gd name="T1" fmla="*/ 10 h 649"/>
                  <a:gd name="T2" fmla="*/ 1 w 614"/>
                  <a:gd name="T3" fmla="*/ 8 h 649"/>
                  <a:gd name="T4" fmla="*/ 4 w 614"/>
                  <a:gd name="T5" fmla="*/ 4 h 649"/>
                  <a:gd name="T6" fmla="*/ 6 w 614"/>
                  <a:gd name="T7" fmla="*/ 1 h 649"/>
                  <a:gd name="T8" fmla="*/ 6 w 614"/>
                  <a:gd name="T9" fmla="*/ 1 h 649"/>
                  <a:gd name="T10" fmla="*/ 7 w 614"/>
                  <a:gd name="T11" fmla="*/ 0 h 649"/>
                  <a:gd name="T12" fmla="*/ 7 w 614"/>
                  <a:gd name="T13" fmla="*/ 0 h 649"/>
                  <a:gd name="T14" fmla="*/ 8 w 614"/>
                  <a:gd name="T15" fmla="*/ 0 h 649"/>
                  <a:gd name="T16" fmla="*/ 8 w 614"/>
                  <a:gd name="T17" fmla="*/ 0 h 649"/>
                  <a:gd name="T18" fmla="*/ 8 w 614"/>
                  <a:gd name="T19" fmla="*/ 1 h 649"/>
                  <a:gd name="T20" fmla="*/ 9 w 614"/>
                  <a:gd name="T21" fmla="*/ 2 h 649"/>
                  <a:gd name="T22" fmla="*/ 9 w 614"/>
                  <a:gd name="T23" fmla="*/ 2 h 649"/>
                  <a:gd name="T24" fmla="*/ 8 w 614"/>
                  <a:gd name="T25" fmla="*/ 3 h 649"/>
                  <a:gd name="T26" fmla="*/ 8 w 614"/>
                  <a:gd name="T27" fmla="*/ 4 h 649"/>
                  <a:gd name="T28" fmla="*/ 9 w 614"/>
                  <a:gd name="T29" fmla="*/ 5 h 649"/>
                  <a:gd name="T30" fmla="*/ 12 w 614"/>
                  <a:gd name="T31" fmla="*/ 3 h 649"/>
                  <a:gd name="T32" fmla="*/ 12 w 614"/>
                  <a:gd name="T33" fmla="*/ 3 h 649"/>
                  <a:gd name="T34" fmla="*/ 12 w 614"/>
                  <a:gd name="T35" fmla="*/ 4 h 649"/>
                  <a:gd name="T36" fmla="*/ 12 w 614"/>
                  <a:gd name="T37" fmla="*/ 4 h 649"/>
                  <a:gd name="T38" fmla="*/ 12 w 614"/>
                  <a:gd name="T39" fmla="*/ 5 h 649"/>
                  <a:gd name="T40" fmla="*/ 12 w 614"/>
                  <a:gd name="T41" fmla="*/ 6 h 649"/>
                  <a:gd name="T42" fmla="*/ 12 w 614"/>
                  <a:gd name="T43" fmla="*/ 7 h 649"/>
                  <a:gd name="T44" fmla="*/ 12 w 614"/>
                  <a:gd name="T45" fmla="*/ 7 h 649"/>
                  <a:gd name="T46" fmla="*/ 12 w 614"/>
                  <a:gd name="T47" fmla="*/ 8 h 649"/>
                  <a:gd name="T48" fmla="*/ 12 w 614"/>
                  <a:gd name="T49" fmla="*/ 8 h 649"/>
                  <a:gd name="T50" fmla="*/ 11 w 614"/>
                  <a:gd name="T51" fmla="*/ 8 h 649"/>
                  <a:gd name="T52" fmla="*/ 11 w 614"/>
                  <a:gd name="T53" fmla="*/ 9 h 649"/>
                  <a:gd name="T54" fmla="*/ 10 w 614"/>
                  <a:gd name="T55" fmla="*/ 10 h 649"/>
                  <a:gd name="T56" fmla="*/ 10 w 614"/>
                  <a:gd name="T57" fmla="*/ 10 h 649"/>
                  <a:gd name="T58" fmla="*/ 9 w 614"/>
                  <a:gd name="T59" fmla="*/ 10 h 649"/>
                  <a:gd name="T60" fmla="*/ 8 w 614"/>
                  <a:gd name="T61" fmla="*/ 10 h 649"/>
                  <a:gd name="T62" fmla="*/ 7 w 614"/>
                  <a:gd name="T63" fmla="*/ 10 h 649"/>
                  <a:gd name="T64" fmla="*/ 6 w 614"/>
                  <a:gd name="T65" fmla="*/ 10 h 649"/>
                  <a:gd name="T66" fmla="*/ 4 w 614"/>
                  <a:gd name="T67" fmla="*/ 12 h 649"/>
                  <a:gd name="T68" fmla="*/ 2 w 614"/>
                  <a:gd name="T69" fmla="*/ 13 h 649"/>
                  <a:gd name="T70" fmla="*/ 0 w 614"/>
                  <a:gd name="T71" fmla="*/ 10 h 6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4" h="649">
                    <a:moveTo>
                      <a:pt x="0" y="504"/>
                    </a:moveTo>
                    <a:lnTo>
                      <a:pt x="68" y="389"/>
                    </a:lnTo>
                    <a:lnTo>
                      <a:pt x="191" y="197"/>
                    </a:lnTo>
                    <a:lnTo>
                      <a:pt x="287" y="52"/>
                    </a:lnTo>
                    <a:lnTo>
                      <a:pt x="308" y="26"/>
                    </a:lnTo>
                    <a:lnTo>
                      <a:pt x="331" y="8"/>
                    </a:lnTo>
                    <a:lnTo>
                      <a:pt x="355" y="0"/>
                    </a:lnTo>
                    <a:lnTo>
                      <a:pt x="380" y="6"/>
                    </a:lnTo>
                    <a:lnTo>
                      <a:pt x="404" y="20"/>
                    </a:lnTo>
                    <a:lnTo>
                      <a:pt x="416" y="45"/>
                    </a:lnTo>
                    <a:lnTo>
                      <a:pt x="423" y="74"/>
                    </a:lnTo>
                    <a:lnTo>
                      <a:pt x="423" y="105"/>
                    </a:lnTo>
                    <a:lnTo>
                      <a:pt x="416" y="158"/>
                    </a:lnTo>
                    <a:lnTo>
                      <a:pt x="411" y="182"/>
                    </a:lnTo>
                    <a:lnTo>
                      <a:pt x="454" y="225"/>
                    </a:lnTo>
                    <a:lnTo>
                      <a:pt x="587" y="151"/>
                    </a:lnTo>
                    <a:lnTo>
                      <a:pt x="594" y="156"/>
                    </a:lnTo>
                    <a:lnTo>
                      <a:pt x="607" y="172"/>
                    </a:lnTo>
                    <a:lnTo>
                      <a:pt x="614" y="205"/>
                    </a:lnTo>
                    <a:lnTo>
                      <a:pt x="601" y="255"/>
                    </a:lnTo>
                    <a:lnTo>
                      <a:pt x="585" y="296"/>
                    </a:lnTo>
                    <a:lnTo>
                      <a:pt x="581" y="326"/>
                    </a:lnTo>
                    <a:lnTo>
                      <a:pt x="585" y="364"/>
                    </a:lnTo>
                    <a:lnTo>
                      <a:pt x="587" y="377"/>
                    </a:lnTo>
                    <a:lnTo>
                      <a:pt x="582" y="394"/>
                    </a:lnTo>
                    <a:lnTo>
                      <a:pt x="570" y="415"/>
                    </a:lnTo>
                    <a:lnTo>
                      <a:pt x="543" y="444"/>
                    </a:lnTo>
                    <a:lnTo>
                      <a:pt x="510" y="471"/>
                    </a:lnTo>
                    <a:lnTo>
                      <a:pt x="478" y="485"/>
                    </a:lnTo>
                    <a:lnTo>
                      <a:pt x="446" y="493"/>
                    </a:lnTo>
                    <a:lnTo>
                      <a:pt x="414" y="496"/>
                    </a:lnTo>
                    <a:lnTo>
                      <a:pt x="357" y="493"/>
                    </a:lnTo>
                    <a:lnTo>
                      <a:pt x="308" y="504"/>
                    </a:lnTo>
                    <a:lnTo>
                      <a:pt x="175" y="587"/>
                    </a:lnTo>
                    <a:lnTo>
                      <a:pt x="89" y="649"/>
                    </a:lnTo>
                    <a:lnTo>
                      <a:pt x="0" y="504"/>
                    </a:lnTo>
                    <a:close/>
                  </a:path>
                </a:pathLst>
              </a:custGeom>
              <a:solidFill>
                <a:srgbClr val="E6E6E6"/>
              </a:solidFill>
              <a:ln w="1588">
                <a:solidFill>
                  <a:srgbClr val="FF9900"/>
                </a:solidFill>
                <a:prstDash val="solid"/>
                <a:round/>
                <a:headEnd/>
                <a:tailEnd/>
              </a:ln>
            </p:spPr>
            <p:txBody>
              <a:bodyPr/>
              <a:lstStyle/>
              <a:p>
                <a:endParaRPr lang="el-GR"/>
              </a:p>
            </p:txBody>
          </p:sp>
          <p:sp>
            <p:nvSpPr>
              <p:cNvPr id="50206" name="Freeform 187"/>
              <p:cNvSpPr>
                <a:spLocks/>
              </p:cNvSpPr>
              <p:nvPr/>
            </p:nvSpPr>
            <p:spPr bwMode="auto">
              <a:xfrm>
                <a:off x="3298" y="2805"/>
                <a:ext cx="30" cy="44"/>
              </a:xfrm>
              <a:custGeom>
                <a:avLst/>
                <a:gdLst>
                  <a:gd name="T0" fmla="*/ 1 w 210"/>
                  <a:gd name="T1" fmla="*/ 1 h 308"/>
                  <a:gd name="T2" fmla="*/ 1 w 210"/>
                  <a:gd name="T3" fmla="*/ 0 h 308"/>
                  <a:gd name="T4" fmla="*/ 2 w 210"/>
                  <a:gd name="T5" fmla="*/ 0 h 308"/>
                  <a:gd name="T6" fmla="*/ 2 w 210"/>
                  <a:gd name="T7" fmla="*/ 0 h 308"/>
                  <a:gd name="T8" fmla="*/ 2 w 210"/>
                  <a:gd name="T9" fmla="*/ 0 h 308"/>
                  <a:gd name="T10" fmla="*/ 3 w 210"/>
                  <a:gd name="T11" fmla="*/ 0 h 308"/>
                  <a:gd name="T12" fmla="*/ 3 w 210"/>
                  <a:gd name="T13" fmla="*/ 1 h 308"/>
                  <a:gd name="T14" fmla="*/ 4 w 210"/>
                  <a:gd name="T15" fmla="*/ 2 h 308"/>
                  <a:gd name="T16" fmla="*/ 4 w 210"/>
                  <a:gd name="T17" fmla="*/ 2 h 308"/>
                  <a:gd name="T18" fmla="*/ 4 w 210"/>
                  <a:gd name="T19" fmla="*/ 3 h 308"/>
                  <a:gd name="T20" fmla="*/ 4 w 210"/>
                  <a:gd name="T21" fmla="*/ 4 h 308"/>
                  <a:gd name="T22" fmla="*/ 4 w 210"/>
                  <a:gd name="T23" fmla="*/ 5 h 308"/>
                  <a:gd name="T24" fmla="*/ 4 w 210"/>
                  <a:gd name="T25" fmla="*/ 5 h 308"/>
                  <a:gd name="T26" fmla="*/ 4 w 210"/>
                  <a:gd name="T27" fmla="*/ 6 h 308"/>
                  <a:gd name="T28" fmla="*/ 3 w 210"/>
                  <a:gd name="T29" fmla="*/ 6 h 308"/>
                  <a:gd name="T30" fmla="*/ 2 w 210"/>
                  <a:gd name="T31" fmla="*/ 6 h 308"/>
                  <a:gd name="T32" fmla="*/ 2 w 210"/>
                  <a:gd name="T33" fmla="*/ 6 h 308"/>
                  <a:gd name="T34" fmla="*/ 1 w 210"/>
                  <a:gd name="T35" fmla="*/ 6 h 308"/>
                  <a:gd name="T36" fmla="*/ 1 w 210"/>
                  <a:gd name="T37" fmla="*/ 6 h 308"/>
                  <a:gd name="T38" fmla="*/ 0 w 210"/>
                  <a:gd name="T39" fmla="*/ 5 h 308"/>
                  <a:gd name="T40" fmla="*/ 0 w 210"/>
                  <a:gd name="T41" fmla="*/ 5 h 308"/>
                  <a:gd name="T42" fmla="*/ 1 w 210"/>
                  <a:gd name="T43" fmla="*/ 1 h 3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 h="308">
                    <a:moveTo>
                      <a:pt x="40" y="30"/>
                    </a:moveTo>
                    <a:lnTo>
                      <a:pt x="49" y="20"/>
                    </a:lnTo>
                    <a:lnTo>
                      <a:pt x="74" y="3"/>
                    </a:lnTo>
                    <a:lnTo>
                      <a:pt x="92" y="0"/>
                    </a:lnTo>
                    <a:lnTo>
                      <a:pt x="113" y="3"/>
                    </a:lnTo>
                    <a:lnTo>
                      <a:pt x="135" y="17"/>
                    </a:lnTo>
                    <a:lnTo>
                      <a:pt x="157" y="43"/>
                    </a:lnTo>
                    <a:lnTo>
                      <a:pt x="179" y="78"/>
                    </a:lnTo>
                    <a:lnTo>
                      <a:pt x="196" y="118"/>
                    </a:lnTo>
                    <a:lnTo>
                      <a:pt x="206" y="158"/>
                    </a:lnTo>
                    <a:lnTo>
                      <a:pt x="210" y="197"/>
                    </a:lnTo>
                    <a:lnTo>
                      <a:pt x="206" y="233"/>
                    </a:lnTo>
                    <a:lnTo>
                      <a:pt x="195" y="264"/>
                    </a:lnTo>
                    <a:lnTo>
                      <a:pt x="174" y="288"/>
                    </a:lnTo>
                    <a:lnTo>
                      <a:pt x="144" y="303"/>
                    </a:lnTo>
                    <a:lnTo>
                      <a:pt x="113" y="308"/>
                    </a:lnTo>
                    <a:lnTo>
                      <a:pt x="82" y="303"/>
                    </a:lnTo>
                    <a:lnTo>
                      <a:pt x="58" y="294"/>
                    </a:lnTo>
                    <a:lnTo>
                      <a:pt x="38" y="280"/>
                    </a:lnTo>
                    <a:lnTo>
                      <a:pt x="11" y="252"/>
                    </a:lnTo>
                    <a:lnTo>
                      <a:pt x="0" y="238"/>
                    </a:lnTo>
                    <a:lnTo>
                      <a:pt x="40" y="30"/>
                    </a:lnTo>
                    <a:close/>
                  </a:path>
                </a:pathLst>
              </a:custGeom>
              <a:solidFill>
                <a:srgbClr val="333333"/>
              </a:solidFill>
              <a:ln w="1588">
                <a:solidFill>
                  <a:srgbClr val="FF9900"/>
                </a:solidFill>
                <a:prstDash val="solid"/>
                <a:round/>
                <a:headEnd/>
                <a:tailEnd/>
              </a:ln>
            </p:spPr>
            <p:txBody>
              <a:bodyPr/>
              <a:lstStyle/>
              <a:p>
                <a:endParaRPr lang="el-GR"/>
              </a:p>
            </p:txBody>
          </p:sp>
          <p:sp>
            <p:nvSpPr>
              <p:cNvPr id="50207" name="Freeform 188"/>
              <p:cNvSpPr>
                <a:spLocks/>
              </p:cNvSpPr>
              <p:nvPr/>
            </p:nvSpPr>
            <p:spPr bwMode="auto">
              <a:xfrm>
                <a:off x="3324" y="2862"/>
                <a:ext cx="31" cy="34"/>
              </a:xfrm>
              <a:custGeom>
                <a:avLst/>
                <a:gdLst>
                  <a:gd name="T0" fmla="*/ 1 w 221"/>
                  <a:gd name="T1" fmla="*/ 0 h 240"/>
                  <a:gd name="T2" fmla="*/ 4 w 221"/>
                  <a:gd name="T3" fmla="*/ 1 h 240"/>
                  <a:gd name="T4" fmla="*/ 3 w 221"/>
                  <a:gd name="T5" fmla="*/ 5 h 240"/>
                  <a:gd name="T6" fmla="*/ 0 w 221"/>
                  <a:gd name="T7" fmla="*/ 4 h 240"/>
                  <a:gd name="T8" fmla="*/ 1 w 221"/>
                  <a:gd name="T9" fmla="*/ 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 h="240">
                    <a:moveTo>
                      <a:pt x="39" y="0"/>
                    </a:moveTo>
                    <a:lnTo>
                      <a:pt x="221" y="26"/>
                    </a:lnTo>
                    <a:lnTo>
                      <a:pt x="149" y="240"/>
                    </a:lnTo>
                    <a:lnTo>
                      <a:pt x="0" y="174"/>
                    </a:lnTo>
                    <a:lnTo>
                      <a:pt x="39" y="0"/>
                    </a:lnTo>
                    <a:close/>
                  </a:path>
                </a:pathLst>
              </a:custGeom>
              <a:solidFill>
                <a:srgbClr val="000000"/>
              </a:solidFill>
              <a:ln w="1588">
                <a:solidFill>
                  <a:srgbClr val="FF9900"/>
                </a:solidFill>
                <a:prstDash val="solid"/>
                <a:round/>
                <a:headEnd/>
                <a:tailEnd/>
              </a:ln>
            </p:spPr>
            <p:txBody>
              <a:bodyPr/>
              <a:lstStyle/>
              <a:p>
                <a:endParaRPr lang="el-GR"/>
              </a:p>
            </p:txBody>
          </p:sp>
          <p:sp>
            <p:nvSpPr>
              <p:cNvPr id="50208" name="Freeform 189"/>
              <p:cNvSpPr>
                <a:spLocks/>
              </p:cNvSpPr>
              <p:nvPr/>
            </p:nvSpPr>
            <p:spPr bwMode="auto">
              <a:xfrm>
                <a:off x="3307" y="2854"/>
                <a:ext cx="26" cy="45"/>
              </a:xfrm>
              <a:custGeom>
                <a:avLst/>
                <a:gdLst>
                  <a:gd name="T0" fmla="*/ 2 w 181"/>
                  <a:gd name="T1" fmla="*/ 0 h 311"/>
                  <a:gd name="T2" fmla="*/ 4 w 181"/>
                  <a:gd name="T3" fmla="*/ 1 h 311"/>
                  <a:gd name="T4" fmla="*/ 3 w 181"/>
                  <a:gd name="T5" fmla="*/ 7 h 311"/>
                  <a:gd name="T6" fmla="*/ 0 w 181"/>
                  <a:gd name="T7" fmla="*/ 5 h 311"/>
                  <a:gd name="T8" fmla="*/ 2 w 181"/>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311">
                    <a:moveTo>
                      <a:pt x="104" y="0"/>
                    </a:moveTo>
                    <a:lnTo>
                      <a:pt x="181" y="39"/>
                    </a:lnTo>
                    <a:lnTo>
                      <a:pt x="130" y="311"/>
                    </a:lnTo>
                    <a:lnTo>
                      <a:pt x="0" y="247"/>
                    </a:lnTo>
                    <a:lnTo>
                      <a:pt x="104" y="0"/>
                    </a:lnTo>
                    <a:close/>
                  </a:path>
                </a:pathLst>
              </a:custGeom>
              <a:solidFill>
                <a:srgbClr val="333333"/>
              </a:solidFill>
              <a:ln w="1588">
                <a:solidFill>
                  <a:srgbClr val="FF9900"/>
                </a:solidFill>
                <a:prstDash val="solid"/>
                <a:round/>
                <a:headEnd/>
                <a:tailEnd/>
              </a:ln>
            </p:spPr>
            <p:txBody>
              <a:bodyPr/>
              <a:lstStyle/>
              <a:p>
                <a:endParaRPr lang="el-GR"/>
              </a:p>
            </p:txBody>
          </p:sp>
          <p:sp>
            <p:nvSpPr>
              <p:cNvPr id="50209" name="Freeform 190"/>
              <p:cNvSpPr>
                <a:spLocks/>
              </p:cNvSpPr>
              <p:nvPr/>
            </p:nvSpPr>
            <p:spPr bwMode="auto">
              <a:xfrm>
                <a:off x="3385" y="2867"/>
                <a:ext cx="87" cy="36"/>
              </a:xfrm>
              <a:custGeom>
                <a:avLst/>
                <a:gdLst>
                  <a:gd name="T0" fmla="*/ 2 w 613"/>
                  <a:gd name="T1" fmla="*/ 0 h 251"/>
                  <a:gd name="T2" fmla="*/ 4 w 613"/>
                  <a:gd name="T3" fmla="*/ 0 h 251"/>
                  <a:gd name="T4" fmla="*/ 7 w 613"/>
                  <a:gd name="T5" fmla="*/ 0 h 251"/>
                  <a:gd name="T6" fmla="*/ 9 w 613"/>
                  <a:gd name="T7" fmla="*/ 0 h 251"/>
                  <a:gd name="T8" fmla="*/ 11 w 613"/>
                  <a:gd name="T9" fmla="*/ 0 h 251"/>
                  <a:gd name="T10" fmla="*/ 12 w 613"/>
                  <a:gd name="T11" fmla="*/ 1 h 251"/>
                  <a:gd name="T12" fmla="*/ 12 w 613"/>
                  <a:gd name="T13" fmla="*/ 1 h 251"/>
                  <a:gd name="T14" fmla="*/ 12 w 613"/>
                  <a:gd name="T15" fmla="*/ 1 h 251"/>
                  <a:gd name="T16" fmla="*/ 12 w 613"/>
                  <a:gd name="T17" fmla="*/ 2 h 251"/>
                  <a:gd name="T18" fmla="*/ 12 w 613"/>
                  <a:gd name="T19" fmla="*/ 2 h 251"/>
                  <a:gd name="T20" fmla="*/ 11 w 613"/>
                  <a:gd name="T21" fmla="*/ 3 h 251"/>
                  <a:gd name="T22" fmla="*/ 11 w 613"/>
                  <a:gd name="T23" fmla="*/ 3 h 251"/>
                  <a:gd name="T24" fmla="*/ 9 w 613"/>
                  <a:gd name="T25" fmla="*/ 4 h 251"/>
                  <a:gd name="T26" fmla="*/ 6 w 613"/>
                  <a:gd name="T27" fmla="*/ 4 h 251"/>
                  <a:gd name="T28" fmla="*/ 4 w 613"/>
                  <a:gd name="T29" fmla="*/ 5 h 251"/>
                  <a:gd name="T30" fmla="*/ 2 w 613"/>
                  <a:gd name="T31" fmla="*/ 5 h 251"/>
                  <a:gd name="T32" fmla="*/ 0 w 613"/>
                  <a:gd name="T33" fmla="*/ 5 h 251"/>
                  <a:gd name="T34" fmla="*/ 2 w 613"/>
                  <a:gd name="T35" fmla="*/ 0 h 2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3" h="251">
                    <a:moveTo>
                      <a:pt x="94" y="23"/>
                    </a:moveTo>
                    <a:lnTo>
                      <a:pt x="174" y="13"/>
                    </a:lnTo>
                    <a:lnTo>
                      <a:pt x="348" y="0"/>
                    </a:lnTo>
                    <a:lnTo>
                      <a:pt x="442" y="0"/>
                    </a:lnTo>
                    <a:lnTo>
                      <a:pt x="525" y="9"/>
                    </a:lnTo>
                    <a:lnTo>
                      <a:pt x="587" y="31"/>
                    </a:lnTo>
                    <a:lnTo>
                      <a:pt x="605" y="49"/>
                    </a:lnTo>
                    <a:lnTo>
                      <a:pt x="613" y="71"/>
                    </a:lnTo>
                    <a:lnTo>
                      <a:pt x="610" y="92"/>
                    </a:lnTo>
                    <a:lnTo>
                      <a:pt x="591" y="115"/>
                    </a:lnTo>
                    <a:lnTo>
                      <a:pt x="563" y="133"/>
                    </a:lnTo>
                    <a:lnTo>
                      <a:pt x="524" y="151"/>
                    </a:lnTo>
                    <a:lnTo>
                      <a:pt x="428" y="183"/>
                    </a:lnTo>
                    <a:lnTo>
                      <a:pt x="313" y="207"/>
                    </a:lnTo>
                    <a:lnTo>
                      <a:pt x="198" y="226"/>
                    </a:lnTo>
                    <a:lnTo>
                      <a:pt x="99" y="240"/>
                    </a:lnTo>
                    <a:lnTo>
                      <a:pt x="0" y="251"/>
                    </a:lnTo>
                    <a:lnTo>
                      <a:pt x="94" y="23"/>
                    </a:lnTo>
                    <a:close/>
                  </a:path>
                </a:pathLst>
              </a:custGeom>
              <a:solidFill>
                <a:srgbClr val="F0F0F0"/>
              </a:solidFill>
              <a:ln w="1588">
                <a:solidFill>
                  <a:srgbClr val="FF9900"/>
                </a:solidFill>
                <a:prstDash val="solid"/>
                <a:round/>
                <a:headEnd/>
                <a:tailEnd/>
              </a:ln>
            </p:spPr>
            <p:txBody>
              <a:bodyPr/>
              <a:lstStyle/>
              <a:p>
                <a:endParaRPr lang="el-GR"/>
              </a:p>
            </p:txBody>
          </p:sp>
          <p:sp>
            <p:nvSpPr>
              <p:cNvPr id="50210" name="Freeform 191"/>
              <p:cNvSpPr>
                <a:spLocks/>
              </p:cNvSpPr>
              <p:nvPr/>
            </p:nvSpPr>
            <p:spPr bwMode="auto">
              <a:xfrm>
                <a:off x="3151" y="2779"/>
                <a:ext cx="171" cy="120"/>
              </a:xfrm>
              <a:custGeom>
                <a:avLst/>
                <a:gdLst>
                  <a:gd name="T0" fmla="*/ 1 w 1196"/>
                  <a:gd name="T1" fmla="*/ 1 h 835"/>
                  <a:gd name="T2" fmla="*/ 1 w 1196"/>
                  <a:gd name="T3" fmla="*/ 1 h 835"/>
                  <a:gd name="T4" fmla="*/ 0 w 1196"/>
                  <a:gd name="T5" fmla="*/ 0 h 835"/>
                  <a:gd name="T6" fmla="*/ 0 w 1196"/>
                  <a:gd name="T7" fmla="*/ 0 h 835"/>
                  <a:gd name="T8" fmla="*/ 0 w 1196"/>
                  <a:gd name="T9" fmla="*/ 0 h 835"/>
                  <a:gd name="T10" fmla="*/ 1 w 1196"/>
                  <a:gd name="T11" fmla="*/ 0 h 835"/>
                  <a:gd name="T12" fmla="*/ 2 w 1196"/>
                  <a:gd name="T13" fmla="*/ 1 h 835"/>
                  <a:gd name="T14" fmla="*/ 5 w 1196"/>
                  <a:gd name="T15" fmla="*/ 2 h 835"/>
                  <a:gd name="T16" fmla="*/ 11 w 1196"/>
                  <a:gd name="T17" fmla="*/ 5 h 835"/>
                  <a:gd name="T18" fmla="*/ 16 w 1196"/>
                  <a:gd name="T19" fmla="*/ 8 h 835"/>
                  <a:gd name="T20" fmla="*/ 18 w 1196"/>
                  <a:gd name="T21" fmla="*/ 8 h 835"/>
                  <a:gd name="T22" fmla="*/ 21 w 1196"/>
                  <a:gd name="T23" fmla="*/ 10 h 835"/>
                  <a:gd name="T24" fmla="*/ 24 w 1196"/>
                  <a:gd name="T25" fmla="*/ 11 h 835"/>
                  <a:gd name="T26" fmla="*/ 24 w 1196"/>
                  <a:gd name="T27" fmla="*/ 12 h 835"/>
                  <a:gd name="T28" fmla="*/ 24 w 1196"/>
                  <a:gd name="T29" fmla="*/ 13 h 835"/>
                  <a:gd name="T30" fmla="*/ 24 w 1196"/>
                  <a:gd name="T31" fmla="*/ 14 h 835"/>
                  <a:gd name="T32" fmla="*/ 24 w 1196"/>
                  <a:gd name="T33" fmla="*/ 15 h 835"/>
                  <a:gd name="T34" fmla="*/ 23 w 1196"/>
                  <a:gd name="T35" fmla="*/ 16 h 835"/>
                  <a:gd name="T36" fmla="*/ 23 w 1196"/>
                  <a:gd name="T37" fmla="*/ 17 h 835"/>
                  <a:gd name="T38" fmla="*/ 22 w 1196"/>
                  <a:gd name="T39" fmla="*/ 17 h 835"/>
                  <a:gd name="T40" fmla="*/ 22 w 1196"/>
                  <a:gd name="T41" fmla="*/ 17 h 835"/>
                  <a:gd name="T42" fmla="*/ 21 w 1196"/>
                  <a:gd name="T43" fmla="*/ 17 h 835"/>
                  <a:gd name="T44" fmla="*/ 21 w 1196"/>
                  <a:gd name="T45" fmla="*/ 17 h 835"/>
                  <a:gd name="T46" fmla="*/ 19 w 1196"/>
                  <a:gd name="T47" fmla="*/ 17 h 835"/>
                  <a:gd name="T48" fmla="*/ 16 w 1196"/>
                  <a:gd name="T49" fmla="*/ 16 h 835"/>
                  <a:gd name="T50" fmla="*/ 10 w 1196"/>
                  <a:gd name="T51" fmla="*/ 13 h 835"/>
                  <a:gd name="T52" fmla="*/ 3 w 1196"/>
                  <a:gd name="T53" fmla="*/ 10 h 835"/>
                  <a:gd name="T54" fmla="*/ 1 w 1196"/>
                  <a:gd name="T55" fmla="*/ 1 h 8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96" h="835">
                    <a:moveTo>
                      <a:pt x="64" y="68"/>
                    </a:moveTo>
                    <a:lnTo>
                      <a:pt x="34" y="45"/>
                    </a:lnTo>
                    <a:lnTo>
                      <a:pt x="0" y="9"/>
                    </a:lnTo>
                    <a:lnTo>
                      <a:pt x="0" y="2"/>
                    </a:lnTo>
                    <a:lnTo>
                      <a:pt x="6" y="0"/>
                    </a:lnTo>
                    <a:lnTo>
                      <a:pt x="40" y="9"/>
                    </a:lnTo>
                    <a:lnTo>
                      <a:pt x="115" y="38"/>
                    </a:lnTo>
                    <a:lnTo>
                      <a:pt x="238" y="95"/>
                    </a:lnTo>
                    <a:lnTo>
                      <a:pt x="543" y="245"/>
                    </a:lnTo>
                    <a:lnTo>
                      <a:pt x="779" y="367"/>
                    </a:lnTo>
                    <a:lnTo>
                      <a:pt x="883" y="414"/>
                    </a:lnTo>
                    <a:lnTo>
                      <a:pt x="1023" y="466"/>
                    </a:lnTo>
                    <a:lnTo>
                      <a:pt x="1196" y="524"/>
                    </a:lnTo>
                    <a:lnTo>
                      <a:pt x="1194" y="576"/>
                    </a:lnTo>
                    <a:lnTo>
                      <a:pt x="1187" y="630"/>
                    </a:lnTo>
                    <a:lnTo>
                      <a:pt x="1173" y="689"/>
                    </a:lnTo>
                    <a:lnTo>
                      <a:pt x="1153" y="747"/>
                    </a:lnTo>
                    <a:lnTo>
                      <a:pt x="1137" y="774"/>
                    </a:lnTo>
                    <a:lnTo>
                      <a:pt x="1120" y="797"/>
                    </a:lnTo>
                    <a:lnTo>
                      <a:pt x="1099" y="815"/>
                    </a:lnTo>
                    <a:lnTo>
                      <a:pt x="1075" y="829"/>
                    </a:lnTo>
                    <a:lnTo>
                      <a:pt x="1047" y="835"/>
                    </a:lnTo>
                    <a:lnTo>
                      <a:pt x="1014" y="835"/>
                    </a:lnTo>
                    <a:lnTo>
                      <a:pt x="924" y="812"/>
                    </a:lnTo>
                    <a:lnTo>
                      <a:pt x="801" y="768"/>
                    </a:lnTo>
                    <a:lnTo>
                      <a:pt x="509" y="650"/>
                    </a:lnTo>
                    <a:lnTo>
                      <a:pt x="143" y="484"/>
                    </a:lnTo>
                    <a:lnTo>
                      <a:pt x="64" y="68"/>
                    </a:lnTo>
                    <a:close/>
                  </a:path>
                </a:pathLst>
              </a:custGeom>
              <a:solidFill>
                <a:srgbClr val="737373"/>
              </a:solidFill>
              <a:ln w="1588">
                <a:solidFill>
                  <a:srgbClr val="FF9900"/>
                </a:solidFill>
                <a:prstDash val="solid"/>
                <a:round/>
                <a:headEnd/>
                <a:tailEnd/>
              </a:ln>
            </p:spPr>
            <p:txBody>
              <a:bodyPr/>
              <a:lstStyle/>
              <a:p>
                <a:endParaRPr lang="el-GR"/>
              </a:p>
            </p:txBody>
          </p:sp>
          <p:sp>
            <p:nvSpPr>
              <p:cNvPr id="50211" name="Freeform 192"/>
              <p:cNvSpPr>
                <a:spLocks/>
              </p:cNvSpPr>
              <p:nvPr/>
            </p:nvSpPr>
            <p:spPr bwMode="auto">
              <a:xfrm>
                <a:off x="3164" y="2651"/>
                <a:ext cx="60" cy="33"/>
              </a:xfrm>
              <a:custGeom>
                <a:avLst/>
                <a:gdLst>
                  <a:gd name="T0" fmla="*/ 7 w 422"/>
                  <a:gd name="T1" fmla="*/ 0 h 225"/>
                  <a:gd name="T2" fmla="*/ 7 w 422"/>
                  <a:gd name="T3" fmla="*/ 1 h 225"/>
                  <a:gd name="T4" fmla="*/ 6 w 422"/>
                  <a:gd name="T5" fmla="*/ 2 h 225"/>
                  <a:gd name="T6" fmla="*/ 6 w 422"/>
                  <a:gd name="T7" fmla="*/ 2 h 225"/>
                  <a:gd name="T8" fmla="*/ 6 w 422"/>
                  <a:gd name="T9" fmla="*/ 3 h 225"/>
                  <a:gd name="T10" fmla="*/ 6 w 422"/>
                  <a:gd name="T11" fmla="*/ 4 h 225"/>
                  <a:gd name="T12" fmla="*/ 6 w 422"/>
                  <a:gd name="T13" fmla="*/ 4 h 225"/>
                  <a:gd name="T14" fmla="*/ 6 w 422"/>
                  <a:gd name="T15" fmla="*/ 5 h 225"/>
                  <a:gd name="T16" fmla="*/ 8 w 422"/>
                  <a:gd name="T17" fmla="*/ 5 h 225"/>
                  <a:gd name="T18" fmla="*/ 9 w 422"/>
                  <a:gd name="T19" fmla="*/ 5 h 225"/>
                  <a:gd name="T20" fmla="*/ 9 w 422"/>
                  <a:gd name="T21" fmla="*/ 5 h 225"/>
                  <a:gd name="T22" fmla="*/ 8 w 422"/>
                  <a:gd name="T23" fmla="*/ 5 h 225"/>
                  <a:gd name="T24" fmla="*/ 6 w 422"/>
                  <a:gd name="T25" fmla="*/ 5 h 225"/>
                  <a:gd name="T26" fmla="*/ 0 w 422"/>
                  <a:gd name="T27" fmla="*/ 5 h 225"/>
                  <a:gd name="T28" fmla="*/ 0 w 422"/>
                  <a:gd name="T29" fmla="*/ 0 h 225"/>
                  <a:gd name="T30" fmla="*/ 7 w 422"/>
                  <a:gd name="T31" fmla="*/ 0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2" h="225">
                    <a:moveTo>
                      <a:pt x="351" y="14"/>
                    </a:moveTo>
                    <a:lnTo>
                      <a:pt x="327" y="45"/>
                    </a:lnTo>
                    <a:lnTo>
                      <a:pt x="305" y="76"/>
                    </a:lnTo>
                    <a:lnTo>
                      <a:pt x="287" y="114"/>
                    </a:lnTo>
                    <a:lnTo>
                      <a:pt x="279" y="150"/>
                    </a:lnTo>
                    <a:lnTo>
                      <a:pt x="286" y="183"/>
                    </a:lnTo>
                    <a:lnTo>
                      <a:pt x="298" y="197"/>
                    </a:lnTo>
                    <a:lnTo>
                      <a:pt x="316" y="208"/>
                    </a:lnTo>
                    <a:lnTo>
                      <a:pt x="377" y="222"/>
                    </a:lnTo>
                    <a:lnTo>
                      <a:pt x="422" y="224"/>
                    </a:lnTo>
                    <a:lnTo>
                      <a:pt x="422" y="225"/>
                    </a:lnTo>
                    <a:lnTo>
                      <a:pt x="409" y="225"/>
                    </a:lnTo>
                    <a:lnTo>
                      <a:pt x="273" y="219"/>
                    </a:lnTo>
                    <a:lnTo>
                      <a:pt x="13" y="209"/>
                    </a:lnTo>
                    <a:lnTo>
                      <a:pt x="0" y="0"/>
                    </a:lnTo>
                    <a:lnTo>
                      <a:pt x="351" y="14"/>
                    </a:lnTo>
                    <a:close/>
                  </a:path>
                </a:pathLst>
              </a:custGeom>
              <a:solidFill>
                <a:srgbClr val="000000"/>
              </a:solidFill>
              <a:ln w="1588">
                <a:solidFill>
                  <a:srgbClr val="FF9900"/>
                </a:solidFill>
                <a:prstDash val="solid"/>
                <a:round/>
                <a:headEnd/>
                <a:tailEnd/>
              </a:ln>
            </p:spPr>
            <p:txBody>
              <a:bodyPr/>
              <a:lstStyle/>
              <a:p>
                <a:endParaRPr lang="el-GR"/>
              </a:p>
            </p:txBody>
          </p:sp>
          <p:sp>
            <p:nvSpPr>
              <p:cNvPr id="50212" name="Freeform 193"/>
              <p:cNvSpPr>
                <a:spLocks/>
              </p:cNvSpPr>
              <p:nvPr/>
            </p:nvSpPr>
            <p:spPr bwMode="auto">
              <a:xfrm>
                <a:off x="3071" y="2450"/>
                <a:ext cx="178" cy="319"/>
              </a:xfrm>
              <a:custGeom>
                <a:avLst/>
                <a:gdLst>
                  <a:gd name="T0" fmla="*/ 25 w 1248"/>
                  <a:gd name="T1" fmla="*/ 30 h 2229"/>
                  <a:gd name="T2" fmla="*/ 20 w 1248"/>
                  <a:gd name="T3" fmla="*/ 29 h 2229"/>
                  <a:gd name="T4" fmla="*/ 17 w 1248"/>
                  <a:gd name="T5" fmla="*/ 30 h 2229"/>
                  <a:gd name="T6" fmla="*/ 15 w 1248"/>
                  <a:gd name="T7" fmla="*/ 30 h 2229"/>
                  <a:gd name="T8" fmla="*/ 15 w 1248"/>
                  <a:gd name="T9" fmla="*/ 31 h 2229"/>
                  <a:gd name="T10" fmla="*/ 15 w 1248"/>
                  <a:gd name="T11" fmla="*/ 32 h 2229"/>
                  <a:gd name="T12" fmla="*/ 16 w 1248"/>
                  <a:gd name="T13" fmla="*/ 33 h 2229"/>
                  <a:gd name="T14" fmla="*/ 19 w 1248"/>
                  <a:gd name="T15" fmla="*/ 33 h 2229"/>
                  <a:gd name="T16" fmla="*/ 25 w 1248"/>
                  <a:gd name="T17" fmla="*/ 33 h 2229"/>
                  <a:gd name="T18" fmla="*/ 25 w 1248"/>
                  <a:gd name="T19" fmla="*/ 34 h 2229"/>
                  <a:gd name="T20" fmla="*/ 25 w 1248"/>
                  <a:gd name="T21" fmla="*/ 34 h 2229"/>
                  <a:gd name="T22" fmla="*/ 25 w 1248"/>
                  <a:gd name="T23" fmla="*/ 35 h 2229"/>
                  <a:gd name="T24" fmla="*/ 23 w 1248"/>
                  <a:gd name="T25" fmla="*/ 35 h 2229"/>
                  <a:gd name="T26" fmla="*/ 23 w 1248"/>
                  <a:gd name="T27" fmla="*/ 35 h 2229"/>
                  <a:gd name="T28" fmla="*/ 23 w 1248"/>
                  <a:gd name="T29" fmla="*/ 39 h 2229"/>
                  <a:gd name="T30" fmla="*/ 23 w 1248"/>
                  <a:gd name="T31" fmla="*/ 41 h 2229"/>
                  <a:gd name="T32" fmla="*/ 22 w 1248"/>
                  <a:gd name="T33" fmla="*/ 42 h 2229"/>
                  <a:gd name="T34" fmla="*/ 20 w 1248"/>
                  <a:gd name="T35" fmla="*/ 43 h 2229"/>
                  <a:gd name="T36" fmla="*/ 15 w 1248"/>
                  <a:gd name="T37" fmla="*/ 42 h 2229"/>
                  <a:gd name="T38" fmla="*/ 9 w 1248"/>
                  <a:gd name="T39" fmla="*/ 38 h 2229"/>
                  <a:gd name="T40" fmla="*/ 2 w 1248"/>
                  <a:gd name="T41" fmla="*/ 44 h 2229"/>
                  <a:gd name="T42" fmla="*/ 4 w 1248"/>
                  <a:gd name="T43" fmla="*/ 36 h 2229"/>
                  <a:gd name="T44" fmla="*/ 3 w 1248"/>
                  <a:gd name="T45" fmla="*/ 34 h 2229"/>
                  <a:gd name="T46" fmla="*/ 1 w 1248"/>
                  <a:gd name="T47" fmla="*/ 32 h 2229"/>
                  <a:gd name="T48" fmla="*/ 0 w 1248"/>
                  <a:gd name="T49" fmla="*/ 29 h 2229"/>
                  <a:gd name="T50" fmla="*/ 0 w 1248"/>
                  <a:gd name="T51" fmla="*/ 25 h 2229"/>
                  <a:gd name="T52" fmla="*/ 1 w 1248"/>
                  <a:gd name="T53" fmla="*/ 20 h 2229"/>
                  <a:gd name="T54" fmla="*/ 3 w 1248"/>
                  <a:gd name="T55" fmla="*/ 15 h 2229"/>
                  <a:gd name="T56" fmla="*/ 3 w 1248"/>
                  <a:gd name="T57" fmla="*/ 14 h 2229"/>
                  <a:gd name="T58" fmla="*/ 2 w 1248"/>
                  <a:gd name="T59" fmla="*/ 12 h 2229"/>
                  <a:gd name="T60" fmla="*/ 1 w 1248"/>
                  <a:gd name="T61" fmla="*/ 11 h 2229"/>
                  <a:gd name="T62" fmla="*/ 3 w 1248"/>
                  <a:gd name="T63" fmla="*/ 10 h 2229"/>
                  <a:gd name="T64" fmla="*/ 4 w 1248"/>
                  <a:gd name="T65" fmla="*/ 9 h 2229"/>
                  <a:gd name="T66" fmla="*/ 5 w 1248"/>
                  <a:gd name="T67" fmla="*/ 9 h 2229"/>
                  <a:gd name="T68" fmla="*/ 6 w 1248"/>
                  <a:gd name="T69" fmla="*/ 10 h 2229"/>
                  <a:gd name="T70" fmla="*/ 6 w 1248"/>
                  <a:gd name="T71" fmla="*/ 10 h 2229"/>
                  <a:gd name="T72" fmla="*/ 7 w 1248"/>
                  <a:gd name="T73" fmla="*/ 9 h 2229"/>
                  <a:gd name="T74" fmla="*/ 9 w 1248"/>
                  <a:gd name="T75" fmla="*/ 4 h 2229"/>
                  <a:gd name="T76" fmla="*/ 13 w 1248"/>
                  <a:gd name="T77" fmla="*/ 2 h 2229"/>
                  <a:gd name="T78" fmla="*/ 17 w 1248"/>
                  <a:gd name="T79" fmla="*/ 0 h 2229"/>
                  <a:gd name="T80" fmla="*/ 19 w 1248"/>
                  <a:gd name="T81" fmla="*/ 0 h 2229"/>
                  <a:gd name="T82" fmla="*/ 20 w 1248"/>
                  <a:gd name="T83" fmla="*/ 0 h 2229"/>
                  <a:gd name="T84" fmla="*/ 22 w 1248"/>
                  <a:gd name="T85" fmla="*/ 1 h 2229"/>
                  <a:gd name="T86" fmla="*/ 23 w 1248"/>
                  <a:gd name="T87" fmla="*/ 2 h 2229"/>
                  <a:gd name="T88" fmla="*/ 24 w 1248"/>
                  <a:gd name="T89" fmla="*/ 4 h 2229"/>
                  <a:gd name="T90" fmla="*/ 24 w 1248"/>
                  <a:gd name="T91" fmla="*/ 7 h 2229"/>
                  <a:gd name="T92" fmla="*/ 23 w 1248"/>
                  <a:gd name="T93" fmla="*/ 16 h 2229"/>
                  <a:gd name="T94" fmla="*/ 23 w 1248"/>
                  <a:gd name="T95" fmla="*/ 21 h 2229"/>
                  <a:gd name="T96" fmla="*/ 24 w 1248"/>
                  <a:gd name="T97" fmla="*/ 24 h 22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48" h="2229">
                    <a:moveTo>
                      <a:pt x="1184" y="1240"/>
                    </a:moveTo>
                    <a:lnTo>
                      <a:pt x="1236" y="1449"/>
                    </a:lnTo>
                    <a:lnTo>
                      <a:pt x="1153" y="1442"/>
                    </a:lnTo>
                    <a:lnTo>
                      <a:pt x="971" y="1440"/>
                    </a:lnTo>
                    <a:lnTo>
                      <a:pt x="875" y="1444"/>
                    </a:lnTo>
                    <a:lnTo>
                      <a:pt x="830" y="1450"/>
                    </a:lnTo>
                    <a:lnTo>
                      <a:pt x="791" y="1460"/>
                    </a:lnTo>
                    <a:lnTo>
                      <a:pt x="758" y="1470"/>
                    </a:lnTo>
                    <a:lnTo>
                      <a:pt x="733" y="1485"/>
                    </a:lnTo>
                    <a:lnTo>
                      <a:pt x="718" y="1503"/>
                    </a:lnTo>
                    <a:lnTo>
                      <a:pt x="714" y="1526"/>
                    </a:lnTo>
                    <a:lnTo>
                      <a:pt x="723" y="1549"/>
                    </a:lnTo>
                    <a:lnTo>
                      <a:pt x="738" y="1567"/>
                    </a:lnTo>
                    <a:lnTo>
                      <a:pt x="788" y="1598"/>
                    </a:lnTo>
                    <a:lnTo>
                      <a:pt x="861" y="1617"/>
                    </a:lnTo>
                    <a:lnTo>
                      <a:pt x="943" y="1627"/>
                    </a:lnTo>
                    <a:lnTo>
                      <a:pt x="1107" y="1633"/>
                    </a:lnTo>
                    <a:lnTo>
                      <a:pt x="1210" y="1631"/>
                    </a:lnTo>
                    <a:lnTo>
                      <a:pt x="1230" y="1634"/>
                    </a:lnTo>
                    <a:lnTo>
                      <a:pt x="1243" y="1647"/>
                    </a:lnTo>
                    <a:lnTo>
                      <a:pt x="1248" y="1663"/>
                    </a:lnTo>
                    <a:lnTo>
                      <a:pt x="1243" y="1681"/>
                    </a:lnTo>
                    <a:lnTo>
                      <a:pt x="1228" y="1699"/>
                    </a:lnTo>
                    <a:lnTo>
                      <a:pt x="1203" y="1714"/>
                    </a:lnTo>
                    <a:lnTo>
                      <a:pt x="1168" y="1722"/>
                    </a:lnTo>
                    <a:lnTo>
                      <a:pt x="1119" y="1722"/>
                    </a:lnTo>
                    <a:lnTo>
                      <a:pt x="1001" y="1735"/>
                    </a:lnTo>
                    <a:lnTo>
                      <a:pt x="1119" y="1722"/>
                    </a:lnTo>
                    <a:lnTo>
                      <a:pt x="1132" y="1852"/>
                    </a:lnTo>
                    <a:lnTo>
                      <a:pt x="1132" y="1926"/>
                    </a:lnTo>
                    <a:lnTo>
                      <a:pt x="1122" y="1965"/>
                    </a:lnTo>
                    <a:lnTo>
                      <a:pt x="1107" y="2001"/>
                    </a:lnTo>
                    <a:lnTo>
                      <a:pt x="1086" y="2033"/>
                    </a:lnTo>
                    <a:lnTo>
                      <a:pt x="1057" y="2056"/>
                    </a:lnTo>
                    <a:lnTo>
                      <a:pt x="1020" y="2071"/>
                    </a:lnTo>
                    <a:lnTo>
                      <a:pt x="976" y="2074"/>
                    </a:lnTo>
                    <a:lnTo>
                      <a:pt x="795" y="2057"/>
                    </a:lnTo>
                    <a:lnTo>
                      <a:pt x="721" y="2043"/>
                    </a:lnTo>
                    <a:lnTo>
                      <a:pt x="663" y="2021"/>
                    </a:lnTo>
                    <a:lnTo>
                      <a:pt x="441" y="1879"/>
                    </a:lnTo>
                    <a:lnTo>
                      <a:pt x="377" y="2229"/>
                    </a:lnTo>
                    <a:lnTo>
                      <a:pt x="91" y="2151"/>
                    </a:lnTo>
                    <a:lnTo>
                      <a:pt x="143" y="1695"/>
                    </a:lnTo>
                    <a:lnTo>
                      <a:pt x="194" y="1748"/>
                    </a:lnTo>
                    <a:lnTo>
                      <a:pt x="160" y="1716"/>
                    </a:lnTo>
                    <a:lnTo>
                      <a:pt x="126" y="1680"/>
                    </a:lnTo>
                    <a:lnTo>
                      <a:pt x="86" y="1628"/>
                    </a:lnTo>
                    <a:lnTo>
                      <a:pt x="50" y="1565"/>
                    </a:lnTo>
                    <a:lnTo>
                      <a:pt x="18" y="1490"/>
                    </a:lnTo>
                    <a:lnTo>
                      <a:pt x="1" y="1402"/>
                    </a:lnTo>
                    <a:lnTo>
                      <a:pt x="0" y="1306"/>
                    </a:lnTo>
                    <a:lnTo>
                      <a:pt x="14" y="1201"/>
                    </a:lnTo>
                    <a:lnTo>
                      <a:pt x="37" y="1093"/>
                    </a:lnTo>
                    <a:lnTo>
                      <a:pt x="64" y="987"/>
                    </a:lnTo>
                    <a:lnTo>
                      <a:pt x="93" y="891"/>
                    </a:lnTo>
                    <a:lnTo>
                      <a:pt x="145" y="739"/>
                    </a:lnTo>
                    <a:lnTo>
                      <a:pt x="168" y="680"/>
                    </a:lnTo>
                    <a:lnTo>
                      <a:pt x="146" y="667"/>
                    </a:lnTo>
                    <a:lnTo>
                      <a:pt x="103" y="631"/>
                    </a:lnTo>
                    <a:lnTo>
                      <a:pt x="84" y="609"/>
                    </a:lnTo>
                    <a:lnTo>
                      <a:pt x="70" y="582"/>
                    </a:lnTo>
                    <a:lnTo>
                      <a:pt x="66" y="554"/>
                    </a:lnTo>
                    <a:lnTo>
                      <a:pt x="77" y="526"/>
                    </a:lnTo>
                    <a:lnTo>
                      <a:pt x="125" y="471"/>
                    </a:lnTo>
                    <a:lnTo>
                      <a:pt x="152" y="451"/>
                    </a:lnTo>
                    <a:lnTo>
                      <a:pt x="179" y="438"/>
                    </a:lnTo>
                    <a:lnTo>
                      <a:pt x="208" y="432"/>
                    </a:lnTo>
                    <a:lnTo>
                      <a:pt x="233" y="437"/>
                    </a:lnTo>
                    <a:lnTo>
                      <a:pt x="254" y="454"/>
                    </a:lnTo>
                    <a:lnTo>
                      <a:pt x="273" y="486"/>
                    </a:lnTo>
                    <a:lnTo>
                      <a:pt x="282" y="499"/>
                    </a:lnTo>
                    <a:lnTo>
                      <a:pt x="291" y="502"/>
                    </a:lnTo>
                    <a:lnTo>
                      <a:pt x="316" y="482"/>
                    </a:lnTo>
                    <a:lnTo>
                      <a:pt x="344" y="437"/>
                    </a:lnTo>
                    <a:lnTo>
                      <a:pt x="372" y="376"/>
                    </a:lnTo>
                    <a:lnTo>
                      <a:pt x="441" y="187"/>
                    </a:lnTo>
                    <a:lnTo>
                      <a:pt x="506" y="153"/>
                    </a:lnTo>
                    <a:lnTo>
                      <a:pt x="658" y="82"/>
                    </a:lnTo>
                    <a:lnTo>
                      <a:pt x="751" y="45"/>
                    </a:lnTo>
                    <a:lnTo>
                      <a:pt x="842" y="16"/>
                    </a:lnTo>
                    <a:lnTo>
                      <a:pt x="887" y="7"/>
                    </a:lnTo>
                    <a:lnTo>
                      <a:pt x="929" y="1"/>
                    </a:lnTo>
                    <a:lnTo>
                      <a:pt x="966" y="0"/>
                    </a:lnTo>
                    <a:lnTo>
                      <a:pt x="1001" y="5"/>
                    </a:lnTo>
                    <a:lnTo>
                      <a:pt x="1057" y="21"/>
                    </a:lnTo>
                    <a:lnTo>
                      <a:pt x="1098" y="39"/>
                    </a:lnTo>
                    <a:lnTo>
                      <a:pt x="1127" y="59"/>
                    </a:lnTo>
                    <a:lnTo>
                      <a:pt x="1146" y="83"/>
                    </a:lnTo>
                    <a:lnTo>
                      <a:pt x="1169" y="137"/>
                    </a:lnTo>
                    <a:lnTo>
                      <a:pt x="1184" y="200"/>
                    </a:lnTo>
                    <a:lnTo>
                      <a:pt x="1185" y="256"/>
                    </a:lnTo>
                    <a:lnTo>
                      <a:pt x="1175" y="352"/>
                    </a:lnTo>
                    <a:lnTo>
                      <a:pt x="1140" y="622"/>
                    </a:lnTo>
                    <a:lnTo>
                      <a:pt x="1128" y="780"/>
                    </a:lnTo>
                    <a:lnTo>
                      <a:pt x="1128" y="942"/>
                    </a:lnTo>
                    <a:lnTo>
                      <a:pt x="1134" y="1020"/>
                    </a:lnTo>
                    <a:lnTo>
                      <a:pt x="1144" y="1099"/>
                    </a:lnTo>
                    <a:lnTo>
                      <a:pt x="1161" y="1170"/>
                    </a:lnTo>
                    <a:lnTo>
                      <a:pt x="1184" y="1240"/>
                    </a:lnTo>
                    <a:close/>
                  </a:path>
                </a:pathLst>
              </a:custGeom>
              <a:solidFill>
                <a:srgbClr val="E6E6E6"/>
              </a:solidFill>
              <a:ln w="1588">
                <a:solidFill>
                  <a:srgbClr val="FF9900"/>
                </a:solidFill>
                <a:prstDash val="solid"/>
                <a:round/>
                <a:headEnd/>
                <a:tailEnd/>
              </a:ln>
            </p:spPr>
            <p:txBody>
              <a:bodyPr/>
              <a:lstStyle/>
              <a:p>
                <a:endParaRPr lang="el-GR"/>
              </a:p>
            </p:txBody>
          </p:sp>
          <p:sp>
            <p:nvSpPr>
              <p:cNvPr id="50213" name="Freeform 194"/>
              <p:cNvSpPr>
                <a:spLocks/>
              </p:cNvSpPr>
              <p:nvPr/>
            </p:nvSpPr>
            <p:spPr bwMode="auto">
              <a:xfrm>
                <a:off x="3377" y="2603"/>
                <a:ext cx="111" cy="141"/>
              </a:xfrm>
              <a:custGeom>
                <a:avLst/>
                <a:gdLst>
                  <a:gd name="T0" fmla="*/ 1 w 777"/>
                  <a:gd name="T1" fmla="*/ 20 h 988"/>
                  <a:gd name="T2" fmla="*/ 2 w 777"/>
                  <a:gd name="T3" fmla="*/ 20 h 988"/>
                  <a:gd name="T4" fmla="*/ 4 w 777"/>
                  <a:gd name="T5" fmla="*/ 20 h 988"/>
                  <a:gd name="T6" fmla="*/ 5 w 777"/>
                  <a:gd name="T7" fmla="*/ 20 h 988"/>
                  <a:gd name="T8" fmla="*/ 7 w 777"/>
                  <a:gd name="T9" fmla="*/ 19 h 988"/>
                  <a:gd name="T10" fmla="*/ 8 w 777"/>
                  <a:gd name="T11" fmla="*/ 18 h 988"/>
                  <a:gd name="T12" fmla="*/ 10 w 777"/>
                  <a:gd name="T13" fmla="*/ 17 h 988"/>
                  <a:gd name="T14" fmla="*/ 11 w 777"/>
                  <a:gd name="T15" fmla="*/ 15 h 988"/>
                  <a:gd name="T16" fmla="*/ 12 w 777"/>
                  <a:gd name="T17" fmla="*/ 13 h 988"/>
                  <a:gd name="T18" fmla="*/ 14 w 777"/>
                  <a:gd name="T19" fmla="*/ 11 h 988"/>
                  <a:gd name="T20" fmla="*/ 15 w 777"/>
                  <a:gd name="T21" fmla="*/ 9 h 988"/>
                  <a:gd name="T22" fmla="*/ 15 w 777"/>
                  <a:gd name="T23" fmla="*/ 7 h 988"/>
                  <a:gd name="T24" fmla="*/ 16 w 777"/>
                  <a:gd name="T25" fmla="*/ 5 h 988"/>
                  <a:gd name="T26" fmla="*/ 16 w 777"/>
                  <a:gd name="T27" fmla="*/ 4 h 988"/>
                  <a:gd name="T28" fmla="*/ 16 w 777"/>
                  <a:gd name="T29" fmla="*/ 2 h 988"/>
                  <a:gd name="T30" fmla="*/ 16 w 777"/>
                  <a:gd name="T31" fmla="*/ 2 h 988"/>
                  <a:gd name="T32" fmla="*/ 15 w 777"/>
                  <a:gd name="T33" fmla="*/ 1 h 988"/>
                  <a:gd name="T34" fmla="*/ 15 w 777"/>
                  <a:gd name="T35" fmla="*/ 1 h 988"/>
                  <a:gd name="T36" fmla="*/ 14 w 777"/>
                  <a:gd name="T37" fmla="*/ 0 h 988"/>
                  <a:gd name="T38" fmla="*/ 14 w 777"/>
                  <a:gd name="T39" fmla="*/ 0 h 988"/>
                  <a:gd name="T40" fmla="*/ 13 w 777"/>
                  <a:gd name="T41" fmla="*/ 0 h 988"/>
                  <a:gd name="T42" fmla="*/ 12 w 777"/>
                  <a:gd name="T43" fmla="*/ 0 h 988"/>
                  <a:gd name="T44" fmla="*/ 11 w 777"/>
                  <a:gd name="T45" fmla="*/ 0 h 988"/>
                  <a:gd name="T46" fmla="*/ 9 w 777"/>
                  <a:gd name="T47" fmla="*/ 1 h 988"/>
                  <a:gd name="T48" fmla="*/ 8 w 777"/>
                  <a:gd name="T49" fmla="*/ 2 h 988"/>
                  <a:gd name="T50" fmla="*/ 6 w 777"/>
                  <a:gd name="T51" fmla="*/ 4 h 988"/>
                  <a:gd name="T52" fmla="*/ 5 w 777"/>
                  <a:gd name="T53" fmla="*/ 5 h 988"/>
                  <a:gd name="T54" fmla="*/ 3 w 777"/>
                  <a:gd name="T55" fmla="*/ 7 h 988"/>
                  <a:gd name="T56" fmla="*/ 2 w 777"/>
                  <a:gd name="T57" fmla="*/ 9 h 988"/>
                  <a:gd name="T58" fmla="*/ 1 w 777"/>
                  <a:gd name="T59" fmla="*/ 11 h 988"/>
                  <a:gd name="T60" fmla="*/ 1 w 777"/>
                  <a:gd name="T61" fmla="*/ 13 h 988"/>
                  <a:gd name="T62" fmla="*/ 0 w 777"/>
                  <a:gd name="T63" fmla="*/ 15 h 988"/>
                  <a:gd name="T64" fmla="*/ 0 w 777"/>
                  <a:gd name="T65" fmla="*/ 16 h 988"/>
                  <a:gd name="T66" fmla="*/ 0 w 777"/>
                  <a:gd name="T67" fmla="*/ 18 h 988"/>
                  <a:gd name="T68" fmla="*/ 1 w 777"/>
                  <a:gd name="T69" fmla="*/ 19 h 988"/>
                  <a:gd name="T70" fmla="*/ 1 w 777"/>
                  <a:gd name="T71" fmla="*/ 20 h 9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77" h="988">
                    <a:moveTo>
                      <a:pt x="69" y="967"/>
                    </a:moveTo>
                    <a:lnTo>
                      <a:pt x="121" y="988"/>
                    </a:lnTo>
                    <a:lnTo>
                      <a:pt x="181" y="988"/>
                    </a:lnTo>
                    <a:lnTo>
                      <a:pt x="248" y="969"/>
                    </a:lnTo>
                    <a:lnTo>
                      <a:pt x="319" y="933"/>
                    </a:lnTo>
                    <a:lnTo>
                      <a:pt x="394" y="881"/>
                    </a:lnTo>
                    <a:lnTo>
                      <a:pt x="469" y="815"/>
                    </a:lnTo>
                    <a:lnTo>
                      <a:pt x="542" y="734"/>
                    </a:lnTo>
                    <a:lnTo>
                      <a:pt x="610" y="642"/>
                    </a:lnTo>
                    <a:lnTo>
                      <a:pt x="669" y="545"/>
                    </a:lnTo>
                    <a:lnTo>
                      <a:pt x="717" y="448"/>
                    </a:lnTo>
                    <a:lnTo>
                      <a:pt x="750" y="353"/>
                    </a:lnTo>
                    <a:lnTo>
                      <a:pt x="770" y="265"/>
                    </a:lnTo>
                    <a:lnTo>
                      <a:pt x="777" y="185"/>
                    </a:lnTo>
                    <a:lnTo>
                      <a:pt x="768" y="116"/>
                    </a:lnTo>
                    <a:lnTo>
                      <a:pt x="760" y="86"/>
                    </a:lnTo>
                    <a:lnTo>
                      <a:pt x="746" y="60"/>
                    </a:lnTo>
                    <a:lnTo>
                      <a:pt x="728" y="39"/>
                    </a:lnTo>
                    <a:lnTo>
                      <a:pt x="707" y="20"/>
                    </a:lnTo>
                    <a:lnTo>
                      <a:pt x="683" y="7"/>
                    </a:lnTo>
                    <a:lnTo>
                      <a:pt x="655" y="0"/>
                    </a:lnTo>
                    <a:lnTo>
                      <a:pt x="596" y="0"/>
                    </a:lnTo>
                    <a:lnTo>
                      <a:pt x="529" y="19"/>
                    </a:lnTo>
                    <a:lnTo>
                      <a:pt x="456" y="54"/>
                    </a:lnTo>
                    <a:lnTo>
                      <a:pt x="382" y="107"/>
                    </a:lnTo>
                    <a:lnTo>
                      <a:pt x="307" y="174"/>
                    </a:lnTo>
                    <a:lnTo>
                      <a:pt x="236" y="252"/>
                    </a:lnTo>
                    <a:lnTo>
                      <a:pt x="167" y="346"/>
                    </a:lnTo>
                    <a:lnTo>
                      <a:pt x="108" y="443"/>
                    </a:lnTo>
                    <a:lnTo>
                      <a:pt x="61" y="542"/>
                    </a:lnTo>
                    <a:lnTo>
                      <a:pt x="26" y="635"/>
                    </a:lnTo>
                    <a:lnTo>
                      <a:pt x="6" y="723"/>
                    </a:lnTo>
                    <a:lnTo>
                      <a:pt x="0" y="804"/>
                    </a:lnTo>
                    <a:lnTo>
                      <a:pt x="9" y="872"/>
                    </a:lnTo>
                    <a:lnTo>
                      <a:pt x="31" y="928"/>
                    </a:lnTo>
                    <a:lnTo>
                      <a:pt x="69" y="967"/>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0214" name="Freeform 195"/>
              <p:cNvSpPr>
                <a:spLocks/>
              </p:cNvSpPr>
              <p:nvPr/>
            </p:nvSpPr>
            <p:spPr bwMode="auto">
              <a:xfrm>
                <a:off x="3390" y="2610"/>
                <a:ext cx="111" cy="141"/>
              </a:xfrm>
              <a:custGeom>
                <a:avLst/>
                <a:gdLst>
                  <a:gd name="T0" fmla="*/ 1 w 775"/>
                  <a:gd name="T1" fmla="*/ 20 h 988"/>
                  <a:gd name="T2" fmla="*/ 2 w 775"/>
                  <a:gd name="T3" fmla="*/ 20 h 988"/>
                  <a:gd name="T4" fmla="*/ 4 w 775"/>
                  <a:gd name="T5" fmla="*/ 20 h 988"/>
                  <a:gd name="T6" fmla="*/ 5 w 775"/>
                  <a:gd name="T7" fmla="*/ 20 h 988"/>
                  <a:gd name="T8" fmla="*/ 7 w 775"/>
                  <a:gd name="T9" fmla="*/ 19 h 988"/>
                  <a:gd name="T10" fmla="*/ 8 w 775"/>
                  <a:gd name="T11" fmla="*/ 18 h 988"/>
                  <a:gd name="T12" fmla="*/ 10 w 775"/>
                  <a:gd name="T13" fmla="*/ 17 h 988"/>
                  <a:gd name="T14" fmla="*/ 11 w 775"/>
                  <a:gd name="T15" fmla="*/ 15 h 988"/>
                  <a:gd name="T16" fmla="*/ 12 w 775"/>
                  <a:gd name="T17" fmla="*/ 13 h 988"/>
                  <a:gd name="T18" fmla="*/ 14 w 775"/>
                  <a:gd name="T19" fmla="*/ 11 h 988"/>
                  <a:gd name="T20" fmla="*/ 15 w 775"/>
                  <a:gd name="T21" fmla="*/ 9 h 988"/>
                  <a:gd name="T22" fmla="*/ 15 w 775"/>
                  <a:gd name="T23" fmla="*/ 7 h 988"/>
                  <a:gd name="T24" fmla="*/ 16 w 775"/>
                  <a:gd name="T25" fmla="*/ 5 h 988"/>
                  <a:gd name="T26" fmla="*/ 16 w 775"/>
                  <a:gd name="T27" fmla="*/ 4 h 988"/>
                  <a:gd name="T28" fmla="*/ 16 w 775"/>
                  <a:gd name="T29" fmla="*/ 3 h 988"/>
                  <a:gd name="T30" fmla="*/ 16 w 775"/>
                  <a:gd name="T31" fmla="*/ 2 h 988"/>
                  <a:gd name="T32" fmla="*/ 15 w 775"/>
                  <a:gd name="T33" fmla="*/ 2 h 988"/>
                  <a:gd name="T34" fmla="*/ 15 w 775"/>
                  <a:gd name="T35" fmla="*/ 1 h 988"/>
                  <a:gd name="T36" fmla="*/ 15 w 775"/>
                  <a:gd name="T37" fmla="*/ 1 h 988"/>
                  <a:gd name="T38" fmla="*/ 14 w 775"/>
                  <a:gd name="T39" fmla="*/ 0 h 988"/>
                  <a:gd name="T40" fmla="*/ 14 w 775"/>
                  <a:gd name="T41" fmla="*/ 0 h 988"/>
                  <a:gd name="T42" fmla="*/ 13 w 775"/>
                  <a:gd name="T43" fmla="*/ 0 h 988"/>
                  <a:gd name="T44" fmla="*/ 12 w 775"/>
                  <a:gd name="T45" fmla="*/ 0 h 988"/>
                  <a:gd name="T46" fmla="*/ 11 w 775"/>
                  <a:gd name="T47" fmla="*/ 0 h 988"/>
                  <a:gd name="T48" fmla="*/ 9 w 775"/>
                  <a:gd name="T49" fmla="*/ 1 h 988"/>
                  <a:gd name="T50" fmla="*/ 8 w 775"/>
                  <a:gd name="T51" fmla="*/ 2 h 988"/>
                  <a:gd name="T52" fmla="*/ 6 w 775"/>
                  <a:gd name="T53" fmla="*/ 3 h 988"/>
                  <a:gd name="T54" fmla="*/ 5 w 775"/>
                  <a:gd name="T55" fmla="*/ 5 h 988"/>
                  <a:gd name="T56" fmla="*/ 3 w 775"/>
                  <a:gd name="T57" fmla="*/ 7 h 988"/>
                  <a:gd name="T58" fmla="*/ 2 w 775"/>
                  <a:gd name="T59" fmla="*/ 9 h 988"/>
                  <a:gd name="T60" fmla="*/ 1 w 775"/>
                  <a:gd name="T61" fmla="*/ 11 h 988"/>
                  <a:gd name="T62" fmla="*/ 1 w 775"/>
                  <a:gd name="T63" fmla="*/ 13 h 988"/>
                  <a:gd name="T64" fmla="*/ 0 w 775"/>
                  <a:gd name="T65" fmla="*/ 15 h 988"/>
                  <a:gd name="T66" fmla="*/ 0 w 775"/>
                  <a:gd name="T67" fmla="*/ 16 h 988"/>
                  <a:gd name="T68" fmla="*/ 0 w 775"/>
                  <a:gd name="T69" fmla="*/ 18 h 988"/>
                  <a:gd name="T70" fmla="*/ 1 w 775"/>
                  <a:gd name="T71" fmla="*/ 19 h 988"/>
                  <a:gd name="T72" fmla="*/ 1 w 775"/>
                  <a:gd name="T73" fmla="*/ 20 h 9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75" h="988">
                    <a:moveTo>
                      <a:pt x="68" y="967"/>
                    </a:moveTo>
                    <a:lnTo>
                      <a:pt x="120" y="988"/>
                    </a:lnTo>
                    <a:lnTo>
                      <a:pt x="181" y="988"/>
                    </a:lnTo>
                    <a:lnTo>
                      <a:pt x="247" y="968"/>
                    </a:lnTo>
                    <a:lnTo>
                      <a:pt x="318" y="933"/>
                    </a:lnTo>
                    <a:lnTo>
                      <a:pt x="393" y="881"/>
                    </a:lnTo>
                    <a:lnTo>
                      <a:pt x="468" y="815"/>
                    </a:lnTo>
                    <a:lnTo>
                      <a:pt x="540" y="734"/>
                    </a:lnTo>
                    <a:lnTo>
                      <a:pt x="608" y="642"/>
                    </a:lnTo>
                    <a:lnTo>
                      <a:pt x="669" y="544"/>
                    </a:lnTo>
                    <a:lnTo>
                      <a:pt x="715" y="446"/>
                    </a:lnTo>
                    <a:lnTo>
                      <a:pt x="749" y="352"/>
                    </a:lnTo>
                    <a:lnTo>
                      <a:pt x="769" y="265"/>
                    </a:lnTo>
                    <a:lnTo>
                      <a:pt x="775" y="184"/>
                    </a:lnTo>
                    <a:lnTo>
                      <a:pt x="774" y="149"/>
                    </a:lnTo>
                    <a:lnTo>
                      <a:pt x="767" y="116"/>
                    </a:lnTo>
                    <a:lnTo>
                      <a:pt x="757" y="86"/>
                    </a:lnTo>
                    <a:lnTo>
                      <a:pt x="744" y="60"/>
                    </a:lnTo>
                    <a:lnTo>
                      <a:pt x="728" y="38"/>
                    </a:lnTo>
                    <a:lnTo>
                      <a:pt x="706" y="20"/>
                    </a:lnTo>
                    <a:lnTo>
                      <a:pt x="682" y="6"/>
                    </a:lnTo>
                    <a:lnTo>
                      <a:pt x="655" y="0"/>
                    </a:lnTo>
                    <a:lnTo>
                      <a:pt x="593" y="0"/>
                    </a:lnTo>
                    <a:lnTo>
                      <a:pt x="526" y="18"/>
                    </a:lnTo>
                    <a:lnTo>
                      <a:pt x="456" y="53"/>
                    </a:lnTo>
                    <a:lnTo>
                      <a:pt x="382" y="105"/>
                    </a:lnTo>
                    <a:lnTo>
                      <a:pt x="307" y="171"/>
                    </a:lnTo>
                    <a:lnTo>
                      <a:pt x="235" y="252"/>
                    </a:lnTo>
                    <a:lnTo>
                      <a:pt x="165" y="345"/>
                    </a:lnTo>
                    <a:lnTo>
                      <a:pt x="107" y="442"/>
                    </a:lnTo>
                    <a:lnTo>
                      <a:pt x="59" y="540"/>
                    </a:lnTo>
                    <a:lnTo>
                      <a:pt x="26" y="634"/>
                    </a:lnTo>
                    <a:lnTo>
                      <a:pt x="5" y="723"/>
                    </a:lnTo>
                    <a:lnTo>
                      <a:pt x="0" y="802"/>
                    </a:lnTo>
                    <a:lnTo>
                      <a:pt x="8" y="872"/>
                    </a:lnTo>
                    <a:lnTo>
                      <a:pt x="30" y="926"/>
                    </a:lnTo>
                    <a:lnTo>
                      <a:pt x="68" y="967"/>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0215" name="Freeform 196"/>
              <p:cNvSpPr>
                <a:spLocks/>
              </p:cNvSpPr>
              <p:nvPr/>
            </p:nvSpPr>
            <p:spPr bwMode="auto">
              <a:xfrm>
                <a:off x="3472" y="2641"/>
                <a:ext cx="19" cy="29"/>
              </a:xfrm>
              <a:custGeom>
                <a:avLst/>
                <a:gdLst>
                  <a:gd name="T0" fmla="*/ 1 w 137"/>
                  <a:gd name="T1" fmla="*/ 0 h 205"/>
                  <a:gd name="T2" fmla="*/ 3 w 137"/>
                  <a:gd name="T3" fmla="*/ 0 h 205"/>
                  <a:gd name="T4" fmla="*/ 3 w 137"/>
                  <a:gd name="T5" fmla="*/ 0 h 205"/>
                  <a:gd name="T6" fmla="*/ 3 w 137"/>
                  <a:gd name="T7" fmla="*/ 1 h 205"/>
                  <a:gd name="T8" fmla="*/ 2 w 137"/>
                  <a:gd name="T9" fmla="*/ 3 h 205"/>
                  <a:gd name="T10" fmla="*/ 2 w 137"/>
                  <a:gd name="T11" fmla="*/ 3 h 205"/>
                  <a:gd name="T12" fmla="*/ 2 w 137"/>
                  <a:gd name="T13" fmla="*/ 4 h 205"/>
                  <a:gd name="T14" fmla="*/ 0 w 137"/>
                  <a:gd name="T15" fmla="*/ 4 h 205"/>
                  <a:gd name="T16" fmla="*/ 0 w 137"/>
                  <a:gd name="T17" fmla="*/ 4 h 205"/>
                  <a:gd name="T18" fmla="*/ 1 w 137"/>
                  <a:gd name="T19" fmla="*/ 3 h 205"/>
                  <a:gd name="T20" fmla="*/ 1 w 137"/>
                  <a:gd name="T21" fmla="*/ 2 h 205"/>
                  <a:gd name="T22" fmla="*/ 1 w 137"/>
                  <a:gd name="T23" fmla="*/ 1 h 205"/>
                  <a:gd name="T24" fmla="*/ 1 w 137"/>
                  <a:gd name="T25" fmla="*/ 0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7" h="205">
                    <a:moveTo>
                      <a:pt x="50" y="0"/>
                    </a:moveTo>
                    <a:lnTo>
                      <a:pt x="134" y="3"/>
                    </a:lnTo>
                    <a:lnTo>
                      <a:pt x="137" y="19"/>
                    </a:lnTo>
                    <a:lnTo>
                      <a:pt x="137" y="62"/>
                    </a:lnTo>
                    <a:lnTo>
                      <a:pt x="124" y="127"/>
                    </a:lnTo>
                    <a:lnTo>
                      <a:pt x="109" y="165"/>
                    </a:lnTo>
                    <a:lnTo>
                      <a:pt x="84" y="205"/>
                    </a:lnTo>
                    <a:lnTo>
                      <a:pt x="0" y="202"/>
                    </a:lnTo>
                    <a:lnTo>
                      <a:pt x="9" y="188"/>
                    </a:lnTo>
                    <a:lnTo>
                      <a:pt x="30" y="143"/>
                    </a:lnTo>
                    <a:lnTo>
                      <a:pt x="48" y="80"/>
                    </a:lnTo>
                    <a:lnTo>
                      <a:pt x="52" y="41"/>
                    </a:lnTo>
                    <a:lnTo>
                      <a:pt x="50" y="0"/>
                    </a:lnTo>
                    <a:close/>
                  </a:path>
                </a:pathLst>
              </a:custGeom>
              <a:solidFill>
                <a:srgbClr val="000000"/>
              </a:solidFill>
              <a:ln w="1588">
                <a:solidFill>
                  <a:srgbClr val="FF9900"/>
                </a:solidFill>
                <a:prstDash val="solid"/>
                <a:round/>
                <a:headEnd/>
                <a:tailEnd/>
              </a:ln>
            </p:spPr>
            <p:txBody>
              <a:bodyPr/>
              <a:lstStyle/>
              <a:p>
                <a:endParaRPr lang="el-GR"/>
              </a:p>
            </p:txBody>
          </p:sp>
          <p:sp>
            <p:nvSpPr>
              <p:cNvPr id="50216" name="Freeform 197"/>
              <p:cNvSpPr>
                <a:spLocks/>
              </p:cNvSpPr>
              <p:nvPr/>
            </p:nvSpPr>
            <p:spPr bwMode="auto">
              <a:xfrm>
                <a:off x="3177" y="2483"/>
                <a:ext cx="54" cy="33"/>
              </a:xfrm>
              <a:custGeom>
                <a:avLst/>
                <a:gdLst>
                  <a:gd name="T0" fmla="*/ 8 w 379"/>
                  <a:gd name="T1" fmla="*/ 3 h 230"/>
                  <a:gd name="T2" fmla="*/ 7 w 379"/>
                  <a:gd name="T3" fmla="*/ 3 h 230"/>
                  <a:gd name="T4" fmla="*/ 7 w 379"/>
                  <a:gd name="T5" fmla="*/ 1 h 230"/>
                  <a:gd name="T6" fmla="*/ 6 w 379"/>
                  <a:gd name="T7" fmla="*/ 1 h 230"/>
                  <a:gd name="T8" fmla="*/ 6 w 379"/>
                  <a:gd name="T9" fmla="*/ 0 h 230"/>
                  <a:gd name="T10" fmla="*/ 5 w 379"/>
                  <a:gd name="T11" fmla="*/ 0 h 230"/>
                  <a:gd name="T12" fmla="*/ 5 w 379"/>
                  <a:gd name="T13" fmla="*/ 0 h 230"/>
                  <a:gd name="T14" fmla="*/ 5 w 379"/>
                  <a:gd name="T15" fmla="*/ 0 h 230"/>
                  <a:gd name="T16" fmla="*/ 4 w 379"/>
                  <a:gd name="T17" fmla="*/ 0 h 230"/>
                  <a:gd name="T18" fmla="*/ 4 w 379"/>
                  <a:gd name="T19" fmla="*/ 0 h 230"/>
                  <a:gd name="T20" fmla="*/ 0 w 379"/>
                  <a:gd name="T21" fmla="*/ 4 h 230"/>
                  <a:gd name="T22" fmla="*/ 2 w 379"/>
                  <a:gd name="T23" fmla="*/ 5 h 230"/>
                  <a:gd name="T24" fmla="*/ 2 w 379"/>
                  <a:gd name="T25" fmla="*/ 4 h 230"/>
                  <a:gd name="T26" fmla="*/ 2 w 379"/>
                  <a:gd name="T27" fmla="*/ 3 h 230"/>
                  <a:gd name="T28" fmla="*/ 3 w 379"/>
                  <a:gd name="T29" fmla="*/ 3 h 230"/>
                  <a:gd name="T30" fmla="*/ 3 w 379"/>
                  <a:gd name="T31" fmla="*/ 2 h 230"/>
                  <a:gd name="T32" fmla="*/ 4 w 379"/>
                  <a:gd name="T33" fmla="*/ 2 h 230"/>
                  <a:gd name="T34" fmla="*/ 4 w 379"/>
                  <a:gd name="T35" fmla="*/ 2 h 230"/>
                  <a:gd name="T36" fmla="*/ 6 w 379"/>
                  <a:gd name="T37" fmla="*/ 3 h 230"/>
                  <a:gd name="T38" fmla="*/ 7 w 379"/>
                  <a:gd name="T39" fmla="*/ 3 h 230"/>
                  <a:gd name="T40" fmla="*/ 8 w 379"/>
                  <a:gd name="T41" fmla="*/ 3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9" h="230">
                    <a:moveTo>
                      <a:pt x="379" y="166"/>
                    </a:moveTo>
                    <a:lnTo>
                      <a:pt x="362" y="130"/>
                    </a:lnTo>
                    <a:lnTo>
                      <a:pt x="320" y="59"/>
                    </a:lnTo>
                    <a:lnTo>
                      <a:pt x="291" y="27"/>
                    </a:lnTo>
                    <a:lnTo>
                      <a:pt x="276" y="14"/>
                    </a:lnTo>
                    <a:lnTo>
                      <a:pt x="258" y="6"/>
                    </a:lnTo>
                    <a:lnTo>
                      <a:pt x="240" y="0"/>
                    </a:lnTo>
                    <a:lnTo>
                      <a:pt x="222" y="2"/>
                    </a:lnTo>
                    <a:lnTo>
                      <a:pt x="203" y="9"/>
                    </a:lnTo>
                    <a:lnTo>
                      <a:pt x="183" y="23"/>
                    </a:lnTo>
                    <a:lnTo>
                      <a:pt x="0" y="177"/>
                    </a:lnTo>
                    <a:lnTo>
                      <a:pt x="92" y="230"/>
                    </a:lnTo>
                    <a:lnTo>
                      <a:pt x="99" y="197"/>
                    </a:lnTo>
                    <a:lnTo>
                      <a:pt x="110" y="167"/>
                    </a:lnTo>
                    <a:lnTo>
                      <a:pt x="133" y="139"/>
                    </a:lnTo>
                    <a:lnTo>
                      <a:pt x="168" y="116"/>
                    </a:lnTo>
                    <a:lnTo>
                      <a:pt x="191" y="109"/>
                    </a:lnTo>
                    <a:lnTo>
                      <a:pt x="218" y="108"/>
                    </a:lnTo>
                    <a:lnTo>
                      <a:pt x="288" y="122"/>
                    </a:lnTo>
                    <a:lnTo>
                      <a:pt x="331" y="140"/>
                    </a:lnTo>
                    <a:lnTo>
                      <a:pt x="379" y="166"/>
                    </a:lnTo>
                    <a:close/>
                  </a:path>
                </a:pathLst>
              </a:custGeom>
              <a:solidFill>
                <a:srgbClr val="666666"/>
              </a:solidFill>
              <a:ln w="1588">
                <a:solidFill>
                  <a:srgbClr val="FF9900"/>
                </a:solidFill>
                <a:prstDash val="solid"/>
                <a:round/>
                <a:headEnd/>
                <a:tailEnd/>
              </a:ln>
            </p:spPr>
            <p:txBody>
              <a:bodyPr/>
              <a:lstStyle/>
              <a:p>
                <a:endParaRPr lang="el-GR"/>
              </a:p>
            </p:txBody>
          </p:sp>
          <p:sp>
            <p:nvSpPr>
              <p:cNvPr id="50217" name="Freeform 198"/>
              <p:cNvSpPr>
                <a:spLocks/>
              </p:cNvSpPr>
              <p:nvPr/>
            </p:nvSpPr>
            <p:spPr bwMode="auto">
              <a:xfrm>
                <a:off x="3238" y="2485"/>
                <a:ext cx="45" cy="25"/>
              </a:xfrm>
              <a:custGeom>
                <a:avLst/>
                <a:gdLst>
                  <a:gd name="T0" fmla="*/ 0 w 313"/>
                  <a:gd name="T1" fmla="*/ 4 h 174"/>
                  <a:gd name="T2" fmla="*/ 0 w 313"/>
                  <a:gd name="T3" fmla="*/ 3 h 174"/>
                  <a:gd name="T4" fmla="*/ 1 w 313"/>
                  <a:gd name="T5" fmla="*/ 2 h 174"/>
                  <a:gd name="T6" fmla="*/ 1 w 313"/>
                  <a:gd name="T7" fmla="*/ 1 h 174"/>
                  <a:gd name="T8" fmla="*/ 1 w 313"/>
                  <a:gd name="T9" fmla="*/ 0 h 174"/>
                  <a:gd name="T10" fmla="*/ 2 w 313"/>
                  <a:gd name="T11" fmla="*/ 0 h 174"/>
                  <a:gd name="T12" fmla="*/ 2 w 313"/>
                  <a:gd name="T13" fmla="*/ 0 h 174"/>
                  <a:gd name="T14" fmla="*/ 3 w 313"/>
                  <a:gd name="T15" fmla="*/ 0 h 174"/>
                  <a:gd name="T16" fmla="*/ 6 w 313"/>
                  <a:gd name="T17" fmla="*/ 1 h 174"/>
                  <a:gd name="T18" fmla="*/ 6 w 313"/>
                  <a:gd name="T19" fmla="*/ 1 h 174"/>
                  <a:gd name="T20" fmla="*/ 5 w 313"/>
                  <a:gd name="T21" fmla="*/ 3 h 174"/>
                  <a:gd name="T22" fmla="*/ 5 w 313"/>
                  <a:gd name="T23" fmla="*/ 3 h 174"/>
                  <a:gd name="T24" fmla="*/ 5 w 313"/>
                  <a:gd name="T25" fmla="*/ 3 h 174"/>
                  <a:gd name="T26" fmla="*/ 4 w 313"/>
                  <a:gd name="T27" fmla="*/ 2 h 174"/>
                  <a:gd name="T28" fmla="*/ 4 w 313"/>
                  <a:gd name="T29" fmla="*/ 2 h 174"/>
                  <a:gd name="T30" fmla="*/ 3 w 313"/>
                  <a:gd name="T31" fmla="*/ 2 h 174"/>
                  <a:gd name="T32" fmla="*/ 3 w 313"/>
                  <a:gd name="T33" fmla="*/ 2 h 174"/>
                  <a:gd name="T34" fmla="*/ 1 w 313"/>
                  <a:gd name="T35" fmla="*/ 3 h 174"/>
                  <a:gd name="T36" fmla="*/ 0 w 313"/>
                  <a:gd name="T37" fmla="*/ 4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3" h="174">
                    <a:moveTo>
                      <a:pt x="0" y="174"/>
                    </a:moveTo>
                    <a:lnTo>
                      <a:pt x="6" y="143"/>
                    </a:lnTo>
                    <a:lnTo>
                      <a:pt x="27" y="75"/>
                    </a:lnTo>
                    <a:lnTo>
                      <a:pt x="47" y="41"/>
                    </a:lnTo>
                    <a:lnTo>
                      <a:pt x="72" y="15"/>
                    </a:lnTo>
                    <a:lnTo>
                      <a:pt x="86" y="6"/>
                    </a:lnTo>
                    <a:lnTo>
                      <a:pt x="104" y="0"/>
                    </a:lnTo>
                    <a:lnTo>
                      <a:pt x="143" y="6"/>
                    </a:lnTo>
                    <a:lnTo>
                      <a:pt x="272" y="51"/>
                    </a:lnTo>
                    <a:lnTo>
                      <a:pt x="313" y="69"/>
                    </a:lnTo>
                    <a:lnTo>
                      <a:pt x="260" y="160"/>
                    </a:lnTo>
                    <a:lnTo>
                      <a:pt x="250" y="140"/>
                    </a:lnTo>
                    <a:lnTo>
                      <a:pt x="233" y="124"/>
                    </a:lnTo>
                    <a:lnTo>
                      <a:pt x="209" y="109"/>
                    </a:lnTo>
                    <a:lnTo>
                      <a:pt x="175" y="101"/>
                    </a:lnTo>
                    <a:lnTo>
                      <a:pt x="155" y="101"/>
                    </a:lnTo>
                    <a:lnTo>
                      <a:pt x="130" y="106"/>
                    </a:lnTo>
                    <a:lnTo>
                      <a:pt x="73" y="129"/>
                    </a:lnTo>
                    <a:lnTo>
                      <a:pt x="0" y="174"/>
                    </a:lnTo>
                    <a:close/>
                  </a:path>
                </a:pathLst>
              </a:custGeom>
              <a:solidFill>
                <a:srgbClr val="666666"/>
              </a:solidFill>
              <a:ln w="1588">
                <a:solidFill>
                  <a:srgbClr val="FF9900"/>
                </a:solidFill>
                <a:prstDash val="solid"/>
                <a:round/>
                <a:headEnd/>
                <a:tailEnd/>
              </a:ln>
            </p:spPr>
            <p:txBody>
              <a:bodyPr/>
              <a:lstStyle/>
              <a:p>
                <a:endParaRPr lang="el-GR"/>
              </a:p>
            </p:txBody>
          </p:sp>
          <p:sp>
            <p:nvSpPr>
              <p:cNvPr id="50218" name="Freeform 199"/>
              <p:cNvSpPr>
                <a:spLocks/>
              </p:cNvSpPr>
              <p:nvPr/>
            </p:nvSpPr>
            <p:spPr bwMode="auto">
              <a:xfrm>
                <a:off x="3160" y="2542"/>
                <a:ext cx="19" cy="50"/>
              </a:xfrm>
              <a:custGeom>
                <a:avLst/>
                <a:gdLst>
                  <a:gd name="T0" fmla="*/ 2 w 131"/>
                  <a:gd name="T1" fmla="*/ 0 h 350"/>
                  <a:gd name="T2" fmla="*/ 1 w 131"/>
                  <a:gd name="T3" fmla="*/ 1 h 350"/>
                  <a:gd name="T4" fmla="*/ 1 w 131"/>
                  <a:gd name="T5" fmla="*/ 2 h 350"/>
                  <a:gd name="T6" fmla="*/ 0 w 131"/>
                  <a:gd name="T7" fmla="*/ 3 h 350"/>
                  <a:gd name="T8" fmla="*/ 0 w 131"/>
                  <a:gd name="T9" fmla="*/ 5 h 350"/>
                  <a:gd name="T10" fmla="*/ 0 w 131"/>
                  <a:gd name="T11" fmla="*/ 6 h 350"/>
                  <a:gd name="T12" fmla="*/ 1 w 131"/>
                  <a:gd name="T13" fmla="*/ 6 h 350"/>
                  <a:gd name="T14" fmla="*/ 1 w 131"/>
                  <a:gd name="T15" fmla="*/ 7 h 350"/>
                  <a:gd name="T16" fmla="*/ 2 w 131"/>
                  <a:gd name="T17" fmla="*/ 7 h 350"/>
                  <a:gd name="T18" fmla="*/ 3 w 131"/>
                  <a:gd name="T19" fmla="*/ 7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1" h="350">
                    <a:moveTo>
                      <a:pt x="80" y="0"/>
                    </a:moveTo>
                    <a:lnTo>
                      <a:pt x="50" y="49"/>
                    </a:lnTo>
                    <a:lnTo>
                      <a:pt x="27" y="101"/>
                    </a:lnTo>
                    <a:lnTo>
                      <a:pt x="7" y="160"/>
                    </a:lnTo>
                    <a:lnTo>
                      <a:pt x="0" y="221"/>
                    </a:lnTo>
                    <a:lnTo>
                      <a:pt x="14" y="279"/>
                    </a:lnTo>
                    <a:lnTo>
                      <a:pt x="29" y="303"/>
                    </a:lnTo>
                    <a:lnTo>
                      <a:pt x="54" y="324"/>
                    </a:lnTo>
                    <a:lnTo>
                      <a:pt x="89" y="340"/>
                    </a:lnTo>
                    <a:lnTo>
                      <a:pt x="131" y="350"/>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0219" name="Freeform 200"/>
              <p:cNvSpPr>
                <a:spLocks/>
              </p:cNvSpPr>
              <p:nvPr/>
            </p:nvSpPr>
            <p:spPr bwMode="auto">
              <a:xfrm>
                <a:off x="3273" y="2542"/>
                <a:ext cx="12" cy="33"/>
              </a:xfrm>
              <a:custGeom>
                <a:avLst/>
                <a:gdLst>
                  <a:gd name="T0" fmla="*/ 1 w 82"/>
                  <a:gd name="T1" fmla="*/ 0 h 233"/>
                  <a:gd name="T2" fmla="*/ 2 w 82"/>
                  <a:gd name="T3" fmla="*/ 0 h 233"/>
                  <a:gd name="T4" fmla="*/ 2 w 82"/>
                  <a:gd name="T5" fmla="*/ 1 h 233"/>
                  <a:gd name="T6" fmla="*/ 2 w 82"/>
                  <a:gd name="T7" fmla="*/ 1 h 233"/>
                  <a:gd name="T8" fmla="*/ 2 w 82"/>
                  <a:gd name="T9" fmla="*/ 2 h 233"/>
                  <a:gd name="T10" fmla="*/ 1 w 82"/>
                  <a:gd name="T11" fmla="*/ 3 h 233"/>
                  <a:gd name="T12" fmla="*/ 1 w 82"/>
                  <a:gd name="T13" fmla="*/ 4 h 233"/>
                  <a:gd name="T14" fmla="*/ 0 w 82"/>
                  <a:gd name="T15" fmla="*/ 5 h 2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 h="233">
                    <a:moveTo>
                      <a:pt x="66" y="0"/>
                    </a:moveTo>
                    <a:lnTo>
                      <a:pt x="74" y="20"/>
                    </a:lnTo>
                    <a:lnTo>
                      <a:pt x="79" y="42"/>
                    </a:lnTo>
                    <a:lnTo>
                      <a:pt x="82" y="74"/>
                    </a:lnTo>
                    <a:lnTo>
                      <a:pt x="78" y="108"/>
                    </a:lnTo>
                    <a:lnTo>
                      <a:pt x="66" y="146"/>
                    </a:lnTo>
                    <a:lnTo>
                      <a:pt x="41" y="190"/>
                    </a:lnTo>
                    <a:lnTo>
                      <a:pt x="0" y="233"/>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0220" name="Freeform 201"/>
              <p:cNvSpPr>
                <a:spLocks/>
              </p:cNvSpPr>
              <p:nvPr/>
            </p:nvSpPr>
            <p:spPr bwMode="auto">
              <a:xfrm>
                <a:off x="3097" y="2635"/>
                <a:ext cx="126" cy="32"/>
              </a:xfrm>
              <a:custGeom>
                <a:avLst/>
                <a:gdLst>
                  <a:gd name="T0" fmla="*/ 0 w 885"/>
                  <a:gd name="T1" fmla="*/ 4 h 223"/>
                  <a:gd name="T2" fmla="*/ 2 w 885"/>
                  <a:gd name="T3" fmla="*/ 3 h 223"/>
                  <a:gd name="T4" fmla="*/ 3 w 885"/>
                  <a:gd name="T5" fmla="*/ 3 h 223"/>
                  <a:gd name="T6" fmla="*/ 5 w 885"/>
                  <a:gd name="T7" fmla="*/ 2 h 223"/>
                  <a:gd name="T8" fmla="*/ 6 w 885"/>
                  <a:gd name="T9" fmla="*/ 2 h 223"/>
                  <a:gd name="T10" fmla="*/ 8 w 885"/>
                  <a:gd name="T11" fmla="*/ 1 h 223"/>
                  <a:gd name="T12" fmla="*/ 9 w 885"/>
                  <a:gd name="T13" fmla="*/ 1 h 223"/>
                  <a:gd name="T14" fmla="*/ 12 w 885"/>
                  <a:gd name="T15" fmla="*/ 0 h 223"/>
                  <a:gd name="T16" fmla="*/ 14 w 885"/>
                  <a:gd name="T17" fmla="*/ 0 h 223"/>
                  <a:gd name="T18" fmla="*/ 16 w 885"/>
                  <a:gd name="T19" fmla="*/ 0 h 223"/>
                  <a:gd name="T20" fmla="*/ 18 w 885"/>
                  <a:gd name="T21" fmla="*/ 0 h 223"/>
                  <a:gd name="T22" fmla="*/ 17 w 885"/>
                  <a:gd name="T23" fmla="*/ 0 h 223"/>
                  <a:gd name="T24" fmla="*/ 14 w 885"/>
                  <a:gd name="T25" fmla="*/ 1 h 223"/>
                  <a:gd name="T26" fmla="*/ 13 w 885"/>
                  <a:gd name="T27" fmla="*/ 2 h 223"/>
                  <a:gd name="T28" fmla="*/ 11 w 885"/>
                  <a:gd name="T29" fmla="*/ 3 h 223"/>
                  <a:gd name="T30" fmla="*/ 9 w 885"/>
                  <a:gd name="T31" fmla="*/ 3 h 223"/>
                  <a:gd name="T32" fmla="*/ 7 w 885"/>
                  <a:gd name="T33" fmla="*/ 5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85" h="223">
                    <a:moveTo>
                      <a:pt x="0" y="209"/>
                    </a:moveTo>
                    <a:lnTo>
                      <a:pt x="75" y="168"/>
                    </a:lnTo>
                    <a:lnTo>
                      <a:pt x="150" y="132"/>
                    </a:lnTo>
                    <a:lnTo>
                      <a:pt x="227" y="102"/>
                    </a:lnTo>
                    <a:lnTo>
                      <a:pt x="303" y="77"/>
                    </a:lnTo>
                    <a:lnTo>
                      <a:pt x="378" y="56"/>
                    </a:lnTo>
                    <a:lnTo>
                      <a:pt x="452" y="40"/>
                    </a:lnTo>
                    <a:lnTo>
                      <a:pt x="589" y="16"/>
                    </a:lnTo>
                    <a:lnTo>
                      <a:pt x="708" y="4"/>
                    </a:lnTo>
                    <a:lnTo>
                      <a:pt x="801" y="0"/>
                    </a:lnTo>
                    <a:lnTo>
                      <a:pt x="885" y="1"/>
                    </a:lnTo>
                    <a:lnTo>
                      <a:pt x="832" y="15"/>
                    </a:lnTo>
                    <a:lnTo>
                      <a:pt x="701" y="59"/>
                    </a:lnTo>
                    <a:lnTo>
                      <a:pt x="619" y="89"/>
                    </a:lnTo>
                    <a:lnTo>
                      <a:pt x="532" y="127"/>
                    </a:lnTo>
                    <a:lnTo>
                      <a:pt x="447" y="170"/>
                    </a:lnTo>
                    <a:lnTo>
                      <a:pt x="364" y="223"/>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0221" name="Line 202"/>
              <p:cNvSpPr>
                <a:spLocks noChangeShapeType="1"/>
              </p:cNvSpPr>
              <p:nvPr/>
            </p:nvSpPr>
            <p:spPr bwMode="auto">
              <a:xfrm flipH="1">
                <a:off x="3188" y="2635"/>
                <a:ext cx="43" cy="28"/>
              </a:xfrm>
              <a:prstGeom prst="line">
                <a:avLst/>
              </a:prstGeom>
              <a:noFill/>
              <a:ln w="1588">
                <a:solidFill>
                  <a:srgbClr val="FF99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222" name="Line 203"/>
              <p:cNvSpPr>
                <a:spLocks noChangeShapeType="1"/>
              </p:cNvSpPr>
              <p:nvPr/>
            </p:nvSpPr>
            <p:spPr bwMode="auto">
              <a:xfrm flipH="1">
                <a:off x="3214" y="2637"/>
                <a:ext cx="26" cy="28"/>
              </a:xfrm>
              <a:prstGeom prst="line">
                <a:avLst/>
              </a:prstGeom>
              <a:noFill/>
              <a:ln w="1588">
                <a:solidFill>
                  <a:srgbClr val="FF99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223" name="Freeform 204"/>
              <p:cNvSpPr>
                <a:spLocks/>
              </p:cNvSpPr>
              <p:nvPr/>
            </p:nvSpPr>
            <p:spPr bwMode="auto">
              <a:xfrm>
                <a:off x="3234" y="2636"/>
                <a:ext cx="118" cy="27"/>
              </a:xfrm>
              <a:custGeom>
                <a:avLst/>
                <a:gdLst>
                  <a:gd name="T0" fmla="*/ 0 w 821"/>
                  <a:gd name="T1" fmla="*/ 4 h 189"/>
                  <a:gd name="T2" fmla="*/ 2 w 821"/>
                  <a:gd name="T3" fmla="*/ 0 h 189"/>
                  <a:gd name="T4" fmla="*/ 3 w 821"/>
                  <a:gd name="T5" fmla="*/ 0 h 189"/>
                  <a:gd name="T6" fmla="*/ 4 w 821"/>
                  <a:gd name="T7" fmla="*/ 0 h 189"/>
                  <a:gd name="T8" fmla="*/ 6 w 821"/>
                  <a:gd name="T9" fmla="*/ 0 h 189"/>
                  <a:gd name="T10" fmla="*/ 7 w 821"/>
                  <a:gd name="T11" fmla="*/ 0 h 189"/>
                  <a:gd name="T12" fmla="*/ 9 w 821"/>
                  <a:gd name="T13" fmla="*/ 0 h 189"/>
                  <a:gd name="T14" fmla="*/ 11 w 821"/>
                  <a:gd name="T15" fmla="*/ 1 h 189"/>
                  <a:gd name="T16" fmla="*/ 14 w 821"/>
                  <a:gd name="T17" fmla="*/ 2 h 189"/>
                  <a:gd name="T18" fmla="*/ 16 w 821"/>
                  <a:gd name="T19" fmla="*/ 3 h 189"/>
                  <a:gd name="T20" fmla="*/ 17 w 821"/>
                  <a:gd name="T21" fmla="*/ 3 h 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1" h="189">
                    <a:moveTo>
                      <a:pt x="0" y="189"/>
                    </a:moveTo>
                    <a:lnTo>
                      <a:pt x="78" y="6"/>
                    </a:lnTo>
                    <a:lnTo>
                      <a:pt x="140" y="0"/>
                    </a:lnTo>
                    <a:lnTo>
                      <a:pt x="210" y="0"/>
                    </a:lnTo>
                    <a:lnTo>
                      <a:pt x="304" y="6"/>
                    </a:lnTo>
                    <a:lnTo>
                      <a:pt x="357" y="11"/>
                    </a:lnTo>
                    <a:lnTo>
                      <a:pt x="414" y="20"/>
                    </a:lnTo>
                    <a:lnTo>
                      <a:pt x="539" y="49"/>
                    </a:lnTo>
                    <a:lnTo>
                      <a:pt x="678" y="94"/>
                    </a:lnTo>
                    <a:lnTo>
                      <a:pt x="748" y="126"/>
                    </a:lnTo>
                    <a:lnTo>
                      <a:pt x="821" y="161"/>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0224" name="Freeform 205"/>
              <p:cNvSpPr>
                <a:spLocks/>
              </p:cNvSpPr>
              <p:nvPr/>
            </p:nvSpPr>
            <p:spPr bwMode="auto">
              <a:xfrm>
                <a:off x="3253" y="2639"/>
                <a:ext cx="28" cy="24"/>
              </a:xfrm>
              <a:custGeom>
                <a:avLst/>
                <a:gdLst>
                  <a:gd name="T0" fmla="*/ 1 w 195"/>
                  <a:gd name="T1" fmla="*/ 3 h 170"/>
                  <a:gd name="T2" fmla="*/ 0 w 195"/>
                  <a:gd name="T3" fmla="*/ 0 h 170"/>
                  <a:gd name="T4" fmla="*/ 4 w 195"/>
                  <a:gd name="T5" fmla="*/ 3 h 170"/>
                  <a:gd name="T6" fmla="*/ 0 60000 65536"/>
                  <a:gd name="T7" fmla="*/ 0 60000 65536"/>
                  <a:gd name="T8" fmla="*/ 0 60000 65536"/>
                </a:gdLst>
                <a:ahLst/>
                <a:cxnLst>
                  <a:cxn ang="T6">
                    <a:pos x="T0" y="T1"/>
                  </a:cxn>
                  <a:cxn ang="T7">
                    <a:pos x="T2" y="T3"/>
                  </a:cxn>
                  <a:cxn ang="T8">
                    <a:pos x="T4" y="T5"/>
                  </a:cxn>
                </a:cxnLst>
                <a:rect l="0" t="0" r="r" b="b"/>
                <a:pathLst>
                  <a:path w="195" h="170">
                    <a:moveTo>
                      <a:pt x="26" y="156"/>
                    </a:moveTo>
                    <a:lnTo>
                      <a:pt x="0" y="0"/>
                    </a:lnTo>
                    <a:lnTo>
                      <a:pt x="195" y="170"/>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0225" name="Freeform 206"/>
              <p:cNvSpPr>
                <a:spLocks/>
              </p:cNvSpPr>
              <p:nvPr/>
            </p:nvSpPr>
            <p:spPr bwMode="auto">
              <a:xfrm>
                <a:off x="3253" y="2638"/>
                <a:ext cx="75" cy="25"/>
              </a:xfrm>
              <a:custGeom>
                <a:avLst/>
                <a:gdLst>
                  <a:gd name="T0" fmla="*/ 0 w 522"/>
                  <a:gd name="T1" fmla="*/ 0 h 174"/>
                  <a:gd name="T2" fmla="*/ 0 w 522"/>
                  <a:gd name="T3" fmla="*/ 0 h 174"/>
                  <a:gd name="T4" fmla="*/ 1 w 522"/>
                  <a:gd name="T5" fmla="*/ 0 h 174"/>
                  <a:gd name="T6" fmla="*/ 2 w 522"/>
                  <a:gd name="T7" fmla="*/ 0 h 174"/>
                  <a:gd name="T8" fmla="*/ 4 w 522"/>
                  <a:gd name="T9" fmla="*/ 0 h 174"/>
                  <a:gd name="T10" fmla="*/ 5 w 522"/>
                  <a:gd name="T11" fmla="*/ 1 h 174"/>
                  <a:gd name="T12" fmla="*/ 7 w 522"/>
                  <a:gd name="T13" fmla="*/ 2 h 174"/>
                  <a:gd name="T14" fmla="*/ 9 w 522"/>
                  <a:gd name="T15" fmla="*/ 2 h 174"/>
                  <a:gd name="T16" fmla="*/ 11 w 522"/>
                  <a:gd name="T17" fmla="*/ 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 h="174">
                    <a:moveTo>
                      <a:pt x="0" y="4"/>
                    </a:moveTo>
                    <a:lnTo>
                      <a:pt x="23" y="0"/>
                    </a:lnTo>
                    <a:lnTo>
                      <a:pt x="61" y="2"/>
                    </a:lnTo>
                    <a:lnTo>
                      <a:pt x="113" y="6"/>
                    </a:lnTo>
                    <a:lnTo>
                      <a:pt x="177" y="20"/>
                    </a:lnTo>
                    <a:lnTo>
                      <a:pt x="252" y="41"/>
                    </a:lnTo>
                    <a:lnTo>
                      <a:pt x="336" y="74"/>
                    </a:lnTo>
                    <a:lnTo>
                      <a:pt x="427" y="118"/>
                    </a:lnTo>
                    <a:lnTo>
                      <a:pt x="522" y="174"/>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0226" name="Freeform 207"/>
              <p:cNvSpPr>
                <a:spLocks/>
              </p:cNvSpPr>
              <p:nvPr/>
            </p:nvSpPr>
            <p:spPr bwMode="auto">
              <a:xfrm>
                <a:off x="3072" y="2743"/>
                <a:ext cx="66" cy="29"/>
              </a:xfrm>
              <a:custGeom>
                <a:avLst/>
                <a:gdLst>
                  <a:gd name="T0" fmla="*/ 4 w 460"/>
                  <a:gd name="T1" fmla="*/ 4 h 203"/>
                  <a:gd name="T2" fmla="*/ 6 w 460"/>
                  <a:gd name="T3" fmla="*/ 4 h 203"/>
                  <a:gd name="T4" fmla="*/ 8 w 460"/>
                  <a:gd name="T5" fmla="*/ 4 h 203"/>
                  <a:gd name="T6" fmla="*/ 9 w 460"/>
                  <a:gd name="T7" fmla="*/ 4 h 203"/>
                  <a:gd name="T8" fmla="*/ 9 w 460"/>
                  <a:gd name="T9" fmla="*/ 4 h 203"/>
                  <a:gd name="T10" fmla="*/ 9 w 460"/>
                  <a:gd name="T11" fmla="*/ 3 h 203"/>
                  <a:gd name="T12" fmla="*/ 9 w 460"/>
                  <a:gd name="T13" fmla="*/ 3 h 203"/>
                  <a:gd name="T14" fmla="*/ 9 w 460"/>
                  <a:gd name="T15" fmla="*/ 3 h 203"/>
                  <a:gd name="T16" fmla="*/ 9 w 460"/>
                  <a:gd name="T17" fmla="*/ 2 h 203"/>
                  <a:gd name="T18" fmla="*/ 8 w 460"/>
                  <a:gd name="T19" fmla="*/ 2 h 203"/>
                  <a:gd name="T20" fmla="*/ 8 w 460"/>
                  <a:gd name="T21" fmla="*/ 1 h 203"/>
                  <a:gd name="T22" fmla="*/ 7 w 460"/>
                  <a:gd name="T23" fmla="*/ 1 h 203"/>
                  <a:gd name="T24" fmla="*/ 5 w 460"/>
                  <a:gd name="T25" fmla="*/ 0 h 203"/>
                  <a:gd name="T26" fmla="*/ 3 w 460"/>
                  <a:gd name="T27" fmla="*/ 0 h 203"/>
                  <a:gd name="T28" fmla="*/ 2 w 460"/>
                  <a:gd name="T29" fmla="*/ 0 h 203"/>
                  <a:gd name="T30" fmla="*/ 1 w 460"/>
                  <a:gd name="T31" fmla="*/ 0 h 203"/>
                  <a:gd name="T32" fmla="*/ 1 w 460"/>
                  <a:gd name="T33" fmla="*/ 0 h 203"/>
                  <a:gd name="T34" fmla="*/ 0 w 460"/>
                  <a:gd name="T35" fmla="*/ 0 h 203"/>
                  <a:gd name="T36" fmla="*/ 0 w 460"/>
                  <a:gd name="T37" fmla="*/ 1 h 203"/>
                  <a:gd name="T38" fmla="*/ 0 w 460"/>
                  <a:gd name="T39" fmla="*/ 1 h 203"/>
                  <a:gd name="T40" fmla="*/ 0 w 460"/>
                  <a:gd name="T41" fmla="*/ 2 h 203"/>
                  <a:gd name="T42" fmla="*/ 1 w 460"/>
                  <a:gd name="T43" fmla="*/ 2 h 203"/>
                  <a:gd name="T44" fmla="*/ 2 w 460"/>
                  <a:gd name="T45" fmla="*/ 3 h 203"/>
                  <a:gd name="T46" fmla="*/ 4 w 460"/>
                  <a:gd name="T47" fmla="*/ 4 h 2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0" h="203">
                    <a:moveTo>
                      <a:pt x="208" y="181"/>
                    </a:moveTo>
                    <a:lnTo>
                      <a:pt x="299" y="200"/>
                    </a:lnTo>
                    <a:lnTo>
                      <a:pt x="379" y="203"/>
                    </a:lnTo>
                    <a:lnTo>
                      <a:pt x="434" y="191"/>
                    </a:lnTo>
                    <a:lnTo>
                      <a:pt x="451" y="180"/>
                    </a:lnTo>
                    <a:lnTo>
                      <a:pt x="460" y="165"/>
                    </a:lnTo>
                    <a:lnTo>
                      <a:pt x="460" y="147"/>
                    </a:lnTo>
                    <a:lnTo>
                      <a:pt x="450" y="130"/>
                    </a:lnTo>
                    <a:lnTo>
                      <a:pt x="434" y="109"/>
                    </a:lnTo>
                    <a:lnTo>
                      <a:pt x="408" y="90"/>
                    </a:lnTo>
                    <a:lnTo>
                      <a:pt x="379" y="70"/>
                    </a:lnTo>
                    <a:lnTo>
                      <a:pt x="341" y="53"/>
                    </a:lnTo>
                    <a:lnTo>
                      <a:pt x="252" y="22"/>
                    </a:lnTo>
                    <a:lnTo>
                      <a:pt x="161" y="2"/>
                    </a:lnTo>
                    <a:lnTo>
                      <a:pt x="82" y="0"/>
                    </a:lnTo>
                    <a:lnTo>
                      <a:pt x="52" y="3"/>
                    </a:lnTo>
                    <a:lnTo>
                      <a:pt x="26" y="10"/>
                    </a:lnTo>
                    <a:lnTo>
                      <a:pt x="10" y="22"/>
                    </a:lnTo>
                    <a:lnTo>
                      <a:pt x="0" y="37"/>
                    </a:lnTo>
                    <a:lnTo>
                      <a:pt x="1" y="56"/>
                    </a:lnTo>
                    <a:lnTo>
                      <a:pt x="10" y="74"/>
                    </a:lnTo>
                    <a:lnTo>
                      <a:pt x="52" y="113"/>
                    </a:lnTo>
                    <a:lnTo>
                      <a:pt x="120" y="150"/>
                    </a:lnTo>
                    <a:lnTo>
                      <a:pt x="208" y="181"/>
                    </a:lnTo>
                    <a:close/>
                  </a:path>
                </a:pathLst>
              </a:custGeom>
              <a:solidFill>
                <a:srgbClr val="333333"/>
              </a:solidFill>
              <a:ln w="1588">
                <a:solidFill>
                  <a:srgbClr val="FF9900"/>
                </a:solidFill>
                <a:prstDash val="solid"/>
                <a:round/>
                <a:headEnd/>
                <a:tailEnd/>
              </a:ln>
            </p:spPr>
            <p:txBody>
              <a:bodyPr/>
              <a:lstStyle/>
              <a:p>
                <a:endParaRPr lang="el-GR"/>
              </a:p>
            </p:txBody>
          </p:sp>
          <p:sp>
            <p:nvSpPr>
              <p:cNvPr id="50227" name="Freeform 208"/>
              <p:cNvSpPr>
                <a:spLocks/>
              </p:cNvSpPr>
              <p:nvPr/>
            </p:nvSpPr>
            <p:spPr bwMode="auto">
              <a:xfrm>
                <a:off x="3035" y="2757"/>
                <a:ext cx="155" cy="208"/>
              </a:xfrm>
              <a:custGeom>
                <a:avLst/>
                <a:gdLst>
                  <a:gd name="T0" fmla="*/ 7 w 1084"/>
                  <a:gd name="T1" fmla="*/ 0 h 1455"/>
                  <a:gd name="T2" fmla="*/ 7 w 1084"/>
                  <a:gd name="T3" fmla="*/ 0 h 1455"/>
                  <a:gd name="T4" fmla="*/ 6 w 1084"/>
                  <a:gd name="T5" fmla="*/ 1 h 1455"/>
                  <a:gd name="T6" fmla="*/ 5 w 1084"/>
                  <a:gd name="T7" fmla="*/ 2 h 1455"/>
                  <a:gd name="T8" fmla="*/ 5 w 1084"/>
                  <a:gd name="T9" fmla="*/ 3 h 1455"/>
                  <a:gd name="T10" fmla="*/ 4 w 1084"/>
                  <a:gd name="T11" fmla="*/ 5 h 1455"/>
                  <a:gd name="T12" fmla="*/ 3 w 1084"/>
                  <a:gd name="T13" fmla="*/ 8 h 1455"/>
                  <a:gd name="T14" fmla="*/ 3 w 1084"/>
                  <a:gd name="T15" fmla="*/ 11 h 1455"/>
                  <a:gd name="T16" fmla="*/ 2 w 1084"/>
                  <a:gd name="T17" fmla="*/ 14 h 1455"/>
                  <a:gd name="T18" fmla="*/ 1 w 1084"/>
                  <a:gd name="T19" fmla="*/ 18 h 1455"/>
                  <a:gd name="T20" fmla="*/ 0 w 1084"/>
                  <a:gd name="T21" fmla="*/ 23 h 1455"/>
                  <a:gd name="T22" fmla="*/ 0 w 1084"/>
                  <a:gd name="T23" fmla="*/ 25 h 1455"/>
                  <a:gd name="T24" fmla="*/ 0 w 1084"/>
                  <a:gd name="T25" fmla="*/ 26 h 1455"/>
                  <a:gd name="T26" fmla="*/ 0 w 1084"/>
                  <a:gd name="T27" fmla="*/ 27 h 1455"/>
                  <a:gd name="T28" fmla="*/ 1 w 1084"/>
                  <a:gd name="T29" fmla="*/ 27 h 1455"/>
                  <a:gd name="T30" fmla="*/ 1 w 1084"/>
                  <a:gd name="T31" fmla="*/ 28 h 1455"/>
                  <a:gd name="T32" fmla="*/ 2 w 1084"/>
                  <a:gd name="T33" fmla="*/ 28 h 1455"/>
                  <a:gd name="T34" fmla="*/ 3 w 1084"/>
                  <a:gd name="T35" fmla="*/ 29 h 1455"/>
                  <a:gd name="T36" fmla="*/ 5 w 1084"/>
                  <a:gd name="T37" fmla="*/ 29 h 1455"/>
                  <a:gd name="T38" fmla="*/ 8 w 1084"/>
                  <a:gd name="T39" fmla="*/ 29 h 1455"/>
                  <a:gd name="T40" fmla="*/ 11 w 1084"/>
                  <a:gd name="T41" fmla="*/ 30 h 1455"/>
                  <a:gd name="T42" fmla="*/ 15 w 1084"/>
                  <a:gd name="T43" fmla="*/ 30 h 1455"/>
                  <a:gd name="T44" fmla="*/ 18 w 1084"/>
                  <a:gd name="T45" fmla="*/ 29 h 1455"/>
                  <a:gd name="T46" fmla="*/ 19 w 1084"/>
                  <a:gd name="T47" fmla="*/ 29 h 1455"/>
                  <a:gd name="T48" fmla="*/ 20 w 1084"/>
                  <a:gd name="T49" fmla="*/ 29 h 1455"/>
                  <a:gd name="T50" fmla="*/ 21 w 1084"/>
                  <a:gd name="T51" fmla="*/ 28 h 1455"/>
                  <a:gd name="T52" fmla="*/ 22 w 1084"/>
                  <a:gd name="T53" fmla="*/ 27 h 1455"/>
                  <a:gd name="T54" fmla="*/ 22 w 1084"/>
                  <a:gd name="T55" fmla="*/ 27 h 1455"/>
                  <a:gd name="T56" fmla="*/ 22 w 1084"/>
                  <a:gd name="T57" fmla="*/ 26 h 1455"/>
                  <a:gd name="T58" fmla="*/ 22 w 1084"/>
                  <a:gd name="T59" fmla="*/ 20 h 1455"/>
                  <a:gd name="T60" fmla="*/ 21 w 1084"/>
                  <a:gd name="T61" fmla="*/ 12 h 1455"/>
                  <a:gd name="T62" fmla="*/ 20 w 1084"/>
                  <a:gd name="T63" fmla="*/ 9 h 1455"/>
                  <a:gd name="T64" fmla="*/ 20 w 1084"/>
                  <a:gd name="T65" fmla="*/ 7 h 1455"/>
                  <a:gd name="T66" fmla="*/ 19 w 1084"/>
                  <a:gd name="T67" fmla="*/ 6 h 1455"/>
                  <a:gd name="T68" fmla="*/ 18 w 1084"/>
                  <a:gd name="T69" fmla="*/ 5 h 1455"/>
                  <a:gd name="T70" fmla="*/ 18 w 1084"/>
                  <a:gd name="T71" fmla="*/ 4 h 1455"/>
                  <a:gd name="T72" fmla="*/ 17 w 1084"/>
                  <a:gd name="T73" fmla="*/ 3 h 1455"/>
                  <a:gd name="T74" fmla="*/ 17 w 1084"/>
                  <a:gd name="T75" fmla="*/ 3 h 1455"/>
                  <a:gd name="T76" fmla="*/ 16 w 1084"/>
                  <a:gd name="T77" fmla="*/ 2 h 1455"/>
                  <a:gd name="T78" fmla="*/ 13 w 1084"/>
                  <a:gd name="T79" fmla="*/ 1 h 1455"/>
                  <a:gd name="T80" fmla="*/ 10 w 1084"/>
                  <a:gd name="T81" fmla="*/ 1 h 1455"/>
                  <a:gd name="T82" fmla="*/ 7 w 1084"/>
                  <a:gd name="T83" fmla="*/ 0 h 14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84" h="1455">
                    <a:moveTo>
                      <a:pt x="343" y="0"/>
                    </a:moveTo>
                    <a:lnTo>
                      <a:pt x="321" y="19"/>
                    </a:lnTo>
                    <a:lnTo>
                      <a:pt x="297" y="46"/>
                    </a:lnTo>
                    <a:lnTo>
                      <a:pt x="267" y="90"/>
                    </a:lnTo>
                    <a:lnTo>
                      <a:pt x="234" y="158"/>
                    </a:lnTo>
                    <a:lnTo>
                      <a:pt x="199" y="253"/>
                    </a:lnTo>
                    <a:lnTo>
                      <a:pt x="165" y="376"/>
                    </a:lnTo>
                    <a:lnTo>
                      <a:pt x="133" y="534"/>
                    </a:lnTo>
                    <a:lnTo>
                      <a:pt x="101" y="703"/>
                    </a:lnTo>
                    <a:lnTo>
                      <a:pt x="64" y="860"/>
                    </a:lnTo>
                    <a:lnTo>
                      <a:pt x="7" y="1125"/>
                    </a:lnTo>
                    <a:lnTo>
                      <a:pt x="0" y="1228"/>
                    </a:lnTo>
                    <a:lnTo>
                      <a:pt x="4" y="1272"/>
                    </a:lnTo>
                    <a:lnTo>
                      <a:pt x="14" y="1311"/>
                    </a:lnTo>
                    <a:lnTo>
                      <a:pt x="31" y="1344"/>
                    </a:lnTo>
                    <a:lnTo>
                      <a:pt x="56" y="1372"/>
                    </a:lnTo>
                    <a:lnTo>
                      <a:pt x="91" y="1392"/>
                    </a:lnTo>
                    <a:lnTo>
                      <a:pt x="133" y="1406"/>
                    </a:lnTo>
                    <a:lnTo>
                      <a:pt x="249" y="1425"/>
                    </a:lnTo>
                    <a:lnTo>
                      <a:pt x="395" y="1444"/>
                    </a:lnTo>
                    <a:lnTo>
                      <a:pt x="553" y="1455"/>
                    </a:lnTo>
                    <a:lnTo>
                      <a:pt x="711" y="1453"/>
                    </a:lnTo>
                    <a:lnTo>
                      <a:pt x="859" y="1438"/>
                    </a:lnTo>
                    <a:lnTo>
                      <a:pt x="923" y="1422"/>
                    </a:lnTo>
                    <a:lnTo>
                      <a:pt x="977" y="1401"/>
                    </a:lnTo>
                    <a:lnTo>
                      <a:pt x="1024" y="1374"/>
                    </a:lnTo>
                    <a:lnTo>
                      <a:pt x="1058" y="1339"/>
                    </a:lnTo>
                    <a:lnTo>
                      <a:pt x="1080" y="1298"/>
                    </a:lnTo>
                    <a:lnTo>
                      <a:pt x="1084" y="1249"/>
                    </a:lnTo>
                    <a:lnTo>
                      <a:pt x="1064" y="962"/>
                    </a:lnTo>
                    <a:lnTo>
                      <a:pt x="1014" y="605"/>
                    </a:lnTo>
                    <a:lnTo>
                      <a:pt x="977" y="435"/>
                    </a:lnTo>
                    <a:lnTo>
                      <a:pt x="955" y="356"/>
                    </a:lnTo>
                    <a:lnTo>
                      <a:pt x="928" y="287"/>
                    </a:lnTo>
                    <a:lnTo>
                      <a:pt x="901" y="226"/>
                    </a:lnTo>
                    <a:lnTo>
                      <a:pt x="869" y="177"/>
                    </a:lnTo>
                    <a:lnTo>
                      <a:pt x="835" y="139"/>
                    </a:lnTo>
                    <a:lnTo>
                      <a:pt x="816" y="125"/>
                    </a:lnTo>
                    <a:lnTo>
                      <a:pt x="798" y="118"/>
                    </a:lnTo>
                    <a:lnTo>
                      <a:pt x="638" y="66"/>
                    </a:lnTo>
                    <a:lnTo>
                      <a:pt x="493" y="29"/>
                    </a:lnTo>
                    <a:lnTo>
                      <a:pt x="343" y="0"/>
                    </a:lnTo>
                    <a:close/>
                  </a:path>
                </a:pathLst>
              </a:custGeom>
              <a:solidFill>
                <a:srgbClr val="808080"/>
              </a:solidFill>
              <a:ln w="1588">
                <a:solidFill>
                  <a:srgbClr val="FF9900"/>
                </a:solidFill>
                <a:prstDash val="solid"/>
                <a:round/>
                <a:headEnd/>
                <a:tailEnd/>
              </a:ln>
            </p:spPr>
            <p:txBody>
              <a:bodyPr/>
              <a:lstStyle/>
              <a:p>
                <a:endParaRPr lang="el-GR"/>
              </a:p>
            </p:txBody>
          </p:sp>
          <p:sp>
            <p:nvSpPr>
              <p:cNvPr id="50228" name="Freeform 209"/>
              <p:cNvSpPr>
                <a:spLocks/>
              </p:cNvSpPr>
              <p:nvPr/>
            </p:nvSpPr>
            <p:spPr bwMode="auto">
              <a:xfrm>
                <a:off x="3335" y="2856"/>
                <a:ext cx="75" cy="68"/>
              </a:xfrm>
              <a:custGeom>
                <a:avLst/>
                <a:gdLst>
                  <a:gd name="T0" fmla="*/ 3 w 523"/>
                  <a:gd name="T1" fmla="*/ 0 h 476"/>
                  <a:gd name="T2" fmla="*/ 0 w 523"/>
                  <a:gd name="T3" fmla="*/ 8 h 476"/>
                  <a:gd name="T4" fmla="*/ 1 w 523"/>
                  <a:gd name="T5" fmla="*/ 8 h 476"/>
                  <a:gd name="T6" fmla="*/ 2 w 523"/>
                  <a:gd name="T7" fmla="*/ 9 h 476"/>
                  <a:gd name="T8" fmla="*/ 4 w 523"/>
                  <a:gd name="T9" fmla="*/ 10 h 476"/>
                  <a:gd name="T10" fmla="*/ 5 w 523"/>
                  <a:gd name="T11" fmla="*/ 10 h 476"/>
                  <a:gd name="T12" fmla="*/ 6 w 523"/>
                  <a:gd name="T13" fmla="*/ 10 h 476"/>
                  <a:gd name="T14" fmla="*/ 7 w 523"/>
                  <a:gd name="T15" fmla="*/ 9 h 476"/>
                  <a:gd name="T16" fmla="*/ 8 w 523"/>
                  <a:gd name="T17" fmla="*/ 9 h 476"/>
                  <a:gd name="T18" fmla="*/ 8 w 523"/>
                  <a:gd name="T19" fmla="*/ 8 h 476"/>
                  <a:gd name="T20" fmla="*/ 9 w 523"/>
                  <a:gd name="T21" fmla="*/ 7 h 476"/>
                  <a:gd name="T22" fmla="*/ 9 w 523"/>
                  <a:gd name="T23" fmla="*/ 5 h 476"/>
                  <a:gd name="T24" fmla="*/ 9 w 523"/>
                  <a:gd name="T25" fmla="*/ 5 h 476"/>
                  <a:gd name="T26" fmla="*/ 9 w 523"/>
                  <a:gd name="T27" fmla="*/ 5 h 476"/>
                  <a:gd name="T28" fmla="*/ 8 w 523"/>
                  <a:gd name="T29" fmla="*/ 5 h 476"/>
                  <a:gd name="T30" fmla="*/ 7 w 523"/>
                  <a:gd name="T31" fmla="*/ 5 h 476"/>
                  <a:gd name="T32" fmla="*/ 7 w 523"/>
                  <a:gd name="T33" fmla="*/ 5 h 476"/>
                  <a:gd name="T34" fmla="*/ 6 w 523"/>
                  <a:gd name="T35" fmla="*/ 5 h 476"/>
                  <a:gd name="T36" fmla="*/ 6 w 523"/>
                  <a:gd name="T37" fmla="*/ 4 h 476"/>
                  <a:gd name="T38" fmla="*/ 6 w 523"/>
                  <a:gd name="T39" fmla="*/ 4 h 476"/>
                  <a:gd name="T40" fmla="*/ 7 w 523"/>
                  <a:gd name="T41" fmla="*/ 5 h 476"/>
                  <a:gd name="T42" fmla="*/ 8 w 523"/>
                  <a:gd name="T43" fmla="*/ 5 h 476"/>
                  <a:gd name="T44" fmla="*/ 8 w 523"/>
                  <a:gd name="T45" fmla="*/ 5 h 476"/>
                  <a:gd name="T46" fmla="*/ 9 w 523"/>
                  <a:gd name="T47" fmla="*/ 5 h 476"/>
                  <a:gd name="T48" fmla="*/ 10 w 523"/>
                  <a:gd name="T49" fmla="*/ 4 h 476"/>
                  <a:gd name="T50" fmla="*/ 11 w 523"/>
                  <a:gd name="T51" fmla="*/ 4 h 476"/>
                  <a:gd name="T52" fmla="*/ 11 w 523"/>
                  <a:gd name="T53" fmla="*/ 4 h 476"/>
                  <a:gd name="T54" fmla="*/ 11 w 523"/>
                  <a:gd name="T55" fmla="*/ 3 h 476"/>
                  <a:gd name="T56" fmla="*/ 11 w 523"/>
                  <a:gd name="T57" fmla="*/ 3 h 476"/>
                  <a:gd name="T58" fmla="*/ 10 w 523"/>
                  <a:gd name="T59" fmla="*/ 2 h 476"/>
                  <a:gd name="T60" fmla="*/ 9 w 523"/>
                  <a:gd name="T61" fmla="*/ 2 h 476"/>
                  <a:gd name="T62" fmla="*/ 9 w 523"/>
                  <a:gd name="T63" fmla="*/ 1 h 476"/>
                  <a:gd name="T64" fmla="*/ 7 w 523"/>
                  <a:gd name="T65" fmla="*/ 1 h 476"/>
                  <a:gd name="T66" fmla="*/ 5 w 523"/>
                  <a:gd name="T67" fmla="*/ 1 h 476"/>
                  <a:gd name="T68" fmla="*/ 4 w 523"/>
                  <a:gd name="T69" fmla="*/ 0 h 476"/>
                  <a:gd name="T70" fmla="*/ 3 w 523"/>
                  <a:gd name="T71" fmla="*/ 0 h 4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3" h="476">
                    <a:moveTo>
                      <a:pt x="125" y="0"/>
                    </a:moveTo>
                    <a:lnTo>
                      <a:pt x="0" y="378"/>
                    </a:lnTo>
                    <a:lnTo>
                      <a:pt x="29" y="396"/>
                    </a:lnTo>
                    <a:lnTo>
                      <a:pt x="102" y="436"/>
                    </a:lnTo>
                    <a:lnTo>
                      <a:pt x="199" y="470"/>
                    </a:lnTo>
                    <a:lnTo>
                      <a:pt x="249" y="476"/>
                    </a:lnTo>
                    <a:lnTo>
                      <a:pt x="298" y="471"/>
                    </a:lnTo>
                    <a:lnTo>
                      <a:pt x="342" y="453"/>
                    </a:lnTo>
                    <a:lnTo>
                      <a:pt x="377" y="421"/>
                    </a:lnTo>
                    <a:lnTo>
                      <a:pt x="404" y="383"/>
                    </a:lnTo>
                    <a:lnTo>
                      <a:pt x="424" y="342"/>
                    </a:lnTo>
                    <a:lnTo>
                      <a:pt x="448" y="269"/>
                    </a:lnTo>
                    <a:lnTo>
                      <a:pt x="455" y="236"/>
                    </a:lnTo>
                    <a:lnTo>
                      <a:pt x="432" y="243"/>
                    </a:lnTo>
                    <a:lnTo>
                      <a:pt x="380" y="250"/>
                    </a:lnTo>
                    <a:lnTo>
                      <a:pt x="352" y="250"/>
                    </a:lnTo>
                    <a:lnTo>
                      <a:pt x="323" y="243"/>
                    </a:lnTo>
                    <a:lnTo>
                      <a:pt x="298" y="228"/>
                    </a:lnTo>
                    <a:lnTo>
                      <a:pt x="282" y="204"/>
                    </a:lnTo>
                    <a:lnTo>
                      <a:pt x="291" y="214"/>
                    </a:lnTo>
                    <a:lnTo>
                      <a:pt x="322" y="231"/>
                    </a:lnTo>
                    <a:lnTo>
                      <a:pt x="375" y="244"/>
                    </a:lnTo>
                    <a:lnTo>
                      <a:pt x="412" y="243"/>
                    </a:lnTo>
                    <a:lnTo>
                      <a:pt x="455" y="236"/>
                    </a:lnTo>
                    <a:lnTo>
                      <a:pt x="495" y="219"/>
                    </a:lnTo>
                    <a:lnTo>
                      <a:pt x="516" y="195"/>
                    </a:lnTo>
                    <a:lnTo>
                      <a:pt x="522" y="180"/>
                    </a:lnTo>
                    <a:lnTo>
                      <a:pt x="523" y="167"/>
                    </a:lnTo>
                    <a:lnTo>
                      <a:pt x="515" y="135"/>
                    </a:lnTo>
                    <a:lnTo>
                      <a:pt x="495" y="105"/>
                    </a:lnTo>
                    <a:lnTo>
                      <a:pt x="461" y="79"/>
                    </a:lnTo>
                    <a:lnTo>
                      <a:pt x="416" y="59"/>
                    </a:lnTo>
                    <a:lnTo>
                      <a:pt x="362" y="47"/>
                    </a:lnTo>
                    <a:lnTo>
                      <a:pt x="259" y="33"/>
                    </a:lnTo>
                    <a:lnTo>
                      <a:pt x="184" y="18"/>
                    </a:lnTo>
                    <a:lnTo>
                      <a:pt x="125" y="0"/>
                    </a:lnTo>
                    <a:close/>
                  </a:path>
                </a:pathLst>
              </a:custGeom>
              <a:solidFill>
                <a:srgbClr val="FFFFFF"/>
              </a:solidFill>
              <a:ln w="1588">
                <a:solidFill>
                  <a:srgbClr val="FF9900"/>
                </a:solidFill>
                <a:prstDash val="solid"/>
                <a:round/>
                <a:headEnd/>
                <a:tailEnd/>
              </a:ln>
            </p:spPr>
            <p:txBody>
              <a:bodyPr/>
              <a:lstStyle/>
              <a:p>
                <a:endParaRPr lang="el-GR"/>
              </a:p>
            </p:txBody>
          </p:sp>
          <p:sp>
            <p:nvSpPr>
              <p:cNvPr id="50229" name="Freeform 210"/>
              <p:cNvSpPr>
                <a:spLocks/>
              </p:cNvSpPr>
              <p:nvPr/>
            </p:nvSpPr>
            <p:spPr bwMode="auto">
              <a:xfrm>
                <a:off x="3377" y="2603"/>
                <a:ext cx="111" cy="141"/>
              </a:xfrm>
              <a:custGeom>
                <a:avLst/>
                <a:gdLst>
                  <a:gd name="T0" fmla="*/ 1 w 777"/>
                  <a:gd name="T1" fmla="*/ 20 h 988"/>
                  <a:gd name="T2" fmla="*/ 2 w 777"/>
                  <a:gd name="T3" fmla="*/ 20 h 988"/>
                  <a:gd name="T4" fmla="*/ 4 w 777"/>
                  <a:gd name="T5" fmla="*/ 20 h 988"/>
                  <a:gd name="T6" fmla="*/ 5 w 777"/>
                  <a:gd name="T7" fmla="*/ 20 h 988"/>
                  <a:gd name="T8" fmla="*/ 7 w 777"/>
                  <a:gd name="T9" fmla="*/ 19 h 988"/>
                  <a:gd name="T10" fmla="*/ 8 w 777"/>
                  <a:gd name="T11" fmla="*/ 18 h 988"/>
                  <a:gd name="T12" fmla="*/ 10 w 777"/>
                  <a:gd name="T13" fmla="*/ 17 h 988"/>
                  <a:gd name="T14" fmla="*/ 11 w 777"/>
                  <a:gd name="T15" fmla="*/ 15 h 988"/>
                  <a:gd name="T16" fmla="*/ 12 w 777"/>
                  <a:gd name="T17" fmla="*/ 13 h 988"/>
                  <a:gd name="T18" fmla="*/ 14 w 777"/>
                  <a:gd name="T19" fmla="*/ 11 h 988"/>
                  <a:gd name="T20" fmla="*/ 15 w 777"/>
                  <a:gd name="T21" fmla="*/ 9 h 988"/>
                  <a:gd name="T22" fmla="*/ 15 w 777"/>
                  <a:gd name="T23" fmla="*/ 7 h 988"/>
                  <a:gd name="T24" fmla="*/ 16 w 777"/>
                  <a:gd name="T25" fmla="*/ 5 h 988"/>
                  <a:gd name="T26" fmla="*/ 16 w 777"/>
                  <a:gd name="T27" fmla="*/ 4 h 988"/>
                  <a:gd name="T28" fmla="*/ 16 w 777"/>
                  <a:gd name="T29" fmla="*/ 2 h 988"/>
                  <a:gd name="T30" fmla="*/ 16 w 777"/>
                  <a:gd name="T31" fmla="*/ 2 h 988"/>
                  <a:gd name="T32" fmla="*/ 15 w 777"/>
                  <a:gd name="T33" fmla="*/ 1 h 988"/>
                  <a:gd name="T34" fmla="*/ 15 w 777"/>
                  <a:gd name="T35" fmla="*/ 1 h 988"/>
                  <a:gd name="T36" fmla="*/ 14 w 777"/>
                  <a:gd name="T37" fmla="*/ 0 h 988"/>
                  <a:gd name="T38" fmla="*/ 14 w 777"/>
                  <a:gd name="T39" fmla="*/ 0 h 988"/>
                  <a:gd name="T40" fmla="*/ 13 w 777"/>
                  <a:gd name="T41" fmla="*/ 0 h 988"/>
                  <a:gd name="T42" fmla="*/ 12 w 777"/>
                  <a:gd name="T43" fmla="*/ 0 h 988"/>
                  <a:gd name="T44" fmla="*/ 11 w 777"/>
                  <a:gd name="T45" fmla="*/ 0 h 988"/>
                  <a:gd name="T46" fmla="*/ 9 w 777"/>
                  <a:gd name="T47" fmla="*/ 1 h 988"/>
                  <a:gd name="T48" fmla="*/ 8 w 777"/>
                  <a:gd name="T49" fmla="*/ 2 h 988"/>
                  <a:gd name="T50" fmla="*/ 6 w 777"/>
                  <a:gd name="T51" fmla="*/ 4 h 988"/>
                  <a:gd name="T52" fmla="*/ 5 w 777"/>
                  <a:gd name="T53" fmla="*/ 5 h 988"/>
                  <a:gd name="T54" fmla="*/ 3 w 777"/>
                  <a:gd name="T55" fmla="*/ 7 h 988"/>
                  <a:gd name="T56" fmla="*/ 2 w 777"/>
                  <a:gd name="T57" fmla="*/ 9 h 988"/>
                  <a:gd name="T58" fmla="*/ 1 w 777"/>
                  <a:gd name="T59" fmla="*/ 11 h 988"/>
                  <a:gd name="T60" fmla="*/ 1 w 777"/>
                  <a:gd name="T61" fmla="*/ 13 h 988"/>
                  <a:gd name="T62" fmla="*/ 0 w 777"/>
                  <a:gd name="T63" fmla="*/ 15 h 988"/>
                  <a:gd name="T64" fmla="*/ 0 w 777"/>
                  <a:gd name="T65" fmla="*/ 16 h 988"/>
                  <a:gd name="T66" fmla="*/ 0 w 777"/>
                  <a:gd name="T67" fmla="*/ 18 h 988"/>
                  <a:gd name="T68" fmla="*/ 1 w 777"/>
                  <a:gd name="T69" fmla="*/ 19 h 988"/>
                  <a:gd name="T70" fmla="*/ 1 w 777"/>
                  <a:gd name="T71" fmla="*/ 20 h 9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77" h="988">
                    <a:moveTo>
                      <a:pt x="69" y="967"/>
                    </a:moveTo>
                    <a:lnTo>
                      <a:pt x="121" y="988"/>
                    </a:lnTo>
                    <a:lnTo>
                      <a:pt x="181" y="988"/>
                    </a:lnTo>
                    <a:lnTo>
                      <a:pt x="248" y="969"/>
                    </a:lnTo>
                    <a:lnTo>
                      <a:pt x="319" y="933"/>
                    </a:lnTo>
                    <a:lnTo>
                      <a:pt x="394" y="881"/>
                    </a:lnTo>
                    <a:lnTo>
                      <a:pt x="469" y="815"/>
                    </a:lnTo>
                    <a:lnTo>
                      <a:pt x="542" y="734"/>
                    </a:lnTo>
                    <a:lnTo>
                      <a:pt x="610" y="642"/>
                    </a:lnTo>
                    <a:lnTo>
                      <a:pt x="669" y="545"/>
                    </a:lnTo>
                    <a:lnTo>
                      <a:pt x="717" y="448"/>
                    </a:lnTo>
                    <a:lnTo>
                      <a:pt x="750" y="353"/>
                    </a:lnTo>
                    <a:lnTo>
                      <a:pt x="770" y="265"/>
                    </a:lnTo>
                    <a:lnTo>
                      <a:pt x="777" y="185"/>
                    </a:lnTo>
                    <a:lnTo>
                      <a:pt x="768" y="116"/>
                    </a:lnTo>
                    <a:lnTo>
                      <a:pt x="760" y="86"/>
                    </a:lnTo>
                    <a:lnTo>
                      <a:pt x="746" y="60"/>
                    </a:lnTo>
                    <a:lnTo>
                      <a:pt x="728" y="39"/>
                    </a:lnTo>
                    <a:lnTo>
                      <a:pt x="707" y="20"/>
                    </a:lnTo>
                    <a:lnTo>
                      <a:pt x="683" y="7"/>
                    </a:lnTo>
                    <a:lnTo>
                      <a:pt x="655" y="0"/>
                    </a:lnTo>
                    <a:lnTo>
                      <a:pt x="596" y="0"/>
                    </a:lnTo>
                    <a:lnTo>
                      <a:pt x="529" y="19"/>
                    </a:lnTo>
                    <a:lnTo>
                      <a:pt x="456" y="54"/>
                    </a:lnTo>
                    <a:lnTo>
                      <a:pt x="382" y="107"/>
                    </a:lnTo>
                    <a:lnTo>
                      <a:pt x="307" y="174"/>
                    </a:lnTo>
                    <a:lnTo>
                      <a:pt x="236" y="252"/>
                    </a:lnTo>
                    <a:lnTo>
                      <a:pt x="167" y="346"/>
                    </a:lnTo>
                    <a:lnTo>
                      <a:pt x="108" y="443"/>
                    </a:lnTo>
                    <a:lnTo>
                      <a:pt x="61" y="542"/>
                    </a:lnTo>
                    <a:lnTo>
                      <a:pt x="26" y="635"/>
                    </a:lnTo>
                    <a:lnTo>
                      <a:pt x="6" y="723"/>
                    </a:lnTo>
                    <a:lnTo>
                      <a:pt x="0" y="804"/>
                    </a:lnTo>
                    <a:lnTo>
                      <a:pt x="9" y="872"/>
                    </a:lnTo>
                    <a:lnTo>
                      <a:pt x="31" y="928"/>
                    </a:lnTo>
                    <a:lnTo>
                      <a:pt x="69" y="967"/>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0230" name="Freeform 211"/>
              <p:cNvSpPr>
                <a:spLocks/>
              </p:cNvSpPr>
              <p:nvPr/>
            </p:nvSpPr>
            <p:spPr bwMode="auto">
              <a:xfrm>
                <a:off x="3390" y="2610"/>
                <a:ext cx="111" cy="141"/>
              </a:xfrm>
              <a:custGeom>
                <a:avLst/>
                <a:gdLst>
                  <a:gd name="T0" fmla="*/ 1 w 775"/>
                  <a:gd name="T1" fmla="*/ 20 h 988"/>
                  <a:gd name="T2" fmla="*/ 2 w 775"/>
                  <a:gd name="T3" fmla="*/ 20 h 988"/>
                  <a:gd name="T4" fmla="*/ 4 w 775"/>
                  <a:gd name="T5" fmla="*/ 20 h 988"/>
                  <a:gd name="T6" fmla="*/ 5 w 775"/>
                  <a:gd name="T7" fmla="*/ 20 h 988"/>
                  <a:gd name="T8" fmla="*/ 7 w 775"/>
                  <a:gd name="T9" fmla="*/ 19 h 988"/>
                  <a:gd name="T10" fmla="*/ 8 w 775"/>
                  <a:gd name="T11" fmla="*/ 18 h 988"/>
                  <a:gd name="T12" fmla="*/ 10 w 775"/>
                  <a:gd name="T13" fmla="*/ 17 h 988"/>
                  <a:gd name="T14" fmla="*/ 11 w 775"/>
                  <a:gd name="T15" fmla="*/ 15 h 988"/>
                  <a:gd name="T16" fmla="*/ 12 w 775"/>
                  <a:gd name="T17" fmla="*/ 13 h 988"/>
                  <a:gd name="T18" fmla="*/ 14 w 775"/>
                  <a:gd name="T19" fmla="*/ 11 h 988"/>
                  <a:gd name="T20" fmla="*/ 15 w 775"/>
                  <a:gd name="T21" fmla="*/ 9 h 988"/>
                  <a:gd name="T22" fmla="*/ 15 w 775"/>
                  <a:gd name="T23" fmla="*/ 7 h 988"/>
                  <a:gd name="T24" fmla="*/ 16 w 775"/>
                  <a:gd name="T25" fmla="*/ 5 h 988"/>
                  <a:gd name="T26" fmla="*/ 16 w 775"/>
                  <a:gd name="T27" fmla="*/ 4 h 988"/>
                  <a:gd name="T28" fmla="*/ 16 w 775"/>
                  <a:gd name="T29" fmla="*/ 3 h 988"/>
                  <a:gd name="T30" fmla="*/ 16 w 775"/>
                  <a:gd name="T31" fmla="*/ 2 h 988"/>
                  <a:gd name="T32" fmla="*/ 15 w 775"/>
                  <a:gd name="T33" fmla="*/ 2 h 988"/>
                  <a:gd name="T34" fmla="*/ 15 w 775"/>
                  <a:gd name="T35" fmla="*/ 1 h 988"/>
                  <a:gd name="T36" fmla="*/ 15 w 775"/>
                  <a:gd name="T37" fmla="*/ 1 h 988"/>
                  <a:gd name="T38" fmla="*/ 14 w 775"/>
                  <a:gd name="T39" fmla="*/ 0 h 988"/>
                  <a:gd name="T40" fmla="*/ 14 w 775"/>
                  <a:gd name="T41" fmla="*/ 0 h 988"/>
                  <a:gd name="T42" fmla="*/ 13 w 775"/>
                  <a:gd name="T43" fmla="*/ 0 h 988"/>
                  <a:gd name="T44" fmla="*/ 12 w 775"/>
                  <a:gd name="T45" fmla="*/ 0 h 988"/>
                  <a:gd name="T46" fmla="*/ 11 w 775"/>
                  <a:gd name="T47" fmla="*/ 0 h 988"/>
                  <a:gd name="T48" fmla="*/ 9 w 775"/>
                  <a:gd name="T49" fmla="*/ 1 h 988"/>
                  <a:gd name="T50" fmla="*/ 8 w 775"/>
                  <a:gd name="T51" fmla="*/ 2 h 988"/>
                  <a:gd name="T52" fmla="*/ 6 w 775"/>
                  <a:gd name="T53" fmla="*/ 3 h 988"/>
                  <a:gd name="T54" fmla="*/ 5 w 775"/>
                  <a:gd name="T55" fmla="*/ 5 h 988"/>
                  <a:gd name="T56" fmla="*/ 3 w 775"/>
                  <a:gd name="T57" fmla="*/ 7 h 988"/>
                  <a:gd name="T58" fmla="*/ 2 w 775"/>
                  <a:gd name="T59" fmla="*/ 9 h 988"/>
                  <a:gd name="T60" fmla="*/ 1 w 775"/>
                  <a:gd name="T61" fmla="*/ 11 h 988"/>
                  <a:gd name="T62" fmla="*/ 1 w 775"/>
                  <a:gd name="T63" fmla="*/ 13 h 988"/>
                  <a:gd name="T64" fmla="*/ 0 w 775"/>
                  <a:gd name="T65" fmla="*/ 15 h 988"/>
                  <a:gd name="T66" fmla="*/ 0 w 775"/>
                  <a:gd name="T67" fmla="*/ 16 h 988"/>
                  <a:gd name="T68" fmla="*/ 0 w 775"/>
                  <a:gd name="T69" fmla="*/ 18 h 988"/>
                  <a:gd name="T70" fmla="*/ 1 w 775"/>
                  <a:gd name="T71" fmla="*/ 19 h 988"/>
                  <a:gd name="T72" fmla="*/ 1 w 775"/>
                  <a:gd name="T73" fmla="*/ 20 h 9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75" h="988">
                    <a:moveTo>
                      <a:pt x="68" y="967"/>
                    </a:moveTo>
                    <a:lnTo>
                      <a:pt x="120" y="988"/>
                    </a:lnTo>
                    <a:lnTo>
                      <a:pt x="181" y="988"/>
                    </a:lnTo>
                    <a:lnTo>
                      <a:pt x="247" y="968"/>
                    </a:lnTo>
                    <a:lnTo>
                      <a:pt x="318" y="933"/>
                    </a:lnTo>
                    <a:lnTo>
                      <a:pt x="393" y="881"/>
                    </a:lnTo>
                    <a:lnTo>
                      <a:pt x="468" y="815"/>
                    </a:lnTo>
                    <a:lnTo>
                      <a:pt x="540" y="734"/>
                    </a:lnTo>
                    <a:lnTo>
                      <a:pt x="608" y="642"/>
                    </a:lnTo>
                    <a:lnTo>
                      <a:pt x="669" y="544"/>
                    </a:lnTo>
                    <a:lnTo>
                      <a:pt x="715" y="446"/>
                    </a:lnTo>
                    <a:lnTo>
                      <a:pt x="749" y="352"/>
                    </a:lnTo>
                    <a:lnTo>
                      <a:pt x="769" y="265"/>
                    </a:lnTo>
                    <a:lnTo>
                      <a:pt x="775" y="184"/>
                    </a:lnTo>
                    <a:lnTo>
                      <a:pt x="774" y="149"/>
                    </a:lnTo>
                    <a:lnTo>
                      <a:pt x="767" y="116"/>
                    </a:lnTo>
                    <a:lnTo>
                      <a:pt x="757" y="86"/>
                    </a:lnTo>
                    <a:lnTo>
                      <a:pt x="744" y="60"/>
                    </a:lnTo>
                    <a:lnTo>
                      <a:pt x="728" y="38"/>
                    </a:lnTo>
                    <a:lnTo>
                      <a:pt x="706" y="20"/>
                    </a:lnTo>
                    <a:lnTo>
                      <a:pt x="682" y="6"/>
                    </a:lnTo>
                    <a:lnTo>
                      <a:pt x="655" y="0"/>
                    </a:lnTo>
                    <a:lnTo>
                      <a:pt x="593" y="0"/>
                    </a:lnTo>
                    <a:lnTo>
                      <a:pt x="526" y="18"/>
                    </a:lnTo>
                    <a:lnTo>
                      <a:pt x="456" y="53"/>
                    </a:lnTo>
                    <a:lnTo>
                      <a:pt x="382" y="105"/>
                    </a:lnTo>
                    <a:lnTo>
                      <a:pt x="307" y="171"/>
                    </a:lnTo>
                    <a:lnTo>
                      <a:pt x="235" y="252"/>
                    </a:lnTo>
                    <a:lnTo>
                      <a:pt x="165" y="345"/>
                    </a:lnTo>
                    <a:lnTo>
                      <a:pt x="107" y="442"/>
                    </a:lnTo>
                    <a:lnTo>
                      <a:pt x="59" y="540"/>
                    </a:lnTo>
                    <a:lnTo>
                      <a:pt x="26" y="634"/>
                    </a:lnTo>
                    <a:lnTo>
                      <a:pt x="5" y="723"/>
                    </a:lnTo>
                    <a:lnTo>
                      <a:pt x="0" y="802"/>
                    </a:lnTo>
                    <a:lnTo>
                      <a:pt x="8" y="872"/>
                    </a:lnTo>
                    <a:lnTo>
                      <a:pt x="30" y="926"/>
                    </a:lnTo>
                    <a:lnTo>
                      <a:pt x="68" y="967"/>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0231" name="Freeform 212"/>
              <p:cNvSpPr>
                <a:spLocks/>
              </p:cNvSpPr>
              <p:nvPr/>
            </p:nvSpPr>
            <p:spPr bwMode="auto">
              <a:xfrm>
                <a:off x="3209" y="2549"/>
                <a:ext cx="74" cy="88"/>
              </a:xfrm>
              <a:custGeom>
                <a:avLst/>
                <a:gdLst>
                  <a:gd name="T0" fmla="*/ 4 w 519"/>
                  <a:gd name="T1" fmla="*/ 0 h 612"/>
                  <a:gd name="T2" fmla="*/ 5 w 519"/>
                  <a:gd name="T3" fmla="*/ 0 h 612"/>
                  <a:gd name="T4" fmla="*/ 6 w 519"/>
                  <a:gd name="T5" fmla="*/ 1 h 612"/>
                  <a:gd name="T6" fmla="*/ 7 w 519"/>
                  <a:gd name="T7" fmla="*/ 2 h 612"/>
                  <a:gd name="T8" fmla="*/ 8 w 519"/>
                  <a:gd name="T9" fmla="*/ 3 h 612"/>
                  <a:gd name="T10" fmla="*/ 9 w 519"/>
                  <a:gd name="T11" fmla="*/ 4 h 612"/>
                  <a:gd name="T12" fmla="*/ 10 w 519"/>
                  <a:gd name="T13" fmla="*/ 5 h 612"/>
                  <a:gd name="T14" fmla="*/ 10 w 519"/>
                  <a:gd name="T15" fmla="*/ 6 h 612"/>
                  <a:gd name="T16" fmla="*/ 10 w 519"/>
                  <a:gd name="T17" fmla="*/ 6 h 612"/>
                  <a:gd name="T18" fmla="*/ 11 w 519"/>
                  <a:gd name="T19" fmla="*/ 7 h 612"/>
                  <a:gd name="T20" fmla="*/ 11 w 519"/>
                  <a:gd name="T21" fmla="*/ 9 h 612"/>
                  <a:gd name="T22" fmla="*/ 10 w 519"/>
                  <a:gd name="T23" fmla="*/ 11 h 612"/>
                  <a:gd name="T24" fmla="*/ 10 w 519"/>
                  <a:gd name="T25" fmla="*/ 11 h 612"/>
                  <a:gd name="T26" fmla="*/ 9 w 519"/>
                  <a:gd name="T27" fmla="*/ 12 h 612"/>
                  <a:gd name="T28" fmla="*/ 9 w 519"/>
                  <a:gd name="T29" fmla="*/ 12 h 612"/>
                  <a:gd name="T30" fmla="*/ 8 w 519"/>
                  <a:gd name="T31" fmla="*/ 13 h 612"/>
                  <a:gd name="T32" fmla="*/ 7 w 519"/>
                  <a:gd name="T33" fmla="*/ 13 h 612"/>
                  <a:gd name="T34" fmla="*/ 4 w 519"/>
                  <a:gd name="T35" fmla="*/ 13 h 612"/>
                  <a:gd name="T36" fmla="*/ 4 w 519"/>
                  <a:gd name="T37" fmla="*/ 13 h 612"/>
                  <a:gd name="T38" fmla="*/ 3 w 519"/>
                  <a:gd name="T39" fmla="*/ 12 h 612"/>
                  <a:gd name="T40" fmla="*/ 2 w 519"/>
                  <a:gd name="T41" fmla="*/ 12 h 612"/>
                  <a:gd name="T42" fmla="*/ 1 w 519"/>
                  <a:gd name="T43" fmla="*/ 11 h 612"/>
                  <a:gd name="T44" fmla="*/ 0 w 519"/>
                  <a:gd name="T45" fmla="*/ 10 h 612"/>
                  <a:gd name="T46" fmla="*/ 0 w 519"/>
                  <a:gd name="T47" fmla="*/ 9 h 612"/>
                  <a:gd name="T48" fmla="*/ 0 w 519"/>
                  <a:gd name="T49" fmla="*/ 8 h 612"/>
                  <a:gd name="T50" fmla="*/ 0 w 519"/>
                  <a:gd name="T51" fmla="*/ 7 h 612"/>
                  <a:gd name="T52" fmla="*/ 4 w 519"/>
                  <a:gd name="T53" fmla="*/ 0 h 6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19" h="612">
                    <a:moveTo>
                      <a:pt x="180" y="0"/>
                    </a:moveTo>
                    <a:lnTo>
                      <a:pt x="247" y="24"/>
                    </a:lnTo>
                    <a:lnTo>
                      <a:pt x="299" y="48"/>
                    </a:lnTo>
                    <a:lnTo>
                      <a:pt x="355" y="85"/>
                    </a:lnTo>
                    <a:lnTo>
                      <a:pt x="411" y="133"/>
                    </a:lnTo>
                    <a:lnTo>
                      <a:pt x="462" y="194"/>
                    </a:lnTo>
                    <a:lnTo>
                      <a:pt x="484" y="231"/>
                    </a:lnTo>
                    <a:lnTo>
                      <a:pt x="499" y="270"/>
                    </a:lnTo>
                    <a:lnTo>
                      <a:pt x="512" y="316"/>
                    </a:lnTo>
                    <a:lnTo>
                      <a:pt x="519" y="365"/>
                    </a:lnTo>
                    <a:lnTo>
                      <a:pt x="519" y="453"/>
                    </a:lnTo>
                    <a:lnTo>
                      <a:pt x="499" y="517"/>
                    </a:lnTo>
                    <a:lnTo>
                      <a:pt x="485" y="542"/>
                    </a:lnTo>
                    <a:lnTo>
                      <a:pt x="466" y="563"/>
                    </a:lnTo>
                    <a:lnTo>
                      <a:pt x="423" y="590"/>
                    </a:lnTo>
                    <a:lnTo>
                      <a:pt x="373" y="605"/>
                    </a:lnTo>
                    <a:lnTo>
                      <a:pt x="320" y="612"/>
                    </a:lnTo>
                    <a:lnTo>
                      <a:pt x="220" y="612"/>
                    </a:lnTo>
                    <a:lnTo>
                      <a:pt x="175" y="606"/>
                    </a:lnTo>
                    <a:lnTo>
                      <a:pt x="130" y="590"/>
                    </a:lnTo>
                    <a:lnTo>
                      <a:pt x="89" y="564"/>
                    </a:lnTo>
                    <a:lnTo>
                      <a:pt x="52" y="532"/>
                    </a:lnTo>
                    <a:lnTo>
                      <a:pt x="23" y="494"/>
                    </a:lnTo>
                    <a:lnTo>
                      <a:pt x="6" y="452"/>
                    </a:lnTo>
                    <a:lnTo>
                      <a:pt x="0" y="408"/>
                    </a:lnTo>
                    <a:lnTo>
                      <a:pt x="12" y="365"/>
                    </a:lnTo>
                    <a:lnTo>
                      <a:pt x="180" y="0"/>
                    </a:lnTo>
                    <a:close/>
                  </a:path>
                </a:pathLst>
              </a:custGeom>
              <a:solidFill>
                <a:srgbClr val="F0F0F0"/>
              </a:solidFill>
              <a:ln w="9525">
                <a:solidFill>
                  <a:srgbClr val="FF9900"/>
                </a:solidFill>
                <a:round/>
                <a:headEnd/>
                <a:tailEnd/>
              </a:ln>
            </p:spPr>
            <p:txBody>
              <a:bodyPr/>
              <a:lstStyle/>
              <a:p>
                <a:endParaRPr lang="el-GR"/>
              </a:p>
            </p:txBody>
          </p:sp>
          <p:sp>
            <p:nvSpPr>
              <p:cNvPr id="50232" name="Freeform 213"/>
              <p:cNvSpPr>
                <a:spLocks/>
              </p:cNvSpPr>
              <p:nvPr/>
            </p:nvSpPr>
            <p:spPr bwMode="auto">
              <a:xfrm>
                <a:off x="3209" y="2549"/>
                <a:ext cx="74" cy="88"/>
              </a:xfrm>
              <a:custGeom>
                <a:avLst/>
                <a:gdLst>
                  <a:gd name="T0" fmla="*/ 4 w 519"/>
                  <a:gd name="T1" fmla="*/ 0 h 612"/>
                  <a:gd name="T2" fmla="*/ 5 w 519"/>
                  <a:gd name="T3" fmla="*/ 0 h 612"/>
                  <a:gd name="T4" fmla="*/ 6 w 519"/>
                  <a:gd name="T5" fmla="*/ 1 h 612"/>
                  <a:gd name="T6" fmla="*/ 7 w 519"/>
                  <a:gd name="T7" fmla="*/ 2 h 612"/>
                  <a:gd name="T8" fmla="*/ 8 w 519"/>
                  <a:gd name="T9" fmla="*/ 3 h 612"/>
                  <a:gd name="T10" fmla="*/ 9 w 519"/>
                  <a:gd name="T11" fmla="*/ 4 h 612"/>
                  <a:gd name="T12" fmla="*/ 10 w 519"/>
                  <a:gd name="T13" fmla="*/ 5 h 612"/>
                  <a:gd name="T14" fmla="*/ 10 w 519"/>
                  <a:gd name="T15" fmla="*/ 6 h 612"/>
                  <a:gd name="T16" fmla="*/ 10 w 519"/>
                  <a:gd name="T17" fmla="*/ 6 h 612"/>
                  <a:gd name="T18" fmla="*/ 11 w 519"/>
                  <a:gd name="T19" fmla="*/ 7 h 612"/>
                  <a:gd name="T20" fmla="*/ 11 w 519"/>
                  <a:gd name="T21" fmla="*/ 9 h 612"/>
                  <a:gd name="T22" fmla="*/ 10 w 519"/>
                  <a:gd name="T23" fmla="*/ 11 h 612"/>
                  <a:gd name="T24" fmla="*/ 10 w 519"/>
                  <a:gd name="T25" fmla="*/ 11 h 612"/>
                  <a:gd name="T26" fmla="*/ 9 w 519"/>
                  <a:gd name="T27" fmla="*/ 12 h 612"/>
                  <a:gd name="T28" fmla="*/ 9 w 519"/>
                  <a:gd name="T29" fmla="*/ 12 h 612"/>
                  <a:gd name="T30" fmla="*/ 8 w 519"/>
                  <a:gd name="T31" fmla="*/ 13 h 612"/>
                  <a:gd name="T32" fmla="*/ 7 w 519"/>
                  <a:gd name="T33" fmla="*/ 13 h 612"/>
                  <a:gd name="T34" fmla="*/ 4 w 519"/>
                  <a:gd name="T35" fmla="*/ 13 h 612"/>
                  <a:gd name="T36" fmla="*/ 4 w 519"/>
                  <a:gd name="T37" fmla="*/ 13 h 612"/>
                  <a:gd name="T38" fmla="*/ 3 w 519"/>
                  <a:gd name="T39" fmla="*/ 12 h 612"/>
                  <a:gd name="T40" fmla="*/ 2 w 519"/>
                  <a:gd name="T41" fmla="*/ 12 h 612"/>
                  <a:gd name="T42" fmla="*/ 1 w 519"/>
                  <a:gd name="T43" fmla="*/ 11 h 612"/>
                  <a:gd name="T44" fmla="*/ 0 w 519"/>
                  <a:gd name="T45" fmla="*/ 10 h 612"/>
                  <a:gd name="T46" fmla="*/ 0 w 519"/>
                  <a:gd name="T47" fmla="*/ 9 h 612"/>
                  <a:gd name="T48" fmla="*/ 0 w 519"/>
                  <a:gd name="T49" fmla="*/ 8 h 612"/>
                  <a:gd name="T50" fmla="*/ 0 w 519"/>
                  <a:gd name="T51" fmla="*/ 7 h 6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19" h="612">
                    <a:moveTo>
                      <a:pt x="180" y="0"/>
                    </a:moveTo>
                    <a:lnTo>
                      <a:pt x="247" y="24"/>
                    </a:lnTo>
                    <a:lnTo>
                      <a:pt x="299" y="48"/>
                    </a:lnTo>
                    <a:lnTo>
                      <a:pt x="355" y="85"/>
                    </a:lnTo>
                    <a:lnTo>
                      <a:pt x="411" y="133"/>
                    </a:lnTo>
                    <a:lnTo>
                      <a:pt x="462" y="194"/>
                    </a:lnTo>
                    <a:lnTo>
                      <a:pt x="484" y="231"/>
                    </a:lnTo>
                    <a:lnTo>
                      <a:pt x="499" y="270"/>
                    </a:lnTo>
                    <a:lnTo>
                      <a:pt x="512" y="316"/>
                    </a:lnTo>
                    <a:lnTo>
                      <a:pt x="519" y="365"/>
                    </a:lnTo>
                    <a:lnTo>
                      <a:pt x="519" y="453"/>
                    </a:lnTo>
                    <a:lnTo>
                      <a:pt x="499" y="517"/>
                    </a:lnTo>
                    <a:lnTo>
                      <a:pt x="485" y="542"/>
                    </a:lnTo>
                    <a:lnTo>
                      <a:pt x="466" y="563"/>
                    </a:lnTo>
                    <a:lnTo>
                      <a:pt x="423" y="590"/>
                    </a:lnTo>
                    <a:lnTo>
                      <a:pt x="373" y="605"/>
                    </a:lnTo>
                    <a:lnTo>
                      <a:pt x="320" y="612"/>
                    </a:lnTo>
                    <a:lnTo>
                      <a:pt x="220" y="612"/>
                    </a:lnTo>
                    <a:lnTo>
                      <a:pt x="175" y="606"/>
                    </a:lnTo>
                    <a:lnTo>
                      <a:pt x="130" y="590"/>
                    </a:lnTo>
                    <a:lnTo>
                      <a:pt x="89" y="564"/>
                    </a:lnTo>
                    <a:lnTo>
                      <a:pt x="52" y="532"/>
                    </a:lnTo>
                    <a:lnTo>
                      <a:pt x="23" y="494"/>
                    </a:lnTo>
                    <a:lnTo>
                      <a:pt x="6" y="452"/>
                    </a:lnTo>
                    <a:lnTo>
                      <a:pt x="0" y="408"/>
                    </a:lnTo>
                    <a:lnTo>
                      <a:pt x="12" y="365"/>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0233" name="Freeform 214"/>
              <p:cNvSpPr>
                <a:spLocks/>
              </p:cNvSpPr>
              <p:nvPr/>
            </p:nvSpPr>
            <p:spPr bwMode="auto">
              <a:xfrm>
                <a:off x="3032" y="2409"/>
                <a:ext cx="239" cy="194"/>
              </a:xfrm>
              <a:custGeom>
                <a:avLst/>
                <a:gdLst>
                  <a:gd name="T0" fmla="*/ 25 w 1674"/>
                  <a:gd name="T1" fmla="*/ 7 h 1360"/>
                  <a:gd name="T2" fmla="*/ 25 w 1674"/>
                  <a:gd name="T3" fmla="*/ 6 h 1360"/>
                  <a:gd name="T4" fmla="*/ 26 w 1674"/>
                  <a:gd name="T5" fmla="*/ 6 h 1360"/>
                  <a:gd name="T6" fmla="*/ 29 w 1674"/>
                  <a:gd name="T7" fmla="*/ 6 h 1360"/>
                  <a:gd name="T8" fmla="*/ 33 w 1674"/>
                  <a:gd name="T9" fmla="*/ 7 h 1360"/>
                  <a:gd name="T10" fmla="*/ 34 w 1674"/>
                  <a:gd name="T11" fmla="*/ 7 h 1360"/>
                  <a:gd name="T12" fmla="*/ 34 w 1674"/>
                  <a:gd name="T13" fmla="*/ 7 h 1360"/>
                  <a:gd name="T14" fmla="*/ 33 w 1674"/>
                  <a:gd name="T15" fmla="*/ 6 h 1360"/>
                  <a:gd name="T16" fmla="*/ 32 w 1674"/>
                  <a:gd name="T17" fmla="*/ 4 h 1360"/>
                  <a:gd name="T18" fmla="*/ 30 w 1674"/>
                  <a:gd name="T19" fmla="*/ 1 h 1360"/>
                  <a:gd name="T20" fmla="*/ 29 w 1674"/>
                  <a:gd name="T21" fmla="*/ 1 h 1360"/>
                  <a:gd name="T22" fmla="*/ 27 w 1674"/>
                  <a:gd name="T23" fmla="*/ 0 h 1360"/>
                  <a:gd name="T24" fmla="*/ 25 w 1674"/>
                  <a:gd name="T25" fmla="*/ 0 h 1360"/>
                  <a:gd name="T26" fmla="*/ 22 w 1674"/>
                  <a:gd name="T27" fmla="*/ 1 h 1360"/>
                  <a:gd name="T28" fmla="*/ 22 w 1674"/>
                  <a:gd name="T29" fmla="*/ 1 h 1360"/>
                  <a:gd name="T30" fmla="*/ 18 w 1674"/>
                  <a:gd name="T31" fmla="*/ 1 h 1360"/>
                  <a:gd name="T32" fmla="*/ 14 w 1674"/>
                  <a:gd name="T33" fmla="*/ 3 h 1360"/>
                  <a:gd name="T34" fmla="*/ 9 w 1674"/>
                  <a:gd name="T35" fmla="*/ 4 h 1360"/>
                  <a:gd name="T36" fmla="*/ 10 w 1674"/>
                  <a:gd name="T37" fmla="*/ 6 h 1360"/>
                  <a:gd name="T38" fmla="*/ 8 w 1674"/>
                  <a:gd name="T39" fmla="*/ 8 h 1360"/>
                  <a:gd name="T40" fmla="*/ 6 w 1674"/>
                  <a:gd name="T41" fmla="*/ 9 h 1360"/>
                  <a:gd name="T42" fmla="*/ 5 w 1674"/>
                  <a:gd name="T43" fmla="*/ 9 h 1360"/>
                  <a:gd name="T44" fmla="*/ 3 w 1674"/>
                  <a:gd name="T45" fmla="*/ 10 h 1360"/>
                  <a:gd name="T46" fmla="*/ 7 w 1674"/>
                  <a:gd name="T47" fmla="*/ 12 h 1360"/>
                  <a:gd name="T48" fmla="*/ 3 w 1674"/>
                  <a:gd name="T49" fmla="*/ 13 h 1360"/>
                  <a:gd name="T50" fmla="*/ 1 w 1674"/>
                  <a:gd name="T51" fmla="*/ 13 h 1360"/>
                  <a:gd name="T52" fmla="*/ 0 w 1674"/>
                  <a:gd name="T53" fmla="*/ 14 h 1360"/>
                  <a:gd name="T54" fmla="*/ 0 w 1674"/>
                  <a:gd name="T55" fmla="*/ 17 h 1360"/>
                  <a:gd name="T56" fmla="*/ 0 w 1674"/>
                  <a:gd name="T57" fmla="*/ 17 h 1360"/>
                  <a:gd name="T58" fmla="*/ 0 w 1674"/>
                  <a:gd name="T59" fmla="*/ 15 h 1360"/>
                  <a:gd name="T60" fmla="*/ 1 w 1674"/>
                  <a:gd name="T61" fmla="*/ 15 h 1360"/>
                  <a:gd name="T62" fmla="*/ 3 w 1674"/>
                  <a:gd name="T63" fmla="*/ 15 h 1360"/>
                  <a:gd name="T64" fmla="*/ 4 w 1674"/>
                  <a:gd name="T65" fmla="*/ 16 h 1360"/>
                  <a:gd name="T66" fmla="*/ 2 w 1674"/>
                  <a:gd name="T67" fmla="*/ 17 h 1360"/>
                  <a:gd name="T68" fmla="*/ 2 w 1674"/>
                  <a:gd name="T69" fmla="*/ 18 h 1360"/>
                  <a:gd name="T70" fmla="*/ 3 w 1674"/>
                  <a:gd name="T71" fmla="*/ 22 h 1360"/>
                  <a:gd name="T72" fmla="*/ 3 w 1674"/>
                  <a:gd name="T73" fmla="*/ 23 h 1360"/>
                  <a:gd name="T74" fmla="*/ 3 w 1674"/>
                  <a:gd name="T75" fmla="*/ 25 h 1360"/>
                  <a:gd name="T76" fmla="*/ 5 w 1674"/>
                  <a:gd name="T77" fmla="*/ 26 h 1360"/>
                  <a:gd name="T78" fmla="*/ 5 w 1674"/>
                  <a:gd name="T79" fmla="*/ 28 h 1360"/>
                  <a:gd name="T80" fmla="*/ 5 w 1674"/>
                  <a:gd name="T81" fmla="*/ 27 h 1360"/>
                  <a:gd name="T82" fmla="*/ 7 w 1674"/>
                  <a:gd name="T83" fmla="*/ 27 h 1360"/>
                  <a:gd name="T84" fmla="*/ 8 w 1674"/>
                  <a:gd name="T85" fmla="*/ 26 h 1360"/>
                  <a:gd name="T86" fmla="*/ 8 w 1674"/>
                  <a:gd name="T87" fmla="*/ 24 h 1360"/>
                  <a:gd name="T88" fmla="*/ 10 w 1674"/>
                  <a:gd name="T89" fmla="*/ 21 h 1360"/>
                  <a:gd name="T90" fmla="*/ 7 w 1674"/>
                  <a:gd name="T91" fmla="*/ 18 h 1360"/>
                  <a:gd name="T92" fmla="*/ 7 w 1674"/>
                  <a:gd name="T93" fmla="*/ 15 h 1360"/>
                  <a:gd name="T94" fmla="*/ 10 w 1674"/>
                  <a:gd name="T95" fmla="*/ 15 h 1360"/>
                  <a:gd name="T96" fmla="*/ 11 w 1674"/>
                  <a:gd name="T97" fmla="*/ 18 h 1360"/>
                  <a:gd name="T98" fmla="*/ 14 w 1674"/>
                  <a:gd name="T99" fmla="*/ 13 h 1360"/>
                  <a:gd name="T100" fmla="*/ 15 w 1674"/>
                  <a:gd name="T101" fmla="*/ 12 h 1360"/>
                  <a:gd name="T102" fmla="*/ 16 w 1674"/>
                  <a:gd name="T103" fmla="*/ 10 h 1360"/>
                  <a:gd name="T104" fmla="*/ 21 w 1674"/>
                  <a:gd name="T105" fmla="*/ 9 h 1360"/>
                  <a:gd name="T106" fmla="*/ 25 w 1674"/>
                  <a:gd name="T107" fmla="*/ 7 h 13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74" h="1360">
                    <a:moveTo>
                      <a:pt x="1210" y="358"/>
                    </a:moveTo>
                    <a:lnTo>
                      <a:pt x="1210" y="337"/>
                    </a:lnTo>
                    <a:lnTo>
                      <a:pt x="1216" y="318"/>
                    </a:lnTo>
                    <a:lnTo>
                      <a:pt x="1228" y="300"/>
                    </a:lnTo>
                    <a:lnTo>
                      <a:pt x="1252" y="284"/>
                    </a:lnTo>
                    <a:lnTo>
                      <a:pt x="1293" y="276"/>
                    </a:lnTo>
                    <a:lnTo>
                      <a:pt x="1351" y="279"/>
                    </a:lnTo>
                    <a:lnTo>
                      <a:pt x="1430" y="300"/>
                    </a:lnTo>
                    <a:lnTo>
                      <a:pt x="1559" y="337"/>
                    </a:lnTo>
                    <a:lnTo>
                      <a:pt x="1634" y="353"/>
                    </a:lnTo>
                    <a:lnTo>
                      <a:pt x="1668" y="352"/>
                    </a:lnTo>
                    <a:lnTo>
                      <a:pt x="1674" y="346"/>
                    </a:lnTo>
                    <a:lnTo>
                      <a:pt x="1673" y="339"/>
                    </a:lnTo>
                    <a:lnTo>
                      <a:pt x="1658" y="320"/>
                    </a:lnTo>
                    <a:lnTo>
                      <a:pt x="1633" y="302"/>
                    </a:lnTo>
                    <a:lnTo>
                      <a:pt x="1600" y="279"/>
                    </a:lnTo>
                    <a:lnTo>
                      <a:pt x="1583" y="229"/>
                    </a:lnTo>
                    <a:lnTo>
                      <a:pt x="1558" y="179"/>
                    </a:lnTo>
                    <a:lnTo>
                      <a:pt x="1523" y="125"/>
                    </a:lnTo>
                    <a:lnTo>
                      <a:pt x="1475" y="70"/>
                    </a:lnTo>
                    <a:lnTo>
                      <a:pt x="1446" y="46"/>
                    </a:lnTo>
                    <a:lnTo>
                      <a:pt x="1413" y="27"/>
                    </a:lnTo>
                    <a:lnTo>
                      <a:pt x="1378" y="12"/>
                    </a:lnTo>
                    <a:lnTo>
                      <a:pt x="1338" y="3"/>
                    </a:lnTo>
                    <a:lnTo>
                      <a:pt x="1296" y="0"/>
                    </a:lnTo>
                    <a:lnTo>
                      <a:pt x="1249" y="6"/>
                    </a:lnTo>
                    <a:lnTo>
                      <a:pt x="1060" y="45"/>
                    </a:lnTo>
                    <a:lnTo>
                      <a:pt x="1055" y="46"/>
                    </a:lnTo>
                    <a:lnTo>
                      <a:pt x="1059" y="46"/>
                    </a:lnTo>
                    <a:lnTo>
                      <a:pt x="1067" y="45"/>
                    </a:lnTo>
                    <a:lnTo>
                      <a:pt x="819" y="33"/>
                    </a:lnTo>
                    <a:lnTo>
                      <a:pt x="897" y="72"/>
                    </a:lnTo>
                    <a:lnTo>
                      <a:pt x="728" y="85"/>
                    </a:lnTo>
                    <a:lnTo>
                      <a:pt x="676" y="150"/>
                    </a:lnTo>
                    <a:lnTo>
                      <a:pt x="584" y="176"/>
                    </a:lnTo>
                    <a:lnTo>
                      <a:pt x="455" y="176"/>
                    </a:lnTo>
                    <a:lnTo>
                      <a:pt x="364" y="279"/>
                    </a:lnTo>
                    <a:lnTo>
                      <a:pt x="493" y="305"/>
                    </a:lnTo>
                    <a:lnTo>
                      <a:pt x="376" y="319"/>
                    </a:lnTo>
                    <a:lnTo>
                      <a:pt x="402" y="397"/>
                    </a:lnTo>
                    <a:lnTo>
                      <a:pt x="370" y="402"/>
                    </a:lnTo>
                    <a:lnTo>
                      <a:pt x="300" y="421"/>
                    </a:lnTo>
                    <a:lnTo>
                      <a:pt x="260" y="436"/>
                    </a:lnTo>
                    <a:lnTo>
                      <a:pt x="221" y="457"/>
                    </a:lnTo>
                    <a:lnTo>
                      <a:pt x="188" y="483"/>
                    </a:lnTo>
                    <a:lnTo>
                      <a:pt x="168" y="515"/>
                    </a:lnTo>
                    <a:lnTo>
                      <a:pt x="233" y="515"/>
                    </a:lnTo>
                    <a:lnTo>
                      <a:pt x="364" y="566"/>
                    </a:lnTo>
                    <a:lnTo>
                      <a:pt x="168" y="632"/>
                    </a:lnTo>
                    <a:lnTo>
                      <a:pt x="138" y="629"/>
                    </a:lnTo>
                    <a:lnTo>
                      <a:pt x="75" y="633"/>
                    </a:lnTo>
                    <a:lnTo>
                      <a:pt x="43" y="641"/>
                    </a:lnTo>
                    <a:lnTo>
                      <a:pt x="15" y="658"/>
                    </a:lnTo>
                    <a:lnTo>
                      <a:pt x="0" y="684"/>
                    </a:lnTo>
                    <a:lnTo>
                      <a:pt x="0" y="721"/>
                    </a:lnTo>
                    <a:lnTo>
                      <a:pt x="22" y="818"/>
                    </a:lnTo>
                    <a:lnTo>
                      <a:pt x="25" y="827"/>
                    </a:lnTo>
                    <a:lnTo>
                      <a:pt x="20" y="810"/>
                    </a:lnTo>
                    <a:lnTo>
                      <a:pt x="13" y="774"/>
                    </a:lnTo>
                    <a:lnTo>
                      <a:pt x="15" y="754"/>
                    </a:lnTo>
                    <a:lnTo>
                      <a:pt x="25" y="739"/>
                    </a:lnTo>
                    <a:lnTo>
                      <a:pt x="45" y="726"/>
                    </a:lnTo>
                    <a:lnTo>
                      <a:pt x="77" y="721"/>
                    </a:lnTo>
                    <a:lnTo>
                      <a:pt x="143" y="732"/>
                    </a:lnTo>
                    <a:lnTo>
                      <a:pt x="187" y="754"/>
                    </a:lnTo>
                    <a:lnTo>
                      <a:pt x="212" y="776"/>
                    </a:lnTo>
                    <a:lnTo>
                      <a:pt x="220" y="787"/>
                    </a:lnTo>
                    <a:lnTo>
                      <a:pt x="117" y="827"/>
                    </a:lnTo>
                    <a:lnTo>
                      <a:pt x="207" y="878"/>
                    </a:lnTo>
                    <a:lnTo>
                      <a:pt x="91" y="891"/>
                    </a:lnTo>
                    <a:lnTo>
                      <a:pt x="143" y="982"/>
                    </a:lnTo>
                    <a:lnTo>
                      <a:pt x="129" y="1060"/>
                    </a:lnTo>
                    <a:lnTo>
                      <a:pt x="246" y="1008"/>
                    </a:lnTo>
                    <a:lnTo>
                      <a:pt x="154" y="1138"/>
                    </a:lnTo>
                    <a:lnTo>
                      <a:pt x="286" y="1151"/>
                    </a:lnTo>
                    <a:lnTo>
                      <a:pt x="143" y="1243"/>
                    </a:lnTo>
                    <a:lnTo>
                      <a:pt x="259" y="1204"/>
                    </a:lnTo>
                    <a:lnTo>
                      <a:pt x="232" y="1291"/>
                    </a:lnTo>
                    <a:lnTo>
                      <a:pt x="220" y="1346"/>
                    </a:lnTo>
                    <a:lnTo>
                      <a:pt x="223" y="1360"/>
                    </a:lnTo>
                    <a:lnTo>
                      <a:pt x="233" y="1359"/>
                    </a:lnTo>
                    <a:lnTo>
                      <a:pt x="267" y="1343"/>
                    </a:lnTo>
                    <a:lnTo>
                      <a:pt x="300" y="1335"/>
                    </a:lnTo>
                    <a:lnTo>
                      <a:pt x="337" y="1333"/>
                    </a:lnTo>
                    <a:lnTo>
                      <a:pt x="364" y="1301"/>
                    </a:lnTo>
                    <a:lnTo>
                      <a:pt x="382" y="1273"/>
                    </a:lnTo>
                    <a:lnTo>
                      <a:pt x="390" y="1243"/>
                    </a:lnTo>
                    <a:lnTo>
                      <a:pt x="377" y="1163"/>
                    </a:lnTo>
                    <a:lnTo>
                      <a:pt x="364" y="1111"/>
                    </a:lnTo>
                    <a:lnTo>
                      <a:pt x="481" y="1034"/>
                    </a:lnTo>
                    <a:lnTo>
                      <a:pt x="441" y="968"/>
                    </a:lnTo>
                    <a:lnTo>
                      <a:pt x="324" y="905"/>
                    </a:lnTo>
                    <a:lnTo>
                      <a:pt x="390" y="774"/>
                    </a:lnTo>
                    <a:lnTo>
                      <a:pt x="324" y="735"/>
                    </a:lnTo>
                    <a:lnTo>
                      <a:pt x="455" y="684"/>
                    </a:lnTo>
                    <a:lnTo>
                      <a:pt x="493" y="735"/>
                    </a:lnTo>
                    <a:lnTo>
                      <a:pt x="559" y="684"/>
                    </a:lnTo>
                    <a:lnTo>
                      <a:pt x="559" y="891"/>
                    </a:lnTo>
                    <a:lnTo>
                      <a:pt x="689" y="878"/>
                    </a:lnTo>
                    <a:lnTo>
                      <a:pt x="689" y="658"/>
                    </a:lnTo>
                    <a:lnTo>
                      <a:pt x="740" y="684"/>
                    </a:lnTo>
                    <a:lnTo>
                      <a:pt x="728" y="578"/>
                    </a:lnTo>
                    <a:lnTo>
                      <a:pt x="792" y="566"/>
                    </a:lnTo>
                    <a:lnTo>
                      <a:pt x="792" y="475"/>
                    </a:lnTo>
                    <a:lnTo>
                      <a:pt x="936" y="475"/>
                    </a:lnTo>
                    <a:lnTo>
                      <a:pt x="1040" y="449"/>
                    </a:lnTo>
                    <a:lnTo>
                      <a:pt x="1001" y="371"/>
                    </a:lnTo>
                    <a:lnTo>
                      <a:pt x="1210" y="358"/>
                    </a:lnTo>
                    <a:close/>
                  </a:path>
                </a:pathLst>
              </a:custGeom>
              <a:solidFill>
                <a:srgbClr val="666666"/>
              </a:solidFill>
              <a:ln w="1588">
                <a:solidFill>
                  <a:srgbClr val="FF9900"/>
                </a:solidFill>
                <a:prstDash val="solid"/>
                <a:round/>
                <a:headEnd/>
                <a:tailEnd/>
              </a:ln>
            </p:spPr>
            <p:txBody>
              <a:bodyPr/>
              <a:lstStyle/>
              <a:p>
                <a:endParaRPr lang="el-GR"/>
              </a:p>
            </p:txBody>
          </p:sp>
          <p:sp>
            <p:nvSpPr>
              <p:cNvPr id="50234" name="Freeform 215"/>
              <p:cNvSpPr>
                <a:spLocks/>
              </p:cNvSpPr>
              <p:nvPr/>
            </p:nvSpPr>
            <p:spPr bwMode="auto">
              <a:xfrm>
                <a:off x="3089" y="2780"/>
                <a:ext cx="230" cy="123"/>
              </a:xfrm>
              <a:custGeom>
                <a:avLst/>
                <a:gdLst>
                  <a:gd name="T0" fmla="*/ 1 w 1605"/>
                  <a:gd name="T1" fmla="*/ 0 h 862"/>
                  <a:gd name="T2" fmla="*/ 6 w 1605"/>
                  <a:gd name="T3" fmla="*/ 2 h 862"/>
                  <a:gd name="T4" fmla="*/ 9 w 1605"/>
                  <a:gd name="T5" fmla="*/ 3 h 862"/>
                  <a:gd name="T6" fmla="*/ 11 w 1605"/>
                  <a:gd name="T7" fmla="*/ 5 h 862"/>
                  <a:gd name="T8" fmla="*/ 14 w 1605"/>
                  <a:gd name="T9" fmla="*/ 10 h 862"/>
                  <a:gd name="T10" fmla="*/ 13 w 1605"/>
                  <a:gd name="T11" fmla="*/ 10 h 862"/>
                  <a:gd name="T12" fmla="*/ 13 w 1605"/>
                  <a:gd name="T13" fmla="*/ 11 h 862"/>
                  <a:gd name="T14" fmla="*/ 13 w 1605"/>
                  <a:gd name="T15" fmla="*/ 13 h 862"/>
                  <a:gd name="T16" fmla="*/ 14 w 1605"/>
                  <a:gd name="T17" fmla="*/ 13 h 862"/>
                  <a:gd name="T18" fmla="*/ 14 w 1605"/>
                  <a:gd name="T19" fmla="*/ 10 h 862"/>
                  <a:gd name="T20" fmla="*/ 29 w 1605"/>
                  <a:gd name="T21" fmla="*/ 5 h 862"/>
                  <a:gd name="T22" fmla="*/ 30 w 1605"/>
                  <a:gd name="T23" fmla="*/ 4 h 862"/>
                  <a:gd name="T24" fmla="*/ 31 w 1605"/>
                  <a:gd name="T25" fmla="*/ 4 h 862"/>
                  <a:gd name="T26" fmla="*/ 31 w 1605"/>
                  <a:gd name="T27" fmla="*/ 5 h 862"/>
                  <a:gd name="T28" fmla="*/ 33 w 1605"/>
                  <a:gd name="T29" fmla="*/ 8 h 862"/>
                  <a:gd name="T30" fmla="*/ 33 w 1605"/>
                  <a:gd name="T31" fmla="*/ 9 h 862"/>
                  <a:gd name="T32" fmla="*/ 33 w 1605"/>
                  <a:gd name="T33" fmla="*/ 10 h 862"/>
                  <a:gd name="T34" fmla="*/ 32 w 1605"/>
                  <a:gd name="T35" fmla="*/ 11 h 862"/>
                  <a:gd name="T36" fmla="*/ 29 w 1605"/>
                  <a:gd name="T37" fmla="*/ 12 h 862"/>
                  <a:gd name="T38" fmla="*/ 19 w 1605"/>
                  <a:gd name="T39" fmla="*/ 16 h 862"/>
                  <a:gd name="T40" fmla="*/ 14 w 1605"/>
                  <a:gd name="T41" fmla="*/ 18 h 862"/>
                  <a:gd name="T42" fmla="*/ 11 w 1605"/>
                  <a:gd name="T43" fmla="*/ 17 h 862"/>
                  <a:gd name="T44" fmla="*/ 9 w 1605"/>
                  <a:gd name="T45" fmla="*/ 17 h 862"/>
                  <a:gd name="T46" fmla="*/ 6 w 1605"/>
                  <a:gd name="T47" fmla="*/ 16 h 862"/>
                  <a:gd name="T48" fmla="*/ 6 w 1605"/>
                  <a:gd name="T49" fmla="*/ 17 h 862"/>
                  <a:gd name="T50" fmla="*/ 4 w 1605"/>
                  <a:gd name="T51" fmla="*/ 15 h 862"/>
                  <a:gd name="T52" fmla="*/ 2 w 1605"/>
                  <a:gd name="T53" fmla="*/ 13 h 862"/>
                  <a:gd name="T54" fmla="*/ 0 w 1605"/>
                  <a:gd name="T55" fmla="*/ 11 h 862"/>
                  <a:gd name="T56" fmla="*/ 0 w 1605"/>
                  <a:gd name="T57" fmla="*/ 11 h 862"/>
                  <a:gd name="T58" fmla="*/ 1 w 1605"/>
                  <a:gd name="T59" fmla="*/ 9 h 862"/>
                  <a:gd name="T60" fmla="*/ 1 w 1605"/>
                  <a:gd name="T61" fmla="*/ 9 h 862"/>
                  <a:gd name="T62" fmla="*/ 0 w 1605"/>
                  <a:gd name="T63" fmla="*/ 10 h 862"/>
                  <a:gd name="T64" fmla="*/ 0 w 1605"/>
                  <a:gd name="T65" fmla="*/ 11 h 862"/>
                  <a:gd name="T66" fmla="*/ 0 w 1605"/>
                  <a:gd name="T67" fmla="*/ 0 h 8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05" h="862">
                    <a:moveTo>
                      <a:pt x="0" y="0"/>
                    </a:moveTo>
                    <a:lnTo>
                      <a:pt x="65" y="10"/>
                    </a:lnTo>
                    <a:lnTo>
                      <a:pt x="216" y="47"/>
                    </a:lnTo>
                    <a:lnTo>
                      <a:pt x="305" y="76"/>
                    </a:lnTo>
                    <a:lnTo>
                      <a:pt x="390" y="115"/>
                    </a:lnTo>
                    <a:lnTo>
                      <a:pt x="430" y="137"/>
                    </a:lnTo>
                    <a:lnTo>
                      <a:pt x="465" y="163"/>
                    </a:lnTo>
                    <a:lnTo>
                      <a:pt x="521" y="221"/>
                    </a:lnTo>
                    <a:lnTo>
                      <a:pt x="650" y="415"/>
                    </a:lnTo>
                    <a:lnTo>
                      <a:pt x="691" y="481"/>
                    </a:lnTo>
                    <a:lnTo>
                      <a:pt x="679" y="487"/>
                    </a:lnTo>
                    <a:lnTo>
                      <a:pt x="657" y="508"/>
                    </a:lnTo>
                    <a:lnTo>
                      <a:pt x="646" y="528"/>
                    </a:lnTo>
                    <a:lnTo>
                      <a:pt x="642" y="553"/>
                    </a:lnTo>
                    <a:lnTo>
                      <a:pt x="642" y="583"/>
                    </a:lnTo>
                    <a:lnTo>
                      <a:pt x="651" y="624"/>
                    </a:lnTo>
                    <a:lnTo>
                      <a:pt x="665" y="652"/>
                    </a:lnTo>
                    <a:lnTo>
                      <a:pt x="674" y="652"/>
                    </a:lnTo>
                    <a:lnTo>
                      <a:pt x="685" y="597"/>
                    </a:lnTo>
                    <a:lnTo>
                      <a:pt x="691" y="481"/>
                    </a:lnTo>
                    <a:lnTo>
                      <a:pt x="1366" y="234"/>
                    </a:lnTo>
                    <a:lnTo>
                      <a:pt x="1394" y="222"/>
                    </a:lnTo>
                    <a:lnTo>
                      <a:pt x="1416" y="208"/>
                    </a:lnTo>
                    <a:lnTo>
                      <a:pt x="1455" y="190"/>
                    </a:lnTo>
                    <a:lnTo>
                      <a:pt x="1471" y="188"/>
                    </a:lnTo>
                    <a:lnTo>
                      <a:pt x="1488" y="198"/>
                    </a:lnTo>
                    <a:lnTo>
                      <a:pt x="1505" y="221"/>
                    </a:lnTo>
                    <a:lnTo>
                      <a:pt x="1523" y="261"/>
                    </a:lnTo>
                    <a:lnTo>
                      <a:pt x="1571" y="354"/>
                    </a:lnTo>
                    <a:lnTo>
                      <a:pt x="1593" y="397"/>
                    </a:lnTo>
                    <a:lnTo>
                      <a:pt x="1605" y="440"/>
                    </a:lnTo>
                    <a:lnTo>
                      <a:pt x="1605" y="461"/>
                    </a:lnTo>
                    <a:lnTo>
                      <a:pt x="1601" y="483"/>
                    </a:lnTo>
                    <a:lnTo>
                      <a:pt x="1590" y="504"/>
                    </a:lnTo>
                    <a:lnTo>
                      <a:pt x="1573" y="525"/>
                    </a:lnTo>
                    <a:lnTo>
                      <a:pt x="1552" y="546"/>
                    </a:lnTo>
                    <a:lnTo>
                      <a:pt x="1520" y="568"/>
                    </a:lnTo>
                    <a:lnTo>
                      <a:pt x="1431" y="611"/>
                    </a:lnTo>
                    <a:lnTo>
                      <a:pt x="1196" y="708"/>
                    </a:lnTo>
                    <a:lnTo>
                      <a:pt x="940" y="802"/>
                    </a:lnTo>
                    <a:lnTo>
                      <a:pt x="816" y="836"/>
                    </a:lnTo>
                    <a:lnTo>
                      <a:pt x="700" y="859"/>
                    </a:lnTo>
                    <a:lnTo>
                      <a:pt x="596" y="862"/>
                    </a:lnTo>
                    <a:lnTo>
                      <a:pt x="550" y="856"/>
                    </a:lnTo>
                    <a:lnTo>
                      <a:pt x="508" y="846"/>
                    </a:lnTo>
                    <a:lnTo>
                      <a:pt x="438" y="821"/>
                    </a:lnTo>
                    <a:lnTo>
                      <a:pt x="384" y="809"/>
                    </a:lnTo>
                    <a:lnTo>
                      <a:pt x="314" y="804"/>
                    </a:lnTo>
                    <a:lnTo>
                      <a:pt x="282" y="813"/>
                    </a:lnTo>
                    <a:lnTo>
                      <a:pt x="274" y="820"/>
                    </a:lnTo>
                    <a:lnTo>
                      <a:pt x="221" y="754"/>
                    </a:lnTo>
                    <a:lnTo>
                      <a:pt x="188" y="734"/>
                    </a:lnTo>
                    <a:lnTo>
                      <a:pt x="117" y="681"/>
                    </a:lnTo>
                    <a:lnTo>
                      <a:pt x="79" y="645"/>
                    </a:lnTo>
                    <a:lnTo>
                      <a:pt x="46" y="606"/>
                    </a:lnTo>
                    <a:lnTo>
                      <a:pt x="23" y="563"/>
                    </a:lnTo>
                    <a:lnTo>
                      <a:pt x="16" y="541"/>
                    </a:lnTo>
                    <a:lnTo>
                      <a:pt x="14" y="521"/>
                    </a:lnTo>
                    <a:lnTo>
                      <a:pt x="21" y="458"/>
                    </a:lnTo>
                    <a:lnTo>
                      <a:pt x="25" y="444"/>
                    </a:lnTo>
                    <a:lnTo>
                      <a:pt x="34" y="438"/>
                    </a:lnTo>
                    <a:lnTo>
                      <a:pt x="48" y="438"/>
                    </a:lnTo>
                    <a:lnTo>
                      <a:pt x="53" y="442"/>
                    </a:lnTo>
                    <a:lnTo>
                      <a:pt x="18" y="481"/>
                    </a:lnTo>
                    <a:lnTo>
                      <a:pt x="4" y="508"/>
                    </a:lnTo>
                    <a:lnTo>
                      <a:pt x="4" y="517"/>
                    </a:lnTo>
                    <a:lnTo>
                      <a:pt x="14" y="521"/>
                    </a:lnTo>
                    <a:lnTo>
                      <a:pt x="0" y="0"/>
                    </a:lnTo>
                    <a:close/>
                  </a:path>
                </a:pathLst>
              </a:custGeom>
              <a:solidFill>
                <a:srgbClr val="8C8C8C"/>
              </a:solidFill>
              <a:ln w="9525">
                <a:solidFill>
                  <a:srgbClr val="FF9900"/>
                </a:solidFill>
                <a:round/>
                <a:headEnd/>
                <a:tailEnd/>
              </a:ln>
            </p:spPr>
            <p:txBody>
              <a:bodyPr/>
              <a:lstStyle/>
              <a:p>
                <a:endParaRPr lang="el-GR"/>
              </a:p>
            </p:txBody>
          </p:sp>
          <p:sp>
            <p:nvSpPr>
              <p:cNvPr id="50235" name="Freeform 216"/>
              <p:cNvSpPr>
                <a:spLocks/>
              </p:cNvSpPr>
              <p:nvPr/>
            </p:nvSpPr>
            <p:spPr bwMode="auto">
              <a:xfrm>
                <a:off x="3089" y="2780"/>
                <a:ext cx="230" cy="123"/>
              </a:xfrm>
              <a:custGeom>
                <a:avLst/>
                <a:gdLst>
                  <a:gd name="T0" fmla="*/ 1 w 1605"/>
                  <a:gd name="T1" fmla="*/ 0 h 862"/>
                  <a:gd name="T2" fmla="*/ 6 w 1605"/>
                  <a:gd name="T3" fmla="*/ 2 h 862"/>
                  <a:gd name="T4" fmla="*/ 9 w 1605"/>
                  <a:gd name="T5" fmla="*/ 3 h 862"/>
                  <a:gd name="T6" fmla="*/ 11 w 1605"/>
                  <a:gd name="T7" fmla="*/ 5 h 862"/>
                  <a:gd name="T8" fmla="*/ 14 w 1605"/>
                  <a:gd name="T9" fmla="*/ 10 h 862"/>
                  <a:gd name="T10" fmla="*/ 13 w 1605"/>
                  <a:gd name="T11" fmla="*/ 10 h 862"/>
                  <a:gd name="T12" fmla="*/ 13 w 1605"/>
                  <a:gd name="T13" fmla="*/ 11 h 862"/>
                  <a:gd name="T14" fmla="*/ 13 w 1605"/>
                  <a:gd name="T15" fmla="*/ 13 h 862"/>
                  <a:gd name="T16" fmla="*/ 14 w 1605"/>
                  <a:gd name="T17" fmla="*/ 13 h 862"/>
                  <a:gd name="T18" fmla="*/ 14 w 1605"/>
                  <a:gd name="T19" fmla="*/ 10 h 862"/>
                  <a:gd name="T20" fmla="*/ 29 w 1605"/>
                  <a:gd name="T21" fmla="*/ 5 h 862"/>
                  <a:gd name="T22" fmla="*/ 30 w 1605"/>
                  <a:gd name="T23" fmla="*/ 4 h 862"/>
                  <a:gd name="T24" fmla="*/ 31 w 1605"/>
                  <a:gd name="T25" fmla="*/ 4 h 862"/>
                  <a:gd name="T26" fmla="*/ 31 w 1605"/>
                  <a:gd name="T27" fmla="*/ 5 h 862"/>
                  <a:gd name="T28" fmla="*/ 33 w 1605"/>
                  <a:gd name="T29" fmla="*/ 8 h 862"/>
                  <a:gd name="T30" fmla="*/ 33 w 1605"/>
                  <a:gd name="T31" fmla="*/ 9 h 862"/>
                  <a:gd name="T32" fmla="*/ 33 w 1605"/>
                  <a:gd name="T33" fmla="*/ 10 h 862"/>
                  <a:gd name="T34" fmla="*/ 32 w 1605"/>
                  <a:gd name="T35" fmla="*/ 11 h 862"/>
                  <a:gd name="T36" fmla="*/ 29 w 1605"/>
                  <a:gd name="T37" fmla="*/ 12 h 862"/>
                  <a:gd name="T38" fmla="*/ 19 w 1605"/>
                  <a:gd name="T39" fmla="*/ 16 h 862"/>
                  <a:gd name="T40" fmla="*/ 14 w 1605"/>
                  <a:gd name="T41" fmla="*/ 18 h 862"/>
                  <a:gd name="T42" fmla="*/ 11 w 1605"/>
                  <a:gd name="T43" fmla="*/ 17 h 862"/>
                  <a:gd name="T44" fmla="*/ 9 w 1605"/>
                  <a:gd name="T45" fmla="*/ 17 h 862"/>
                  <a:gd name="T46" fmla="*/ 6 w 1605"/>
                  <a:gd name="T47" fmla="*/ 16 h 862"/>
                  <a:gd name="T48" fmla="*/ 6 w 1605"/>
                  <a:gd name="T49" fmla="*/ 17 h 862"/>
                  <a:gd name="T50" fmla="*/ 4 w 1605"/>
                  <a:gd name="T51" fmla="*/ 15 h 862"/>
                  <a:gd name="T52" fmla="*/ 2 w 1605"/>
                  <a:gd name="T53" fmla="*/ 13 h 862"/>
                  <a:gd name="T54" fmla="*/ 0 w 1605"/>
                  <a:gd name="T55" fmla="*/ 11 h 862"/>
                  <a:gd name="T56" fmla="*/ 0 w 1605"/>
                  <a:gd name="T57" fmla="*/ 11 h 862"/>
                  <a:gd name="T58" fmla="*/ 1 w 1605"/>
                  <a:gd name="T59" fmla="*/ 9 h 862"/>
                  <a:gd name="T60" fmla="*/ 1 w 1605"/>
                  <a:gd name="T61" fmla="*/ 9 h 862"/>
                  <a:gd name="T62" fmla="*/ 0 w 1605"/>
                  <a:gd name="T63" fmla="*/ 10 h 862"/>
                  <a:gd name="T64" fmla="*/ 0 w 1605"/>
                  <a:gd name="T65" fmla="*/ 11 h 8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5" h="862">
                    <a:moveTo>
                      <a:pt x="0" y="0"/>
                    </a:moveTo>
                    <a:lnTo>
                      <a:pt x="65" y="10"/>
                    </a:lnTo>
                    <a:lnTo>
                      <a:pt x="216" y="47"/>
                    </a:lnTo>
                    <a:lnTo>
                      <a:pt x="305" y="76"/>
                    </a:lnTo>
                    <a:lnTo>
                      <a:pt x="390" y="115"/>
                    </a:lnTo>
                    <a:lnTo>
                      <a:pt x="430" y="137"/>
                    </a:lnTo>
                    <a:lnTo>
                      <a:pt x="465" y="163"/>
                    </a:lnTo>
                    <a:lnTo>
                      <a:pt x="521" y="221"/>
                    </a:lnTo>
                    <a:lnTo>
                      <a:pt x="650" y="415"/>
                    </a:lnTo>
                    <a:lnTo>
                      <a:pt x="691" y="481"/>
                    </a:lnTo>
                    <a:lnTo>
                      <a:pt x="679" y="487"/>
                    </a:lnTo>
                    <a:lnTo>
                      <a:pt x="657" y="508"/>
                    </a:lnTo>
                    <a:lnTo>
                      <a:pt x="646" y="528"/>
                    </a:lnTo>
                    <a:lnTo>
                      <a:pt x="642" y="553"/>
                    </a:lnTo>
                    <a:lnTo>
                      <a:pt x="642" y="583"/>
                    </a:lnTo>
                    <a:lnTo>
                      <a:pt x="651" y="624"/>
                    </a:lnTo>
                    <a:lnTo>
                      <a:pt x="665" y="652"/>
                    </a:lnTo>
                    <a:lnTo>
                      <a:pt x="674" y="652"/>
                    </a:lnTo>
                    <a:lnTo>
                      <a:pt x="685" y="597"/>
                    </a:lnTo>
                    <a:lnTo>
                      <a:pt x="691" y="481"/>
                    </a:lnTo>
                    <a:lnTo>
                      <a:pt x="1366" y="234"/>
                    </a:lnTo>
                    <a:lnTo>
                      <a:pt x="1394" y="222"/>
                    </a:lnTo>
                    <a:lnTo>
                      <a:pt x="1416" y="208"/>
                    </a:lnTo>
                    <a:lnTo>
                      <a:pt x="1455" y="190"/>
                    </a:lnTo>
                    <a:lnTo>
                      <a:pt x="1471" y="188"/>
                    </a:lnTo>
                    <a:lnTo>
                      <a:pt x="1488" y="198"/>
                    </a:lnTo>
                    <a:lnTo>
                      <a:pt x="1505" y="221"/>
                    </a:lnTo>
                    <a:lnTo>
                      <a:pt x="1523" y="261"/>
                    </a:lnTo>
                    <a:lnTo>
                      <a:pt x="1571" y="354"/>
                    </a:lnTo>
                    <a:lnTo>
                      <a:pt x="1593" y="397"/>
                    </a:lnTo>
                    <a:lnTo>
                      <a:pt x="1605" y="440"/>
                    </a:lnTo>
                    <a:lnTo>
                      <a:pt x="1605" y="461"/>
                    </a:lnTo>
                    <a:lnTo>
                      <a:pt x="1601" y="483"/>
                    </a:lnTo>
                    <a:lnTo>
                      <a:pt x="1590" y="504"/>
                    </a:lnTo>
                    <a:lnTo>
                      <a:pt x="1573" y="525"/>
                    </a:lnTo>
                    <a:lnTo>
                      <a:pt x="1552" y="546"/>
                    </a:lnTo>
                    <a:lnTo>
                      <a:pt x="1520" y="568"/>
                    </a:lnTo>
                    <a:lnTo>
                      <a:pt x="1431" y="611"/>
                    </a:lnTo>
                    <a:lnTo>
                      <a:pt x="1196" y="708"/>
                    </a:lnTo>
                    <a:lnTo>
                      <a:pt x="940" y="802"/>
                    </a:lnTo>
                    <a:lnTo>
                      <a:pt x="816" y="836"/>
                    </a:lnTo>
                    <a:lnTo>
                      <a:pt x="700" y="859"/>
                    </a:lnTo>
                    <a:lnTo>
                      <a:pt x="596" y="862"/>
                    </a:lnTo>
                    <a:lnTo>
                      <a:pt x="550" y="856"/>
                    </a:lnTo>
                    <a:lnTo>
                      <a:pt x="508" y="846"/>
                    </a:lnTo>
                    <a:lnTo>
                      <a:pt x="438" y="821"/>
                    </a:lnTo>
                    <a:lnTo>
                      <a:pt x="384" y="809"/>
                    </a:lnTo>
                    <a:lnTo>
                      <a:pt x="314" y="804"/>
                    </a:lnTo>
                    <a:lnTo>
                      <a:pt x="282" y="813"/>
                    </a:lnTo>
                    <a:lnTo>
                      <a:pt x="274" y="820"/>
                    </a:lnTo>
                    <a:lnTo>
                      <a:pt x="221" y="754"/>
                    </a:lnTo>
                    <a:lnTo>
                      <a:pt x="188" y="734"/>
                    </a:lnTo>
                    <a:lnTo>
                      <a:pt x="117" y="681"/>
                    </a:lnTo>
                    <a:lnTo>
                      <a:pt x="79" y="645"/>
                    </a:lnTo>
                    <a:lnTo>
                      <a:pt x="46" y="606"/>
                    </a:lnTo>
                    <a:lnTo>
                      <a:pt x="23" y="563"/>
                    </a:lnTo>
                    <a:lnTo>
                      <a:pt x="16" y="541"/>
                    </a:lnTo>
                    <a:lnTo>
                      <a:pt x="14" y="521"/>
                    </a:lnTo>
                    <a:lnTo>
                      <a:pt x="21" y="458"/>
                    </a:lnTo>
                    <a:lnTo>
                      <a:pt x="25" y="444"/>
                    </a:lnTo>
                    <a:lnTo>
                      <a:pt x="34" y="438"/>
                    </a:lnTo>
                    <a:lnTo>
                      <a:pt x="48" y="438"/>
                    </a:lnTo>
                    <a:lnTo>
                      <a:pt x="53" y="442"/>
                    </a:lnTo>
                    <a:lnTo>
                      <a:pt x="18" y="481"/>
                    </a:lnTo>
                    <a:lnTo>
                      <a:pt x="4" y="508"/>
                    </a:lnTo>
                    <a:lnTo>
                      <a:pt x="4" y="517"/>
                    </a:lnTo>
                    <a:lnTo>
                      <a:pt x="14" y="521"/>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0236" name="Freeform 217"/>
              <p:cNvSpPr>
                <a:spLocks/>
              </p:cNvSpPr>
              <p:nvPr/>
            </p:nvSpPr>
            <p:spPr bwMode="auto">
              <a:xfrm>
                <a:off x="3116" y="2814"/>
                <a:ext cx="55" cy="77"/>
              </a:xfrm>
              <a:custGeom>
                <a:avLst/>
                <a:gdLst>
                  <a:gd name="T0" fmla="*/ 1 w 383"/>
                  <a:gd name="T1" fmla="*/ 11 h 538"/>
                  <a:gd name="T2" fmla="*/ 8 w 383"/>
                  <a:gd name="T3" fmla="*/ 1 h 538"/>
                  <a:gd name="T4" fmla="*/ 7 w 383"/>
                  <a:gd name="T5" fmla="*/ 0 h 538"/>
                  <a:gd name="T6" fmla="*/ 0 w 383"/>
                  <a:gd name="T7" fmla="*/ 10 h 538"/>
                  <a:gd name="T8" fmla="*/ 1 w 383"/>
                  <a:gd name="T9" fmla="*/ 11 h 5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3" h="538">
                    <a:moveTo>
                      <a:pt x="43" y="538"/>
                    </a:moveTo>
                    <a:lnTo>
                      <a:pt x="383" y="28"/>
                    </a:lnTo>
                    <a:lnTo>
                      <a:pt x="341" y="0"/>
                    </a:lnTo>
                    <a:lnTo>
                      <a:pt x="0" y="508"/>
                    </a:lnTo>
                    <a:lnTo>
                      <a:pt x="43" y="538"/>
                    </a:lnTo>
                    <a:close/>
                  </a:path>
                </a:pathLst>
              </a:custGeom>
              <a:solidFill>
                <a:srgbClr val="333333"/>
              </a:solidFill>
              <a:ln w="1588">
                <a:solidFill>
                  <a:srgbClr val="FF9900"/>
                </a:solidFill>
                <a:prstDash val="solid"/>
                <a:round/>
                <a:headEnd/>
                <a:tailEnd/>
              </a:ln>
            </p:spPr>
            <p:txBody>
              <a:bodyPr/>
              <a:lstStyle/>
              <a:p>
                <a:endParaRPr lang="el-GR"/>
              </a:p>
            </p:txBody>
          </p:sp>
          <p:sp>
            <p:nvSpPr>
              <p:cNvPr id="50237" name="Freeform 218"/>
              <p:cNvSpPr>
                <a:spLocks/>
              </p:cNvSpPr>
              <p:nvPr/>
            </p:nvSpPr>
            <p:spPr bwMode="auto">
              <a:xfrm>
                <a:off x="3090" y="2792"/>
                <a:ext cx="55" cy="76"/>
              </a:xfrm>
              <a:custGeom>
                <a:avLst/>
                <a:gdLst>
                  <a:gd name="T0" fmla="*/ 1 w 383"/>
                  <a:gd name="T1" fmla="*/ 11 h 537"/>
                  <a:gd name="T2" fmla="*/ 8 w 383"/>
                  <a:gd name="T3" fmla="*/ 1 h 537"/>
                  <a:gd name="T4" fmla="*/ 7 w 383"/>
                  <a:gd name="T5" fmla="*/ 0 h 537"/>
                  <a:gd name="T6" fmla="*/ 0 w 383"/>
                  <a:gd name="T7" fmla="*/ 10 h 537"/>
                  <a:gd name="T8" fmla="*/ 1 w 383"/>
                  <a:gd name="T9" fmla="*/ 11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3" h="537">
                    <a:moveTo>
                      <a:pt x="44" y="537"/>
                    </a:moveTo>
                    <a:lnTo>
                      <a:pt x="383" y="29"/>
                    </a:lnTo>
                    <a:lnTo>
                      <a:pt x="340" y="0"/>
                    </a:lnTo>
                    <a:lnTo>
                      <a:pt x="0" y="507"/>
                    </a:lnTo>
                    <a:lnTo>
                      <a:pt x="44" y="537"/>
                    </a:lnTo>
                    <a:close/>
                  </a:path>
                </a:pathLst>
              </a:custGeom>
              <a:solidFill>
                <a:srgbClr val="333333"/>
              </a:solidFill>
              <a:ln w="1588">
                <a:solidFill>
                  <a:srgbClr val="FF9900"/>
                </a:solidFill>
                <a:prstDash val="solid"/>
                <a:round/>
                <a:headEnd/>
                <a:tailEnd/>
              </a:ln>
            </p:spPr>
            <p:txBody>
              <a:bodyPr/>
              <a:lstStyle/>
              <a:p>
                <a:endParaRPr lang="el-GR"/>
              </a:p>
            </p:txBody>
          </p:sp>
          <p:sp>
            <p:nvSpPr>
              <p:cNvPr id="50238" name="Freeform 219"/>
              <p:cNvSpPr>
                <a:spLocks/>
              </p:cNvSpPr>
              <p:nvPr/>
            </p:nvSpPr>
            <p:spPr bwMode="auto">
              <a:xfrm>
                <a:off x="3410" y="2885"/>
                <a:ext cx="25" cy="34"/>
              </a:xfrm>
              <a:custGeom>
                <a:avLst/>
                <a:gdLst>
                  <a:gd name="T0" fmla="*/ 1 w 173"/>
                  <a:gd name="T1" fmla="*/ 0 h 237"/>
                  <a:gd name="T2" fmla="*/ 2 w 173"/>
                  <a:gd name="T3" fmla="*/ 0 h 237"/>
                  <a:gd name="T4" fmla="*/ 2 w 173"/>
                  <a:gd name="T5" fmla="*/ 0 h 237"/>
                  <a:gd name="T6" fmla="*/ 3 w 173"/>
                  <a:gd name="T7" fmla="*/ 1 h 237"/>
                  <a:gd name="T8" fmla="*/ 3 w 173"/>
                  <a:gd name="T9" fmla="*/ 1 h 237"/>
                  <a:gd name="T10" fmla="*/ 3 w 173"/>
                  <a:gd name="T11" fmla="*/ 2 h 237"/>
                  <a:gd name="T12" fmla="*/ 4 w 173"/>
                  <a:gd name="T13" fmla="*/ 2 h 237"/>
                  <a:gd name="T14" fmla="*/ 4 w 173"/>
                  <a:gd name="T15" fmla="*/ 4 h 237"/>
                  <a:gd name="T16" fmla="*/ 3 w 173"/>
                  <a:gd name="T17" fmla="*/ 4 h 237"/>
                  <a:gd name="T18" fmla="*/ 3 w 173"/>
                  <a:gd name="T19" fmla="*/ 4 h 237"/>
                  <a:gd name="T20" fmla="*/ 3 w 173"/>
                  <a:gd name="T21" fmla="*/ 5 h 237"/>
                  <a:gd name="T22" fmla="*/ 3 w 173"/>
                  <a:gd name="T23" fmla="*/ 5 h 237"/>
                  <a:gd name="T24" fmla="*/ 2 w 173"/>
                  <a:gd name="T25" fmla="*/ 5 h 237"/>
                  <a:gd name="T26" fmla="*/ 2 w 173"/>
                  <a:gd name="T27" fmla="*/ 5 h 237"/>
                  <a:gd name="T28" fmla="*/ 1 w 173"/>
                  <a:gd name="T29" fmla="*/ 4 h 237"/>
                  <a:gd name="T30" fmla="*/ 0 w 173"/>
                  <a:gd name="T31" fmla="*/ 4 h 237"/>
                  <a:gd name="T32" fmla="*/ 0 w 173"/>
                  <a:gd name="T33" fmla="*/ 3 h 237"/>
                  <a:gd name="T34" fmla="*/ 0 w 173"/>
                  <a:gd name="T35" fmla="*/ 1 h 237"/>
                  <a:gd name="T36" fmla="*/ 0 w 173"/>
                  <a:gd name="T37" fmla="*/ 0 h 237"/>
                  <a:gd name="T38" fmla="*/ 1 w 173"/>
                  <a:gd name="T39" fmla="*/ 0 h 237"/>
                  <a:gd name="T40" fmla="*/ 1 w 173"/>
                  <a:gd name="T41" fmla="*/ 0 h 2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3" h="237">
                    <a:moveTo>
                      <a:pt x="55" y="0"/>
                    </a:moveTo>
                    <a:lnTo>
                      <a:pt x="75" y="1"/>
                    </a:lnTo>
                    <a:lnTo>
                      <a:pt x="115" y="15"/>
                    </a:lnTo>
                    <a:lnTo>
                      <a:pt x="136" y="29"/>
                    </a:lnTo>
                    <a:lnTo>
                      <a:pt x="156" y="49"/>
                    </a:lnTo>
                    <a:lnTo>
                      <a:pt x="169" y="79"/>
                    </a:lnTo>
                    <a:lnTo>
                      <a:pt x="173" y="117"/>
                    </a:lnTo>
                    <a:lnTo>
                      <a:pt x="170" y="184"/>
                    </a:lnTo>
                    <a:lnTo>
                      <a:pt x="166" y="205"/>
                    </a:lnTo>
                    <a:lnTo>
                      <a:pt x="159" y="218"/>
                    </a:lnTo>
                    <a:lnTo>
                      <a:pt x="151" y="226"/>
                    </a:lnTo>
                    <a:lnTo>
                      <a:pt x="140" y="231"/>
                    </a:lnTo>
                    <a:lnTo>
                      <a:pt x="110" y="237"/>
                    </a:lnTo>
                    <a:lnTo>
                      <a:pt x="74" y="232"/>
                    </a:lnTo>
                    <a:lnTo>
                      <a:pt x="36" y="213"/>
                    </a:lnTo>
                    <a:lnTo>
                      <a:pt x="10" y="184"/>
                    </a:lnTo>
                    <a:lnTo>
                      <a:pt x="0" y="150"/>
                    </a:lnTo>
                    <a:lnTo>
                      <a:pt x="7" y="60"/>
                    </a:lnTo>
                    <a:lnTo>
                      <a:pt x="22" y="21"/>
                    </a:lnTo>
                    <a:lnTo>
                      <a:pt x="37" y="7"/>
                    </a:lnTo>
                    <a:lnTo>
                      <a:pt x="55" y="0"/>
                    </a:lnTo>
                    <a:close/>
                  </a:path>
                </a:pathLst>
              </a:custGeom>
              <a:solidFill>
                <a:srgbClr val="FFFFFF"/>
              </a:solidFill>
              <a:ln w="1588">
                <a:solidFill>
                  <a:srgbClr val="FF9900"/>
                </a:solidFill>
                <a:prstDash val="solid"/>
                <a:round/>
                <a:headEnd/>
                <a:tailEnd/>
              </a:ln>
            </p:spPr>
            <p:txBody>
              <a:bodyPr/>
              <a:lstStyle/>
              <a:p>
                <a:endParaRPr lang="el-GR"/>
              </a:p>
            </p:txBody>
          </p:sp>
          <p:sp>
            <p:nvSpPr>
              <p:cNvPr id="50239" name="Freeform 220"/>
              <p:cNvSpPr>
                <a:spLocks/>
              </p:cNvSpPr>
              <p:nvPr/>
            </p:nvSpPr>
            <p:spPr bwMode="auto">
              <a:xfrm>
                <a:off x="3390" y="2898"/>
                <a:ext cx="24" cy="30"/>
              </a:xfrm>
              <a:custGeom>
                <a:avLst/>
                <a:gdLst>
                  <a:gd name="T0" fmla="*/ 1 w 172"/>
                  <a:gd name="T1" fmla="*/ 0 h 210"/>
                  <a:gd name="T2" fmla="*/ 2 w 172"/>
                  <a:gd name="T3" fmla="*/ 0 h 210"/>
                  <a:gd name="T4" fmla="*/ 3 w 172"/>
                  <a:gd name="T5" fmla="*/ 1 h 210"/>
                  <a:gd name="T6" fmla="*/ 3 w 172"/>
                  <a:gd name="T7" fmla="*/ 1 h 210"/>
                  <a:gd name="T8" fmla="*/ 3 w 172"/>
                  <a:gd name="T9" fmla="*/ 2 h 210"/>
                  <a:gd name="T10" fmla="*/ 3 w 172"/>
                  <a:gd name="T11" fmla="*/ 3 h 210"/>
                  <a:gd name="T12" fmla="*/ 3 w 172"/>
                  <a:gd name="T13" fmla="*/ 4 h 210"/>
                  <a:gd name="T14" fmla="*/ 3 w 172"/>
                  <a:gd name="T15" fmla="*/ 4 h 210"/>
                  <a:gd name="T16" fmla="*/ 3 w 172"/>
                  <a:gd name="T17" fmla="*/ 4 h 210"/>
                  <a:gd name="T18" fmla="*/ 3 w 172"/>
                  <a:gd name="T19" fmla="*/ 4 h 210"/>
                  <a:gd name="T20" fmla="*/ 2 w 172"/>
                  <a:gd name="T21" fmla="*/ 4 h 210"/>
                  <a:gd name="T22" fmla="*/ 1 w 172"/>
                  <a:gd name="T23" fmla="*/ 4 h 210"/>
                  <a:gd name="T24" fmla="*/ 1 w 172"/>
                  <a:gd name="T25" fmla="*/ 4 h 210"/>
                  <a:gd name="T26" fmla="*/ 0 w 172"/>
                  <a:gd name="T27" fmla="*/ 4 h 210"/>
                  <a:gd name="T28" fmla="*/ 0 w 172"/>
                  <a:gd name="T29" fmla="*/ 3 h 210"/>
                  <a:gd name="T30" fmla="*/ 0 w 172"/>
                  <a:gd name="T31" fmla="*/ 3 h 210"/>
                  <a:gd name="T32" fmla="*/ 0 w 172"/>
                  <a:gd name="T33" fmla="*/ 2 h 210"/>
                  <a:gd name="T34" fmla="*/ 0 w 172"/>
                  <a:gd name="T35" fmla="*/ 1 h 210"/>
                  <a:gd name="T36" fmla="*/ 0 w 172"/>
                  <a:gd name="T37" fmla="*/ 0 h 210"/>
                  <a:gd name="T38" fmla="*/ 1 w 172"/>
                  <a:gd name="T39" fmla="*/ 0 h 210"/>
                  <a:gd name="T40" fmla="*/ 1 w 172"/>
                  <a:gd name="T41" fmla="*/ 0 h 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2" h="210">
                    <a:moveTo>
                      <a:pt x="58" y="0"/>
                    </a:moveTo>
                    <a:lnTo>
                      <a:pt x="104" y="17"/>
                    </a:lnTo>
                    <a:lnTo>
                      <a:pt x="138" y="46"/>
                    </a:lnTo>
                    <a:lnTo>
                      <a:pt x="152" y="68"/>
                    </a:lnTo>
                    <a:lnTo>
                      <a:pt x="161" y="95"/>
                    </a:lnTo>
                    <a:lnTo>
                      <a:pt x="171" y="143"/>
                    </a:lnTo>
                    <a:lnTo>
                      <a:pt x="172" y="172"/>
                    </a:lnTo>
                    <a:lnTo>
                      <a:pt x="167" y="184"/>
                    </a:lnTo>
                    <a:lnTo>
                      <a:pt x="160" y="192"/>
                    </a:lnTo>
                    <a:lnTo>
                      <a:pt x="130" y="204"/>
                    </a:lnTo>
                    <a:lnTo>
                      <a:pt x="86" y="210"/>
                    </a:lnTo>
                    <a:lnTo>
                      <a:pt x="45" y="201"/>
                    </a:lnTo>
                    <a:lnTo>
                      <a:pt x="29" y="192"/>
                    </a:lnTo>
                    <a:lnTo>
                      <a:pt x="15" y="179"/>
                    </a:lnTo>
                    <a:lnTo>
                      <a:pt x="5" y="166"/>
                    </a:lnTo>
                    <a:lnTo>
                      <a:pt x="3" y="150"/>
                    </a:lnTo>
                    <a:lnTo>
                      <a:pt x="0" y="105"/>
                    </a:lnTo>
                    <a:lnTo>
                      <a:pt x="1" y="60"/>
                    </a:lnTo>
                    <a:lnTo>
                      <a:pt x="16" y="20"/>
                    </a:lnTo>
                    <a:lnTo>
                      <a:pt x="34" y="6"/>
                    </a:lnTo>
                    <a:lnTo>
                      <a:pt x="58" y="0"/>
                    </a:lnTo>
                    <a:close/>
                  </a:path>
                </a:pathLst>
              </a:custGeom>
              <a:solidFill>
                <a:srgbClr val="FFFFFF"/>
              </a:solidFill>
              <a:ln w="1588">
                <a:solidFill>
                  <a:srgbClr val="FF9900"/>
                </a:solidFill>
                <a:prstDash val="solid"/>
                <a:round/>
                <a:headEnd/>
                <a:tailEnd/>
              </a:ln>
            </p:spPr>
            <p:txBody>
              <a:bodyPr/>
              <a:lstStyle/>
              <a:p>
                <a:endParaRPr lang="el-GR"/>
              </a:p>
            </p:txBody>
          </p:sp>
          <p:sp>
            <p:nvSpPr>
              <p:cNvPr id="50240" name="Freeform 221"/>
              <p:cNvSpPr>
                <a:spLocks/>
              </p:cNvSpPr>
              <p:nvPr/>
            </p:nvSpPr>
            <p:spPr bwMode="auto">
              <a:xfrm>
                <a:off x="3372" y="2906"/>
                <a:ext cx="22" cy="28"/>
              </a:xfrm>
              <a:custGeom>
                <a:avLst/>
                <a:gdLst>
                  <a:gd name="T0" fmla="*/ 1 w 157"/>
                  <a:gd name="T1" fmla="*/ 0 h 200"/>
                  <a:gd name="T2" fmla="*/ 2 w 157"/>
                  <a:gd name="T3" fmla="*/ 0 h 200"/>
                  <a:gd name="T4" fmla="*/ 2 w 157"/>
                  <a:gd name="T5" fmla="*/ 1 h 200"/>
                  <a:gd name="T6" fmla="*/ 3 w 157"/>
                  <a:gd name="T7" fmla="*/ 1 h 200"/>
                  <a:gd name="T8" fmla="*/ 3 w 157"/>
                  <a:gd name="T9" fmla="*/ 1 h 200"/>
                  <a:gd name="T10" fmla="*/ 3 w 157"/>
                  <a:gd name="T11" fmla="*/ 2 h 200"/>
                  <a:gd name="T12" fmla="*/ 3 w 157"/>
                  <a:gd name="T13" fmla="*/ 3 h 200"/>
                  <a:gd name="T14" fmla="*/ 3 w 157"/>
                  <a:gd name="T15" fmla="*/ 3 h 200"/>
                  <a:gd name="T16" fmla="*/ 3 w 157"/>
                  <a:gd name="T17" fmla="*/ 3 h 200"/>
                  <a:gd name="T18" fmla="*/ 3 w 157"/>
                  <a:gd name="T19" fmla="*/ 4 h 200"/>
                  <a:gd name="T20" fmla="*/ 2 w 157"/>
                  <a:gd name="T21" fmla="*/ 4 h 200"/>
                  <a:gd name="T22" fmla="*/ 2 w 157"/>
                  <a:gd name="T23" fmla="*/ 4 h 200"/>
                  <a:gd name="T24" fmla="*/ 1 w 157"/>
                  <a:gd name="T25" fmla="*/ 4 h 200"/>
                  <a:gd name="T26" fmla="*/ 0 w 157"/>
                  <a:gd name="T27" fmla="*/ 4 h 200"/>
                  <a:gd name="T28" fmla="*/ 0 w 157"/>
                  <a:gd name="T29" fmla="*/ 3 h 200"/>
                  <a:gd name="T30" fmla="*/ 0 w 157"/>
                  <a:gd name="T31" fmla="*/ 1 h 200"/>
                  <a:gd name="T32" fmla="*/ 0 w 157"/>
                  <a:gd name="T33" fmla="*/ 0 h 200"/>
                  <a:gd name="T34" fmla="*/ 0 w 157"/>
                  <a:gd name="T35" fmla="*/ 0 h 200"/>
                  <a:gd name="T36" fmla="*/ 1 w 157"/>
                  <a:gd name="T37" fmla="*/ 0 h 2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7" h="200">
                    <a:moveTo>
                      <a:pt x="33" y="0"/>
                    </a:moveTo>
                    <a:lnTo>
                      <a:pt x="79" y="12"/>
                    </a:lnTo>
                    <a:lnTo>
                      <a:pt x="114" y="30"/>
                    </a:lnTo>
                    <a:lnTo>
                      <a:pt x="128" y="44"/>
                    </a:lnTo>
                    <a:lnTo>
                      <a:pt x="136" y="63"/>
                    </a:lnTo>
                    <a:lnTo>
                      <a:pt x="149" y="103"/>
                    </a:lnTo>
                    <a:lnTo>
                      <a:pt x="157" y="138"/>
                    </a:lnTo>
                    <a:lnTo>
                      <a:pt x="157" y="152"/>
                    </a:lnTo>
                    <a:lnTo>
                      <a:pt x="153" y="166"/>
                    </a:lnTo>
                    <a:lnTo>
                      <a:pt x="141" y="178"/>
                    </a:lnTo>
                    <a:lnTo>
                      <a:pt x="121" y="189"/>
                    </a:lnTo>
                    <a:lnTo>
                      <a:pt x="75" y="200"/>
                    </a:lnTo>
                    <a:lnTo>
                      <a:pt x="38" y="199"/>
                    </a:lnTo>
                    <a:lnTo>
                      <a:pt x="12" y="186"/>
                    </a:lnTo>
                    <a:lnTo>
                      <a:pt x="2" y="157"/>
                    </a:lnTo>
                    <a:lnTo>
                      <a:pt x="0" y="64"/>
                    </a:lnTo>
                    <a:lnTo>
                      <a:pt x="9" y="22"/>
                    </a:lnTo>
                    <a:lnTo>
                      <a:pt x="19" y="7"/>
                    </a:lnTo>
                    <a:lnTo>
                      <a:pt x="33" y="0"/>
                    </a:lnTo>
                    <a:close/>
                  </a:path>
                </a:pathLst>
              </a:custGeom>
              <a:solidFill>
                <a:srgbClr val="FFFFFF"/>
              </a:solidFill>
              <a:ln w="1588">
                <a:solidFill>
                  <a:srgbClr val="FF9900"/>
                </a:solidFill>
                <a:prstDash val="solid"/>
                <a:round/>
                <a:headEnd/>
                <a:tailEnd/>
              </a:ln>
            </p:spPr>
            <p:txBody>
              <a:bodyPr/>
              <a:lstStyle/>
              <a:p>
                <a:endParaRPr lang="el-GR"/>
              </a:p>
            </p:txBody>
          </p:sp>
          <p:sp>
            <p:nvSpPr>
              <p:cNvPr id="50241" name="Freeform 222"/>
              <p:cNvSpPr>
                <a:spLocks/>
              </p:cNvSpPr>
              <p:nvPr/>
            </p:nvSpPr>
            <p:spPr bwMode="auto">
              <a:xfrm>
                <a:off x="3472" y="2641"/>
                <a:ext cx="19" cy="29"/>
              </a:xfrm>
              <a:custGeom>
                <a:avLst/>
                <a:gdLst>
                  <a:gd name="T0" fmla="*/ 1 w 137"/>
                  <a:gd name="T1" fmla="*/ 0 h 205"/>
                  <a:gd name="T2" fmla="*/ 3 w 137"/>
                  <a:gd name="T3" fmla="*/ 0 h 205"/>
                  <a:gd name="T4" fmla="*/ 3 w 137"/>
                  <a:gd name="T5" fmla="*/ 0 h 205"/>
                  <a:gd name="T6" fmla="*/ 3 w 137"/>
                  <a:gd name="T7" fmla="*/ 1 h 205"/>
                  <a:gd name="T8" fmla="*/ 2 w 137"/>
                  <a:gd name="T9" fmla="*/ 3 h 205"/>
                  <a:gd name="T10" fmla="*/ 2 w 137"/>
                  <a:gd name="T11" fmla="*/ 3 h 205"/>
                  <a:gd name="T12" fmla="*/ 2 w 137"/>
                  <a:gd name="T13" fmla="*/ 4 h 205"/>
                  <a:gd name="T14" fmla="*/ 0 w 137"/>
                  <a:gd name="T15" fmla="*/ 4 h 205"/>
                  <a:gd name="T16" fmla="*/ 0 w 137"/>
                  <a:gd name="T17" fmla="*/ 4 h 205"/>
                  <a:gd name="T18" fmla="*/ 1 w 137"/>
                  <a:gd name="T19" fmla="*/ 3 h 205"/>
                  <a:gd name="T20" fmla="*/ 1 w 137"/>
                  <a:gd name="T21" fmla="*/ 2 h 205"/>
                  <a:gd name="T22" fmla="*/ 1 w 137"/>
                  <a:gd name="T23" fmla="*/ 1 h 205"/>
                  <a:gd name="T24" fmla="*/ 1 w 137"/>
                  <a:gd name="T25" fmla="*/ 0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7" h="205">
                    <a:moveTo>
                      <a:pt x="50" y="0"/>
                    </a:moveTo>
                    <a:lnTo>
                      <a:pt x="134" y="3"/>
                    </a:lnTo>
                    <a:lnTo>
                      <a:pt x="137" y="19"/>
                    </a:lnTo>
                    <a:lnTo>
                      <a:pt x="137" y="62"/>
                    </a:lnTo>
                    <a:lnTo>
                      <a:pt x="124" y="127"/>
                    </a:lnTo>
                    <a:lnTo>
                      <a:pt x="109" y="165"/>
                    </a:lnTo>
                    <a:lnTo>
                      <a:pt x="84" y="205"/>
                    </a:lnTo>
                    <a:lnTo>
                      <a:pt x="0" y="202"/>
                    </a:lnTo>
                    <a:lnTo>
                      <a:pt x="9" y="188"/>
                    </a:lnTo>
                    <a:lnTo>
                      <a:pt x="30" y="143"/>
                    </a:lnTo>
                    <a:lnTo>
                      <a:pt x="48" y="80"/>
                    </a:lnTo>
                    <a:lnTo>
                      <a:pt x="52" y="41"/>
                    </a:lnTo>
                    <a:lnTo>
                      <a:pt x="50" y="0"/>
                    </a:lnTo>
                    <a:close/>
                  </a:path>
                </a:pathLst>
              </a:custGeom>
              <a:solidFill>
                <a:srgbClr val="FFFFFF"/>
              </a:solidFill>
              <a:ln w="1588">
                <a:solidFill>
                  <a:srgbClr val="FF9900"/>
                </a:solidFill>
                <a:prstDash val="solid"/>
                <a:round/>
                <a:headEnd/>
                <a:tailEnd/>
              </a:ln>
            </p:spPr>
            <p:txBody>
              <a:bodyPr/>
              <a:lstStyle/>
              <a:p>
                <a:endParaRPr lang="el-GR"/>
              </a:p>
            </p:txBody>
          </p:sp>
          <p:sp>
            <p:nvSpPr>
              <p:cNvPr id="50242" name="Freeform 223"/>
              <p:cNvSpPr>
                <a:spLocks/>
              </p:cNvSpPr>
              <p:nvPr/>
            </p:nvSpPr>
            <p:spPr bwMode="auto">
              <a:xfrm>
                <a:off x="3176" y="2514"/>
                <a:ext cx="93" cy="71"/>
              </a:xfrm>
              <a:custGeom>
                <a:avLst/>
                <a:gdLst>
                  <a:gd name="T0" fmla="*/ 6 w 655"/>
                  <a:gd name="T1" fmla="*/ 9 h 500"/>
                  <a:gd name="T2" fmla="*/ 5 w 655"/>
                  <a:gd name="T3" fmla="*/ 9 h 500"/>
                  <a:gd name="T4" fmla="*/ 5 w 655"/>
                  <a:gd name="T5" fmla="*/ 10 h 500"/>
                  <a:gd name="T6" fmla="*/ 4 w 655"/>
                  <a:gd name="T7" fmla="*/ 10 h 500"/>
                  <a:gd name="T8" fmla="*/ 2 w 655"/>
                  <a:gd name="T9" fmla="*/ 10 h 500"/>
                  <a:gd name="T10" fmla="*/ 1 w 655"/>
                  <a:gd name="T11" fmla="*/ 9 h 500"/>
                  <a:gd name="T12" fmla="*/ 0 w 655"/>
                  <a:gd name="T13" fmla="*/ 9 h 500"/>
                  <a:gd name="T14" fmla="*/ 0 w 655"/>
                  <a:gd name="T15" fmla="*/ 8 h 500"/>
                  <a:gd name="T16" fmla="*/ 0 w 655"/>
                  <a:gd name="T17" fmla="*/ 8 h 500"/>
                  <a:gd name="T18" fmla="*/ 0 w 655"/>
                  <a:gd name="T19" fmla="*/ 7 h 500"/>
                  <a:gd name="T20" fmla="*/ 1 w 655"/>
                  <a:gd name="T21" fmla="*/ 6 h 500"/>
                  <a:gd name="T22" fmla="*/ 1 w 655"/>
                  <a:gd name="T23" fmla="*/ 5 h 500"/>
                  <a:gd name="T24" fmla="*/ 2 w 655"/>
                  <a:gd name="T25" fmla="*/ 3 h 500"/>
                  <a:gd name="T26" fmla="*/ 4 w 655"/>
                  <a:gd name="T27" fmla="*/ 2 h 500"/>
                  <a:gd name="T28" fmla="*/ 5 w 655"/>
                  <a:gd name="T29" fmla="*/ 1 h 500"/>
                  <a:gd name="T30" fmla="*/ 6 w 655"/>
                  <a:gd name="T31" fmla="*/ 0 h 500"/>
                  <a:gd name="T32" fmla="*/ 6 w 655"/>
                  <a:gd name="T33" fmla="*/ 0 h 500"/>
                  <a:gd name="T34" fmla="*/ 7 w 655"/>
                  <a:gd name="T35" fmla="*/ 0 h 500"/>
                  <a:gd name="T36" fmla="*/ 7 w 655"/>
                  <a:gd name="T37" fmla="*/ 0 h 500"/>
                  <a:gd name="T38" fmla="*/ 8 w 655"/>
                  <a:gd name="T39" fmla="*/ 0 h 500"/>
                  <a:gd name="T40" fmla="*/ 8 w 655"/>
                  <a:gd name="T41" fmla="*/ 1 h 500"/>
                  <a:gd name="T42" fmla="*/ 8 w 655"/>
                  <a:gd name="T43" fmla="*/ 1 h 500"/>
                  <a:gd name="T44" fmla="*/ 8 w 655"/>
                  <a:gd name="T45" fmla="*/ 1 h 500"/>
                  <a:gd name="T46" fmla="*/ 9 w 655"/>
                  <a:gd name="T47" fmla="*/ 0 h 500"/>
                  <a:gd name="T48" fmla="*/ 9 w 655"/>
                  <a:gd name="T49" fmla="*/ 0 h 500"/>
                  <a:gd name="T50" fmla="*/ 10 w 655"/>
                  <a:gd name="T51" fmla="*/ 0 h 500"/>
                  <a:gd name="T52" fmla="*/ 10 w 655"/>
                  <a:gd name="T53" fmla="*/ 1 h 500"/>
                  <a:gd name="T54" fmla="*/ 11 w 655"/>
                  <a:gd name="T55" fmla="*/ 2 h 500"/>
                  <a:gd name="T56" fmla="*/ 12 w 655"/>
                  <a:gd name="T57" fmla="*/ 4 h 500"/>
                  <a:gd name="T58" fmla="*/ 13 w 655"/>
                  <a:gd name="T59" fmla="*/ 4 h 500"/>
                  <a:gd name="T60" fmla="*/ 13 w 655"/>
                  <a:gd name="T61" fmla="*/ 5 h 500"/>
                  <a:gd name="T62" fmla="*/ 13 w 655"/>
                  <a:gd name="T63" fmla="*/ 5 h 500"/>
                  <a:gd name="T64" fmla="*/ 13 w 655"/>
                  <a:gd name="T65" fmla="*/ 5 h 500"/>
                  <a:gd name="T66" fmla="*/ 13 w 655"/>
                  <a:gd name="T67" fmla="*/ 6 h 500"/>
                  <a:gd name="T68" fmla="*/ 13 w 655"/>
                  <a:gd name="T69" fmla="*/ 7 h 500"/>
                  <a:gd name="T70" fmla="*/ 12 w 655"/>
                  <a:gd name="T71" fmla="*/ 7 h 500"/>
                  <a:gd name="T72" fmla="*/ 11 w 655"/>
                  <a:gd name="T73" fmla="*/ 6 h 500"/>
                  <a:gd name="T74" fmla="*/ 10 w 655"/>
                  <a:gd name="T75" fmla="*/ 6 h 500"/>
                  <a:gd name="T76" fmla="*/ 9 w 655"/>
                  <a:gd name="T77" fmla="*/ 5 h 500"/>
                  <a:gd name="T78" fmla="*/ 6 w 655"/>
                  <a:gd name="T79" fmla="*/ 9 h 5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55" h="500">
                    <a:moveTo>
                      <a:pt x="295" y="432"/>
                    </a:moveTo>
                    <a:lnTo>
                      <a:pt x="269" y="467"/>
                    </a:lnTo>
                    <a:lnTo>
                      <a:pt x="234" y="493"/>
                    </a:lnTo>
                    <a:lnTo>
                      <a:pt x="180" y="500"/>
                    </a:lnTo>
                    <a:lnTo>
                      <a:pt x="88" y="485"/>
                    </a:lnTo>
                    <a:lnTo>
                      <a:pt x="40" y="465"/>
                    </a:lnTo>
                    <a:lnTo>
                      <a:pt x="9" y="434"/>
                    </a:lnTo>
                    <a:lnTo>
                      <a:pt x="0" y="395"/>
                    </a:lnTo>
                    <a:lnTo>
                      <a:pt x="1" y="373"/>
                    </a:lnTo>
                    <a:lnTo>
                      <a:pt x="6" y="349"/>
                    </a:lnTo>
                    <a:lnTo>
                      <a:pt x="27" y="294"/>
                    </a:lnTo>
                    <a:lnTo>
                      <a:pt x="66" y="233"/>
                    </a:lnTo>
                    <a:lnTo>
                      <a:pt x="116" y="166"/>
                    </a:lnTo>
                    <a:lnTo>
                      <a:pt x="178" y="95"/>
                    </a:lnTo>
                    <a:lnTo>
                      <a:pt x="240" y="37"/>
                    </a:lnTo>
                    <a:lnTo>
                      <a:pt x="291" y="8"/>
                    </a:lnTo>
                    <a:lnTo>
                      <a:pt x="314" y="1"/>
                    </a:lnTo>
                    <a:lnTo>
                      <a:pt x="332" y="0"/>
                    </a:lnTo>
                    <a:lnTo>
                      <a:pt x="363" y="8"/>
                    </a:lnTo>
                    <a:lnTo>
                      <a:pt x="387" y="24"/>
                    </a:lnTo>
                    <a:lnTo>
                      <a:pt x="402" y="44"/>
                    </a:lnTo>
                    <a:lnTo>
                      <a:pt x="412" y="68"/>
                    </a:lnTo>
                    <a:lnTo>
                      <a:pt x="416" y="47"/>
                    </a:lnTo>
                    <a:lnTo>
                      <a:pt x="435" y="16"/>
                    </a:lnTo>
                    <a:lnTo>
                      <a:pt x="451" y="8"/>
                    </a:lnTo>
                    <a:lnTo>
                      <a:pt x="473" y="13"/>
                    </a:lnTo>
                    <a:lnTo>
                      <a:pt x="504" y="35"/>
                    </a:lnTo>
                    <a:lnTo>
                      <a:pt x="542" y="82"/>
                    </a:lnTo>
                    <a:lnTo>
                      <a:pt x="614" y="177"/>
                    </a:lnTo>
                    <a:lnTo>
                      <a:pt x="637" y="212"/>
                    </a:lnTo>
                    <a:lnTo>
                      <a:pt x="651" y="242"/>
                    </a:lnTo>
                    <a:lnTo>
                      <a:pt x="655" y="254"/>
                    </a:lnTo>
                    <a:lnTo>
                      <a:pt x="655" y="268"/>
                    </a:lnTo>
                    <a:lnTo>
                      <a:pt x="647" y="294"/>
                    </a:lnTo>
                    <a:lnTo>
                      <a:pt x="628" y="321"/>
                    </a:lnTo>
                    <a:lnTo>
                      <a:pt x="595" y="354"/>
                    </a:lnTo>
                    <a:lnTo>
                      <a:pt x="557" y="318"/>
                    </a:lnTo>
                    <a:lnTo>
                      <a:pt x="512" y="289"/>
                    </a:lnTo>
                    <a:lnTo>
                      <a:pt x="452" y="262"/>
                    </a:lnTo>
                    <a:lnTo>
                      <a:pt x="295" y="432"/>
                    </a:lnTo>
                    <a:close/>
                  </a:path>
                </a:pathLst>
              </a:custGeom>
              <a:solidFill>
                <a:srgbClr val="FFFFFF"/>
              </a:solidFill>
              <a:ln w="9525">
                <a:solidFill>
                  <a:srgbClr val="FF9900"/>
                </a:solidFill>
                <a:round/>
                <a:headEnd/>
                <a:tailEnd/>
              </a:ln>
            </p:spPr>
            <p:txBody>
              <a:bodyPr/>
              <a:lstStyle/>
              <a:p>
                <a:endParaRPr lang="el-GR"/>
              </a:p>
            </p:txBody>
          </p:sp>
          <p:sp>
            <p:nvSpPr>
              <p:cNvPr id="50243" name="Freeform 224"/>
              <p:cNvSpPr>
                <a:spLocks/>
              </p:cNvSpPr>
              <p:nvPr/>
            </p:nvSpPr>
            <p:spPr bwMode="auto">
              <a:xfrm>
                <a:off x="3176" y="2514"/>
                <a:ext cx="93" cy="71"/>
              </a:xfrm>
              <a:custGeom>
                <a:avLst/>
                <a:gdLst>
                  <a:gd name="T0" fmla="*/ 6 w 655"/>
                  <a:gd name="T1" fmla="*/ 9 h 500"/>
                  <a:gd name="T2" fmla="*/ 5 w 655"/>
                  <a:gd name="T3" fmla="*/ 9 h 500"/>
                  <a:gd name="T4" fmla="*/ 5 w 655"/>
                  <a:gd name="T5" fmla="*/ 10 h 500"/>
                  <a:gd name="T6" fmla="*/ 4 w 655"/>
                  <a:gd name="T7" fmla="*/ 10 h 500"/>
                  <a:gd name="T8" fmla="*/ 2 w 655"/>
                  <a:gd name="T9" fmla="*/ 10 h 500"/>
                  <a:gd name="T10" fmla="*/ 1 w 655"/>
                  <a:gd name="T11" fmla="*/ 9 h 500"/>
                  <a:gd name="T12" fmla="*/ 0 w 655"/>
                  <a:gd name="T13" fmla="*/ 9 h 500"/>
                  <a:gd name="T14" fmla="*/ 0 w 655"/>
                  <a:gd name="T15" fmla="*/ 8 h 500"/>
                  <a:gd name="T16" fmla="*/ 0 w 655"/>
                  <a:gd name="T17" fmla="*/ 8 h 500"/>
                  <a:gd name="T18" fmla="*/ 0 w 655"/>
                  <a:gd name="T19" fmla="*/ 7 h 500"/>
                  <a:gd name="T20" fmla="*/ 1 w 655"/>
                  <a:gd name="T21" fmla="*/ 6 h 500"/>
                  <a:gd name="T22" fmla="*/ 1 w 655"/>
                  <a:gd name="T23" fmla="*/ 5 h 500"/>
                  <a:gd name="T24" fmla="*/ 2 w 655"/>
                  <a:gd name="T25" fmla="*/ 3 h 500"/>
                  <a:gd name="T26" fmla="*/ 4 w 655"/>
                  <a:gd name="T27" fmla="*/ 2 h 500"/>
                  <a:gd name="T28" fmla="*/ 5 w 655"/>
                  <a:gd name="T29" fmla="*/ 1 h 500"/>
                  <a:gd name="T30" fmla="*/ 6 w 655"/>
                  <a:gd name="T31" fmla="*/ 0 h 500"/>
                  <a:gd name="T32" fmla="*/ 6 w 655"/>
                  <a:gd name="T33" fmla="*/ 0 h 500"/>
                  <a:gd name="T34" fmla="*/ 7 w 655"/>
                  <a:gd name="T35" fmla="*/ 0 h 500"/>
                  <a:gd name="T36" fmla="*/ 7 w 655"/>
                  <a:gd name="T37" fmla="*/ 0 h 500"/>
                  <a:gd name="T38" fmla="*/ 8 w 655"/>
                  <a:gd name="T39" fmla="*/ 0 h 500"/>
                  <a:gd name="T40" fmla="*/ 8 w 655"/>
                  <a:gd name="T41" fmla="*/ 1 h 500"/>
                  <a:gd name="T42" fmla="*/ 8 w 655"/>
                  <a:gd name="T43" fmla="*/ 1 h 500"/>
                  <a:gd name="T44" fmla="*/ 8 w 655"/>
                  <a:gd name="T45" fmla="*/ 1 h 500"/>
                  <a:gd name="T46" fmla="*/ 9 w 655"/>
                  <a:gd name="T47" fmla="*/ 0 h 500"/>
                  <a:gd name="T48" fmla="*/ 9 w 655"/>
                  <a:gd name="T49" fmla="*/ 0 h 500"/>
                  <a:gd name="T50" fmla="*/ 10 w 655"/>
                  <a:gd name="T51" fmla="*/ 0 h 500"/>
                  <a:gd name="T52" fmla="*/ 10 w 655"/>
                  <a:gd name="T53" fmla="*/ 1 h 500"/>
                  <a:gd name="T54" fmla="*/ 11 w 655"/>
                  <a:gd name="T55" fmla="*/ 2 h 500"/>
                  <a:gd name="T56" fmla="*/ 12 w 655"/>
                  <a:gd name="T57" fmla="*/ 4 h 500"/>
                  <a:gd name="T58" fmla="*/ 13 w 655"/>
                  <a:gd name="T59" fmla="*/ 4 h 500"/>
                  <a:gd name="T60" fmla="*/ 13 w 655"/>
                  <a:gd name="T61" fmla="*/ 5 h 500"/>
                  <a:gd name="T62" fmla="*/ 13 w 655"/>
                  <a:gd name="T63" fmla="*/ 5 h 500"/>
                  <a:gd name="T64" fmla="*/ 13 w 655"/>
                  <a:gd name="T65" fmla="*/ 5 h 500"/>
                  <a:gd name="T66" fmla="*/ 13 w 655"/>
                  <a:gd name="T67" fmla="*/ 6 h 500"/>
                  <a:gd name="T68" fmla="*/ 13 w 655"/>
                  <a:gd name="T69" fmla="*/ 7 h 500"/>
                  <a:gd name="T70" fmla="*/ 12 w 655"/>
                  <a:gd name="T71" fmla="*/ 7 h 500"/>
                  <a:gd name="T72" fmla="*/ 11 w 655"/>
                  <a:gd name="T73" fmla="*/ 6 h 500"/>
                  <a:gd name="T74" fmla="*/ 10 w 655"/>
                  <a:gd name="T75" fmla="*/ 6 h 500"/>
                  <a:gd name="T76" fmla="*/ 9 w 655"/>
                  <a:gd name="T77" fmla="*/ 5 h 5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5" h="500">
                    <a:moveTo>
                      <a:pt x="295" y="432"/>
                    </a:moveTo>
                    <a:lnTo>
                      <a:pt x="269" y="467"/>
                    </a:lnTo>
                    <a:lnTo>
                      <a:pt x="234" y="493"/>
                    </a:lnTo>
                    <a:lnTo>
                      <a:pt x="180" y="500"/>
                    </a:lnTo>
                    <a:lnTo>
                      <a:pt x="88" y="485"/>
                    </a:lnTo>
                    <a:lnTo>
                      <a:pt x="40" y="465"/>
                    </a:lnTo>
                    <a:lnTo>
                      <a:pt x="9" y="434"/>
                    </a:lnTo>
                    <a:lnTo>
                      <a:pt x="0" y="395"/>
                    </a:lnTo>
                    <a:lnTo>
                      <a:pt x="1" y="373"/>
                    </a:lnTo>
                    <a:lnTo>
                      <a:pt x="6" y="349"/>
                    </a:lnTo>
                    <a:lnTo>
                      <a:pt x="27" y="294"/>
                    </a:lnTo>
                    <a:lnTo>
                      <a:pt x="66" y="233"/>
                    </a:lnTo>
                    <a:lnTo>
                      <a:pt x="116" y="166"/>
                    </a:lnTo>
                    <a:lnTo>
                      <a:pt x="178" y="95"/>
                    </a:lnTo>
                    <a:lnTo>
                      <a:pt x="240" y="37"/>
                    </a:lnTo>
                    <a:lnTo>
                      <a:pt x="291" y="8"/>
                    </a:lnTo>
                    <a:lnTo>
                      <a:pt x="314" y="1"/>
                    </a:lnTo>
                    <a:lnTo>
                      <a:pt x="332" y="0"/>
                    </a:lnTo>
                    <a:lnTo>
                      <a:pt x="363" y="8"/>
                    </a:lnTo>
                    <a:lnTo>
                      <a:pt x="387" y="24"/>
                    </a:lnTo>
                    <a:lnTo>
                      <a:pt x="402" y="44"/>
                    </a:lnTo>
                    <a:lnTo>
                      <a:pt x="412" y="68"/>
                    </a:lnTo>
                    <a:lnTo>
                      <a:pt x="416" y="47"/>
                    </a:lnTo>
                    <a:lnTo>
                      <a:pt x="435" y="16"/>
                    </a:lnTo>
                    <a:lnTo>
                      <a:pt x="451" y="8"/>
                    </a:lnTo>
                    <a:lnTo>
                      <a:pt x="473" y="13"/>
                    </a:lnTo>
                    <a:lnTo>
                      <a:pt x="504" y="35"/>
                    </a:lnTo>
                    <a:lnTo>
                      <a:pt x="542" y="82"/>
                    </a:lnTo>
                    <a:lnTo>
                      <a:pt x="614" y="177"/>
                    </a:lnTo>
                    <a:lnTo>
                      <a:pt x="637" y="212"/>
                    </a:lnTo>
                    <a:lnTo>
                      <a:pt x="651" y="242"/>
                    </a:lnTo>
                    <a:lnTo>
                      <a:pt x="655" y="254"/>
                    </a:lnTo>
                    <a:lnTo>
                      <a:pt x="655" y="268"/>
                    </a:lnTo>
                    <a:lnTo>
                      <a:pt x="647" y="294"/>
                    </a:lnTo>
                    <a:lnTo>
                      <a:pt x="628" y="321"/>
                    </a:lnTo>
                    <a:lnTo>
                      <a:pt x="595" y="354"/>
                    </a:lnTo>
                    <a:lnTo>
                      <a:pt x="557" y="318"/>
                    </a:lnTo>
                    <a:lnTo>
                      <a:pt x="512" y="289"/>
                    </a:lnTo>
                    <a:lnTo>
                      <a:pt x="452" y="262"/>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0244" name="Freeform 225"/>
              <p:cNvSpPr>
                <a:spLocks/>
              </p:cNvSpPr>
              <p:nvPr/>
            </p:nvSpPr>
            <p:spPr bwMode="auto">
              <a:xfrm>
                <a:off x="3217" y="2535"/>
                <a:ext cx="13" cy="20"/>
              </a:xfrm>
              <a:custGeom>
                <a:avLst/>
                <a:gdLst>
                  <a:gd name="T0" fmla="*/ 0 w 90"/>
                  <a:gd name="T1" fmla="*/ 3 h 137"/>
                  <a:gd name="T2" fmla="*/ 1 w 90"/>
                  <a:gd name="T3" fmla="*/ 3 h 137"/>
                  <a:gd name="T4" fmla="*/ 1 w 90"/>
                  <a:gd name="T5" fmla="*/ 3 h 137"/>
                  <a:gd name="T6" fmla="*/ 2 w 90"/>
                  <a:gd name="T7" fmla="*/ 2 h 137"/>
                  <a:gd name="T8" fmla="*/ 2 w 90"/>
                  <a:gd name="T9" fmla="*/ 1 h 137"/>
                  <a:gd name="T10" fmla="*/ 2 w 90"/>
                  <a:gd name="T11" fmla="*/ 0 h 137"/>
                  <a:gd name="T12" fmla="*/ 2 w 90"/>
                  <a:gd name="T13" fmla="*/ 0 h 137"/>
                  <a:gd name="T14" fmla="*/ 1 w 90"/>
                  <a:gd name="T15" fmla="*/ 0 h 137"/>
                  <a:gd name="T16" fmla="*/ 1 w 90"/>
                  <a:gd name="T17" fmla="*/ 0 h 137"/>
                  <a:gd name="T18" fmla="*/ 0 w 90"/>
                  <a:gd name="T19" fmla="*/ 1 h 137"/>
                  <a:gd name="T20" fmla="*/ 0 w 90"/>
                  <a:gd name="T21" fmla="*/ 1 h 137"/>
                  <a:gd name="T22" fmla="*/ 0 w 90"/>
                  <a:gd name="T23" fmla="*/ 2 h 137"/>
                  <a:gd name="T24" fmla="*/ 0 w 90"/>
                  <a:gd name="T25" fmla="*/ 2 h 137"/>
                  <a:gd name="T26" fmla="*/ 0 w 90"/>
                  <a:gd name="T27" fmla="*/ 3 h 137"/>
                  <a:gd name="T28" fmla="*/ 0 w 90"/>
                  <a:gd name="T29" fmla="*/ 3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137">
                    <a:moveTo>
                      <a:pt x="16" y="137"/>
                    </a:moveTo>
                    <a:lnTo>
                      <a:pt x="31" y="136"/>
                    </a:lnTo>
                    <a:lnTo>
                      <a:pt x="48" y="126"/>
                    </a:lnTo>
                    <a:lnTo>
                      <a:pt x="79" y="83"/>
                    </a:lnTo>
                    <a:lnTo>
                      <a:pt x="90" y="31"/>
                    </a:lnTo>
                    <a:lnTo>
                      <a:pt x="85" y="12"/>
                    </a:lnTo>
                    <a:lnTo>
                      <a:pt x="74" y="0"/>
                    </a:lnTo>
                    <a:lnTo>
                      <a:pt x="58" y="0"/>
                    </a:lnTo>
                    <a:lnTo>
                      <a:pt x="43" y="10"/>
                    </a:lnTo>
                    <a:lnTo>
                      <a:pt x="24" y="27"/>
                    </a:lnTo>
                    <a:lnTo>
                      <a:pt x="11" y="54"/>
                    </a:lnTo>
                    <a:lnTo>
                      <a:pt x="3" y="82"/>
                    </a:lnTo>
                    <a:lnTo>
                      <a:pt x="0" y="107"/>
                    </a:lnTo>
                    <a:lnTo>
                      <a:pt x="6" y="126"/>
                    </a:lnTo>
                    <a:lnTo>
                      <a:pt x="16" y="137"/>
                    </a:lnTo>
                    <a:close/>
                  </a:path>
                </a:pathLst>
              </a:custGeom>
              <a:solidFill>
                <a:srgbClr val="000000"/>
              </a:solidFill>
              <a:ln w="1588">
                <a:solidFill>
                  <a:srgbClr val="FF9900"/>
                </a:solidFill>
                <a:prstDash val="solid"/>
                <a:round/>
                <a:headEnd/>
                <a:tailEnd/>
              </a:ln>
            </p:spPr>
            <p:txBody>
              <a:bodyPr/>
              <a:lstStyle/>
              <a:p>
                <a:endParaRPr lang="el-GR"/>
              </a:p>
            </p:txBody>
          </p:sp>
          <p:sp>
            <p:nvSpPr>
              <p:cNvPr id="50245" name="Freeform 226"/>
              <p:cNvSpPr>
                <a:spLocks/>
              </p:cNvSpPr>
              <p:nvPr/>
            </p:nvSpPr>
            <p:spPr bwMode="auto">
              <a:xfrm>
                <a:off x="3235" y="2535"/>
                <a:ext cx="13" cy="20"/>
              </a:xfrm>
              <a:custGeom>
                <a:avLst/>
                <a:gdLst>
                  <a:gd name="T0" fmla="*/ 2 w 88"/>
                  <a:gd name="T1" fmla="*/ 3 h 137"/>
                  <a:gd name="T2" fmla="*/ 1 w 88"/>
                  <a:gd name="T3" fmla="*/ 3 h 137"/>
                  <a:gd name="T4" fmla="*/ 1 w 88"/>
                  <a:gd name="T5" fmla="*/ 3 h 137"/>
                  <a:gd name="T6" fmla="*/ 0 w 88"/>
                  <a:gd name="T7" fmla="*/ 2 h 137"/>
                  <a:gd name="T8" fmla="*/ 0 w 88"/>
                  <a:gd name="T9" fmla="*/ 2 h 137"/>
                  <a:gd name="T10" fmla="*/ 0 w 88"/>
                  <a:gd name="T11" fmla="*/ 1 h 137"/>
                  <a:gd name="T12" fmla="*/ 0 w 88"/>
                  <a:gd name="T13" fmla="*/ 0 h 137"/>
                  <a:gd name="T14" fmla="*/ 0 w 88"/>
                  <a:gd name="T15" fmla="*/ 0 h 137"/>
                  <a:gd name="T16" fmla="*/ 1 w 88"/>
                  <a:gd name="T17" fmla="*/ 0 h 137"/>
                  <a:gd name="T18" fmla="*/ 1 w 88"/>
                  <a:gd name="T19" fmla="*/ 0 h 137"/>
                  <a:gd name="T20" fmla="*/ 2 w 88"/>
                  <a:gd name="T21" fmla="*/ 1 h 137"/>
                  <a:gd name="T22" fmla="*/ 2 w 88"/>
                  <a:gd name="T23" fmla="*/ 2 h 137"/>
                  <a:gd name="T24" fmla="*/ 2 w 88"/>
                  <a:gd name="T25" fmla="*/ 2 h 137"/>
                  <a:gd name="T26" fmla="*/ 2 w 88"/>
                  <a:gd name="T27" fmla="*/ 3 h 137"/>
                  <a:gd name="T28" fmla="*/ 2 w 88"/>
                  <a:gd name="T29" fmla="*/ 3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8" h="137">
                    <a:moveTo>
                      <a:pt x="72" y="137"/>
                    </a:moveTo>
                    <a:lnTo>
                      <a:pt x="58" y="136"/>
                    </a:lnTo>
                    <a:lnTo>
                      <a:pt x="40" y="126"/>
                    </a:lnTo>
                    <a:lnTo>
                      <a:pt x="23" y="108"/>
                    </a:lnTo>
                    <a:lnTo>
                      <a:pt x="10" y="83"/>
                    </a:lnTo>
                    <a:lnTo>
                      <a:pt x="0" y="31"/>
                    </a:lnTo>
                    <a:lnTo>
                      <a:pt x="4" y="12"/>
                    </a:lnTo>
                    <a:lnTo>
                      <a:pt x="14" y="0"/>
                    </a:lnTo>
                    <a:lnTo>
                      <a:pt x="31" y="0"/>
                    </a:lnTo>
                    <a:lnTo>
                      <a:pt x="47" y="10"/>
                    </a:lnTo>
                    <a:lnTo>
                      <a:pt x="78" y="54"/>
                    </a:lnTo>
                    <a:lnTo>
                      <a:pt x="87" y="82"/>
                    </a:lnTo>
                    <a:lnTo>
                      <a:pt x="88" y="107"/>
                    </a:lnTo>
                    <a:lnTo>
                      <a:pt x="83" y="126"/>
                    </a:lnTo>
                    <a:lnTo>
                      <a:pt x="72" y="137"/>
                    </a:lnTo>
                    <a:close/>
                  </a:path>
                </a:pathLst>
              </a:custGeom>
              <a:solidFill>
                <a:srgbClr val="000000"/>
              </a:solidFill>
              <a:ln w="1588">
                <a:solidFill>
                  <a:srgbClr val="FF9900"/>
                </a:solidFill>
                <a:prstDash val="solid"/>
                <a:round/>
                <a:headEnd/>
                <a:tailEnd/>
              </a:ln>
            </p:spPr>
            <p:txBody>
              <a:bodyPr/>
              <a:lstStyle/>
              <a:p>
                <a:endParaRPr lang="el-GR"/>
              </a:p>
            </p:txBody>
          </p:sp>
        </p:grpSp>
      </p:grpSp>
      <p:sp>
        <p:nvSpPr>
          <p:cNvPr id="50182" name="AutoShape 228"/>
          <p:cNvSpPr>
            <a:spLocks noChangeArrowheads="1"/>
          </p:cNvSpPr>
          <p:nvPr/>
        </p:nvSpPr>
        <p:spPr bwMode="auto">
          <a:xfrm rot="4134837">
            <a:off x="6592486" y="700467"/>
            <a:ext cx="1124593" cy="1077976"/>
          </a:xfrm>
          <a:prstGeom prst="curvedDownArrow">
            <a:avLst>
              <a:gd name="adj1" fmla="val 593"/>
              <a:gd name="adj2" fmla="val 2059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2" name="Τίτλος 1"/>
          <p:cNvSpPr>
            <a:spLocks noGrp="1"/>
          </p:cNvSpPr>
          <p:nvPr>
            <p:ph type="title"/>
          </p:nvPr>
        </p:nvSpPr>
        <p:spPr/>
        <p:txBody>
          <a:bodyPr>
            <a:normAutofit fontScale="90000"/>
          </a:bodyPr>
          <a:lstStyle/>
          <a:p>
            <a:r>
              <a:rPr lang="el-GR" dirty="0" err="1"/>
              <a:t>Eυρωπαϊκή</a:t>
            </a:r>
            <a:r>
              <a:rPr lang="el-GR" dirty="0"/>
              <a:t> (θυγατρική) Οδηγία 2004/33/EC</a:t>
            </a:r>
            <a:br>
              <a:rPr lang="el-GR" dirty="0"/>
            </a:br>
            <a:r>
              <a:rPr lang="el-GR" dirty="0" err="1"/>
              <a:t>Tεχνικές</a:t>
            </a:r>
            <a:r>
              <a:rPr lang="el-GR" dirty="0"/>
              <a:t> </a:t>
            </a:r>
            <a:r>
              <a:rPr lang="el-GR" dirty="0" smtClean="0"/>
              <a:t>απαιτήσεις</a:t>
            </a:r>
            <a:endParaRPr lang="el-GR" dirty="0"/>
          </a:p>
        </p:txBody>
      </p:sp>
      <p:sp>
        <p:nvSpPr>
          <p:cNvPr id="3" name="Θέση περιεχομένου 2"/>
          <p:cNvSpPr>
            <a:spLocks noGrp="1"/>
          </p:cNvSpPr>
          <p:nvPr>
            <p:ph idx="1"/>
          </p:nvPr>
        </p:nvSpPr>
        <p:spPr>
          <a:xfrm>
            <a:off x="457200" y="1196752"/>
            <a:ext cx="5168020" cy="5040560"/>
          </a:xfrm>
        </p:spPr>
        <p:txBody>
          <a:bodyPr>
            <a:normAutofit/>
          </a:bodyPr>
          <a:lstStyle/>
          <a:p>
            <a:pPr>
              <a:lnSpc>
                <a:spcPct val="80000"/>
              </a:lnSpc>
              <a:buFontTx/>
              <a:buChar char="•"/>
            </a:pPr>
            <a:r>
              <a:rPr lang="fr-BE" altLang="el-GR" dirty="0">
                <a:cs typeface="Arial" charset="0"/>
              </a:rPr>
              <a:t>A.2  </a:t>
            </a:r>
            <a:r>
              <a:rPr lang="el-GR" altLang="el-GR" dirty="0">
                <a:cs typeface="Arial" charset="0"/>
              </a:rPr>
              <a:t>πληροφορίες στους δότες </a:t>
            </a:r>
            <a:r>
              <a:rPr lang="fr-BE" altLang="el-GR" dirty="0">
                <a:cs typeface="Arial" charset="0"/>
              </a:rPr>
              <a:t> </a:t>
            </a:r>
            <a:r>
              <a:rPr lang="fr-BE" altLang="el-GR" dirty="0">
                <a:cs typeface="Arial" charset="0"/>
                <a:sym typeface="Wingdings" pitchFamily="2" charset="2"/>
              </a:rPr>
              <a:t></a:t>
            </a:r>
            <a:r>
              <a:rPr lang="fr-BE" altLang="el-GR" dirty="0">
                <a:cs typeface="Arial" charset="0"/>
              </a:rPr>
              <a:t> </a:t>
            </a:r>
            <a:r>
              <a:rPr lang="el-GR" altLang="el-GR" dirty="0" err="1">
                <a:cs typeface="Arial" charset="0"/>
              </a:rPr>
              <a:t>παραρτημα</a:t>
            </a:r>
            <a:r>
              <a:rPr lang="el-GR" altLang="el-GR" dirty="0">
                <a:cs typeface="Arial" charset="0"/>
              </a:rPr>
              <a:t> </a:t>
            </a:r>
            <a:r>
              <a:rPr lang="fr-BE" altLang="el-GR" dirty="0">
                <a:cs typeface="Arial" charset="0"/>
              </a:rPr>
              <a:t> II A</a:t>
            </a:r>
          </a:p>
          <a:p>
            <a:pPr>
              <a:lnSpc>
                <a:spcPct val="80000"/>
              </a:lnSpc>
              <a:buFontTx/>
              <a:buChar char="•"/>
            </a:pPr>
            <a:r>
              <a:rPr lang="fr-BE" altLang="el-GR" dirty="0">
                <a:cs typeface="Arial" charset="0"/>
              </a:rPr>
              <a:t>A.3 </a:t>
            </a:r>
            <a:r>
              <a:rPr lang="el-GR" altLang="el-GR" dirty="0">
                <a:cs typeface="Arial" charset="0"/>
              </a:rPr>
              <a:t>πληροφορίες </a:t>
            </a:r>
            <a:r>
              <a:rPr lang="el-GR" altLang="el-GR" dirty="0" err="1">
                <a:cs typeface="Arial" charset="0"/>
              </a:rPr>
              <a:t>απο</a:t>
            </a:r>
            <a:r>
              <a:rPr lang="el-GR" altLang="el-GR" dirty="0">
                <a:cs typeface="Arial" charset="0"/>
              </a:rPr>
              <a:t> τους δότες</a:t>
            </a:r>
            <a:r>
              <a:rPr lang="fr-BE" altLang="el-GR" dirty="0">
                <a:cs typeface="Arial" charset="0"/>
              </a:rPr>
              <a:t>  </a:t>
            </a:r>
            <a:r>
              <a:rPr lang="fr-BE" altLang="el-GR" dirty="0">
                <a:cs typeface="Arial" charset="0"/>
                <a:sym typeface="Wingdings" pitchFamily="2" charset="2"/>
              </a:rPr>
              <a:t></a:t>
            </a:r>
            <a:r>
              <a:rPr lang="fr-BE" altLang="el-GR" dirty="0">
                <a:cs typeface="Arial" charset="0"/>
              </a:rPr>
              <a:t> </a:t>
            </a:r>
            <a:r>
              <a:rPr lang="el-GR" altLang="el-GR" dirty="0">
                <a:cs typeface="Arial" charset="0"/>
              </a:rPr>
              <a:t> </a:t>
            </a:r>
            <a:r>
              <a:rPr lang="el-GR" altLang="el-GR" dirty="0" err="1">
                <a:cs typeface="Arial" charset="0"/>
              </a:rPr>
              <a:t>παραρτ</a:t>
            </a:r>
            <a:r>
              <a:rPr lang="el-GR" altLang="el-GR" dirty="0">
                <a:cs typeface="Arial" charset="0"/>
              </a:rPr>
              <a:t>.</a:t>
            </a:r>
            <a:r>
              <a:rPr lang="fr-BE" altLang="el-GR" dirty="0">
                <a:cs typeface="Arial" charset="0"/>
              </a:rPr>
              <a:t> II B</a:t>
            </a:r>
          </a:p>
          <a:p>
            <a:pPr>
              <a:lnSpc>
                <a:spcPct val="80000"/>
              </a:lnSpc>
              <a:buFontTx/>
              <a:buChar char="•"/>
            </a:pPr>
            <a:r>
              <a:rPr lang="fr-BE" altLang="el-GR" dirty="0">
                <a:cs typeface="Arial" charset="0"/>
              </a:rPr>
              <a:t>A.4 </a:t>
            </a:r>
            <a:r>
              <a:rPr lang="el-GR" altLang="el-GR" dirty="0">
                <a:cs typeface="Arial" charset="0"/>
              </a:rPr>
              <a:t>επιλογή δοτών</a:t>
            </a:r>
            <a:r>
              <a:rPr lang="fr-BE" altLang="el-GR" dirty="0">
                <a:cs typeface="Arial" charset="0"/>
              </a:rPr>
              <a:t> </a:t>
            </a:r>
            <a:r>
              <a:rPr lang="fr-BE" altLang="el-GR" dirty="0">
                <a:cs typeface="Arial" charset="0"/>
                <a:sym typeface="Wingdings" pitchFamily="2" charset="2"/>
              </a:rPr>
              <a:t> </a:t>
            </a:r>
            <a:r>
              <a:rPr lang="el-GR" altLang="el-GR" dirty="0" err="1">
                <a:cs typeface="Arial" charset="0"/>
                <a:sym typeface="Wingdings" pitchFamily="2" charset="2"/>
              </a:rPr>
              <a:t>παραρτ</a:t>
            </a:r>
            <a:r>
              <a:rPr lang="el-GR" altLang="el-GR" dirty="0">
                <a:cs typeface="Arial" charset="0"/>
                <a:sym typeface="Wingdings" pitchFamily="2" charset="2"/>
              </a:rPr>
              <a:t>.</a:t>
            </a:r>
            <a:r>
              <a:rPr lang="fr-BE" altLang="el-GR" dirty="0">
                <a:cs typeface="Arial" charset="0"/>
                <a:sym typeface="Wingdings" pitchFamily="2" charset="2"/>
              </a:rPr>
              <a:t> </a:t>
            </a:r>
            <a:r>
              <a:rPr lang="fr-BE" altLang="el-GR" dirty="0">
                <a:cs typeface="Arial" charset="0"/>
              </a:rPr>
              <a:t>III</a:t>
            </a:r>
          </a:p>
          <a:p>
            <a:pPr>
              <a:lnSpc>
                <a:spcPct val="80000"/>
              </a:lnSpc>
              <a:buFontTx/>
              <a:buChar char="•"/>
            </a:pPr>
            <a:r>
              <a:rPr lang="fr-BE" altLang="el-GR" dirty="0">
                <a:cs typeface="Arial" charset="0"/>
              </a:rPr>
              <a:t>A.5 </a:t>
            </a:r>
            <a:r>
              <a:rPr lang="el-GR" altLang="el-GR" dirty="0">
                <a:cs typeface="Arial" charset="0"/>
              </a:rPr>
              <a:t>μεταφορά</a:t>
            </a:r>
            <a:r>
              <a:rPr lang="fr-BE" altLang="el-GR" dirty="0">
                <a:cs typeface="Arial" charset="0"/>
              </a:rPr>
              <a:t> </a:t>
            </a:r>
            <a:r>
              <a:rPr lang="fr-BE" altLang="el-GR" dirty="0">
                <a:cs typeface="Arial" charset="0"/>
                <a:sym typeface="Wingdings" pitchFamily="2" charset="2"/>
              </a:rPr>
              <a:t> </a:t>
            </a:r>
            <a:r>
              <a:rPr lang="el-GR" altLang="el-GR" dirty="0" err="1">
                <a:cs typeface="Arial" charset="0"/>
                <a:sym typeface="Wingdings" pitchFamily="2" charset="2"/>
              </a:rPr>
              <a:t>παραρτ</a:t>
            </a:r>
            <a:r>
              <a:rPr lang="el-GR" altLang="el-GR" dirty="0">
                <a:cs typeface="Arial" charset="0"/>
                <a:sym typeface="Wingdings" pitchFamily="2" charset="2"/>
              </a:rPr>
              <a:t>.</a:t>
            </a:r>
            <a:r>
              <a:rPr lang="fr-BE" altLang="el-GR" dirty="0">
                <a:cs typeface="Arial" charset="0"/>
                <a:sym typeface="Wingdings" pitchFamily="2" charset="2"/>
              </a:rPr>
              <a:t> IV</a:t>
            </a:r>
          </a:p>
          <a:p>
            <a:pPr>
              <a:lnSpc>
                <a:spcPct val="80000"/>
              </a:lnSpc>
              <a:buFontTx/>
              <a:buChar char="•"/>
            </a:pPr>
            <a:r>
              <a:rPr lang="fr-BE" altLang="el-GR" dirty="0">
                <a:cs typeface="Arial" charset="0"/>
                <a:sym typeface="Wingdings" pitchFamily="2" charset="2"/>
              </a:rPr>
              <a:t>A.6 </a:t>
            </a:r>
            <a:r>
              <a:rPr lang="el-GR" altLang="el-GR" dirty="0">
                <a:cs typeface="Arial" charset="0"/>
                <a:sym typeface="Wingdings" pitchFamily="2" charset="2"/>
              </a:rPr>
              <a:t>απαιτήσεις ποιότητας</a:t>
            </a:r>
            <a:r>
              <a:rPr lang="fr-BE" altLang="el-GR" dirty="0">
                <a:cs typeface="Arial" charset="0"/>
                <a:sym typeface="Wingdings" pitchFamily="2" charset="2"/>
              </a:rPr>
              <a:t>  </a:t>
            </a:r>
            <a:r>
              <a:rPr lang="el-GR" altLang="el-GR" dirty="0" err="1">
                <a:cs typeface="Arial" charset="0"/>
                <a:sym typeface="Wingdings" pitchFamily="2" charset="2"/>
              </a:rPr>
              <a:t>παραρτ</a:t>
            </a:r>
            <a:r>
              <a:rPr lang="el-GR" altLang="el-GR" dirty="0">
                <a:cs typeface="Arial" charset="0"/>
                <a:sym typeface="Wingdings" pitchFamily="2" charset="2"/>
              </a:rPr>
              <a:t>. </a:t>
            </a:r>
            <a:r>
              <a:rPr lang="en-US" altLang="el-GR" dirty="0" smtClean="0">
                <a:cs typeface="Arial" charset="0"/>
                <a:sym typeface="Wingdings" pitchFamily="2" charset="2"/>
              </a:rPr>
              <a:t>V</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33158738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5"/>
          <p:cNvSpPr>
            <a:spLocks noChangeArrowheads="1"/>
          </p:cNvSpPr>
          <p:nvPr/>
        </p:nvSpPr>
        <p:spPr bwMode="auto">
          <a:xfrm>
            <a:off x="4572000" y="1700213"/>
            <a:ext cx="4114800"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80000"/>
              </a:lnSpc>
              <a:buFontTx/>
              <a:buChar char="•"/>
            </a:pPr>
            <a:r>
              <a:rPr lang="el-GR" altLang="el-GR" sz="2000" dirty="0">
                <a:latin typeface="+mn-lt"/>
                <a:cs typeface="Arial" charset="0"/>
              </a:rPr>
              <a:t>Α.7 εισαγόμενο αίμα</a:t>
            </a:r>
          </a:p>
          <a:p>
            <a:pPr eaLnBrk="1" hangingPunct="1">
              <a:lnSpc>
                <a:spcPct val="80000"/>
              </a:lnSpc>
              <a:buFontTx/>
              <a:buChar char="•"/>
            </a:pPr>
            <a:r>
              <a:rPr lang="el-GR" altLang="el-GR" sz="2000" dirty="0">
                <a:latin typeface="+mn-lt"/>
                <a:cs typeface="Arial" charset="0"/>
              </a:rPr>
              <a:t>Α.8 ετήσιες εκθέσεις</a:t>
            </a:r>
          </a:p>
          <a:p>
            <a:pPr eaLnBrk="1" hangingPunct="1">
              <a:lnSpc>
                <a:spcPct val="80000"/>
              </a:lnSpc>
              <a:buFontTx/>
              <a:buChar char="•"/>
            </a:pPr>
            <a:r>
              <a:rPr lang="el-GR" altLang="el-GR" sz="2000" dirty="0">
                <a:latin typeface="+mn-lt"/>
                <a:cs typeface="Arial" charset="0"/>
              </a:rPr>
              <a:t>Α.9 </a:t>
            </a:r>
            <a:r>
              <a:rPr lang="el-GR" altLang="el-GR" sz="2000" dirty="0" err="1">
                <a:latin typeface="+mn-lt"/>
                <a:cs typeface="Arial" charset="0"/>
              </a:rPr>
              <a:t>ανταλαγή</a:t>
            </a:r>
            <a:r>
              <a:rPr lang="el-GR" altLang="el-GR" sz="2000" dirty="0">
                <a:latin typeface="+mn-lt"/>
                <a:cs typeface="Arial" charset="0"/>
              </a:rPr>
              <a:t> πληροφοριών</a:t>
            </a:r>
          </a:p>
          <a:p>
            <a:pPr eaLnBrk="1" hangingPunct="1">
              <a:lnSpc>
                <a:spcPct val="80000"/>
              </a:lnSpc>
              <a:buFontTx/>
              <a:buChar char="•"/>
            </a:pPr>
            <a:r>
              <a:rPr lang="el-GR" altLang="el-GR" sz="2000" dirty="0">
                <a:latin typeface="+mn-lt"/>
                <a:cs typeface="Arial" charset="0"/>
              </a:rPr>
              <a:t>Α.10 Μεταφορά στο εθνικό </a:t>
            </a:r>
            <a:r>
              <a:rPr lang="el-GR" altLang="el-GR" sz="2000" dirty="0" err="1">
                <a:latin typeface="+mn-lt"/>
                <a:cs typeface="Arial" charset="0"/>
              </a:rPr>
              <a:t>δίκαιιο</a:t>
            </a:r>
            <a:endParaRPr lang="fr-BE" altLang="el-GR" sz="2000" dirty="0">
              <a:latin typeface="+mn-lt"/>
              <a:cs typeface="Arial" charset="0"/>
            </a:endParaRPr>
          </a:p>
        </p:txBody>
      </p:sp>
      <p:sp>
        <p:nvSpPr>
          <p:cNvPr id="51204" name="Rectangle 6"/>
          <p:cNvSpPr>
            <a:spLocks noChangeArrowheads="1"/>
          </p:cNvSpPr>
          <p:nvPr/>
        </p:nvSpPr>
        <p:spPr bwMode="auto">
          <a:xfrm>
            <a:off x="658813" y="1484313"/>
            <a:ext cx="3810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80000"/>
              </a:lnSpc>
              <a:buFontTx/>
              <a:buChar char="•"/>
            </a:pPr>
            <a:r>
              <a:rPr lang="fr-BE" altLang="el-GR" sz="2000" dirty="0">
                <a:latin typeface="+mn-lt"/>
                <a:cs typeface="Arial" charset="0"/>
              </a:rPr>
              <a:t>A.2  </a:t>
            </a:r>
            <a:r>
              <a:rPr lang="el-GR" altLang="el-GR" sz="2000" dirty="0" err="1">
                <a:latin typeface="+mn-lt"/>
                <a:cs typeface="Arial" charset="0"/>
              </a:rPr>
              <a:t>ιχνηλασιμότητα</a:t>
            </a:r>
            <a:r>
              <a:rPr lang="el-GR" altLang="el-GR" sz="2000" dirty="0">
                <a:latin typeface="+mn-lt"/>
                <a:cs typeface="Arial" charset="0"/>
              </a:rPr>
              <a:t> </a:t>
            </a:r>
            <a:endParaRPr lang="fr-BE" altLang="el-GR" sz="2000" dirty="0">
              <a:latin typeface="+mn-lt"/>
              <a:cs typeface="Arial" charset="0"/>
            </a:endParaRPr>
          </a:p>
          <a:p>
            <a:pPr eaLnBrk="1" hangingPunct="1">
              <a:lnSpc>
                <a:spcPct val="80000"/>
              </a:lnSpc>
              <a:buFontTx/>
              <a:buChar char="•"/>
            </a:pPr>
            <a:r>
              <a:rPr lang="fr-BE" altLang="el-GR" sz="2000" dirty="0">
                <a:latin typeface="+mn-lt"/>
                <a:cs typeface="Arial" charset="0"/>
              </a:rPr>
              <a:t>A.3 </a:t>
            </a:r>
            <a:r>
              <a:rPr lang="el-GR" altLang="el-GR" sz="2000" dirty="0">
                <a:latin typeface="+mn-lt"/>
                <a:cs typeface="Arial" charset="0"/>
              </a:rPr>
              <a:t>διαδικασία επαλήθευσης</a:t>
            </a:r>
            <a:endParaRPr lang="fr-BE" altLang="el-GR" sz="2000" dirty="0">
              <a:latin typeface="+mn-lt"/>
              <a:cs typeface="Arial" charset="0"/>
            </a:endParaRPr>
          </a:p>
          <a:p>
            <a:pPr eaLnBrk="1" hangingPunct="1">
              <a:lnSpc>
                <a:spcPct val="80000"/>
              </a:lnSpc>
              <a:buFontTx/>
              <a:buChar char="•"/>
            </a:pPr>
            <a:r>
              <a:rPr lang="fr-BE" altLang="el-GR" sz="2000" dirty="0">
                <a:latin typeface="+mn-lt"/>
                <a:cs typeface="Arial" charset="0"/>
              </a:rPr>
              <a:t>A.4 </a:t>
            </a:r>
            <a:r>
              <a:rPr lang="el-GR" altLang="el-GR" sz="2000" dirty="0">
                <a:latin typeface="+mn-lt"/>
                <a:cs typeface="Arial" charset="0"/>
              </a:rPr>
              <a:t>αρχείο δεδομένων</a:t>
            </a:r>
            <a:endParaRPr lang="fr-BE" altLang="el-GR" sz="2000" dirty="0">
              <a:latin typeface="+mn-lt"/>
              <a:cs typeface="Arial" charset="0"/>
            </a:endParaRPr>
          </a:p>
          <a:p>
            <a:pPr eaLnBrk="1" hangingPunct="1">
              <a:lnSpc>
                <a:spcPct val="80000"/>
              </a:lnSpc>
              <a:buFontTx/>
              <a:buChar char="•"/>
            </a:pPr>
            <a:r>
              <a:rPr lang="fr-BE" altLang="el-GR" sz="2000" dirty="0">
                <a:latin typeface="+mn-lt"/>
                <a:cs typeface="Arial" charset="0"/>
              </a:rPr>
              <a:t>A.5 </a:t>
            </a:r>
            <a:r>
              <a:rPr lang="el-GR" altLang="el-GR" sz="2000" dirty="0">
                <a:latin typeface="+mn-lt"/>
                <a:cs typeface="Arial" charset="0"/>
              </a:rPr>
              <a:t>κοινοποίηση ανεπιθύμητων αντιδράσεων</a:t>
            </a:r>
            <a:endParaRPr lang="fr-BE" altLang="el-GR" sz="2000" dirty="0">
              <a:latin typeface="+mn-lt"/>
              <a:cs typeface="Arial" charset="0"/>
              <a:sym typeface="Wingdings" pitchFamily="2" charset="2"/>
            </a:endParaRPr>
          </a:p>
          <a:p>
            <a:pPr eaLnBrk="1" hangingPunct="1">
              <a:lnSpc>
                <a:spcPct val="80000"/>
              </a:lnSpc>
              <a:buFontTx/>
              <a:buChar char="•"/>
            </a:pPr>
            <a:r>
              <a:rPr lang="fr-BE" altLang="el-GR" sz="2000" dirty="0">
                <a:latin typeface="+mn-lt"/>
                <a:cs typeface="Arial" charset="0"/>
                <a:sym typeface="Wingdings" pitchFamily="2" charset="2"/>
              </a:rPr>
              <a:t>A.6 </a:t>
            </a:r>
            <a:r>
              <a:rPr lang="el-GR" altLang="el-GR" sz="2000" dirty="0">
                <a:latin typeface="+mn-lt"/>
                <a:cs typeface="Arial" charset="0"/>
                <a:sym typeface="Wingdings" pitchFamily="2" charset="2"/>
              </a:rPr>
              <a:t>κοινοποίηση ανεπιθύμητων </a:t>
            </a:r>
            <a:r>
              <a:rPr lang="el-GR" altLang="el-GR" sz="2000" dirty="0" err="1">
                <a:latin typeface="+mn-lt"/>
                <a:cs typeface="Arial" charset="0"/>
                <a:sym typeface="Wingdings" pitchFamily="2" charset="2"/>
              </a:rPr>
              <a:t>συμβαμάτων</a:t>
            </a:r>
            <a:endParaRPr lang="fr-BE" altLang="el-GR" sz="2000" dirty="0">
              <a:latin typeface="+mn-lt"/>
              <a:cs typeface="Arial" charset="0"/>
              <a:sym typeface="Wingdings" pitchFamily="2" charset="2"/>
            </a:endParaRPr>
          </a:p>
          <a:p>
            <a:pPr eaLnBrk="1" hangingPunct="1">
              <a:lnSpc>
                <a:spcPct val="80000"/>
              </a:lnSpc>
              <a:buFontTx/>
              <a:buChar char="•"/>
            </a:pPr>
            <a:endParaRPr lang="fr-BE" altLang="el-GR" sz="2000" dirty="0">
              <a:latin typeface="+mn-lt"/>
              <a:cs typeface="Arial" charset="0"/>
            </a:endParaRPr>
          </a:p>
          <a:p>
            <a:pPr eaLnBrk="1" hangingPunct="1">
              <a:lnSpc>
                <a:spcPct val="80000"/>
              </a:lnSpc>
              <a:buFontTx/>
              <a:buChar char="•"/>
            </a:pPr>
            <a:endParaRPr lang="fr-FR" altLang="el-GR" sz="2000" dirty="0">
              <a:latin typeface="+mn-lt"/>
              <a:cs typeface="Arial" charset="0"/>
            </a:endParaRPr>
          </a:p>
        </p:txBody>
      </p:sp>
      <p:grpSp>
        <p:nvGrpSpPr>
          <p:cNvPr id="51205" name="Group 7"/>
          <p:cNvGrpSpPr>
            <a:grpSpLocks/>
          </p:cNvGrpSpPr>
          <p:nvPr/>
        </p:nvGrpSpPr>
        <p:grpSpPr bwMode="auto">
          <a:xfrm>
            <a:off x="723900" y="3429000"/>
            <a:ext cx="8191500" cy="3276600"/>
            <a:chOff x="720" y="2256"/>
            <a:chExt cx="4848" cy="1872"/>
          </a:xfrm>
        </p:grpSpPr>
        <p:grpSp>
          <p:nvGrpSpPr>
            <p:cNvPr id="51208" name="Group 8"/>
            <p:cNvGrpSpPr>
              <a:grpSpLocks/>
            </p:cNvGrpSpPr>
            <p:nvPr/>
          </p:nvGrpSpPr>
          <p:grpSpPr bwMode="auto">
            <a:xfrm>
              <a:off x="816" y="2832"/>
              <a:ext cx="626" cy="925"/>
              <a:chOff x="1680" y="2722"/>
              <a:chExt cx="626" cy="925"/>
            </a:xfrm>
          </p:grpSpPr>
          <p:sp>
            <p:nvSpPr>
              <p:cNvPr id="51406" name="Freeform 9"/>
              <p:cNvSpPr>
                <a:spLocks/>
              </p:cNvSpPr>
              <p:nvPr/>
            </p:nvSpPr>
            <p:spPr bwMode="auto">
              <a:xfrm>
                <a:off x="1968" y="3412"/>
                <a:ext cx="135" cy="235"/>
              </a:xfrm>
              <a:custGeom>
                <a:avLst/>
                <a:gdLst>
                  <a:gd name="T0" fmla="*/ 10 w 1746"/>
                  <a:gd name="T1" fmla="*/ 15 h 3399"/>
                  <a:gd name="T2" fmla="*/ 10 w 1746"/>
                  <a:gd name="T3" fmla="*/ 7 h 3399"/>
                  <a:gd name="T4" fmla="*/ 10 w 1746"/>
                  <a:gd name="T5" fmla="*/ 6 h 3399"/>
                  <a:gd name="T6" fmla="*/ 10 w 1746"/>
                  <a:gd name="T7" fmla="*/ 5 h 3399"/>
                  <a:gd name="T8" fmla="*/ 10 w 1746"/>
                  <a:gd name="T9" fmla="*/ 5 h 3399"/>
                  <a:gd name="T10" fmla="*/ 10 w 1746"/>
                  <a:gd name="T11" fmla="*/ 4 h 3399"/>
                  <a:gd name="T12" fmla="*/ 10 w 1746"/>
                  <a:gd name="T13" fmla="*/ 4 h 3399"/>
                  <a:gd name="T14" fmla="*/ 9 w 1746"/>
                  <a:gd name="T15" fmla="*/ 3 h 3399"/>
                  <a:gd name="T16" fmla="*/ 9 w 1746"/>
                  <a:gd name="T17" fmla="*/ 3 h 3399"/>
                  <a:gd name="T18" fmla="*/ 9 w 1746"/>
                  <a:gd name="T19" fmla="*/ 2 h 3399"/>
                  <a:gd name="T20" fmla="*/ 9 w 1746"/>
                  <a:gd name="T21" fmla="*/ 0 h 3399"/>
                  <a:gd name="T22" fmla="*/ 2 w 1746"/>
                  <a:gd name="T23" fmla="*/ 0 h 3399"/>
                  <a:gd name="T24" fmla="*/ 2 w 1746"/>
                  <a:gd name="T25" fmla="*/ 2 h 3399"/>
                  <a:gd name="T26" fmla="*/ 1 w 1746"/>
                  <a:gd name="T27" fmla="*/ 3 h 3399"/>
                  <a:gd name="T28" fmla="*/ 1 w 1746"/>
                  <a:gd name="T29" fmla="*/ 3 h 3399"/>
                  <a:gd name="T30" fmla="*/ 1 w 1746"/>
                  <a:gd name="T31" fmla="*/ 4 h 3399"/>
                  <a:gd name="T32" fmla="*/ 0 w 1746"/>
                  <a:gd name="T33" fmla="*/ 4 h 3399"/>
                  <a:gd name="T34" fmla="*/ 0 w 1746"/>
                  <a:gd name="T35" fmla="*/ 5 h 3399"/>
                  <a:gd name="T36" fmla="*/ 0 w 1746"/>
                  <a:gd name="T37" fmla="*/ 5 h 3399"/>
                  <a:gd name="T38" fmla="*/ 0 w 1746"/>
                  <a:gd name="T39" fmla="*/ 6 h 3399"/>
                  <a:gd name="T40" fmla="*/ 0 w 1746"/>
                  <a:gd name="T41" fmla="*/ 7 h 3399"/>
                  <a:gd name="T42" fmla="*/ 0 w 1746"/>
                  <a:gd name="T43" fmla="*/ 15 h 3399"/>
                  <a:gd name="T44" fmla="*/ 0 w 1746"/>
                  <a:gd name="T45" fmla="*/ 16 h 3399"/>
                  <a:gd name="T46" fmla="*/ 0 w 1746"/>
                  <a:gd name="T47" fmla="*/ 16 h 3399"/>
                  <a:gd name="T48" fmla="*/ 0 w 1746"/>
                  <a:gd name="T49" fmla="*/ 16 h 3399"/>
                  <a:gd name="T50" fmla="*/ 0 w 1746"/>
                  <a:gd name="T51" fmla="*/ 16 h 3399"/>
                  <a:gd name="T52" fmla="*/ 0 w 1746"/>
                  <a:gd name="T53" fmla="*/ 16 h 3399"/>
                  <a:gd name="T54" fmla="*/ 1 w 1746"/>
                  <a:gd name="T55" fmla="*/ 16 h 3399"/>
                  <a:gd name="T56" fmla="*/ 1 w 1746"/>
                  <a:gd name="T57" fmla="*/ 16 h 3399"/>
                  <a:gd name="T58" fmla="*/ 1 w 1746"/>
                  <a:gd name="T59" fmla="*/ 16 h 3399"/>
                  <a:gd name="T60" fmla="*/ 9 w 1746"/>
                  <a:gd name="T61" fmla="*/ 16 h 3399"/>
                  <a:gd name="T62" fmla="*/ 10 w 1746"/>
                  <a:gd name="T63" fmla="*/ 16 h 3399"/>
                  <a:gd name="T64" fmla="*/ 10 w 1746"/>
                  <a:gd name="T65" fmla="*/ 16 h 3399"/>
                  <a:gd name="T66" fmla="*/ 10 w 1746"/>
                  <a:gd name="T67" fmla="*/ 16 h 3399"/>
                  <a:gd name="T68" fmla="*/ 10 w 1746"/>
                  <a:gd name="T69" fmla="*/ 16 h 3399"/>
                  <a:gd name="T70" fmla="*/ 10 w 1746"/>
                  <a:gd name="T71" fmla="*/ 16 h 3399"/>
                  <a:gd name="T72" fmla="*/ 10 w 1746"/>
                  <a:gd name="T73" fmla="*/ 16 h 3399"/>
                  <a:gd name="T74" fmla="*/ 10 w 1746"/>
                  <a:gd name="T75" fmla="*/ 16 h 3399"/>
                  <a:gd name="T76" fmla="*/ 10 w 1746"/>
                  <a:gd name="T77" fmla="*/ 15 h 3399"/>
                  <a:gd name="T78" fmla="*/ 10 w 1746"/>
                  <a:gd name="T79" fmla="*/ 15 h 33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46" h="3399">
                    <a:moveTo>
                      <a:pt x="1746" y="3208"/>
                    </a:moveTo>
                    <a:lnTo>
                      <a:pt x="1746" y="1385"/>
                    </a:lnTo>
                    <a:lnTo>
                      <a:pt x="1741" y="1238"/>
                    </a:lnTo>
                    <a:lnTo>
                      <a:pt x="1727" y="1100"/>
                    </a:lnTo>
                    <a:lnTo>
                      <a:pt x="1703" y="973"/>
                    </a:lnTo>
                    <a:lnTo>
                      <a:pt x="1670" y="853"/>
                    </a:lnTo>
                    <a:lnTo>
                      <a:pt x="1631" y="745"/>
                    </a:lnTo>
                    <a:lnTo>
                      <a:pt x="1584" y="645"/>
                    </a:lnTo>
                    <a:lnTo>
                      <a:pt x="1532" y="556"/>
                    </a:lnTo>
                    <a:lnTo>
                      <a:pt x="1472" y="476"/>
                    </a:lnTo>
                    <a:lnTo>
                      <a:pt x="1472" y="0"/>
                    </a:lnTo>
                    <a:lnTo>
                      <a:pt x="270" y="5"/>
                    </a:lnTo>
                    <a:lnTo>
                      <a:pt x="273" y="476"/>
                    </a:lnTo>
                    <a:lnTo>
                      <a:pt x="214" y="556"/>
                    </a:lnTo>
                    <a:lnTo>
                      <a:pt x="162" y="645"/>
                    </a:lnTo>
                    <a:lnTo>
                      <a:pt x="115" y="745"/>
                    </a:lnTo>
                    <a:lnTo>
                      <a:pt x="76" y="853"/>
                    </a:lnTo>
                    <a:lnTo>
                      <a:pt x="44" y="973"/>
                    </a:lnTo>
                    <a:lnTo>
                      <a:pt x="19" y="1100"/>
                    </a:lnTo>
                    <a:lnTo>
                      <a:pt x="5" y="1238"/>
                    </a:lnTo>
                    <a:lnTo>
                      <a:pt x="0" y="1385"/>
                    </a:lnTo>
                    <a:lnTo>
                      <a:pt x="0" y="3208"/>
                    </a:lnTo>
                    <a:lnTo>
                      <a:pt x="3" y="3265"/>
                    </a:lnTo>
                    <a:lnTo>
                      <a:pt x="10" y="3311"/>
                    </a:lnTo>
                    <a:lnTo>
                      <a:pt x="23" y="3345"/>
                    </a:lnTo>
                    <a:lnTo>
                      <a:pt x="39" y="3370"/>
                    </a:lnTo>
                    <a:lnTo>
                      <a:pt x="64" y="3386"/>
                    </a:lnTo>
                    <a:lnTo>
                      <a:pt x="94" y="3396"/>
                    </a:lnTo>
                    <a:lnTo>
                      <a:pt x="130" y="3399"/>
                    </a:lnTo>
                    <a:lnTo>
                      <a:pt x="174" y="3399"/>
                    </a:lnTo>
                    <a:lnTo>
                      <a:pt x="1575" y="3399"/>
                    </a:lnTo>
                    <a:lnTo>
                      <a:pt x="1624" y="3397"/>
                    </a:lnTo>
                    <a:lnTo>
                      <a:pt x="1663" y="3392"/>
                    </a:lnTo>
                    <a:lnTo>
                      <a:pt x="1693" y="3380"/>
                    </a:lnTo>
                    <a:lnTo>
                      <a:pt x="1715" y="3363"/>
                    </a:lnTo>
                    <a:lnTo>
                      <a:pt x="1731" y="3337"/>
                    </a:lnTo>
                    <a:lnTo>
                      <a:pt x="1741" y="3304"/>
                    </a:lnTo>
                    <a:lnTo>
                      <a:pt x="1746" y="3261"/>
                    </a:lnTo>
                    <a:lnTo>
                      <a:pt x="1746" y="3208"/>
                    </a:lnTo>
                    <a:close/>
                  </a:path>
                </a:pathLst>
              </a:custGeom>
              <a:solidFill>
                <a:srgbClr val="FF9900"/>
              </a:solidFill>
              <a:ln w="3175">
                <a:solidFill>
                  <a:srgbClr val="FF9900"/>
                </a:solidFill>
                <a:prstDash val="solid"/>
                <a:round/>
                <a:headEnd/>
                <a:tailEnd/>
              </a:ln>
            </p:spPr>
            <p:txBody>
              <a:bodyPr/>
              <a:lstStyle/>
              <a:p>
                <a:endParaRPr lang="el-GR"/>
              </a:p>
            </p:txBody>
          </p:sp>
          <p:sp>
            <p:nvSpPr>
              <p:cNvPr id="51407" name="Freeform 10"/>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close/>
                  </a:path>
                </a:pathLst>
              </a:custGeom>
              <a:solidFill>
                <a:srgbClr val="FF9900"/>
              </a:solidFill>
              <a:ln w="9525">
                <a:solidFill>
                  <a:srgbClr val="FF9900"/>
                </a:solidFill>
                <a:round/>
                <a:headEnd/>
                <a:tailEnd/>
              </a:ln>
            </p:spPr>
            <p:txBody>
              <a:bodyPr/>
              <a:lstStyle/>
              <a:p>
                <a:endParaRPr lang="el-GR"/>
              </a:p>
            </p:txBody>
          </p:sp>
          <p:sp>
            <p:nvSpPr>
              <p:cNvPr id="51408" name="Freeform 11"/>
              <p:cNvSpPr>
                <a:spLocks/>
              </p:cNvSpPr>
              <p:nvPr/>
            </p:nvSpPr>
            <p:spPr bwMode="auto">
              <a:xfrm>
                <a:off x="1947" y="3018"/>
                <a:ext cx="329" cy="272"/>
              </a:xfrm>
              <a:custGeom>
                <a:avLst/>
                <a:gdLst>
                  <a:gd name="T0" fmla="*/ 0 w 4253"/>
                  <a:gd name="T1" fmla="*/ 17 h 3922"/>
                  <a:gd name="T2" fmla="*/ 0 w 4253"/>
                  <a:gd name="T3" fmla="*/ 18 h 3922"/>
                  <a:gd name="T4" fmla="*/ 7 w 4253"/>
                  <a:gd name="T5" fmla="*/ 19 h 3922"/>
                  <a:gd name="T6" fmla="*/ 25 w 4253"/>
                  <a:gd name="T7" fmla="*/ 0 h 3922"/>
                  <a:gd name="T8" fmla="*/ 23 w 4253"/>
                  <a:gd name="T9" fmla="*/ 0 h 3922"/>
                  <a:gd name="T10" fmla="*/ 6 w 4253"/>
                  <a:gd name="T11" fmla="*/ 17 h 3922"/>
                  <a:gd name="T12" fmla="*/ 0 w 4253"/>
                  <a:gd name="T13" fmla="*/ 17 h 3922"/>
                  <a:gd name="T14" fmla="*/ 0 w 4253"/>
                  <a:gd name="T15" fmla="*/ 17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3" h="3922">
                    <a:moveTo>
                      <a:pt x="0" y="3446"/>
                    </a:moveTo>
                    <a:lnTo>
                      <a:pt x="0" y="3766"/>
                    </a:lnTo>
                    <a:lnTo>
                      <a:pt x="1168" y="3922"/>
                    </a:lnTo>
                    <a:lnTo>
                      <a:pt x="4253" y="0"/>
                    </a:lnTo>
                    <a:lnTo>
                      <a:pt x="3863" y="0"/>
                    </a:lnTo>
                    <a:lnTo>
                      <a:pt x="1056" y="3585"/>
                    </a:lnTo>
                    <a:lnTo>
                      <a:pt x="0" y="3446"/>
                    </a:lnTo>
                    <a:close/>
                  </a:path>
                </a:pathLst>
              </a:custGeom>
              <a:solidFill>
                <a:srgbClr val="FF9900"/>
              </a:solidFill>
              <a:ln w="9525">
                <a:solidFill>
                  <a:srgbClr val="FF9900"/>
                </a:solidFill>
                <a:round/>
                <a:headEnd/>
                <a:tailEnd/>
              </a:ln>
            </p:spPr>
            <p:txBody>
              <a:bodyPr/>
              <a:lstStyle/>
              <a:p>
                <a:endParaRPr lang="el-GR"/>
              </a:p>
            </p:txBody>
          </p:sp>
          <p:sp>
            <p:nvSpPr>
              <p:cNvPr id="51409" name="Freeform 12"/>
              <p:cNvSpPr>
                <a:spLocks/>
              </p:cNvSpPr>
              <p:nvPr/>
            </p:nvSpPr>
            <p:spPr bwMode="auto">
              <a:xfrm>
                <a:off x="1947" y="2928"/>
                <a:ext cx="260" cy="281"/>
              </a:xfrm>
              <a:custGeom>
                <a:avLst/>
                <a:gdLst>
                  <a:gd name="T0" fmla="*/ 0 w 3358"/>
                  <a:gd name="T1" fmla="*/ 12 h 4060"/>
                  <a:gd name="T2" fmla="*/ 0 w 3358"/>
                  <a:gd name="T3" fmla="*/ 19 h 4060"/>
                  <a:gd name="T4" fmla="*/ 2 w 3358"/>
                  <a:gd name="T5" fmla="*/ 19 h 4060"/>
                  <a:gd name="T6" fmla="*/ 3 w 3358"/>
                  <a:gd name="T7" fmla="*/ 19 h 4060"/>
                  <a:gd name="T8" fmla="*/ 4 w 3358"/>
                  <a:gd name="T9" fmla="*/ 19 h 4060"/>
                  <a:gd name="T10" fmla="*/ 4 w 3358"/>
                  <a:gd name="T11" fmla="*/ 19 h 4060"/>
                  <a:gd name="T12" fmla="*/ 4 w 3358"/>
                  <a:gd name="T13" fmla="*/ 19 h 4060"/>
                  <a:gd name="T14" fmla="*/ 5 w 3358"/>
                  <a:gd name="T15" fmla="*/ 19 h 4060"/>
                  <a:gd name="T16" fmla="*/ 5 w 3358"/>
                  <a:gd name="T17" fmla="*/ 19 h 4060"/>
                  <a:gd name="T18" fmla="*/ 5 w 3358"/>
                  <a:gd name="T19" fmla="*/ 19 h 4060"/>
                  <a:gd name="T20" fmla="*/ 6 w 3358"/>
                  <a:gd name="T21" fmla="*/ 19 h 4060"/>
                  <a:gd name="T22" fmla="*/ 6 w 3358"/>
                  <a:gd name="T23" fmla="*/ 19 h 4060"/>
                  <a:gd name="T24" fmla="*/ 7 w 3358"/>
                  <a:gd name="T25" fmla="*/ 19 h 4060"/>
                  <a:gd name="T26" fmla="*/ 7 w 3358"/>
                  <a:gd name="T27" fmla="*/ 18 h 4060"/>
                  <a:gd name="T28" fmla="*/ 8 w 3358"/>
                  <a:gd name="T29" fmla="*/ 18 h 4060"/>
                  <a:gd name="T30" fmla="*/ 19 w 3358"/>
                  <a:gd name="T31" fmla="*/ 6 h 4060"/>
                  <a:gd name="T32" fmla="*/ 20 w 3358"/>
                  <a:gd name="T33" fmla="*/ 5 h 4060"/>
                  <a:gd name="T34" fmla="*/ 20 w 3358"/>
                  <a:gd name="T35" fmla="*/ 5 h 4060"/>
                  <a:gd name="T36" fmla="*/ 20 w 3358"/>
                  <a:gd name="T37" fmla="*/ 5 h 4060"/>
                  <a:gd name="T38" fmla="*/ 20 w 3358"/>
                  <a:gd name="T39" fmla="*/ 4 h 4060"/>
                  <a:gd name="T40" fmla="*/ 20 w 3358"/>
                  <a:gd name="T41" fmla="*/ 4 h 4060"/>
                  <a:gd name="T42" fmla="*/ 20 w 3358"/>
                  <a:gd name="T43" fmla="*/ 3 h 4060"/>
                  <a:gd name="T44" fmla="*/ 20 w 3358"/>
                  <a:gd name="T45" fmla="*/ 3 h 4060"/>
                  <a:gd name="T46" fmla="*/ 20 w 3358"/>
                  <a:gd name="T47" fmla="*/ 3 h 4060"/>
                  <a:gd name="T48" fmla="*/ 20 w 3358"/>
                  <a:gd name="T49" fmla="*/ 2 h 4060"/>
                  <a:gd name="T50" fmla="*/ 20 w 3358"/>
                  <a:gd name="T51" fmla="*/ 2 h 4060"/>
                  <a:gd name="T52" fmla="*/ 20 w 3358"/>
                  <a:gd name="T53" fmla="*/ 2 h 4060"/>
                  <a:gd name="T54" fmla="*/ 19 w 3358"/>
                  <a:gd name="T55" fmla="*/ 1 h 4060"/>
                  <a:gd name="T56" fmla="*/ 19 w 3358"/>
                  <a:gd name="T57" fmla="*/ 1 h 4060"/>
                  <a:gd name="T58" fmla="*/ 19 w 3358"/>
                  <a:gd name="T59" fmla="*/ 1 h 4060"/>
                  <a:gd name="T60" fmla="*/ 18 w 3358"/>
                  <a:gd name="T61" fmla="*/ 1 h 4060"/>
                  <a:gd name="T62" fmla="*/ 18 w 3358"/>
                  <a:gd name="T63" fmla="*/ 0 h 4060"/>
                  <a:gd name="T64" fmla="*/ 17 w 3358"/>
                  <a:gd name="T65" fmla="*/ 0 h 4060"/>
                  <a:gd name="T66" fmla="*/ 17 w 3358"/>
                  <a:gd name="T67" fmla="*/ 0 h 4060"/>
                  <a:gd name="T68" fmla="*/ 17 w 3358"/>
                  <a:gd name="T69" fmla="*/ 0 h 4060"/>
                  <a:gd name="T70" fmla="*/ 16 w 3358"/>
                  <a:gd name="T71" fmla="*/ 0 h 4060"/>
                  <a:gd name="T72" fmla="*/ 16 w 3358"/>
                  <a:gd name="T73" fmla="*/ 0 h 4060"/>
                  <a:gd name="T74" fmla="*/ 15 w 3358"/>
                  <a:gd name="T75" fmla="*/ 0 h 4060"/>
                  <a:gd name="T76" fmla="*/ 15 w 3358"/>
                  <a:gd name="T77" fmla="*/ 0 h 4060"/>
                  <a:gd name="T78" fmla="*/ 14 w 3358"/>
                  <a:gd name="T79" fmla="*/ 0 h 4060"/>
                  <a:gd name="T80" fmla="*/ 14 w 3358"/>
                  <a:gd name="T81" fmla="*/ 0 h 4060"/>
                  <a:gd name="T82" fmla="*/ 13 w 3358"/>
                  <a:gd name="T83" fmla="*/ 0 h 4060"/>
                  <a:gd name="T84" fmla="*/ 13 w 3358"/>
                  <a:gd name="T85" fmla="*/ 1 h 4060"/>
                  <a:gd name="T86" fmla="*/ 13 w 3358"/>
                  <a:gd name="T87" fmla="*/ 1 h 4060"/>
                  <a:gd name="T88" fmla="*/ 12 w 3358"/>
                  <a:gd name="T89" fmla="*/ 1 h 4060"/>
                  <a:gd name="T90" fmla="*/ 2 w 3358"/>
                  <a:gd name="T91" fmla="*/ 12 h 4060"/>
                  <a:gd name="T92" fmla="*/ 0 w 3358"/>
                  <a:gd name="T93" fmla="*/ 12 h 4060"/>
                  <a:gd name="T94" fmla="*/ 0 w 3358"/>
                  <a:gd name="T95" fmla="*/ 12 h 40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58" h="4060">
                    <a:moveTo>
                      <a:pt x="0" y="2493"/>
                    </a:moveTo>
                    <a:lnTo>
                      <a:pt x="0" y="3991"/>
                    </a:lnTo>
                    <a:lnTo>
                      <a:pt x="360" y="4043"/>
                    </a:lnTo>
                    <a:lnTo>
                      <a:pt x="524" y="4059"/>
                    </a:lnTo>
                    <a:lnTo>
                      <a:pt x="600" y="4060"/>
                    </a:lnTo>
                    <a:lnTo>
                      <a:pt x="671" y="4056"/>
                    </a:lnTo>
                    <a:lnTo>
                      <a:pt x="737" y="4048"/>
                    </a:lnTo>
                    <a:lnTo>
                      <a:pt x="800" y="4036"/>
                    </a:lnTo>
                    <a:lnTo>
                      <a:pt x="859" y="4020"/>
                    </a:lnTo>
                    <a:lnTo>
                      <a:pt x="913" y="4000"/>
                    </a:lnTo>
                    <a:lnTo>
                      <a:pt x="965" y="3975"/>
                    </a:lnTo>
                    <a:lnTo>
                      <a:pt x="1015" y="3946"/>
                    </a:lnTo>
                    <a:lnTo>
                      <a:pt x="1103" y="3878"/>
                    </a:lnTo>
                    <a:lnTo>
                      <a:pt x="1185" y="3794"/>
                    </a:lnTo>
                    <a:lnTo>
                      <a:pt x="1257" y="3696"/>
                    </a:lnTo>
                    <a:lnTo>
                      <a:pt x="3202" y="1194"/>
                    </a:lnTo>
                    <a:lnTo>
                      <a:pt x="3261" y="1102"/>
                    </a:lnTo>
                    <a:lnTo>
                      <a:pt x="3287" y="1050"/>
                    </a:lnTo>
                    <a:lnTo>
                      <a:pt x="3309" y="996"/>
                    </a:lnTo>
                    <a:lnTo>
                      <a:pt x="3343" y="879"/>
                    </a:lnTo>
                    <a:lnTo>
                      <a:pt x="3358" y="754"/>
                    </a:lnTo>
                    <a:lnTo>
                      <a:pt x="3358" y="689"/>
                    </a:lnTo>
                    <a:lnTo>
                      <a:pt x="3351" y="623"/>
                    </a:lnTo>
                    <a:lnTo>
                      <a:pt x="3338" y="556"/>
                    </a:lnTo>
                    <a:lnTo>
                      <a:pt x="3319" y="490"/>
                    </a:lnTo>
                    <a:lnTo>
                      <a:pt x="3291" y="421"/>
                    </a:lnTo>
                    <a:lnTo>
                      <a:pt x="3255" y="354"/>
                    </a:lnTo>
                    <a:lnTo>
                      <a:pt x="3210" y="287"/>
                    </a:lnTo>
                    <a:lnTo>
                      <a:pt x="3157" y="222"/>
                    </a:lnTo>
                    <a:lnTo>
                      <a:pt x="3105" y="170"/>
                    </a:lnTo>
                    <a:lnTo>
                      <a:pt x="3046" y="125"/>
                    </a:lnTo>
                    <a:lnTo>
                      <a:pt x="2983" y="87"/>
                    </a:lnTo>
                    <a:lnTo>
                      <a:pt x="2915" y="57"/>
                    </a:lnTo>
                    <a:lnTo>
                      <a:pt x="2845" y="30"/>
                    </a:lnTo>
                    <a:lnTo>
                      <a:pt x="2772" y="13"/>
                    </a:lnTo>
                    <a:lnTo>
                      <a:pt x="2696" y="2"/>
                    </a:lnTo>
                    <a:lnTo>
                      <a:pt x="2618" y="0"/>
                    </a:lnTo>
                    <a:lnTo>
                      <a:pt x="2542" y="4"/>
                    </a:lnTo>
                    <a:lnTo>
                      <a:pt x="2465" y="17"/>
                    </a:lnTo>
                    <a:lnTo>
                      <a:pt x="2389" y="38"/>
                    </a:lnTo>
                    <a:lnTo>
                      <a:pt x="2315" y="66"/>
                    </a:lnTo>
                    <a:lnTo>
                      <a:pt x="2243" y="104"/>
                    </a:lnTo>
                    <a:lnTo>
                      <a:pt x="2174" y="149"/>
                    </a:lnTo>
                    <a:lnTo>
                      <a:pt x="2108" y="204"/>
                    </a:lnTo>
                    <a:lnTo>
                      <a:pt x="2047" y="269"/>
                    </a:lnTo>
                    <a:lnTo>
                      <a:pt x="291" y="2534"/>
                    </a:lnTo>
                    <a:lnTo>
                      <a:pt x="0" y="2493"/>
                    </a:lnTo>
                    <a:close/>
                  </a:path>
                </a:pathLst>
              </a:custGeom>
              <a:solidFill>
                <a:srgbClr val="FF9900"/>
              </a:solidFill>
              <a:ln w="9525">
                <a:solidFill>
                  <a:srgbClr val="FF9900"/>
                </a:solidFill>
                <a:round/>
                <a:headEnd/>
                <a:tailEnd/>
              </a:ln>
            </p:spPr>
            <p:txBody>
              <a:bodyPr/>
              <a:lstStyle/>
              <a:p>
                <a:endParaRPr lang="el-GR"/>
              </a:p>
            </p:txBody>
          </p:sp>
          <p:sp>
            <p:nvSpPr>
              <p:cNvPr id="51410" name="Freeform 13"/>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close/>
                  </a:path>
                </a:pathLst>
              </a:custGeom>
              <a:solidFill>
                <a:srgbClr val="FF9900"/>
              </a:solidFill>
              <a:ln w="9525">
                <a:solidFill>
                  <a:srgbClr val="FF9900"/>
                </a:solidFill>
                <a:round/>
                <a:headEnd/>
                <a:tailEnd/>
              </a:ln>
            </p:spPr>
            <p:txBody>
              <a:bodyPr/>
              <a:lstStyle/>
              <a:p>
                <a:endParaRPr lang="el-GR"/>
              </a:p>
            </p:txBody>
          </p:sp>
          <p:sp>
            <p:nvSpPr>
              <p:cNvPr id="51411" name="Freeform 14"/>
              <p:cNvSpPr>
                <a:spLocks/>
              </p:cNvSpPr>
              <p:nvPr/>
            </p:nvSpPr>
            <p:spPr bwMode="auto">
              <a:xfrm>
                <a:off x="1686" y="3075"/>
                <a:ext cx="261" cy="129"/>
              </a:xfrm>
              <a:custGeom>
                <a:avLst/>
                <a:gdLst>
                  <a:gd name="T0" fmla="*/ 20 w 3362"/>
                  <a:gd name="T1" fmla="*/ 9 h 1867"/>
                  <a:gd name="T2" fmla="*/ 20 w 3362"/>
                  <a:gd name="T3" fmla="*/ 2 h 1867"/>
                  <a:gd name="T4" fmla="*/ 5 w 3362"/>
                  <a:gd name="T5" fmla="*/ 0 h 1867"/>
                  <a:gd name="T6" fmla="*/ 4 w 3362"/>
                  <a:gd name="T7" fmla="*/ 0 h 1867"/>
                  <a:gd name="T8" fmla="*/ 4 w 3362"/>
                  <a:gd name="T9" fmla="*/ 0 h 1867"/>
                  <a:gd name="T10" fmla="*/ 4 w 3362"/>
                  <a:gd name="T11" fmla="*/ 0 h 1867"/>
                  <a:gd name="T12" fmla="*/ 3 w 3362"/>
                  <a:gd name="T13" fmla="*/ 0 h 1867"/>
                  <a:gd name="T14" fmla="*/ 3 w 3362"/>
                  <a:gd name="T15" fmla="*/ 0 h 1867"/>
                  <a:gd name="T16" fmla="*/ 2 w 3362"/>
                  <a:gd name="T17" fmla="*/ 0 h 1867"/>
                  <a:gd name="T18" fmla="*/ 2 w 3362"/>
                  <a:gd name="T19" fmla="*/ 1 h 1867"/>
                  <a:gd name="T20" fmla="*/ 1 w 3362"/>
                  <a:gd name="T21" fmla="*/ 1 h 1867"/>
                  <a:gd name="T22" fmla="*/ 1 w 3362"/>
                  <a:gd name="T23" fmla="*/ 1 h 1867"/>
                  <a:gd name="T24" fmla="*/ 1 w 3362"/>
                  <a:gd name="T25" fmla="*/ 2 h 1867"/>
                  <a:gd name="T26" fmla="*/ 1 w 3362"/>
                  <a:gd name="T27" fmla="*/ 2 h 1867"/>
                  <a:gd name="T28" fmla="*/ 0 w 3362"/>
                  <a:gd name="T29" fmla="*/ 2 h 1867"/>
                  <a:gd name="T30" fmla="*/ 0 w 3362"/>
                  <a:gd name="T31" fmla="*/ 2 h 1867"/>
                  <a:gd name="T32" fmla="*/ 0 w 3362"/>
                  <a:gd name="T33" fmla="*/ 3 h 1867"/>
                  <a:gd name="T34" fmla="*/ 0 w 3362"/>
                  <a:gd name="T35" fmla="*/ 3 h 1867"/>
                  <a:gd name="T36" fmla="*/ 0 w 3362"/>
                  <a:gd name="T37" fmla="*/ 4 h 1867"/>
                  <a:gd name="T38" fmla="*/ 0 w 3362"/>
                  <a:gd name="T39" fmla="*/ 4 h 1867"/>
                  <a:gd name="T40" fmla="*/ 0 w 3362"/>
                  <a:gd name="T41" fmla="*/ 4 h 1867"/>
                  <a:gd name="T42" fmla="*/ 0 w 3362"/>
                  <a:gd name="T43" fmla="*/ 5 h 1867"/>
                  <a:gd name="T44" fmla="*/ 1 w 3362"/>
                  <a:gd name="T45" fmla="*/ 5 h 1867"/>
                  <a:gd name="T46" fmla="*/ 1 w 3362"/>
                  <a:gd name="T47" fmla="*/ 5 h 1867"/>
                  <a:gd name="T48" fmla="*/ 1 w 3362"/>
                  <a:gd name="T49" fmla="*/ 6 h 1867"/>
                  <a:gd name="T50" fmla="*/ 1 w 3362"/>
                  <a:gd name="T51" fmla="*/ 6 h 1867"/>
                  <a:gd name="T52" fmla="*/ 2 w 3362"/>
                  <a:gd name="T53" fmla="*/ 6 h 1867"/>
                  <a:gd name="T54" fmla="*/ 2 w 3362"/>
                  <a:gd name="T55" fmla="*/ 7 h 1867"/>
                  <a:gd name="T56" fmla="*/ 3 w 3362"/>
                  <a:gd name="T57" fmla="*/ 7 h 1867"/>
                  <a:gd name="T58" fmla="*/ 3 w 3362"/>
                  <a:gd name="T59" fmla="*/ 7 h 1867"/>
                  <a:gd name="T60" fmla="*/ 4 w 3362"/>
                  <a:gd name="T61" fmla="*/ 7 h 1867"/>
                  <a:gd name="T62" fmla="*/ 20 w 3362"/>
                  <a:gd name="T63" fmla="*/ 9 h 1867"/>
                  <a:gd name="T64" fmla="*/ 20 w 3362"/>
                  <a:gd name="T65" fmla="*/ 9 h 18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2" h="1867">
                    <a:moveTo>
                      <a:pt x="3362" y="1867"/>
                    </a:moveTo>
                    <a:lnTo>
                      <a:pt x="3362" y="369"/>
                    </a:lnTo>
                    <a:lnTo>
                      <a:pt x="805" y="6"/>
                    </a:lnTo>
                    <a:lnTo>
                      <a:pt x="733" y="0"/>
                    </a:lnTo>
                    <a:lnTo>
                      <a:pt x="660" y="3"/>
                    </a:lnTo>
                    <a:lnTo>
                      <a:pt x="587" y="16"/>
                    </a:lnTo>
                    <a:lnTo>
                      <a:pt x="514" y="37"/>
                    </a:lnTo>
                    <a:lnTo>
                      <a:pt x="444" y="66"/>
                    </a:lnTo>
                    <a:lnTo>
                      <a:pt x="374" y="104"/>
                    </a:lnTo>
                    <a:lnTo>
                      <a:pt x="309" y="148"/>
                    </a:lnTo>
                    <a:lnTo>
                      <a:pt x="247" y="200"/>
                    </a:lnTo>
                    <a:lnTo>
                      <a:pt x="190" y="257"/>
                    </a:lnTo>
                    <a:lnTo>
                      <a:pt x="139" y="317"/>
                    </a:lnTo>
                    <a:lnTo>
                      <a:pt x="94" y="381"/>
                    </a:lnTo>
                    <a:lnTo>
                      <a:pt x="57" y="450"/>
                    </a:lnTo>
                    <a:lnTo>
                      <a:pt x="29" y="522"/>
                    </a:lnTo>
                    <a:lnTo>
                      <a:pt x="10" y="598"/>
                    </a:lnTo>
                    <a:lnTo>
                      <a:pt x="0" y="673"/>
                    </a:lnTo>
                    <a:lnTo>
                      <a:pt x="1" y="752"/>
                    </a:lnTo>
                    <a:lnTo>
                      <a:pt x="10" y="847"/>
                    </a:lnTo>
                    <a:lnTo>
                      <a:pt x="27" y="935"/>
                    </a:lnTo>
                    <a:lnTo>
                      <a:pt x="52" y="1013"/>
                    </a:lnTo>
                    <a:lnTo>
                      <a:pt x="85" y="1085"/>
                    </a:lnTo>
                    <a:lnTo>
                      <a:pt x="123" y="1150"/>
                    </a:lnTo>
                    <a:lnTo>
                      <a:pt x="164" y="1208"/>
                    </a:lnTo>
                    <a:lnTo>
                      <a:pt x="210" y="1259"/>
                    </a:lnTo>
                    <a:lnTo>
                      <a:pt x="258" y="1303"/>
                    </a:lnTo>
                    <a:lnTo>
                      <a:pt x="359" y="1375"/>
                    </a:lnTo>
                    <a:lnTo>
                      <a:pt x="458" y="1426"/>
                    </a:lnTo>
                    <a:lnTo>
                      <a:pt x="547" y="1456"/>
                    </a:lnTo>
                    <a:lnTo>
                      <a:pt x="615" y="1470"/>
                    </a:lnTo>
                    <a:lnTo>
                      <a:pt x="3362" y="1867"/>
                    </a:lnTo>
                    <a:close/>
                  </a:path>
                </a:pathLst>
              </a:custGeom>
              <a:solidFill>
                <a:srgbClr val="FF9900"/>
              </a:solidFill>
              <a:ln w="9525">
                <a:solidFill>
                  <a:srgbClr val="FF9900"/>
                </a:solidFill>
                <a:round/>
                <a:headEnd/>
                <a:tailEnd/>
              </a:ln>
            </p:spPr>
            <p:txBody>
              <a:bodyPr/>
              <a:lstStyle/>
              <a:p>
                <a:endParaRPr lang="el-GR"/>
              </a:p>
            </p:txBody>
          </p:sp>
          <p:sp>
            <p:nvSpPr>
              <p:cNvPr id="51412" name="Freeform 15"/>
              <p:cNvSpPr>
                <a:spLocks/>
              </p:cNvSpPr>
              <p:nvPr/>
            </p:nvSpPr>
            <p:spPr bwMode="auto">
              <a:xfrm>
                <a:off x="1680" y="3225"/>
                <a:ext cx="267" cy="54"/>
              </a:xfrm>
              <a:custGeom>
                <a:avLst/>
                <a:gdLst>
                  <a:gd name="T0" fmla="*/ 21 w 3445"/>
                  <a:gd name="T1" fmla="*/ 4 h 778"/>
                  <a:gd name="T2" fmla="*/ 21 w 3445"/>
                  <a:gd name="T3" fmla="*/ 2 h 778"/>
                  <a:gd name="T4" fmla="*/ 0 w 3445"/>
                  <a:gd name="T5" fmla="*/ 0 h 778"/>
                  <a:gd name="T6" fmla="*/ 0 w 3445"/>
                  <a:gd name="T7" fmla="*/ 2 h 778"/>
                  <a:gd name="T8" fmla="*/ 21 w 3445"/>
                  <a:gd name="T9" fmla="*/ 4 h 778"/>
                  <a:gd name="T10" fmla="*/ 21 w 3445"/>
                  <a:gd name="T11" fmla="*/ 4 h 7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45" h="778">
                    <a:moveTo>
                      <a:pt x="3445" y="778"/>
                    </a:moveTo>
                    <a:lnTo>
                      <a:pt x="3445" y="458"/>
                    </a:lnTo>
                    <a:lnTo>
                      <a:pt x="0" y="0"/>
                    </a:lnTo>
                    <a:lnTo>
                      <a:pt x="0" y="319"/>
                    </a:lnTo>
                    <a:lnTo>
                      <a:pt x="3445" y="778"/>
                    </a:lnTo>
                    <a:close/>
                  </a:path>
                </a:pathLst>
              </a:custGeom>
              <a:solidFill>
                <a:srgbClr val="FF9900"/>
              </a:solidFill>
              <a:ln w="9525">
                <a:solidFill>
                  <a:srgbClr val="FF9900"/>
                </a:solidFill>
                <a:round/>
                <a:headEnd/>
                <a:tailEnd/>
              </a:ln>
            </p:spPr>
            <p:txBody>
              <a:bodyPr/>
              <a:lstStyle/>
              <a:p>
                <a:endParaRPr lang="el-GR"/>
              </a:p>
            </p:txBody>
          </p:sp>
          <p:sp>
            <p:nvSpPr>
              <p:cNvPr id="51413" name="Freeform 16"/>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path>
                </a:pathLst>
              </a:custGeom>
              <a:solidFill>
                <a:srgbClr val="FF9900"/>
              </a:solidFill>
              <a:ln w="3175">
                <a:solidFill>
                  <a:srgbClr val="FF9900"/>
                </a:solidFill>
                <a:prstDash val="solid"/>
                <a:round/>
                <a:headEnd/>
                <a:tailEnd/>
              </a:ln>
            </p:spPr>
            <p:txBody>
              <a:bodyPr/>
              <a:lstStyle/>
              <a:p>
                <a:endParaRPr lang="el-GR"/>
              </a:p>
            </p:txBody>
          </p:sp>
          <p:sp>
            <p:nvSpPr>
              <p:cNvPr id="51414" name="Freeform 17"/>
              <p:cNvSpPr>
                <a:spLocks/>
              </p:cNvSpPr>
              <p:nvPr/>
            </p:nvSpPr>
            <p:spPr bwMode="auto">
              <a:xfrm>
                <a:off x="1680" y="3018"/>
                <a:ext cx="596" cy="272"/>
              </a:xfrm>
              <a:custGeom>
                <a:avLst/>
                <a:gdLst>
                  <a:gd name="T0" fmla="*/ 46 w 7698"/>
                  <a:gd name="T1" fmla="*/ 0 h 3922"/>
                  <a:gd name="T2" fmla="*/ 44 w 7698"/>
                  <a:gd name="T3" fmla="*/ 0 h 3922"/>
                  <a:gd name="T4" fmla="*/ 27 w 7698"/>
                  <a:gd name="T5" fmla="*/ 17 h 3922"/>
                  <a:gd name="T6" fmla="*/ 0 w 7698"/>
                  <a:gd name="T7" fmla="*/ 14 h 3922"/>
                  <a:gd name="T8" fmla="*/ 0 w 7698"/>
                  <a:gd name="T9" fmla="*/ 16 h 3922"/>
                  <a:gd name="T10" fmla="*/ 28 w 7698"/>
                  <a:gd name="T11" fmla="*/ 19 h 3922"/>
                  <a:gd name="T12" fmla="*/ 46 w 7698"/>
                  <a:gd name="T13" fmla="*/ 0 h 3922"/>
                  <a:gd name="T14" fmla="*/ 46 w 7698"/>
                  <a:gd name="T15" fmla="*/ 0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98" h="3922">
                    <a:moveTo>
                      <a:pt x="7698" y="0"/>
                    </a:moveTo>
                    <a:lnTo>
                      <a:pt x="7308" y="0"/>
                    </a:lnTo>
                    <a:lnTo>
                      <a:pt x="4501" y="3585"/>
                    </a:lnTo>
                    <a:lnTo>
                      <a:pt x="0" y="2988"/>
                    </a:lnTo>
                    <a:lnTo>
                      <a:pt x="0" y="3307"/>
                    </a:lnTo>
                    <a:lnTo>
                      <a:pt x="4613" y="3922"/>
                    </a:lnTo>
                    <a:lnTo>
                      <a:pt x="7698" y="0"/>
                    </a:lnTo>
                  </a:path>
                </a:pathLst>
              </a:custGeom>
              <a:solidFill>
                <a:srgbClr val="FF9900"/>
              </a:solidFill>
              <a:ln w="3175">
                <a:solidFill>
                  <a:srgbClr val="FF9900"/>
                </a:solidFill>
                <a:prstDash val="solid"/>
                <a:round/>
                <a:headEnd/>
                <a:tailEnd/>
              </a:ln>
            </p:spPr>
            <p:txBody>
              <a:bodyPr/>
              <a:lstStyle/>
              <a:p>
                <a:endParaRPr lang="el-GR"/>
              </a:p>
            </p:txBody>
          </p:sp>
          <p:sp>
            <p:nvSpPr>
              <p:cNvPr id="51415" name="Freeform 18"/>
              <p:cNvSpPr>
                <a:spLocks/>
              </p:cNvSpPr>
              <p:nvPr/>
            </p:nvSpPr>
            <p:spPr bwMode="auto">
              <a:xfrm>
                <a:off x="1686" y="2928"/>
                <a:ext cx="521" cy="281"/>
              </a:xfrm>
              <a:custGeom>
                <a:avLst/>
                <a:gdLst>
                  <a:gd name="T0" fmla="*/ 5 w 6720"/>
                  <a:gd name="T1" fmla="*/ 10 h 4060"/>
                  <a:gd name="T2" fmla="*/ 4 w 6720"/>
                  <a:gd name="T3" fmla="*/ 10 h 4060"/>
                  <a:gd name="T4" fmla="*/ 3 w 6720"/>
                  <a:gd name="T5" fmla="*/ 10 h 4060"/>
                  <a:gd name="T6" fmla="*/ 2 w 6720"/>
                  <a:gd name="T7" fmla="*/ 11 h 4060"/>
                  <a:gd name="T8" fmla="*/ 1 w 6720"/>
                  <a:gd name="T9" fmla="*/ 11 h 4060"/>
                  <a:gd name="T10" fmla="*/ 1 w 6720"/>
                  <a:gd name="T11" fmla="*/ 12 h 4060"/>
                  <a:gd name="T12" fmla="*/ 0 w 6720"/>
                  <a:gd name="T13" fmla="*/ 12 h 4060"/>
                  <a:gd name="T14" fmla="*/ 0 w 6720"/>
                  <a:gd name="T15" fmla="*/ 13 h 4060"/>
                  <a:gd name="T16" fmla="*/ 0 w 6720"/>
                  <a:gd name="T17" fmla="*/ 14 h 4060"/>
                  <a:gd name="T18" fmla="*/ 0 w 6720"/>
                  <a:gd name="T19" fmla="*/ 15 h 4060"/>
                  <a:gd name="T20" fmla="*/ 1 w 6720"/>
                  <a:gd name="T21" fmla="*/ 15 h 4060"/>
                  <a:gd name="T22" fmla="*/ 1 w 6720"/>
                  <a:gd name="T23" fmla="*/ 16 h 4060"/>
                  <a:gd name="T24" fmla="*/ 2 w 6720"/>
                  <a:gd name="T25" fmla="*/ 16 h 4060"/>
                  <a:gd name="T26" fmla="*/ 3 w 6720"/>
                  <a:gd name="T27" fmla="*/ 17 h 4060"/>
                  <a:gd name="T28" fmla="*/ 4 w 6720"/>
                  <a:gd name="T29" fmla="*/ 17 h 4060"/>
                  <a:gd name="T30" fmla="*/ 23 w 6720"/>
                  <a:gd name="T31" fmla="*/ 19 h 4060"/>
                  <a:gd name="T32" fmla="*/ 24 w 6720"/>
                  <a:gd name="T33" fmla="*/ 19 h 4060"/>
                  <a:gd name="T34" fmla="*/ 25 w 6720"/>
                  <a:gd name="T35" fmla="*/ 19 h 4060"/>
                  <a:gd name="T36" fmla="*/ 26 w 6720"/>
                  <a:gd name="T37" fmla="*/ 19 h 4060"/>
                  <a:gd name="T38" fmla="*/ 26 w 6720"/>
                  <a:gd name="T39" fmla="*/ 19 h 4060"/>
                  <a:gd name="T40" fmla="*/ 27 w 6720"/>
                  <a:gd name="T41" fmla="*/ 18 h 4060"/>
                  <a:gd name="T42" fmla="*/ 39 w 6720"/>
                  <a:gd name="T43" fmla="*/ 6 h 4060"/>
                  <a:gd name="T44" fmla="*/ 40 w 6720"/>
                  <a:gd name="T45" fmla="*/ 5 h 4060"/>
                  <a:gd name="T46" fmla="*/ 40 w 6720"/>
                  <a:gd name="T47" fmla="*/ 4 h 4060"/>
                  <a:gd name="T48" fmla="*/ 40 w 6720"/>
                  <a:gd name="T49" fmla="*/ 3 h 4060"/>
                  <a:gd name="T50" fmla="*/ 40 w 6720"/>
                  <a:gd name="T51" fmla="*/ 3 h 4060"/>
                  <a:gd name="T52" fmla="*/ 40 w 6720"/>
                  <a:gd name="T53" fmla="*/ 2 h 4060"/>
                  <a:gd name="T54" fmla="*/ 40 w 6720"/>
                  <a:gd name="T55" fmla="*/ 1 h 4060"/>
                  <a:gd name="T56" fmla="*/ 39 w 6720"/>
                  <a:gd name="T57" fmla="*/ 1 h 4060"/>
                  <a:gd name="T58" fmla="*/ 38 w 6720"/>
                  <a:gd name="T59" fmla="*/ 0 h 4060"/>
                  <a:gd name="T60" fmla="*/ 37 w 6720"/>
                  <a:gd name="T61" fmla="*/ 0 h 4060"/>
                  <a:gd name="T62" fmla="*/ 36 w 6720"/>
                  <a:gd name="T63" fmla="*/ 0 h 4060"/>
                  <a:gd name="T64" fmla="*/ 36 w 6720"/>
                  <a:gd name="T65" fmla="*/ 0 h 4060"/>
                  <a:gd name="T66" fmla="*/ 35 w 6720"/>
                  <a:gd name="T67" fmla="*/ 0 h 4060"/>
                  <a:gd name="T68" fmla="*/ 34 w 6720"/>
                  <a:gd name="T69" fmla="*/ 0 h 4060"/>
                  <a:gd name="T70" fmla="*/ 33 w 6720"/>
                  <a:gd name="T71" fmla="*/ 1 h 4060"/>
                  <a:gd name="T72" fmla="*/ 22 w 6720"/>
                  <a:gd name="T73" fmla="*/ 12 h 40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20" h="4060">
                    <a:moveTo>
                      <a:pt x="3653" y="2534"/>
                    </a:moveTo>
                    <a:lnTo>
                      <a:pt x="805" y="2130"/>
                    </a:lnTo>
                    <a:lnTo>
                      <a:pt x="733" y="2124"/>
                    </a:lnTo>
                    <a:lnTo>
                      <a:pt x="660" y="2127"/>
                    </a:lnTo>
                    <a:lnTo>
                      <a:pt x="587" y="2140"/>
                    </a:lnTo>
                    <a:lnTo>
                      <a:pt x="514" y="2161"/>
                    </a:lnTo>
                    <a:lnTo>
                      <a:pt x="444" y="2190"/>
                    </a:lnTo>
                    <a:lnTo>
                      <a:pt x="374" y="2228"/>
                    </a:lnTo>
                    <a:lnTo>
                      <a:pt x="309" y="2272"/>
                    </a:lnTo>
                    <a:lnTo>
                      <a:pt x="247" y="2324"/>
                    </a:lnTo>
                    <a:lnTo>
                      <a:pt x="190" y="2381"/>
                    </a:lnTo>
                    <a:lnTo>
                      <a:pt x="139" y="2441"/>
                    </a:lnTo>
                    <a:lnTo>
                      <a:pt x="94" y="2505"/>
                    </a:lnTo>
                    <a:lnTo>
                      <a:pt x="57" y="2574"/>
                    </a:lnTo>
                    <a:lnTo>
                      <a:pt x="29" y="2646"/>
                    </a:lnTo>
                    <a:lnTo>
                      <a:pt x="10" y="2722"/>
                    </a:lnTo>
                    <a:lnTo>
                      <a:pt x="0" y="2797"/>
                    </a:lnTo>
                    <a:lnTo>
                      <a:pt x="1" y="2876"/>
                    </a:lnTo>
                    <a:lnTo>
                      <a:pt x="10" y="2971"/>
                    </a:lnTo>
                    <a:lnTo>
                      <a:pt x="27" y="3059"/>
                    </a:lnTo>
                    <a:lnTo>
                      <a:pt x="52" y="3137"/>
                    </a:lnTo>
                    <a:lnTo>
                      <a:pt x="85" y="3209"/>
                    </a:lnTo>
                    <a:lnTo>
                      <a:pt x="123" y="3274"/>
                    </a:lnTo>
                    <a:lnTo>
                      <a:pt x="164" y="3332"/>
                    </a:lnTo>
                    <a:lnTo>
                      <a:pt x="210" y="3383"/>
                    </a:lnTo>
                    <a:lnTo>
                      <a:pt x="258" y="3427"/>
                    </a:lnTo>
                    <a:lnTo>
                      <a:pt x="359" y="3499"/>
                    </a:lnTo>
                    <a:lnTo>
                      <a:pt x="458" y="3550"/>
                    </a:lnTo>
                    <a:lnTo>
                      <a:pt x="547" y="3580"/>
                    </a:lnTo>
                    <a:lnTo>
                      <a:pt x="615" y="3594"/>
                    </a:lnTo>
                    <a:lnTo>
                      <a:pt x="3722" y="4043"/>
                    </a:lnTo>
                    <a:lnTo>
                      <a:pt x="3886" y="4059"/>
                    </a:lnTo>
                    <a:lnTo>
                      <a:pt x="3962" y="4060"/>
                    </a:lnTo>
                    <a:lnTo>
                      <a:pt x="4033" y="4056"/>
                    </a:lnTo>
                    <a:lnTo>
                      <a:pt x="4099" y="4048"/>
                    </a:lnTo>
                    <a:lnTo>
                      <a:pt x="4162" y="4036"/>
                    </a:lnTo>
                    <a:lnTo>
                      <a:pt x="4221" y="4020"/>
                    </a:lnTo>
                    <a:lnTo>
                      <a:pt x="4275" y="4000"/>
                    </a:lnTo>
                    <a:lnTo>
                      <a:pt x="4327" y="3975"/>
                    </a:lnTo>
                    <a:lnTo>
                      <a:pt x="4377" y="3946"/>
                    </a:lnTo>
                    <a:lnTo>
                      <a:pt x="4465" y="3878"/>
                    </a:lnTo>
                    <a:lnTo>
                      <a:pt x="4547" y="3794"/>
                    </a:lnTo>
                    <a:lnTo>
                      <a:pt x="4619" y="3696"/>
                    </a:lnTo>
                    <a:lnTo>
                      <a:pt x="6564" y="1194"/>
                    </a:lnTo>
                    <a:lnTo>
                      <a:pt x="6623" y="1102"/>
                    </a:lnTo>
                    <a:lnTo>
                      <a:pt x="6649" y="1050"/>
                    </a:lnTo>
                    <a:lnTo>
                      <a:pt x="6671" y="996"/>
                    </a:lnTo>
                    <a:lnTo>
                      <a:pt x="6705" y="879"/>
                    </a:lnTo>
                    <a:lnTo>
                      <a:pt x="6720" y="754"/>
                    </a:lnTo>
                    <a:lnTo>
                      <a:pt x="6720" y="689"/>
                    </a:lnTo>
                    <a:lnTo>
                      <a:pt x="6713" y="623"/>
                    </a:lnTo>
                    <a:lnTo>
                      <a:pt x="6700" y="556"/>
                    </a:lnTo>
                    <a:lnTo>
                      <a:pt x="6681" y="490"/>
                    </a:lnTo>
                    <a:lnTo>
                      <a:pt x="6653" y="421"/>
                    </a:lnTo>
                    <a:lnTo>
                      <a:pt x="6617" y="354"/>
                    </a:lnTo>
                    <a:lnTo>
                      <a:pt x="6572" y="287"/>
                    </a:lnTo>
                    <a:lnTo>
                      <a:pt x="6519" y="222"/>
                    </a:lnTo>
                    <a:lnTo>
                      <a:pt x="6467" y="170"/>
                    </a:lnTo>
                    <a:lnTo>
                      <a:pt x="6408" y="125"/>
                    </a:lnTo>
                    <a:lnTo>
                      <a:pt x="6345" y="87"/>
                    </a:lnTo>
                    <a:lnTo>
                      <a:pt x="6277" y="57"/>
                    </a:lnTo>
                    <a:lnTo>
                      <a:pt x="6207" y="30"/>
                    </a:lnTo>
                    <a:lnTo>
                      <a:pt x="6134" y="13"/>
                    </a:lnTo>
                    <a:lnTo>
                      <a:pt x="6058" y="2"/>
                    </a:lnTo>
                    <a:lnTo>
                      <a:pt x="5980" y="0"/>
                    </a:lnTo>
                    <a:lnTo>
                      <a:pt x="5904" y="4"/>
                    </a:lnTo>
                    <a:lnTo>
                      <a:pt x="5827" y="17"/>
                    </a:lnTo>
                    <a:lnTo>
                      <a:pt x="5751" y="38"/>
                    </a:lnTo>
                    <a:lnTo>
                      <a:pt x="5677" y="66"/>
                    </a:lnTo>
                    <a:lnTo>
                      <a:pt x="5605" y="104"/>
                    </a:lnTo>
                    <a:lnTo>
                      <a:pt x="5536" y="149"/>
                    </a:lnTo>
                    <a:lnTo>
                      <a:pt x="5470" y="204"/>
                    </a:lnTo>
                    <a:lnTo>
                      <a:pt x="5409" y="269"/>
                    </a:lnTo>
                    <a:lnTo>
                      <a:pt x="3653" y="2534"/>
                    </a:lnTo>
                  </a:path>
                </a:pathLst>
              </a:custGeom>
              <a:solidFill>
                <a:srgbClr val="FF9900"/>
              </a:solidFill>
              <a:ln w="3175">
                <a:solidFill>
                  <a:srgbClr val="FF9900"/>
                </a:solidFill>
                <a:prstDash val="solid"/>
                <a:round/>
                <a:headEnd/>
                <a:tailEnd/>
              </a:ln>
            </p:spPr>
            <p:txBody>
              <a:bodyPr/>
              <a:lstStyle/>
              <a:p>
                <a:endParaRPr lang="el-GR"/>
              </a:p>
            </p:txBody>
          </p:sp>
          <p:sp>
            <p:nvSpPr>
              <p:cNvPr id="51416" name="Freeform 19"/>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path>
                </a:pathLst>
              </a:custGeom>
              <a:solidFill>
                <a:srgbClr val="FF9900"/>
              </a:solidFill>
              <a:ln w="3175">
                <a:solidFill>
                  <a:srgbClr val="FF9900"/>
                </a:solidFill>
                <a:prstDash val="solid"/>
                <a:round/>
                <a:headEnd/>
                <a:tailEnd/>
              </a:ln>
            </p:spPr>
            <p:txBody>
              <a:bodyPr/>
              <a:lstStyle/>
              <a:p>
                <a:endParaRPr lang="el-GR"/>
              </a:p>
            </p:txBody>
          </p:sp>
          <p:sp>
            <p:nvSpPr>
              <p:cNvPr id="51417" name="Freeform 20"/>
              <p:cNvSpPr>
                <a:spLocks/>
              </p:cNvSpPr>
              <p:nvPr/>
            </p:nvSpPr>
            <p:spPr bwMode="auto">
              <a:xfrm>
                <a:off x="2032" y="3407"/>
                <a:ext cx="12" cy="5"/>
              </a:xfrm>
              <a:custGeom>
                <a:avLst/>
                <a:gdLst>
                  <a:gd name="T0" fmla="*/ 0 w 155"/>
                  <a:gd name="T1" fmla="*/ 0 h 75"/>
                  <a:gd name="T2" fmla="*/ 0 w 155"/>
                  <a:gd name="T3" fmla="*/ 0 h 75"/>
                  <a:gd name="T4" fmla="*/ 0 w 155"/>
                  <a:gd name="T5" fmla="*/ 0 h 75"/>
                  <a:gd name="T6" fmla="*/ 0 w 155"/>
                  <a:gd name="T7" fmla="*/ 0 h 75"/>
                  <a:gd name="T8" fmla="*/ 0 w 155"/>
                  <a:gd name="T9" fmla="*/ 0 h 75"/>
                  <a:gd name="T10" fmla="*/ 1 w 155"/>
                  <a:gd name="T11" fmla="*/ 0 h 75"/>
                  <a:gd name="T12" fmla="*/ 1 w 155"/>
                  <a:gd name="T13" fmla="*/ 0 h 75"/>
                  <a:gd name="T14" fmla="*/ 1 w 155"/>
                  <a:gd name="T15" fmla="*/ 0 h 75"/>
                  <a:gd name="T16" fmla="*/ 1 w 155"/>
                  <a:gd name="T17" fmla="*/ 0 h 75"/>
                  <a:gd name="T18" fmla="*/ 0 w 155"/>
                  <a:gd name="T19" fmla="*/ 0 h 75"/>
                  <a:gd name="T20" fmla="*/ 0 w 15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75">
                    <a:moveTo>
                      <a:pt x="0" y="0"/>
                    </a:moveTo>
                    <a:lnTo>
                      <a:pt x="7" y="34"/>
                    </a:lnTo>
                    <a:lnTo>
                      <a:pt x="24" y="57"/>
                    </a:lnTo>
                    <a:lnTo>
                      <a:pt x="48" y="72"/>
                    </a:lnTo>
                    <a:lnTo>
                      <a:pt x="78" y="75"/>
                    </a:lnTo>
                    <a:lnTo>
                      <a:pt x="106" y="72"/>
                    </a:lnTo>
                    <a:lnTo>
                      <a:pt x="131" y="57"/>
                    </a:lnTo>
                    <a:lnTo>
                      <a:pt x="148" y="34"/>
                    </a:lnTo>
                    <a:lnTo>
                      <a:pt x="155" y="0"/>
                    </a:lnTo>
                    <a:lnTo>
                      <a:pt x="0" y="0"/>
                    </a:lnTo>
                    <a:close/>
                  </a:path>
                </a:pathLst>
              </a:custGeom>
              <a:solidFill>
                <a:srgbClr val="FF9900"/>
              </a:solidFill>
              <a:ln w="9525">
                <a:solidFill>
                  <a:srgbClr val="FF9900"/>
                </a:solidFill>
                <a:round/>
                <a:headEnd/>
                <a:tailEnd/>
              </a:ln>
            </p:spPr>
            <p:txBody>
              <a:bodyPr/>
              <a:lstStyle/>
              <a:p>
                <a:endParaRPr lang="el-GR"/>
              </a:p>
            </p:txBody>
          </p:sp>
          <p:sp>
            <p:nvSpPr>
              <p:cNvPr id="51418" name="Freeform 21"/>
              <p:cNvSpPr>
                <a:spLocks/>
              </p:cNvSpPr>
              <p:nvPr/>
            </p:nvSpPr>
            <p:spPr bwMode="auto">
              <a:xfrm>
                <a:off x="1943" y="3227"/>
                <a:ext cx="101" cy="180"/>
              </a:xfrm>
              <a:custGeom>
                <a:avLst/>
                <a:gdLst>
                  <a:gd name="T0" fmla="*/ 0 w 1303"/>
                  <a:gd name="T1" fmla="*/ 1 h 2610"/>
                  <a:gd name="T2" fmla="*/ 2 w 1303"/>
                  <a:gd name="T3" fmla="*/ 1 h 2610"/>
                  <a:gd name="T4" fmla="*/ 3 w 1303"/>
                  <a:gd name="T5" fmla="*/ 1 h 2610"/>
                  <a:gd name="T6" fmla="*/ 3 w 1303"/>
                  <a:gd name="T7" fmla="*/ 2 h 2610"/>
                  <a:gd name="T8" fmla="*/ 4 w 1303"/>
                  <a:gd name="T9" fmla="*/ 2 h 2610"/>
                  <a:gd name="T10" fmla="*/ 5 w 1303"/>
                  <a:gd name="T11" fmla="*/ 3 h 2610"/>
                  <a:gd name="T12" fmla="*/ 5 w 1303"/>
                  <a:gd name="T13" fmla="*/ 4 h 2610"/>
                  <a:gd name="T14" fmla="*/ 6 w 1303"/>
                  <a:gd name="T15" fmla="*/ 4 h 2610"/>
                  <a:gd name="T16" fmla="*/ 6 w 1303"/>
                  <a:gd name="T17" fmla="*/ 5 h 2610"/>
                  <a:gd name="T18" fmla="*/ 6 w 1303"/>
                  <a:gd name="T19" fmla="*/ 6 h 2610"/>
                  <a:gd name="T20" fmla="*/ 7 w 1303"/>
                  <a:gd name="T21" fmla="*/ 7 h 2610"/>
                  <a:gd name="T22" fmla="*/ 7 w 1303"/>
                  <a:gd name="T23" fmla="*/ 8 h 2610"/>
                  <a:gd name="T24" fmla="*/ 7 w 1303"/>
                  <a:gd name="T25" fmla="*/ 9 h 2610"/>
                  <a:gd name="T26" fmla="*/ 7 w 1303"/>
                  <a:gd name="T27" fmla="*/ 10 h 2610"/>
                  <a:gd name="T28" fmla="*/ 7 w 1303"/>
                  <a:gd name="T29" fmla="*/ 11 h 2610"/>
                  <a:gd name="T30" fmla="*/ 7 w 1303"/>
                  <a:gd name="T31" fmla="*/ 12 h 2610"/>
                  <a:gd name="T32" fmla="*/ 7 w 1303"/>
                  <a:gd name="T33" fmla="*/ 12 h 2610"/>
                  <a:gd name="T34" fmla="*/ 8 w 1303"/>
                  <a:gd name="T35" fmla="*/ 12 h 2610"/>
                  <a:gd name="T36" fmla="*/ 8 w 1303"/>
                  <a:gd name="T37" fmla="*/ 11 h 2610"/>
                  <a:gd name="T38" fmla="*/ 8 w 1303"/>
                  <a:gd name="T39" fmla="*/ 10 h 2610"/>
                  <a:gd name="T40" fmla="*/ 8 w 1303"/>
                  <a:gd name="T41" fmla="*/ 9 h 2610"/>
                  <a:gd name="T42" fmla="*/ 8 w 1303"/>
                  <a:gd name="T43" fmla="*/ 8 h 2610"/>
                  <a:gd name="T44" fmla="*/ 8 w 1303"/>
                  <a:gd name="T45" fmla="*/ 7 h 2610"/>
                  <a:gd name="T46" fmla="*/ 7 w 1303"/>
                  <a:gd name="T47" fmla="*/ 6 h 2610"/>
                  <a:gd name="T48" fmla="*/ 7 w 1303"/>
                  <a:gd name="T49" fmla="*/ 5 h 2610"/>
                  <a:gd name="T50" fmla="*/ 7 w 1303"/>
                  <a:gd name="T51" fmla="*/ 4 h 2610"/>
                  <a:gd name="T52" fmla="*/ 6 w 1303"/>
                  <a:gd name="T53" fmla="*/ 4 h 2610"/>
                  <a:gd name="T54" fmla="*/ 6 w 1303"/>
                  <a:gd name="T55" fmla="*/ 3 h 2610"/>
                  <a:gd name="T56" fmla="*/ 5 w 1303"/>
                  <a:gd name="T57" fmla="*/ 2 h 2610"/>
                  <a:gd name="T58" fmla="*/ 4 w 1303"/>
                  <a:gd name="T59" fmla="*/ 1 h 2610"/>
                  <a:gd name="T60" fmla="*/ 3 w 1303"/>
                  <a:gd name="T61" fmla="*/ 1 h 2610"/>
                  <a:gd name="T62" fmla="*/ 2 w 1303"/>
                  <a:gd name="T63" fmla="*/ 0 h 2610"/>
                  <a:gd name="T64" fmla="*/ 1 w 1303"/>
                  <a:gd name="T65" fmla="*/ 0 h 2610"/>
                  <a:gd name="T66" fmla="*/ 1 w 1303"/>
                  <a:gd name="T67" fmla="*/ 0 h 2610"/>
                  <a:gd name="T68" fmla="*/ 0 w 1303"/>
                  <a:gd name="T69" fmla="*/ 0 h 2610"/>
                  <a:gd name="T70" fmla="*/ 0 w 1303"/>
                  <a:gd name="T71" fmla="*/ 0 h 2610"/>
                  <a:gd name="T72" fmla="*/ 0 w 1303"/>
                  <a:gd name="T73" fmla="*/ 0 h 2610"/>
                  <a:gd name="T74" fmla="*/ 0 w 1303"/>
                  <a:gd name="T75" fmla="*/ 1 h 2610"/>
                  <a:gd name="T76" fmla="*/ 0 w 1303"/>
                  <a:gd name="T77" fmla="*/ 1 h 26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03" h="2610">
                    <a:moveTo>
                      <a:pt x="65" y="156"/>
                    </a:moveTo>
                    <a:lnTo>
                      <a:pt x="66" y="156"/>
                    </a:lnTo>
                    <a:lnTo>
                      <a:pt x="167" y="171"/>
                    </a:lnTo>
                    <a:lnTo>
                      <a:pt x="262" y="195"/>
                    </a:lnTo>
                    <a:lnTo>
                      <a:pt x="348" y="223"/>
                    </a:lnTo>
                    <a:lnTo>
                      <a:pt x="429" y="261"/>
                    </a:lnTo>
                    <a:lnTo>
                      <a:pt x="503" y="302"/>
                    </a:lnTo>
                    <a:lnTo>
                      <a:pt x="573" y="348"/>
                    </a:lnTo>
                    <a:lnTo>
                      <a:pt x="637" y="399"/>
                    </a:lnTo>
                    <a:lnTo>
                      <a:pt x="696" y="458"/>
                    </a:lnTo>
                    <a:lnTo>
                      <a:pt x="750" y="520"/>
                    </a:lnTo>
                    <a:lnTo>
                      <a:pt x="801" y="586"/>
                    </a:lnTo>
                    <a:lnTo>
                      <a:pt x="846" y="658"/>
                    </a:lnTo>
                    <a:lnTo>
                      <a:pt x="888" y="733"/>
                    </a:lnTo>
                    <a:lnTo>
                      <a:pt x="926" y="813"/>
                    </a:lnTo>
                    <a:lnTo>
                      <a:pt x="960" y="895"/>
                    </a:lnTo>
                    <a:lnTo>
                      <a:pt x="991" y="982"/>
                    </a:lnTo>
                    <a:lnTo>
                      <a:pt x="1018" y="1070"/>
                    </a:lnTo>
                    <a:lnTo>
                      <a:pt x="1042" y="1161"/>
                    </a:lnTo>
                    <a:lnTo>
                      <a:pt x="1062" y="1255"/>
                    </a:lnTo>
                    <a:lnTo>
                      <a:pt x="1081" y="1352"/>
                    </a:lnTo>
                    <a:lnTo>
                      <a:pt x="1095" y="1449"/>
                    </a:lnTo>
                    <a:lnTo>
                      <a:pt x="1108" y="1548"/>
                    </a:lnTo>
                    <a:lnTo>
                      <a:pt x="1118" y="1647"/>
                    </a:lnTo>
                    <a:lnTo>
                      <a:pt x="1128" y="1746"/>
                    </a:lnTo>
                    <a:lnTo>
                      <a:pt x="1134" y="1845"/>
                    </a:lnTo>
                    <a:lnTo>
                      <a:pt x="1140" y="1947"/>
                    </a:lnTo>
                    <a:lnTo>
                      <a:pt x="1143" y="2045"/>
                    </a:lnTo>
                    <a:lnTo>
                      <a:pt x="1146" y="2144"/>
                    </a:lnTo>
                    <a:lnTo>
                      <a:pt x="1147" y="2240"/>
                    </a:lnTo>
                    <a:lnTo>
                      <a:pt x="1148" y="2335"/>
                    </a:lnTo>
                    <a:lnTo>
                      <a:pt x="1148" y="2429"/>
                    </a:lnTo>
                    <a:lnTo>
                      <a:pt x="1148" y="2520"/>
                    </a:lnTo>
                    <a:lnTo>
                      <a:pt x="1148" y="2610"/>
                    </a:lnTo>
                    <a:lnTo>
                      <a:pt x="1303" y="2610"/>
                    </a:lnTo>
                    <a:lnTo>
                      <a:pt x="1303" y="2520"/>
                    </a:lnTo>
                    <a:lnTo>
                      <a:pt x="1303" y="2429"/>
                    </a:lnTo>
                    <a:lnTo>
                      <a:pt x="1303" y="2335"/>
                    </a:lnTo>
                    <a:lnTo>
                      <a:pt x="1301" y="2238"/>
                    </a:lnTo>
                    <a:lnTo>
                      <a:pt x="1300" y="2141"/>
                    </a:lnTo>
                    <a:lnTo>
                      <a:pt x="1297" y="2040"/>
                    </a:lnTo>
                    <a:lnTo>
                      <a:pt x="1293" y="1938"/>
                    </a:lnTo>
                    <a:lnTo>
                      <a:pt x="1288" y="1838"/>
                    </a:lnTo>
                    <a:lnTo>
                      <a:pt x="1281" y="1735"/>
                    </a:lnTo>
                    <a:lnTo>
                      <a:pt x="1272" y="1632"/>
                    </a:lnTo>
                    <a:lnTo>
                      <a:pt x="1261" y="1529"/>
                    </a:lnTo>
                    <a:lnTo>
                      <a:pt x="1248" y="1425"/>
                    </a:lnTo>
                    <a:lnTo>
                      <a:pt x="1232" y="1326"/>
                    </a:lnTo>
                    <a:lnTo>
                      <a:pt x="1214" y="1226"/>
                    </a:lnTo>
                    <a:lnTo>
                      <a:pt x="1193" y="1127"/>
                    </a:lnTo>
                    <a:lnTo>
                      <a:pt x="1167" y="1028"/>
                    </a:lnTo>
                    <a:lnTo>
                      <a:pt x="1136" y="932"/>
                    </a:lnTo>
                    <a:lnTo>
                      <a:pt x="1104" y="840"/>
                    </a:lnTo>
                    <a:lnTo>
                      <a:pt x="1068" y="749"/>
                    </a:lnTo>
                    <a:lnTo>
                      <a:pt x="1024" y="662"/>
                    </a:lnTo>
                    <a:lnTo>
                      <a:pt x="979" y="577"/>
                    </a:lnTo>
                    <a:lnTo>
                      <a:pt x="926" y="498"/>
                    </a:lnTo>
                    <a:lnTo>
                      <a:pt x="870" y="420"/>
                    </a:lnTo>
                    <a:lnTo>
                      <a:pt x="808" y="350"/>
                    </a:lnTo>
                    <a:lnTo>
                      <a:pt x="738" y="283"/>
                    </a:lnTo>
                    <a:lnTo>
                      <a:pt x="664" y="222"/>
                    </a:lnTo>
                    <a:lnTo>
                      <a:pt x="585" y="169"/>
                    </a:lnTo>
                    <a:lnTo>
                      <a:pt x="497" y="121"/>
                    </a:lnTo>
                    <a:lnTo>
                      <a:pt x="403" y="79"/>
                    </a:lnTo>
                    <a:lnTo>
                      <a:pt x="304" y="45"/>
                    </a:lnTo>
                    <a:lnTo>
                      <a:pt x="198" y="19"/>
                    </a:lnTo>
                    <a:lnTo>
                      <a:pt x="85" y="0"/>
                    </a:lnTo>
                    <a:lnTo>
                      <a:pt x="86" y="0"/>
                    </a:lnTo>
                    <a:lnTo>
                      <a:pt x="85" y="0"/>
                    </a:lnTo>
                    <a:lnTo>
                      <a:pt x="51" y="2"/>
                    </a:lnTo>
                    <a:lnTo>
                      <a:pt x="25" y="18"/>
                    </a:lnTo>
                    <a:lnTo>
                      <a:pt x="7" y="41"/>
                    </a:lnTo>
                    <a:lnTo>
                      <a:pt x="0" y="68"/>
                    </a:lnTo>
                    <a:lnTo>
                      <a:pt x="1" y="98"/>
                    </a:lnTo>
                    <a:lnTo>
                      <a:pt x="12" y="124"/>
                    </a:lnTo>
                    <a:lnTo>
                      <a:pt x="34" y="145"/>
                    </a:lnTo>
                    <a:lnTo>
                      <a:pt x="66" y="156"/>
                    </a:lnTo>
                    <a:lnTo>
                      <a:pt x="65" y="156"/>
                    </a:lnTo>
                    <a:close/>
                  </a:path>
                </a:pathLst>
              </a:custGeom>
              <a:solidFill>
                <a:srgbClr val="FF9900"/>
              </a:solidFill>
              <a:ln w="9525">
                <a:solidFill>
                  <a:srgbClr val="FF9900"/>
                </a:solidFill>
                <a:round/>
                <a:headEnd/>
                <a:tailEnd/>
              </a:ln>
            </p:spPr>
            <p:txBody>
              <a:bodyPr/>
              <a:lstStyle/>
              <a:p>
                <a:endParaRPr lang="el-GR"/>
              </a:p>
            </p:txBody>
          </p:sp>
          <p:sp>
            <p:nvSpPr>
              <p:cNvPr id="51419" name="Freeform 22"/>
              <p:cNvSpPr>
                <a:spLocks/>
              </p:cNvSpPr>
              <p:nvPr/>
            </p:nvSpPr>
            <p:spPr bwMode="auto">
              <a:xfrm>
                <a:off x="1812" y="3209"/>
                <a:ext cx="138" cy="28"/>
              </a:xfrm>
              <a:custGeom>
                <a:avLst/>
                <a:gdLst>
                  <a:gd name="T0" fmla="*/ 0 w 1783"/>
                  <a:gd name="T1" fmla="*/ 1 h 401"/>
                  <a:gd name="T2" fmla="*/ 0 w 1783"/>
                  <a:gd name="T3" fmla="*/ 1 h 401"/>
                  <a:gd name="T4" fmla="*/ 11 w 1783"/>
                  <a:gd name="T5" fmla="*/ 2 h 401"/>
                  <a:gd name="T6" fmla="*/ 11 w 1783"/>
                  <a:gd name="T7" fmla="*/ 1 h 401"/>
                  <a:gd name="T8" fmla="*/ 1 w 1783"/>
                  <a:gd name="T9" fmla="*/ 0 h 401"/>
                  <a:gd name="T10" fmla="*/ 1 w 1783"/>
                  <a:gd name="T11" fmla="*/ 0 h 401"/>
                  <a:gd name="T12" fmla="*/ 1 w 1783"/>
                  <a:gd name="T13" fmla="*/ 0 h 401"/>
                  <a:gd name="T14" fmla="*/ 0 w 1783"/>
                  <a:gd name="T15" fmla="*/ 0 h 401"/>
                  <a:gd name="T16" fmla="*/ 0 w 1783"/>
                  <a:gd name="T17" fmla="*/ 0 h 401"/>
                  <a:gd name="T18" fmla="*/ 0 w 1783"/>
                  <a:gd name="T19" fmla="*/ 0 h 401"/>
                  <a:gd name="T20" fmla="*/ 0 w 1783"/>
                  <a:gd name="T21" fmla="*/ 0 h 401"/>
                  <a:gd name="T22" fmla="*/ 0 w 1783"/>
                  <a:gd name="T23" fmla="*/ 0 h 401"/>
                  <a:gd name="T24" fmla="*/ 0 w 1783"/>
                  <a:gd name="T25" fmla="*/ 1 h 401"/>
                  <a:gd name="T26" fmla="*/ 0 w 1783"/>
                  <a:gd name="T27" fmla="*/ 1 h 401"/>
                  <a:gd name="T28" fmla="*/ 0 w 1783"/>
                  <a:gd name="T29" fmla="*/ 1 h 401"/>
                  <a:gd name="T30" fmla="*/ 0 w 1783"/>
                  <a:gd name="T31" fmla="*/ 1 h 401"/>
                  <a:gd name="T32" fmla="*/ 0 w 1783"/>
                  <a:gd name="T33" fmla="*/ 1 h 4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83" h="401">
                    <a:moveTo>
                      <a:pt x="67" y="154"/>
                    </a:moveTo>
                    <a:lnTo>
                      <a:pt x="65" y="154"/>
                    </a:lnTo>
                    <a:lnTo>
                      <a:pt x="1762" y="401"/>
                    </a:lnTo>
                    <a:lnTo>
                      <a:pt x="1783" y="245"/>
                    </a:lnTo>
                    <a:lnTo>
                      <a:pt x="86" y="0"/>
                    </a:lnTo>
                    <a:lnTo>
                      <a:pt x="85" y="0"/>
                    </a:lnTo>
                    <a:lnTo>
                      <a:pt x="86" y="0"/>
                    </a:lnTo>
                    <a:lnTo>
                      <a:pt x="52" y="2"/>
                    </a:lnTo>
                    <a:lnTo>
                      <a:pt x="26" y="17"/>
                    </a:lnTo>
                    <a:lnTo>
                      <a:pt x="8" y="40"/>
                    </a:lnTo>
                    <a:lnTo>
                      <a:pt x="0" y="67"/>
                    </a:lnTo>
                    <a:lnTo>
                      <a:pt x="0" y="97"/>
                    </a:lnTo>
                    <a:lnTo>
                      <a:pt x="12" y="123"/>
                    </a:lnTo>
                    <a:lnTo>
                      <a:pt x="33" y="145"/>
                    </a:lnTo>
                    <a:lnTo>
                      <a:pt x="65" y="154"/>
                    </a:lnTo>
                    <a:lnTo>
                      <a:pt x="67" y="154"/>
                    </a:lnTo>
                    <a:close/>
                  </a:path>
                </a:pathLst>
              </a:custGeom>
              <a:solidFill>
                <a:srgbClr val="FF9900"/>
              </a:solidFill>
              <a:ln w="9525">
                <a:solidFill>
                  <a:srgbClr val="FF9900"/>
                </a:solidFill>
                <a:round/>
                <a:headEnd/>
                <a:tailEnd/>
              </a:ln>
            </p:spPr>
            <p:txBody>
              <a:bodyPr/>
              <a:lstStyle/>
              <a:p>
                <a:endParaRPr lang="el-GR"/>
              </a:p>
            </p:txBody>
          </p:sp>
          <p:sp>
            <p:nvSpPr>
              <p:cNvPr id="51420" name="Freeform 23"/>
              <p:cNvSpPr>
                <a:spLocks/>
              </p:cNvSpPr>
              <p:nvPr/>
            </p:nvSpPr>
            <p:spPr bwMode="auto">
              <a:xfrm>
                <a:off x="1769" y="3131"/>
                <a:ext cx="49" cy="89"/>
              </a:xfrm>
              <a:custGeom>
                <a:avLst/>
                <a:gdLst>
                  <a:gd name="T0" fmla="*/ 0 w 645"/>
                  <a:gd name="T1" fmla="*/ 0 h 1288"/>
                  <a:gd name="T2" fmla="*/ 0 w 645"/>
                  <a:gd name="T3" fmla="*/ 1 h 1288"/>
                  <a:gd name="T4" fmla="*/ 0 w 645"/>
                  <a:gd name="T5" fmla="*/ 1 h 1288"/>
                  <a:gd name="T6" fmla="*/ 0 w 645"/>
                  <a:gd name="T7" fmla="*/ 2 h 1288"/>
                  <a:gd name="T8" fmla="*/ 0 w 645"/>
                  <a:gd name="T9" fmla="*/ 2 h 1288"/>
                  <a:gd name="T10" fmla="*/ 0 w 645"/>
                  <a:gd name="T11" fmla="*/ 3 h 1288"/>
                  <a:gd name="T12" fmla="*/ 0 w 645"/>
                  <a:gd name="T13" fmla="*/ 3 h 1288"/>
                  <a:gd name="T14" fmla="*/ 0 w 645"/>
                  <a:gd name="T15" fmla="*/ 4 h 1288"/>
                  <a:gd name="T16" fmla="*/ 0 w 645"/>
                  <a:gd name="T17" fmla="*/ 4 h 1288"/>
                  <a:gd name="T18" fmla="*/ 0 w 645"/>
                  <a:gd name="T19" fmla="*/ 4 h 1288"/>
                  <a:gd name="T20" fmla="*/ 1 w 645"/>
                  <a:gd name="T21" fmla="*/ 5 h 1288"/>
                  <a:gd name="T22" fmla="*/ 1 w 645"/>
                  <a:gd name="T23" fmla="*/ 5 h 1288"/>
                  <a:gd name="T24" fmla="*/ 1 w 645"/>
                  <a:gd name="T25" fmla="*/ 6 h 1288"/>
                  <a:gd name="T26" fmla="*/ 2 w 645"/>
                  <a:gd name="T27" fmla="*/ 6 h 1288"/>
                  <a:gd name="T28" fmla="*/ 3 w 645"/>
                  <a:gd name="T29" fmla="*/ 6 h 1288"/>
                  <a:gd name="T30" fmla="*/ 3 w 645"/>
                  <a:gd name="T31" fmla="*/ 6 h 1288"/>
                  <a:gd name="T32" fmla="*/ 4 w 645"/>
                  <a:gd name="T33" fmla="*/ 5 h 1288"/>
                  <a:gd name="T34" fmla="*/ 3 w 645"/>
                  <a:gd name="T35" fmla="*/ 5 h 1288"/>
                  <a:gd name="T36" fmla="*/ 3 w 645"/>
                  <a:gd name="T37" fmla="*/ 5 h 1288"/>
                  <a:gd name="T38" fmla="*/ 2 w 645"/>
                  <a:gd name="T39" fmla="*/ 5 h 1288"/>
                  <a:gd name="T40" fmla="*/ 2 w 645"/>
                  <a:gd name="T41" fmla="*/ 5 h 1288"/>
                  <a:gd name="T42" fmla="*/ 2 w 645"/>
                  <a:gd name="T43" fmla="*/ 5 h 1288"/>
                  <a:gd name="T44" fmla="*/ 1 w 645"/>
                  <a:gd name="T45" fmla="*/ 4 h 1288"/>
                  <a:gd name="T46" fmla="*/ 1 w 645"/>
                  <a:gd name="T47" fmla="*/ 4 h 1288"/>
                  <a:gd name="T48" fmla="*/ 1 w 645"/>
                  <a:gd name="T49" fmla="*/ 4 h 1288"/>
                  <a:gd name="T50" fmla="*/ 1 w 645"/>
                  <a:gd name="T51" fmla="*/ 3 h 1288"/>
                  <a:gd name="T52" fmla="*/ 1 w 645"/>
                  <a:gd name="T53" fmla="*/ 3 h 1288"/>
                  <a:gd name="T54" fmla="*/ 1 w 645"/>
                  <a:gd name="T55" fmla="*/ 2 h 1288"/>
                  <a:gd name="T56" fmla="*/ 1 w 645"/>
                  <a:gd name="T57" fmla="*/ 2 h 1288"/>
                  <a:gd name="T58" fmla="*/ 1 w 645"/>
                  <a:gd name="T59" fmla="*/ 2 h 1288"/>
                  <a:gd name="T60" fmla="*/ 1 w 645"/>
                  <a:gd name="T61" fmla="*/ 1 h 1288"/>
                  <a:gd name="T62" fmla="*/ 1 w 645"/>
                  <a:gd name="T63" fmla="*/ 1 h 1288"/>
                  <a:gd name="T64" fmla="*/ 1 w 645"/>
                  <a:gd name="T65" fmla="*/ 0 h 1288"/>
                  <a:gd name="T66" fmla="*/ 0 w 645"/>
                  <a:gd name="T67" fmla="*/ 0 h 12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5" h="1288">
                    <a:moveTo>
                      <a:pt x="43" y="0"/>
                    </a:moveTo>
                    <a:lnTo>
                      <a:pt x="37" y="52"/>
                    </a:lnTo>
                    <a:lnTo>
                      <a:pt x="32" y="100"/>
                    </a:lnTo>
                    <a:lnTo>
                      <a:pt x="25" y="151"/>
                    </a:lnTo>
                    <a:lnTo>
                      <a:pt x="20" y="202"/>
                    </a:lnTo>
                    <a:lnTo>
                      <a:pt x="14" y="255"/>
                    </a:lnTo>
                    <a:lnTo>
                      <a:pt x="11" y="305"/>
                    </a:lnTo>
                    <a:lnTo>
                      <a:pt x="7" y="357"/>
                    </a:lnTo>
                    <a:lnTo>
                      <a:pt x="4" y="407"/>
                    </a:lnTo>
                    <a:lnTo>
                      <a:pt x="1" y="455"/>
                    </a:lnTo>
                    <a:lnTo>
                      <a:pt x="0" y="507"/>
                    </a:lnTo>
                    <a:lnTo>
                      <a:pt x="0" y="558"/>
                    </a:lnTo>
                    <a:lnTo>
                      <a:pt x="3" y="606"/>
                    </a:lnTo>
                    <a:lnTo>
                      <a:pt x="6" y="655"/>
                    </a:lnTo>
                    <a:lnTo>
                      <a:pt x="11" y="703"/>
                    </a:lnTo>
                    <a:lnTo>
                      <a:pt x="19" y="749"/>
                    </a:lnTo>
                    <a:lnTo>
                      <a:pt x="29" y="796"/>
                    </a:lnTo>
                    <a:lnTo>
                      <a:pt x="39" y="840"/>
                    </a:lnTo>
                    <a:lnTo>
                      <a:pt x="56" y="887"/>
                    </a:lnTo>
                    <a:lnTo>
                      <a:pt x="72" y="931"/>
                    </a:lnTo>
                    <a:lnTo>
                      <a:pt x="93" y="972"/>
                    </a:lnTo>
                    <a:lnTo>
                      <a:pt x="118" y="1012"/>
                    </a:lnTo>
                    <a:lnTo>
                      <a:pt x="145" y="1050"/>
                    </a:lnTo>
                    <a:lnTo>
                      <a:pt x="176" y="1086"/>
                    </a:lnTo>
                    <a:lnTo>
                      <a:pt x="210" y="1119"/>
                    </a:lnTo>
                    <a:lnTo>
                      <a:pt x="248" y="1151"/>
                    </a:lnTo>
                    <a:lnTo>
                      <a:pt x="294" y="1181"/>
                    </a:lnTo>
                    <a:lnTo>
                      <a:pt x="339" y="1206"/>
                    </a:lnTo>
                    <a:lnTo>
                      <a:pt x="389" y="1228"/>
                    </a:lnTo>
                    <a:lnTo>
                      <a:pt x="443" y="1248"/>
                    </a:lnTo>
                    <a:lnTo>
                      <a:pt x="499" y="1263"/>
                    </a:lnTo>
                    <a:lnTo>
                      <a:pt x="560" y="1279"/>
                    </a:lnTo>
                    <a:lnTo>
                      <a:pt x="627" y="1288"/>
                    </a:lnTo>
                    <a:lnTo>
                      <a:pt x="645" y="1134"/>
                    </a:lnTo>
                    <a:lnTo>
                      <a:pt x="589" y="1126"/>
                    </a:lnTo>
                    <a:lnTo>
                      <a:pt x="538" y="1115"/>
                    </a:lnTo>
                    <a:lnTo>
                      <a:pt x="490" y="1101"/>
                    </a:lnTo>
                    <a:lnTo>
                      <a:pt x="447" y="1084"/>
                    </a:lnTo>
                    <a:lnTo>
                      <a:pt x="408" y="1066"/>
                    </a:lnTo>
                    <a:lnTo>
                      <a:pt x="372" y="1047"/>
                    </a:lnTo>
                    <a:lnTo>
                      <a:pt x="343" y="1027"/>
                    </a:lnTo>
                    <a:lnTo>
                      <a:pt x="314" y="1004"/>
                    </a:lnTo>
                    <a:lnTo>
                      <a:pt x="288" y="979"/>
                    </a:lnTo>
                    <a:lnTo>
                      <a:pt x="266" y="953"/>
                    </a:lnTo>
                    <a:lnTo>
                      <a:pt x="246" y="925"/>
                    </a:lnTo>
                    <a:lnTo>
                      <a:pt x="229" y="896"/>
                    </a:lnTo>
                    <a:lnTo>
                      <a:pt x="213" y="865"/>
                    </a:lnTo>
                    <a:lnTo>
                      <a:pt x="199" y="832"/>
                    </a:lnTo>
                    <a:lnTo>
                      <a:pt x="188" y="797"/>
                    </a:lnTo>
                    <a:lnTo>
                      <a:pt x="177" y="760"/>
                    </a:lnTo>
                    <a:lnTo>
                      <a:pt x="170" y="723"/>
                    </a:lnTo>
                    <a:lnTo>
                      <a:pt x="164" y="683"/>
                    </a:lnTo>
                    <a:lnTo>
                      <a:pt x="160" y="642"/>
                    </a:lnTo>
                    <a:lnTo>
                      <a:pt x="157" y="598"/>
                    </a:lnTo>
                    <a:lnTo>
                      <a:pt x="155" y="552"/>
                    </a:lnTo>
                    <a:lnTo>
                      <a:pt x="155" y="509"/>
                    </a:lnTo>
                    <a:lnTo>
                      <a:pt x="156" y="463"/>
                    </a:lnTo>
                    <a:lnTo>
                      <a:pt x="158" y="415"/>
                    </a:lnTo>
                    <a:lnTo>
                      <a:pt x="161" y="364"/>
                    </a:lnTo>
                    <a:lnTo>
                      <a:pt x="164" y="316"/>
                    </a:lnTo>
                    <a:lnTo>
                      <a:pt x="169" y="268"/>
                    </a:lnTo>
                    <a:lnTo>
                      <a:pt x="174" y="218"/>
                    </a:lnTo>
                    <a:lnTo>
                      <a:pt x="180" y="170"/>
                    </a:lnTo>
                    <a:lnTo>
                      <a:pt x="186" y="118"/>
                    </a:lnTo>
                    <a:lnTo>
                      <a:pt x="190" y="67"/>
                    </a:lnTo>
                    <a:lnTo>
                      <a:pt x="196" y="15"/>
                    </a:lnTo>
                    <a:lnTo>
                      <a:pt x="43" y="0"/>
                    </a:lnTo>
                    <a:close/>
                  </a:path>
                </a:pathLst>
              </a:custGeom>
              <a:solidFill>
                <a:srgbClr val="FF9900"/>
              </a:solidFill>
              <a:ln w="9525">
                <a:solidFill>
                  <a:srgbClr val="FF9900"/>
                </a:solidFill>
                <a:round/>
                <a:headEnd/>
                <a:tailEnd/>
              </a:ln>
            </p:spPr>
            <p:txBody>
              <a:bodyPr/>
              <a:lstStyle/>
              <a:p>
                <a:endParaRPr lang="el-GR"/>
              </a:p>
            </p:txBody>
          </p:sp>
          <p:sp>
            <p:nvSpPr>
              <p:cNvPr id="51421" name="Freeform 24"/>
              <p:cNvSpPr>
                <a:spLocks/>
              </p:cNvSpPr>
              <p:nvPr/>
            </p:nvSpPr>
            <p:spPr bwMode="auto">
              <a:xfrm>
                <a:off x="1772" y="3126"/>
                <a:ext cx="12" cy="6"/>
              </a:xfrm>
              <a:custGeom>
                <a:avLst/>
                <a:gdLst>
                  <a:gd name="T0" fmla="*/ 1 w 153"/>
                  <a:gd name="T1" fmla="*/ 0 h 85"/>
                  <a:gd name="T2" fmla="*/ 1 w 153"/>
                  <a:gd name="T3" fmla="*/ 0 h 85"/>
                  <a:gd name="T4" fmla="*/ 1 w 153"/>
                  <a:gd name="T5" fmla="*/ 0 h 85"/>
                  <a:gd name="T6" fmla="*/ 1 w 153"/>
                  <a:gd name="T7" fmla="*/ 0 h 85"/>
                  <a:gd name="T8" fmla="*/ 1 w 153"/>
                  <a:gd name="T9" fmla="*/ 0 h 85"/>
                  <a:gd name="T10" fmla="*/ 0 w 153"/>
                  <a:gd name="T11" fmla="*/ 0 h 85"/>
                  <a:gd name="T12" fmla="*/ 0 w 153"/>
                  <a:gd name="T13" fmla="*/ 0 h 85"/>
                  <a:gd name="T14" fmla="*/ 0 w 153"/>
                  <a:gd name="T15" fmla="*/ 0 h 85"/>
                  <a:gd name="T16" fmla="*/ 0 w 153"/>
                  <a:gd name="T17" fmla="*/ 0 h 85"/>
                  <a:gd name="T18" fmla="*/ 1 w 153"/>
                  <a:gd name="T19" fmla="*/ 0 h 85"/>
                  <a:gd name="T20" fmla="*/ 1 w 153"/>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 h="85">
                    <a:moveTo>
                      <a:pt x="153" y="85"/>
                    </a:moveTo>
                    <a:lnTo>
                      <a:pt x="151" y="52"/>
                    </a:lnTo>
                    <a:lnTo>
                      <a:pt x="134" y="25"/>
                    </a:lnTo>
                    <a:lnTo>
                      <a:pt x="112" y="8"/>
                    </a:lnTo>
                    <a:lnTo>
                      <a:pt x="84" y="0"/>
                    </a:lnTo>
                    <a:lnTo>
                      <a:pt x="55" y="3"/>
                    </a:lnTo>
                    <a:lnTo>
                      <a:pt x="29" y="14"/>
                    </a:lnTo>
                    <a:lnTo>
                      <a:pt x="9" y="37"/>
                    </a:lnTo>
                    <a:lnTo>
                      <a:pt x="0" y="70"/>
                    </a:lnTo>
                    <a:lnTo>
                      <a:pt x="153" y="85"/>
                    </a:lnTo>
                    <a:close/>
                  </a:path>
                </a:pathLst>
              </a:custGeom>
              <a:solidFill>
                <a:srgbClr val="FF9900"/>
              </a:solidFill>
              <a:ln w="9525">
                <a:solidFill>
                  <a:srgbClr val="FF9900"/>
                </a:solidFill>
                <a:round/>
                <a:headEnd/>
                <a:tailEnd/>
              </a:ln>
            </p:spPr>
            <p:txBody>
              <a:bodyPr/>
              <a:lstStyle/>
              <a:p>
                <a:endParaRPr lang="el-GR"/>
              </a:p>
            </p:txBody>
          </p:sp>
          <p:sp>
            <p:nvSpPr>
              <p:cNvPr id="51422" name="Freeform 25"/>
              <p:cNvSpPr>
                <a:spLocks/>
              </p:cNvSpPr>
              <p:nvPr/>
            </p:nvSpPr>
            <p:spPr bwMode="auto">
              <a:xfrm>
                <a:off x="2035" y="3407"/>
                <a:ext cx="6" cy="3"/>
              </a:xfrm>
              <a:custGeom>
                <a:avLst/>
                <a:gdLst>
                  <a:gd name="T0" fmla="*/ 0 w 79"/>
                  <a:gd name="T1" fmla="*/ 0 h 39"/>
                  <a:gd name="T2" fmla="*/ 0 w 79"/>
                  <a:gd name="T3" fmla="*/ 0 h 39"/>
                  <a:gd name="T4" fmla="*/ 0 w 79"/>
                  <a:gd name="T5" fmla="*/ 0 h 39"/>
                  <a:gd name="T6" fmla="*/ 0 w 79"/>
                  <a:gd name="T7" fmla="*/ 0 h 39"/>
                  <a:gd name="T8" fmla="*/ 0 w 79"/>
                  <a:gd name="T9" fmla="*/ 0 h 39"/>
                  <a:gd name="T10" fmla="*/ 0 w 79"/>
                  <a:gd name="T11" fmla="*/ 0 h 39"/>
                  <a:gd name="T12" fmla="*/ 0 w 79"/>
                  <a:gd name="T13" fmla="*/ 0 h 39"/>
                  <a:gd name="T14" fmla="*/ 0 w 79"/>
                  <a:gd name="T15" fmla="*/ 0 h 39"/>
                  <a:gd name="T16" fmla="*/ 0 w 79"/>
                  <a:gd name="T17" fmla="*/ 0 h 39"/>
                  <a:gd name="T18" fmla="*/ 0 w 79"/>
                  <a:gd name="T19" fmla="*/ 0 h 39"/>
                  <a:gd name="T20" fmla="*/ 0 w 79"/>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39">
                    <a:moveTo>
                      <a:pt x="0" y="0"/>
                    </a:moveTo>
                    <a:lnTo>
                      <a:pt x="4" y="16"/>
                    </a:lnTo>
                    <a:lnTo>
                      <a:pt x="12" y="28"/>
                    </a:lnTo>
                    <a:lnTo>
                      <a:pt x="25" y="36"/>
                    </a:lnTo>
                    <a:lnTo>
                      <a:pt x="40" y="39"/>
                    </a:lnTo>
                    <a:lnTo>
                      <a:pt x="54" y="36"/>
                    </a:lnTo>
                    <a:lnTo>
                      <a:pt x="67" y="28"/>
                    </a:lnTo>
                    <a:lnTo>
                      <a:pt x="74" y="16"/>
                    </a:lnTo>
                    <a:lnTo>
                      <a:pt x="79" y="0"/>
                    </a:lnTo>
                    <a:lnTo>
                      <a:pt x="0" y="0"/>
                    </a:lnTo>
                    <a:close/>
                  </a:path>
                </a:pathLst>
              </a:custGeom>
              <a:solidFill>
                <a:srgbClr val="FF9900"/>
              </a:solidFill>
              <a:ln w="9525">
                <a:solidFill>
                  <a:srgbClr val="FF9900"/>
                </a:solidFill>
                <a:round/>
                <a:headEnd/>
                <a:tailEnd/>
              </a:ln>
            </p:spPr>
            <p:txBody>
              <a:bodyPr/>
              <a:lstStyle/>
              <a:p>
                <a:endParaRPr lang="el-GR"/>
              </a:p>
            </p:txBody>
          </p:sp>
          <p:sp>
            <p:nvSpPr>
              <p:cNvPr id="51423" name="Freeform 26"/>
              <p:cNvSpPr>
                <a:spLocks/>
              </p:cNvSpPr>
              <p:nvPr/>
            </p:nvSpPr>
            <p:spPr bwMode="auto">
              <a:xfrm>
                <a:off x="1947" y="3229"/>
                <a:ext cx="94" cy="178"/>
              </a:xfrm>
              <a:custGeom>
                <a:avLst/>
                <a:gdLst>
                  <a:gd name="T0" fmla="*/ 0 w 1226"/>
                  <a:gd name="T1" fmla="*/ 0 h 2570"/>
                  <a:gd name="T2" fmla="*/ 1 w 1226"/>
                  <a:gd name="T3" fmla="*/ 1 h 2570"/>
                  <a:gd name="T4" fmla="*/ 2 w 1226"/>
                  <a:gd name="T5" fmla="*/ 1 h 2570"/>
                  <a:gd name="T6" fmla="*/ 3 w 1226"/>
                  <a:gd name="T7" fmla="*/ 1 h 2570"/>
                  <a:gd name="T8" fmla="*/ 4 w 1226"/>
                  <a:gd name="T9" fmla="*/ 2 h 2570"/>
                  <a:gd name="T10" fmla="*/ 5 w 1226"/>
                  <a:gd name="T11" fmla="*/ 2 h 2570"/>
                  <a:gd name="T12" fmla="*/ 5 w 1226"/>
                  <a:gd name="T13" fmla="*/ 3 h 2570"/>
                  <a:gd name="T14" fmla="*/ 6 w 1226"/>
                  <a:gd name="T15" fmla="*/ 4 h 2570"/>
                  <a:gd name="T16" fmla="*/ 6 w 1226"/>
                  <a:gd name="T17" fmla="*/ 5 h 2570"/>
                  <a:gd name="T18" fmla="*/ 6 w 1226"/>
                  <a:gd name="T19" fmla="*/ 6 h 2570"/>
                  <a:gd name="T20" fmla="*/ 6 w 1226"/>
                  <a:gd name="T21" fmla="*/ 7 h 2570"/>
                  <a:gd name="T22" fmla="*/ 7 w 1226"/>
                  <a:gd name="T23" fmla="*/ 8 h 2570"/>
                  <a:gd name="T24" fmla="*/ 7 w 1226"/>
                  <a:gd name="T25" fmla="*/ 9 h 2570"/>
                  <a:gd name="T26" fmla="*/ 7 w 1226"/>
                  <a:gd name="T27" fmla="*/ 10 h 2570"/>
                  <a:gd name="T28" fmla="*/ 7 w 1226"/>
                  <a:gd name="T29" fmla="*/ 11 h 2570"/>
                  <a:gd name="T30" fmla="*/ 7 w 1226"/>
                  <a:gd name="T31" fmla="*/ 11 h 2570"/>
                  <a:gd name="T32" fmla="*/ 7 w 1226"/>
                  <a:gd name="T33" fmla="*/ 12 h 2570"/>
                  <a:gd name="T34" fmla="*/ 7 w 1226"/>
                  <a:gd name="T35" fmla="*/ 12 h 2570"/>
                  <a:gd name="T36" fmla="*/ 7 w 1226"/>
                  <a:gd name="T37" fmla="*/ 11 h 2570"/>
                  <a:gd name="T38" fmla="*/ 7 w 1226"/>
                  <a:gd name="T39" fmla="*/ 10 h 2570"/>
                  <a:gd name="T40" fmla="*/ 7 w 1226"/>
                  <a:gd name="T41" fmla="*/ 9 h 2570"/>
                  <a:gd name="T42" fmla="*/ 7 w 1226"/>
                  <a:gd name="T43" fmla="*/ 8 h 2570"/>
                  <a:gd name="T44" fmla="*/ 7 w 1226"/>
                  <a:gd name="T45" fmla="*/ 7 h 2570"/>
                  <a:gd name="T46" fmla="*/ 7 w 1226"/>
                  <a:gd name="T47" fmla="*/ 6 h 2570"/>
                  <a:gd name="T48" fmla="*/ 7 w 1226"/>
                  <a:gd name="T49" fmla="*/ 5 h 2570"/>
                  <a:gd name="T50" fmla="*/ 6 w 1226"/>
                  <a:gd name="T51" fmla="*/ 4 h 2570"/>
                  <a:gd name="T52" fmla="*/ 6 w 1226"/>
                  <a:gd name="T53" fmla="*/ 3 h 2570"/>
                  <a:gd name="T54" fmla="*/ 5 w 1226"/>
                  <a:gd name="T55" fmla="*/ 3 h 2570"/>
                  <a:gd name="T56" fmla="*/ 5 w 1226"/>
                  <a:gd name="T57" fmla="*/ 2 h 2570"/>
                  <a:gd name="T58" fmla="*/ 4 w 1226"/>
                  <a:gd name="T59" fmla="*/ 1 h 2570"/>
                  <a:gd name="T60" fmla="*/ 3 w 1226"/>
                  <a:gd name="T61" fmla="*/ 1 h 2570"/>
                  <a:gd name="T62" fmla="*/ 2 w 1226"/>
                  <a:gd name="T63" fmla="*/ 0 h 2570"/>
                  <a:gd name="T64" fmla="*/ 1 w 1226"/>
                  <a:gd name="T65" fmla="*/ 0 h 2570"/>
                  <a:gd name="T66" fmla="*/ 0 w 1226"/>
                  <a:gd name="T67" fmla="*/ 0 h 2570"/>
                  <a:gd name="T68" fmla="*/ 0 w 1226"/>
                  <a:gd name="T69" fmla="*/ 0 h 2570"/>
                  <a:gd name="T70" fmla="*/ 0 w 1226"/>
                  <a:gd name="T71" fmla="*/ 0 h 2570"/>
                  <a:gd name="T72" fmla="*/ 0 w 1226"/>
                  <a:gd name="T73" fmla="*/ 0 h 2570"/>
                  <a:gd name="T74" fmla="*/ 0 w 1226"/>
                  <a:gd name="T75" fmla="*/ 0 h 25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26" h="2570">
                    <a:moveTo>
                      <a:pt x="32" y="76"/>
                    </a:moveTo>
                    <a:lnTo>
                      <a:pt x="33" y="76"/>
                    </a:lnTo>
                    <a:lnTo>
                      <a:pt x="136" y="93"/>
                    </a:lnTo>
                    <a:lnTo>
                      <a:pt x="234" y="118"/>
                    </a:lnTo>
                    <a:lnTo>
                      <a:pt x="322" y="148"/>
                    </a:lnTo>
                    <a:lnTo>
                      <a:pt x="407" y="186"/>
                    </a:lnTo>
                    <a:lnTo>
                      <a:pt x="485" y="228"/>
                    </a:lnTo>
                    <a:lnTo>
                      <a:pt x="556" y="276"/>
                    </a:lnTo>
                    <a:lnTo>
                      <a:pt x="622" y="330"/>
                    </a:lnTo>
                    <a:lnTo>
                      <a:pt x="685" y="391"/>
                    </a:lnTo>
                    <a:lnTo>
                      <a:pt x="742" y="455"/>
                    </a:lnTo>
                    <a:lnTo>
                      <a:pt x="794" y="525"/>
                    </a:lnTo>
                    <a:lnTo>
                      <a:pt x="841" y="597"/>
                    </a:lnTo>
                    <a:lnTo>
                      <a:pt x="883" y="675"/>
                    </a:lnTo>
                    <a:lnTo>
                      <a:pt x="922" y="756"/>
                    </a:lnTo>
                    <a:lnTo>
                      <a:pt x="957" y="842"/>
                    </a:lnTo>
                    <a:lnTo>
                      <a:pt x="988" y="929"/>
                    </a:lnTo>
                    <a:lnTo>
                      <a:pt x="1017" y="1019"/>
                    </a:lnTo>
                    <a:lnTo>
                      <a:pt x="1040" y="1113"/>
                    </a:lnTo>
                    <a:lnTo>
                      <a:pt x="1062" y="1208"/>
                    </a:lnTo>
                    <a:lnTo>
                      <a:pt x="1079" y="1305"/>
                    </a:lnTo>
                    <a:lnTo>
                      <a:pt x="1095" y="1403"/>
                    </a:lnTo>
                    <a:lnTo>
                      <a:pt x="1108" y="1502"/>
                    </a:lnTo>
                    <a:lnTo>
                      <a:pt x="1118" y="1603"/>
                    </a:lnTo>
                    <a:lnTo>
                      <a:pt x="1127" y="1704"/>
                    </a:lnTo>
                    <a:lnTo>
                      <a:pt x="1133" y="1804"/>
                    </a:lnTo>
                    <a:lnTo>
                      <a:pt x="1138" y="1904"/>
                    </a:lnTo>
                    <a:lnTo>
                      <a:pt x="1142" y="2003"/>
                    </a:lnTo>
                    <a:lnTo>
                      <a:pt x="1144" y="2104"/>
                    </a:lnTo>
                    <a:lnTo>
                      <a:pt x="1146" y="2199"/>
                    </a:lnTo>
                    <a:lnTo>
                      <a:pt x="1147" y="2295"/>
                    </a:lnTo>
                    <a:lnTo>
                      <a:pt x="1147" y="2389"/>
                    </a:lnTo>
                    <a:lnTo>
                      <a:pt x="1147" y="2480"/>
                    </a:lnTo>
                    <a:lnTo>
                      <a:pt x="1147" y="2570"/>
                    </a:lnTo>
                    <a:lnTo>
                      <a:pt x="1226" y="2570"/>
                    </a:lnTo>
                    <a:lnTo>
                      <a:pt x="1226" y="2480"/>
                    </a:lnTo>
                    <a:lnTo>
                      <a:pt x="1226" y="2389"/>
                    </a:lnTo>
                    <a:lnTo>
                      <a:pt x="1226" y="2295"/>
                    </a:lnTo>
                    <a:lnTo>
                      <a:pt x="1225" y="2199"/>
                    </a:lnTo>
                    <a:lnTo>
                      <a:pt x="1222" y="2101"/>
                    </a:lnTo>
                    <a:lnTo>
                      <a:pt x="1220" y="2001"/>
                    </a:lnTo>
                    <a:lnTo>
                      <a:pt x="1216" y="1901"/>
                    </a:lnTo>
                    <a:lnTo>
                      <a:pt x="1212" y="1799"/>
                    </a:lnTo>
                    <a:lnTo>
                      <a:pt x="1205" y="1698"/>
                    </a:lnTo>
                    <a:lnTo>
                      <a:pt x="1194" y="1595"/>
                    </a:lnTo>
                    <a:lnTo>
                      <a:pt x="1183" y="1495"/>
                    </a:lnTo>
                    <a:lnTo>
                      <a:pt x="1170" y="1392"/>
                    </a:lnTo>
                    <a:lnTo>
                      <a:pt x="1155" y="1292"/>
                    </a:lnTo>
                    <a:lnTo>
                      <a:pt x="1137" y="1193"/>
                    </a:lnTo>
                    <a:lnTo>
                      <a:pt x="1116" y="1094"/>
                    </a:lnTo>
                    <a:lnTo>
                      <a:pt x="1090" y="998"/>
                    </a:lnTo>
                    <a:lnTo>
                      <a:pt x="1062" y="905"/>
                    </a:lnTo>
                    <a:lnTo>
                      <a:pt x="1030" y="813"/>
                    </a:lnTo>
                    <a:lnTo>
                      <a:pt x="993" y="726"/>
                    </a:lnTo>
                    <a:lnTo>
                      <a:pt x="952" y="638"/>
                    </a:lnTo>
                    <a:lnTo>
                      <a:pt x="906" y="557"/>
                    </a:lnTo>
                    <a:lnTo>
                      <a:pt x="856" y="480"/>
                    </a:lnTo>
                    <a:lnTo>
                      <a:pt x="802" y="405"/>
                    </a:lnTo>
                    <a:lnTo>
                      <a:pt x="740" y="339"/>
                    </a:lnTo>
                    <a:lnTo>
                      <a:pt x="674" y="273"/>
                    </a:lnTo>
                    <a:lnTo>
                      <a:pt x="603" y="214"/>
                    </a:lnTo>
                    <a:lnTo>
                      <a:pt x="524" y="163"/>
                    </a:lnTo>
                    <a:lnTo>
                      <a:pt x="442" y="116"/>
                    </a:lnTo>
                    <a:lnTo>
                      <a:pt x="351" y="74"/>
                    </a:lnTo>
                    <a:lnTo>
                      <a:pt x="255" y="41"/>
                    </a:lnTo>
                    <a:lnTo>
                      <a:pt x="151" y="17"/>
                    </a:lnTo>
                    <a:lnTo>
                      <a:pt x="40" y="0"/>
                    </a:lnTo>
                    <a:lnTo>
                      <a:pt x="41" y="0"/>
                    </a:lnTo>
                    <a:lnTo>
                      <a:pt x="25" y="1"/>
                    </a:lnTo>
                    <a:lnTo>
                      <a:pt x="12" y="7"/>
                    </a:lnTo>
                    <a:lnTo>
                      <a:pt x="4" y="19"/>
                    </a:lnTo>
                    <a:lnTo>
                      <a:pt x="0" y="32"/>
                    </a:lnTo>
                    <a:lnTo>
                      <a:pt x="0" y="47"/>
                    </a:lnTo>
                    <a:lnTo>
                      <a:pt x="5" y="60"/>
                    </a:lnTo>
                    <a:lnTo>
                      <a:pt x="15" y="71"/>
                    </a:lnTo>
                    <a:lnTo>
                      <a:pt x="32" y="76"/>
                    </a:lnTo>
                    <a:close/>
                  </a:path>
                </a:pathLst>
              </a:custGeom>
              <a:solidFill>
                <a:srgbClr val="FF9900"/>
              </a:solidFill>
              <a:ln w="9525">
                <a:solidFill>
                  <a:srgbClr val="FF9900"/>
                </a:solidFill>
                <a:round/>
                <a:headEnd/>
                <a:tailEnd/>
              </a:ln>
            </p:spPr>
            <p:txBody>
              <a:bodyPr/>
              <a:lstStyle/>
              <a:p>
                <a:endParaRPr lang="el-GR"/>
              </a:p>
            </p:txBody>
          </p:sp>
          <p:sp>
            <p:nvSpPr>
              <p:cNvPr id="51424" name="Freeform 27"/>
              <p:cNvSpPr>
                <a:spLocks/>
              </p:cNvSpPr>
              <p:nvPr/>
            </p:nvSpPr>
            <p:spPr bwMode="auto">
              <a:xfrm>
                <a:off x="1815" y="3212"/>
                <a:ext cx="135" cy="22"/>
              </a:xfrm>
              <a:custGeom>
                <a:avLst/>
                <a:gdLst>
                  <a:gd name="T0" fmla="*/ 0 w 1738"/>
                  <a:gd name="T1" fmla="*/ 0 h 321"/>
                  <a:gd name="T2" fmla="*/ 10 w 1738"/>
                  <a:gd name="T3" fmla="*/ 2 h 321"/>
                  <a:gd name="T4" fmla="*/ 10 w 1738"/>
                  <a:gd name="T5" fmla="*/ 1 h 321"/>
                  <a:gd name="T6" fmla="*/ 0 w 1738"/>
                  <a:gd name="T7" fmla="*/ 0 h 321"/>
                  <a:gd name="T8" fmla="*/ 0 w 1738"/>
                  <a:gd name="T9" fmla="*/ 0 h 321"/>
                  <a:gd name="T10" fmla="*/ 0 w 1738"/>
                  <a:gd name="T11" fmla="*/ 0 h 321"/>
                  <a:gd name="T12" fmla="*/ 0 w 1738"/>
                  <a:gd name="T13" fmla="*/ 0 h 321"/>
                  <a:gd name="T14" fmla="*/ 0 w 1738"/>
                  <a:gd name="T15" fmla="*/ 0 h 321"/>
                  <a:gd name="T16" fmla="*/ 0 w 1738"/>
                  <a:gd name="T17" fmla="*/ 0 h 321"/>
                  <a:gd name="T18" fmla="*/ 0 w 1738"/>
                  <a:gd name="T19" fmla="*/ 0 h 321"/>
                  <a:gd name="T20" fmla="*/ 0 w 1738"/>
                  <a:gd name="T21" fmla="*/ 0 h 321"/>
                  <a:gd name="T22" fmla="*/ 0 w 1738"/>
                  <a:gd name="T23" fmla="*/ 0 h 321"/>
                  <a:gd name="T24" fmla="*/ 0 w 1738"/>
                  <a:gd name="T25" fmla="*/ 0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8" h="321">
                    <a:moveTo>
                      <a:pt x="32" y="75"/>
                    </a:moveTo>
                    <a:lnTo>
                      <a:pt x="1729" y="321"/>
                    </a:lnTo>
                    <a:lnTo>
                      <a:pt x="1738" y="245"/>
                    </a:lnTo>
                    <a:lnTo>
                      <a:pt x="42" y="0"/>
                    </a:lnTo>
                    <a:lnTo>
                      <a:pt x="25" y="1"/>
                    </a:lnTo>
                    <a:lnTo>
                      <a:pt x="12" y="7"/>
                    </a:lnTo>
                    <a:lnTo>
                      <a:pt x="5" y="19"/>
                    </a:lnTo>
                    <a:lnTo>
                      <a:pt x="0" y="32"/>
                    </a:lnTo>
                    <a:lnTo>
                      <a:pt x="0" y="47"/>
                    </a:lnTo>
                    <a:lnTo>
                      <a:pt x="6" y="60"/>
                    </a:lnTo>
                    <a:lnTo>
                      <a:pt x="16" y="70"/>
                    </a:lnTo>
                    <a:lnTo>
                      <a:pt x="32" y="75"/>
                    </a:lnTo>
                    <a:close/>
                  </a:path>
                </a:pathLst>
              </a:custGeom>
              <a:solidFill>
                <a:srgbClr val="FF9900"/>
              </a:solidFill>
              <a:ln w="9525">
                <a:solidFill>
                  <a:srgbClr val="FF9900"/>
                </a:solidFill>
                <a:round/>
                <a:headEnd/>
                <a:tailEnd/>
              </a:ln>
            </p:spPr>
            <p:txBody>
              <a:bodyPr/>
              <a:lstStyle/>
              <a:p>
                <a:endParaRPr lang="el-GR"/>
              </a:p>
            </p:txBody>
          </p:sp>
          <p:sp>
            <p:nvSpPr>
              <p:cNvPr id="51425" name="Freeform 28"/>
              <p:cNvSpPr>
                <a:spLocks/>
              </p:cNvSpPr>
              <p:nvPr/>
            </p:nvSpPr>
            <p:spPr bwMode="auto">
              <a:xfrm>
                <a:off x="1772" y="3131"/>
                <a:ext cx="46" cy="86"/>
              </a:xfrm>
              <a:custGeom>
                <a:avLst/>
                <a:gdLst>
                  <a:gd name="T0" fmla="*/ 0 w 603"/>
                  <a:gd name="T1" fmla="*/ 0 h 1246"/>
                  <a:gd name="T2" fmla="*/ 0 w 603"/>
                  <a:gd name="T3" fmla="*/ 1 h 1246"/>
                  <a:gd name="T4" fmla="*/ 0 w 603"/>
                  <a:gd name="T5" fmla="*/ 1 h 1246"/>
                  <a:gd name="T6" fmla="*/ 0 w 603"/>
                  <a:gd name="T7" fmla="*/ 2 h 1246"/>
                  <a:gd name="T8" fmla="*/ 0 w 603"/>
                  <a:gd name="T9" fmla="*/ 2 h 1246"/>
                  <a:gd name="T10" fmla="*/ 0 w 603"/>
                  <a:gd name="T11" fmla="*/ 3 h 1246"/>
                  <a:gd name="T12" fmla="*/ 0 w 603"/>
                  <a:gd name="T13" fmla="*/ 3 h 1246"/>
                  <a:gd name="T14" fmla="*/ 0 w 603"/>
                  <a:gd name="T15" fmla="*/ 4 h 1246"/>
                  <a:gd name="T16" fmla="*/ 0 w 603"/>
                  <a:gd name="T17" fmla="*/ 4 h 1246"/>
                  <a:gd name="T18" fmla="*/ 0 w 603"/>
                  <a:gd name="T19" fmla="*/ 4 h 1246"/>
                  <a:gd name="T20" fmla="*/ 1 w 603"/>
                  <a:gd name="T21" fmla="*/ 5 h 1246"/>
                  <a:gd name="T22" fmla="*/ 1 w 603"/>
                  <a:gd name="T23" fmla="*/ 5 h 1246"/>
                  <a:gd name="T24" fmla="*/ 1 w 603"/>
                  <a:gd name="T25" fmla="*/ 5 h 1246"/>
                  <a:gd name="T26" fmla="*/ 2 w 603"/>
                  <a:gd name="T27" fmla="*/ 6 h 1246"/>
                  <a:gd name="T28" fmla="*/ 2 w 603"/>
                  <a:gd name="T29" fmla="*/ 6 h 1246"/>
                  <a:gd name="T30" fmla="*/ 3 w 603"/>
                  <a:gd name="T31" fmla="*/ 6 h 1246"/>
                  <a:gd name="T32" fmla="*/ 4 w 603"/>
                  <a:gd name="T33" fmla="*/ 6 h 1246"/>
                  <a:gd name="T34" fmla="*/ 3 w 603"/>
                  <a:gd name="T35" fmla="*/ 5 h 1246"/>
                  <a:gd name="T36" fmla="*/ 2 w 603"/>
                  <a:gd name="T37" fmla="*/ 5 h 1246"/>
                  <a:gd name="T38" fmla="*/ 2 w 603"/>
                  <a:gd name="T39" fmla="*/ 5 h 1246"/>
                  <a:gd name="T40" fmla="*/ 1 w 603"/>
                  <a:gd name="T41" fmla="*/ 5 h 1246"/>
                  <a:gd name="T42" fmla="*/ 1 w 603"/>
                  <a:gd name="T43" fmla="*/ 5 h 1246"/>
                  <a:gd name="T44" fmla="*/ 1 w 603"/>
                  <a:gd name="T45" fmla="*/ 4 h 1246"/>
                  <a:gd name="T46" fmla="*/ 1 w 603"/>
                  <a:gd name="T47" fmla="*/ 4 h 1246"/>
                  <a:gd name="T48" fmla="*/ 1 w 603"/>
                  <a:gd name="T49" fmla="*/ 4 h 1246"/>
                  <a:gd name="T50" fmla="*/ 1 w 603"/>
                  <a:gd name="T51" fmla="*/ 3 h 1246"/>
                  <a:gd name="T52" fmla="*/ 0 w 603"/>
                  <a:gd name="T53" fmla="*/ 3 h 1246"/>
                  <a:gd name="T54" fmla="*/ 0 w 603"/>
                  <a:gd name="T55" fmla="*/ 2 h 1246"/>
                  <a:gd name="T56" fmla="*/ 0 w 603"/>
                  <a:gd name="T57" fmla="*/ 2 h 1246"/>
                  <a:gd name="T58" fmla="*/ 1 w 603"/>
                  <a:gd name="T59" fmla="*/ 1 h 1246"/>
                  <a:gd name="T60" fmla="*/ 1 w 603"/>
                  <a:gd name="T61" fmla="*/ 1 h 1246"/>
                  <a:gd name="T62" fmla="*/ 1 w 603"/>
                  <a:gd name="T63" fmla="*/ 1 h 1246"/>
                  <a:gd name="T64" fmla="*/ 1 w 603"/>
                  <a:gd name="T65" fmla="*/ 0 h 1246"/>
                  <a:gd name="T66" fmla="*/ 0 w 603"/>
                  <a:gd name="T67" fmla="*/ 0 h 1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3" h="1246">
                    <a:moveTo>
                      <a:pt x="44" y="0"/>
                    </a:moveTo>
                    <a:lnTo>
                      <a:pt x="38" y="52"/>
                    </a:lnTo>
                    <a:lnTo>
                      <a:pt x="33" y="101"/>
                    </a:lnTo>
                    <a:lnTo>
                      <a:pt x="26" y="151"/>
                    </a:lnTo>
                    <a:lnTo>
                      <a:pt x="21" y="203"/>
                    </a:lnTo>
                    <a:lnTo>
                      <a:pt x="14" y="254"/>
                    </a:lnTo>
                    <a:lnTo>
                      <a:pt x="11" y="306"/>
                    </a:lnTo>
                    <a:lnTo>
                      <a:pt x="7" y="355"/>
                    </a:lnTo>
                    <a:lnTo>
                      <a:pt x="5" y="406"/>
                    </a:lnTo>
                    <a:lnTo>
                      <a:pt x="1" y="455"/>
                    </a:lnTo>
                    <a:lnTo>
                      <a:pt x="0" y="505"/>
                    </a:lnTo>
                    <a:lnTo>
                      <a:pt x="0" y="554"/>
                    </a:lnTo>
                    <a:lnTo>
                      <a:pt x="2" y="601"/>
                    </a:lnTo>
                    <a:lnTo>
                      <a:pt x="6" y="648"/>
                    </a:lnTo>
                    <a:lnTo>
                      <a:pt x="12" y="695"/>
                    </a:lnTo>
                    <a:lnTo>
                      <a:pt x="19" y="740"/>
                    </a:lnTo>
                    <a:lnTo>
                      <a:pt x="27" y="785"/>
                    </a:lnTo>
                    <a:lnTo>
                      <a:pt x="39" y="826"/>
                    </a:lnTo>
                    <a:lnTo>
                      <a:pt x="52" y="870"/>
                    </a:lnTo>
                    <a:lnTo>
                      <a:pt x="70" y="910"/>
                    </a:lnTo>
                    <a:lnTo>
                      <a:pt x="89" y="950"/>
                    </a:lnTo>
                    <a:lnTo>
                      <a:pt x="111" y="988"/>
                    </a:lnTo>
                    <a:lnTo>
                      <a:pt x="137" y="1023"/>
                    </a:lnTo>
                    <a:lnTo>
                      <a:pt x="168" y="1056"/>
                    </a:lnTo>
                    <a:lnTo>
                      <a:pt x="198" y="1088"/>
                    </a:lnTo>
                    <a:lnTo>
                      <a:pt x="234" y="1118"/>
                    </a:lnTo>
                    <a:lnTo>
                      <a:pt x="275" y="1145"/>
                    </a:lnTo>
                    <a:lnTo>
                      <a:pt x="319" y="1168"/>
                    </a:lnTo>
                    <a:lnTo>
                      <a:pt x="366" y="1188"/>
                    </a:lnTo>
                    <a:lnTo>
                      <a:pt x="417" y="1208"/>
                    </a:lnTo>
                    <a:lnTo>
                      <a:pt x="471" y="1224"/>
                    </a:lnTo>
                    <a:lnTo>
                      <a:pt x="530" y="1237"/>
                    </a:lnTo>
                    <a:lnTo>
                      <a:pt x="593" y="1246"/>
                    </a:lnTo>
                    <a:lnTo>
                      <a:pt x="603" y="1171"/>
                    </a:lnTo>
                    <a:lnTo>
                      <a:pt x="543" y="1161"/>
                    </a:lnTo>
                    <a:lnTo>
                      <a:pt x="490" y="1148"/>
                    </a:lnTo>
                    <a:lnTo>
                      <a:pt x="440" y="1135"/>
                    </a:lnTo>
                    <a:lnTo>
                      <a:pt x="394" y="1118"/>
                    </a:lnTo>
                    <a:lnTo>
                      <a:pt x="353" y="1098"/>
                    </a:lnTo>
                    <a:lnTo>
                      <a:pt x="315" y="1077"/>
                    </a:lnTo>
                    <a:lnTo>
                      <a:pt x="281" y="1055"/>
                    </a:lnTo>
                    <a:lnTo>
                      <a:pt x="250" y="1030"/>
                    </a:lnTo>
                    <a:lnTo>
                      <a:pt x="222" y="1003"/>
                    </a:lnTo>
                    <a:lnTo>
                      <a:pt x="197" y="974"/>
                    </a:lnTo>
                    <a:lnTo>
                      <a:pt x="176" y="943"/>
                    </a:lnTo>
                    <a:lnTo>
                      <a:pt x="157" y="913"/>
                    </a:lnTo>
                    <a:lnTo>
                      <a:pt x="139" y="879"/>
                    </a:lnTo>
                    <a:lnTo>
                      <a:pt x="125" y="844"/>
                    </a:lnTo>
                    <a:lnTo>
                      <a:pt x="112" y="805"/>
                    </a:lnTo>
                    <a:lnTo>
                      <a:pt x="104" y="766"/>
                    </a:lnTo>
                    <a:lnTo>
                      <a:pt x="94" y="727"/>
                    </a:lnTo>
                    <a:lnTo>
                      <a:pt x="87" y="685"/>
                    </a:lnTo>
                    <a:lnTo>
                      <a:pt x="84" y="642"/>
                    </a:lnTo>
                    <a:lnTo>
                      <a:pt x="81" y="598"/>
                    </a:lnTo>
                    <a:lnTo>
                      <a:pt x="79" y="551"/>
                    </a:lnTo>
                    <a:lnTo>
                      <a:pt x="79" y="505"/>
                    </a:lnTo>
                    <a:lnTo>
                      <a:pt x="80" y="458"/>
                    </a:lnTo>
                    <a:lnTo>
                      <a:pt x="83" y="409"/>
                    </a:lnTo>
                    <a:lnTo>
                      <a:pt x="85" y="360"/>
                    </a:lnTo>
                    <a:lnTo>
                      <a:pt x="89" y="311"/>
                    </a:lnTo>
                    <a:lnTo>
                      <a:pt x="93" y="262"/>
                    </a:lnTo>
                    <a:lnTo>
                      <a:pt x="97" y="210"/>
                    </a:lnTo>
                    <a:lnTo>
                      <a:pt x="102" y="162"/>
                    </a:lnTo>
                    <a:lnTo>
                      <a:pt x="109" y="111"/>
                    </a:lnTo>
                    <a:lnTo>
                      <a:pt x="113" y="59"/>
                    </a:lnTo>
                    <a:lnTo>
                      <a:pt x="119" y="9"/>
                    </a:lnTo>
                    <a:lnTo>
                      <a:pt x="44" y="0"/>
                    </a:lnTo>
                    <a:close/>
                  </a:path>
                </a:pathLst>
              </a:custGeom>
              <a:solidFill>
                <a:srgbClr val="FF9900"/>
              </a:solidFill>
              <a:ln w="9525">
                <a:solidFill>
                  <a:srgbClr val="FF9900"/>
                </a:solidFill>
                <a:round/>
                <a:headEnd/>
                <a:tailEnd/>
              </a:ln>
            </p:spPr>
            <p:txBody>
              <a:bodyPr/>
              <a:lstStyle/>
              <a:p>
                <a:endParaRPr lang="el-GR"/>
              </a:p>
            </p:txBody>
          </p:sp>
          <p:sp>
            <p:nvSpPr>
              <p:cNvPr id="51426" name="Freeform 29"/>
              <p:cNvSpPr>
                <a:spLocks/>
              </p:cNvSpPr>
              <p:nvPr/>
            </p:nvSpPr>
            <p:spPr bwMode="auto">
              <a:xfrm>
                <a:off x="1775" y="3129"/>
                <a:ext cx="5" cy="3"/>
              </a:xfrm>
              <a:custGeom>
                <a:avLst/>
                <a:gdLst>
                  <a:gd name="T0" fmla="*/ 0 w 75"/>
                  <a:gd name="T1" fmla="*/ 0 h 42"/>
                  <a:gd name="T2" fmla="*/ 0 w 75"/>
                  <a:gd name="T3" fmla="*/ 0 h 42"/>
                  <a:gd name="T4" fmla="*/ 0 w 75"/>
                  <a:gd name="T5" fmla="*/ 0 h 42"/>
                  <a:gd name="T6" fmla="*/ 0 w 75"/>
                  <a:gd name="T7" fmla="*/ 0 h 42"/>
                  <a:gd name="T8" fmla="*/ 0 w 75"/>
                  <a:gd name="T9" fmla="*/ 0 h 42"/>
                  <a:gd name="T10" fmla="*/ 0 w 75"/>
                  <a:gd name="T11" fmla="*/ 0 h 42"/>
                  <a:gd name="T12" fmla="*/ 0 w 75"/>
                  <a:gd name="T13" fmla="*/ 0 h 42"/>
                  <a:gd name="T14" fmla="*/ 0 w 75"/>
                  <a:gd name="T15" fmla="*/ 0 h 42"/>
                  <a:gd name="T16" fmla="*/ 0 w 75"/>
                  <a:gd name="T17" fmla="*/ 0 h 42"/>
                  <a:gd name="T18" fmla="*/ 0 w 75"/>
                  <a:gd name="T19" fmla="*/ 0 h 42"/>
                  <a:gd name="T20" fmla="*/ 0 w 75"/>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2">
                    <a:moveTo>
                      <a:pt x="75" y="42"/>
                    </a:moveTo>
                    <a:lnTo>
                      <a:pt x="74" y="25"/>
                    </a:lnTo>
                    <a:lnTo>
                      <a:pt x="66" y="13"/>
                    </a:lnTo>
                    <a:lnTo>
                      <a:pt x="54" y="4"/>
                    </a:lnTo>
                    <a:lnTo>
                      <a:pt x="41" y="0"/>
                    </a:lnTo>
                    <a:lnTo>
                      <a:pt x="27" y="1"/>
                    </a:lnTo>
                    <a:lnTo>
                      <a:pt x="14" y="7"/>
                    </a:lnTo>
                    <a:lnTo>
                      <a:pt x="4" y="18"/>
                    </a:lnTo>
                    <a:lnTo>
                      <a:pt x="0" y="33"/>
                    </a:lnTo>
                    <a:lnTo>
                      <a:pt x="75" y="42"/>
                    </a:lnTo>
                    <a:close/>
                  </a:path>
                </a:pathLst>
              </a:custGeom>
              <a:solidFill>
                <a:srgbClr val="FF9900"/>
              </a:solidFill>
              <a:ln w="9525">
                <a:solidFill>
                  <a:srgbClr val="FF9900"/>
                </a:solidFill>
                <a:round/>
                <a:headEnd/>
                <a:tailEnd/>
              </a:ln>
            </p:spPr>
            <p:txBody>
              <a:bodyPr/>
              <a:lstStyle/>
              <a:p>
                <a:endParaRPr lang="el-GR"/>
              </a:p>
            </p:txBody>
          </p:sp>
        </p:grpSp>
        <p:grpSp>
          <p:nvGrpSpPr>
            <p:cNvPr id="51209" name="Group 30"/>
            <p:cNvGrpSpPr>
              <a:grpSpLocks/>
            </p:cNvGrpSpPr>
            <p:nvPr/>
          </p:nvGrpSpPr>
          <p:grpSpPr bwMode="auto">
            <a:xfrm>
              <a:off x="3696" y="2592"/>
              <a:ext cx="1728" cy="967"/>
              <a:chOff x="3264" y="2640"/>
              <a:chExt cx="1889" cy="967"/>
            </a:xfrm>
          </p:grpSpPr>
          <p:sp>
            <p:nvSpPr>
              <p:cNvPr id="51389" name="Freeform 31"/>
              <p:cNvSpPr>
                <a:spLocks/>
              </p:cNvSpPr>
              <p:nvPr/>
            </p:nvSpPr>
            <p:spPr bwMode="auto">
              <a:xfrm>
                <a:off x="3585" y="2640"/>
                <a:ext cx="199" cy="182"/>
              </a:xfrm>
              <a:custGeom>
                <a:avLst/>
                <a:gdLst>
                  <a:gd name="T0" fmla="*/ 1 w 333"/>
                  <a:gd name="T1" fmla="*/ 42 h 276"/>
                  <a:gd name="T2" fmla="*/ 0 w 333"/>
                  <a:gd name="T3" fmla="*/ 62 h 276"/>
                  <a:gd name="T4" fmla="*/ 3 w 333"/>
                  <a:gd name="T5" fmla="*/ 82 h 276"/>
                  <a:gd name="T6" fmla="*/ 11 w 333"/>
                  <a:gd name="T7" fmla="*/ 100 h 276"/>
                  <a:gd name="T8" fmla="*/ 27 w 333"/>
                  <a:gd name="T9" fmla="*/ 114 h 276"/>
                  <a:gd name="T10" fmla="*/ 45 w 333"/>
                  <a:gd name="T11" fmla="*/ 120 h 276"/>
                  <a:gd name="T12" fmla="*/ 64 w 333"/>
                  <a:gd name="T13" fmla="*/ 117 h 276"/>
                  <a:gd name="T14" fmla="*/ 81 w 333"/>
                  <a:gd name="T15" fmla="*/ 107 h 276"/>
                  <a:gd name="T16" fmla="*/ 106 w 333"/>
                  <a:gd name="T17" fmla="*/ 103 h 276"/>
                  <a:gd name="T18" fmla="*/ 107 w 333"/>
                  <a:gd name="T19" fmla="*/ 98 h 276"/>
                  <a:gd name="T20" fmla="*/ 108 w 333"/>
                  <a:gd name="T21" fmla="*/ 85 h 276"/>
                  <a:gd name="T22" fmla="*/ 114 w 333"/>
                  <a:gd name="T23" fmla="*/ 80 h 276"/>
                  <a:gd name="T24" fmla="*/ 118 w 333"/>
                  <a:gd name="T25" fmla="*/ 73 h 276"/>
                  <a:gd name="T26" fmla="*/ 118 w 333"/>
                  <a:gd name="T27" fmla="*/ 57 h 276"/>
                  <a:gd name="T28" fmla="*/ 112 w 333"/>
                  <a:gd name="T29" fmla="*/ 50 h 276"/>
                  <a:gd name="T30" fmla="*/ 108 w 333"/>
                  <a:gd name="T31" fmla="*/ 51 h 276"/>
                  <a:gd name="T32" fmla="*/ 103 w 333"/>
                  <a:gd name="T33" fmla="*/ 53 h 276"/>
                  <a:gd name="T34" fmla="*/ 100 w 333"/>
                  <a:gd name="T35" fmla="*/ 43 h 276"/>
                  <a:gd name="T36" fmla="*/ 96 w 333"/>
                  <a:gd name="T37" fmla="*/ 32 h 276"/>
                  <a:gd name="T38" fmla="*/ 88 w 333"/>
                  <a:gd name="T39" fmla="*/ 22 h 276"/>
                  <a:gd name="T40" fmla="*/ 80 w 333"/>
                  <a:gd name="T41" fmla="*/ 13 h 276"/>
                  <a:gd name="T42" fmla="*/ 63 w 333"/>
                  <a:gd name="T43" fmla="*/ 2 h 276"/>
                  <a:gd name="T44" fmla="*/ 44 w 333"/>
                  <a:gd name="T45" fmla="*/ 0 h 276"/>
                  <a:gd name="T46" fmla="*/ 26 w 333"/>
                  <a:gd name="T47" fmla="*/ 7 h 276"/>
                  <a:gd name="T48" fmla="*/ 10 w 333"/>
                  <a:gd name="T49" fmla="*/ 22 h 276"/>
                  <a:gd name="T50" fmla="*/ 8 w 333"/>
                  <a:gd name="T51" fmla="*/ 27 h 276"/>
                  <a:gd name="T52" fmla="*/ 5 w 333"/>
                  <a:gd name="T53" fmla="*/ 32 h 276"/>
                  <a:gd name="T54" fmla="*/ 30 w 333"/>
                  <a:gd name="T55" fmla="*/ 47 h 276"/>
                  <a:gd name="T56" fmla="*/ 72 w 333"/>
                  <a:gd name="T57" fmla="*/ 49 h 276"/>
                  <a:gd name="T58" fmla="*/ 80 w 333"/>
                  <a:gd name="T59" fmla="*/ 42 h 276"/>
                  <a:gd name="T60" fmla="*/ 88 w 333"/>
                  <a:gd name="T61" fmla="*/ 45 h 276"/>
                  <a:gd name="T62" fmla="*/ 92 w 333"/>
                  <a:gd name="T63" fmla="*/ 57 h 276"/>
                  <a:gd name="T64" fmla="*/ 88 w 333"/>
                  <a:gd name="T65" fmla="*/ 71 h 276"/>
                  <a:gd name="T66" fmla="*/ 79 w 333"/>
                  <a:gd name="T67" fmla="*/ 78 h 276"/>
                  <a:gd name="T68" fmla="*/ 72 w 333"/>
                  <a:gd name="T69" fmla="*/ 76 h 276"/>
                  <a:gd name="T70" fmla="*/ 69 w 333"/>
                  <a:gd name="T71" fmla="*/ 69 h 276"/>
                  <a:gd name="T72" fmla="*/ 27 w 333"/>
                  <a:gd name="T73" fmla="*/ 59 h 276"/>
                  <a:gd name="T74" fmla="*/ 5 w 333"/>
                  <a:gd name="T75" fmla="*/ 32 h 2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3" h="276">
                    <a:moveTo>
                      <a:pt x="14" y="75"/>
                    </a:moveTo>
                    <a:lnTo>
                      <a:pt x="4" y="96"/>
                    </a:lnTo>
                    <a:lnTo>
                      <a:pt x="0" y="120"/>
                    </a:lnTo>
                    <a:lnTo>
                      <a:pt x="0" y="143"/>
                    </a:lnTo>
                    <a:lnTo>
                      <a:pt x="3" y="167"/>
                    </a:lnTo>
                    <a:lnTo>
                      <a:pt x="9" y="189"/>
                    </a:lnTo>
                    <a:lnTo>
                      <a:pt x="18" y="210"/>
                    </a:lnTo>
                    <a:lnTo>
                      <a:pt x="32" y="229"/>
                    </a:lnTo>
                    <a:lnTo>
                      <a:pt x="51" y="246"/>
                    </a:lnTo>
                    <a:lnTo>
                      <a:pt x="75" y="262"/>
                    </a:lnTo>
                    <a:lnTo>
                      <a:pt x="100" y="271"/>
                    </a:lnTo>
                    <a:lnTo>
                      <a:pt x="126" y="276"/>
                    </a:lnTo>
                    <a:lnTo>
                      <a:pt x="154" y="276"/>
                    </a:lnTo>
                    <a:lnTo>
                      <a:pt x="179" y="270"/>
                    </a:lnTo>
                    <a:lnTo>
                      <a:pt x="204" y="260"/>
                    </a:lnTo>
                    <a:lnTo>
                      <a:pt x="228" y="245"/>
                    </a:lnTo>
                    <a:lnTo>
                      <a:pt x="247" y="224"/>
                    </a:lnTo>
                    <a:lnTo>
                      <a:pt x="297" y="237"/>
                    </a:lnTo>
                    <a:lnTo>
                      <a:pt x="297" y="234"/>
                    </a:lnTo>
                    <a:lnTo>
                      <a:pt x="300" y="226"/>
                    </a:lnTo>
                    <a:lnTo>
                      <a:pt x="301" y="213"/>
                    </a:lnTo>
                    <a:lnTo>
                      <a:pt x="301" y="196"/>
                    </a:lnTo>
                    <a:lnTo>
                      <a:pt x="311" y="193"/>
                    </a:lnTo>
                    <a:lnTo>
                      <a:pt x="319" y="185"/>
                    </a:lnTo>
                    <a:lnTo>
                      <a:pt x="325" y="178"/>
                    </a:lnTo>
                    <a:lnTo>
                      <a:pt x="329" y="167"/>
                    </a:lnTo>
                    <a:lnTo>
                      <a:pt x="333" y="148"/>
                    </a:lnTo>
                    <a:lnTo>
                      <a:pt x="331" y="131"/>
                    </a:lnTo>
                    <a:lnTo>
                      <a:pt x="325" y="120"/>
                    </a:lnTo>
                    <a:lnTo>
                      <a:pt x="314" y="115"/>
                    </a:lnTo>
                    <a:lnTo>
                      <a:pt x="308" y="115"/>
                    </a:lnTo>
                    <a:lnTo>
                      <a:pt x="301" y="117"/>
                    </a:lnTo>
                    <a:lnTo>
                      <a:pt x="295" y="120"/>
                    </a:lnTo>
                    <a:lnTo>
                      <a:pt x="290" y="123"/>
                    </a:lnTo>
                    <a:lnTo>
                      <a:pt x="286" y="111"/>
                    </a:lnTo>
                    <a:lnTo>
                      <a:pt x="281" y="98"/>
                    </a:lnTo>
                    <a:lnTo>
                      <a:pt x="275" y="87"/>
                    </a:lnTo>
                    <a:lnTo>
                      <a:pt x="267" y="75"/>
                    </a:lnTo>
                    <a:lnTo>
                      <a:pt x="259" y="62"/>
                    </a:lnTo>
                    <a:lnTo>
                      <a:pt x="248" y="51"/>
                    </a:lnTo>
                    <a:lnTo>
                      <a:pt x="237" y="40"/>
                    </a:lnTo>
                    <a:lnTo>
                      <a:pt x="225" y="29"/>
                    </a:lnTo>
                    <a:lnTo>
                      <a:pt x="201" y="14"/>
                    </a:lnTo>
                    <a:lnTo>
                      <a:pt x="176" y="4"/>
                    </a:lnTo>
                    <a:lnTo>
                      <a:pt x="150" y="0"/>
                    </a:lnTo>
                    <a:lnTo>
                      <a:pt x="123" y="0"/>
                    </a:lnTo>
                    <a:lnTo>
                      <a:pt x="97" y="4"/>
                    </a:lnTo>
                    <a:lnTo>
                      <a:pt x="72" y="15"/>
                    </a:lnTo>
                    <a:lnTo>
                      <a:pt x="50" y="31"/>
                    </a:lnTo>
                    <a:lnTo>
                      <a:pt x="29" y="51"/>
                    </a:lnTo>
                    <a:lnTo>
                      <a:pt x="25" y="57"/>
                    </a:lnTo>
                    <a:lnTo>
                      <a:pt x="22" y="62"/>
                    </a:lnTo>
                    <a:lnTo>
                      <a:pt x="17" y="68"/>
                    </a:lnTo>
                    <a:lnTo>
                      <a:pt x="14" y="75"/>
                    </a:lnTo>
                    <a:lnTo>
                      <a:pt x="78" y="125"/>
                    </a:lnTo>
                    <a:lnTo>
                      <a:pt x="84" y="109"/>
                    </a:lnTo>
                    <a:lnTo>
                      <a:pt x="193" y="126"/>
                    </a:lnTo>
                    <a:lnTo>
                      <a:pt x="201" y="112"/>
                    </a:lnTo>
                    <a:lnTo>
                      <a:pt x="212" y="101"/>
                    </a:lnTo>
                    <a:lnTo>
                      <a:pt x="225" y="95"/>
                    </a:lnTo>
                    <a:lnTo>
                      <a:pt x="237" y="96"/>
                    </a:lnTo>
                    <a:lnTo>
                      <a:pt x="248" y="103"/>
                    </a:lnTo>
                    <a:lnTo>
                      <a:pt x="256" y="115"/>
                    </a:lnTo>
                    <a:lnTo>
                      <a:pt x="258" y="131"/>
                    </a:lnTo>
                    <a:lnTo>
                      <a:pt x="254" y="148"/>
                    </a:lnTo>
                    <a:lnTo>
                      <a:pt x="247" y="162"/>
                    </a:lnTo>
                    <a:lnTo>
                      <a:pt x="236" y="173"/>
                    </a:lnTo>
                    <a:lnTo>
                      <a:pt x="223" y="179"/>
                    </a:lnTo>
                    <a:lnTo>
                      <a:pt x="211" y="178"/>
                    </a:lnTo>
                    <a:lnTo>
                      <a:pt x="203" y="174"/>
                    </a:lnTo>
                    <a:lnTo>
                      <a:pt x="197" y="168"/>
                    </a:lnTo>
                    <a:lnTo>
                      <a:pt x="192" y="159"/>
                    </a:lnTo>
                    <a:lnTo>
                      <a:pt x="190" y="150"/>
                    </a:lnTo>
                    <a:lnTo>
                      <a:pt x="75" y="137"/>
                    </a:lnTo>
                    <a:lnTo>
                      <a:pt x="78" y="125"/>
                    </a:lnTo>
                    <a:lnTo>
                      <a:pt x="14" y="75"/>
                    </a:lnTo>
                    <a:close/>
                  </a:path>
                </a:pathLst>
              </a:custGeom>
              <a:solidFill>
                <a:srgbClr val="FFFFFF"/>
              </a:solidFill>
              <a:ln w="9525">
                <a:solidFill>
                  <a:srgbClr val="FFFFFF"/>
                </a:solidFill>
                <a:round/>
                <a:headEnd/>
                <a:tailEnd/>
              </a:ln>
            </p:spPr>
            <p:txBody>
              <a:bodyPr/>
              <a:lstStyle/>
              <a:p>
                <a:endParaRPr lang="el-GR"/>
              </a:p>
            </p:txBody>
          </p:sp>
          <p:sp>
            <p:nvSpPr>
              <p:cNvPr id="51390" name="Freeform 32"/>
              <p:cNvSpPr>
                <a:spLocks/>
              </p:cNvSpPr>
              <p:nvPr/>
            </p:nvSpPr>
            <p:spPr bwMode="auto">
              <a:xfrm>
                <a:off x="3324" y="2841"/>
                <a:ext cx="590" cy="754"/>
              </a:xfrm>
              <a:custGeom>
                <a:avLst/>
                <a:gdLst>
                  <a:gd name="T0" fmla="*/ 224 w 985"/>
                  <a:gd name="T1" fmla="*/ 3 h 1141"/>
                  <a:gd name="T2" fmla="*/ 229 w 985"/>
                  <a:gd name="T3" fmla="*/ 1 h 1141"/>
                  <a:gd name="T4" fmla="*/ 232 w 985"/>
                  <a:gd name="T5" fmla="*/ 3 h 1141"/>
                  <a:gd name="T6" fmla="*/ 238 w 985"/>
                  <a:gd name="T7" fmla="*/ 22 h 1141"/>
                  <a:gd name="T8" fmla="*/ 250 w 985"/>
                  <a:gd name="T9" fmla="*/ 49 h 1141"/>
                  <a:gd name="T10" fmla="*/ 272 w 985"/>
                  <a:gd name="T11" fmla="*/ 72 h 1141"/>
                  <a:gd name="T12" fmla="*/ 298 w 985"/>
                  <a:gd name="T13" fmla="*/ 82 h 1141"/>
                  <a:gd name="T14" fmla="*/ 316 w 985"/>
                  <a:gd name="T15" fmla="*/ 83 h 1141"/>
                  <a:gd name="T16" fmla="*/ 329 w 985"/>
                  <a:gd name="T17" fmla="*/ 83 h 1141"/>
                  <a:gd name="T18" fmla="*/ 335 w 985"/>
                  <a:gd name="T19" fmla="*/ 81 h 1141"/>
                  <a:gd name="T20" fmla="*/ 353 w 985"/>
                  <a:gd name="T21" fmla="*/ 154 h 1141"/>
                  <a:gd name="T22" fmla="*/ 347 w 985"/>
                  <a:gd name="T23" fmla="*/ 159 h 1141"/>
                  <a:gd name="T24" fmla="*/ 331 w 985"/>
                  <a:gd name="T25" fmla="*/ 168 h 1141"/>
                  <a:gd name="T26" fmla="*/ 304 w 985"/>
                  <a:gd name="T27" fmla="*/ 176 h 1141"/>
                  <a:gd name="T28" fmla="*/ 267 w 985"/>
                  <a:gd name="T29" fmla="*/ 176 h 1141"/>
                  <a:gd name="T30" fmla="*/ 244 w 985"/>
                  <a:gd name="T31" fmla="*/ 170 h 1141"/>
                  <a:gd name="T32" fmla="*/ 228 w 985"/>
                  <a:gd name="T33" fmla="*/ 165 h 1141"/>
                  <a:gd name="T34" fmla="*/ 219 w 985"/>
                  <a:gd name="T35" fmla="*/ 161 h 1141"/>
                  <a:gd name="T36" fmla="*/ 216 w 985"/>
                  <a:gd name="T37" fmla="*/ 158 h 1141"/>
                  <a:gd name="T38" fmla="*/ 209 w 985"/>
                  <a:gd name="T39" fmla="*/ 365 h 1141"/>
                  <a:gd name="T40" fmla="*/ 241 w 985"/>
                  <a:gd name="T41" fmla="*/ 498 h 1141"/>
                  <a:gd name="T42" fmla="*/ 131 w 985"/>
                  <a:gd name="T43" fmla="*/ 373 h 1141"/>
                  <a:gd name="T44" fmla="*/ 99 w 985"/>
                  <a:gd name="T45" fmla="*/ 481 h 1141"/>
                  <a:gd name="T46" fmla="*/ 14 w 985"/>
                  <a:gd name="T47" fmla="*/ 498 h 1141"/>
                  <a:gd name="T48" fmla="*/ 0 w 985"/>
                  <a:gd name="T49" fmla="*/ 361 h 1141"/>
                  <a:gd name="T50" fmla="*/ 11 w 985"/>
                  <a:gd name="T51" fmla="*/ 313 h 1141"/>
                  <a:gd name="T52" fmla="*/ 12 w 985"/>
                  <a:gd name="T53" fmla="*/ 353 h 1141"/>
                  <a:gd name="T54" fmla="*/ 14 w 985"/>
                  <a:gd name="T55" fmla="*/ 354 h 1141"/>
                  <a:gd name="T56" fmla="*/ 20 w 985"/>
                  <a:gd name="T57" fmla="*/ 355 h 1141"/>
                  <a:gd name="T58" fmla="*/ 28 w 985"/>
                  <a:gd name="T59" fmla="*/ 356 h 1141"/>
                  <a:gd name="T60" fmla="*/ 40 w 985"/>
                  <a:gd name="T61" fmla="*/ 359 h 1141"/>
                  <a:gd name="T62" fmla="*/ 55 w 985"/>
                  <a:gd name="T63" fmla="*/ 360 h 1141"/>
                  <a:gd name="T64" fmla="*/ 75 w 985"/>
                  <a:gd name="T65" fmla="*/ 361 h 1141"/>
                  <a:gd name="T66" fmla="*/ 99 w 985"/>
                  <a:gd name="T67" fmla="*/ 361 h 1141"/>
                  <a:gd name="T68" fmla="*/ 126 w 985"/>
                  <a:gd name="T69" fmla="*/ 361 h 1141"/>
                  <a:gd name="T70" fmla="*/ 149 w 985"/>
                  <a:gd name="T71" fmla="*/ 361 h 1141"/>
                  <a:gd name="T72" fmla="*/ 168 w 985"/>
                  <a:gd name="T73" fmla="*/ 360 h 1141"/>
                  <a:gd name="T74" fmla="*/ 183 w 985"/>
                  <a:gd name="T75" fmla="*/ 359 h 1141"/>
                  <a:gd name="T76" fmla="*/ 195 w 985"/>
                  <a:gd name="T77" fmla="*/ 356 h 1141"/>
                  <a:gd name="T78" fmla="*/ 202 w 985"/>
                  <a:gd name="T79" fmla="*/ 355 h 1141"/>
                  <a:gd name="T80" fmla="*/ 207 w 985"/>
                  <a:gd name="T81" fmla="*/ 354 h 1141"/>
                  <a:gd name="T82" fmla="*/ 209 w 985"/>
                  <a:gd name="T83" fmla="*/ 353 h 1141"/>
                  <a:gd name="T84" fmla="*/ 205 w 985"/>
                  <a:gd name="T85" fmla="*/ 132 h 1141"/>
                  <a:gd name="T86" fmla="*/ 209 w 985"/>
                  <a:gd name="T87" fmla="*/ 135 h 1141"/>
                  <a:gd name="T88" fmla="*/ 221 w 985"/>
                  <a:gd name="T89" fmla="*/ 143 h 1141"/>
                  <a:gd name="T90" fmla="*/ 245 w 985"/>
                  <a:gd name="T91" fmla="*/ 153 h 1141"/>
                  <a:gd name="T92" fmla="*/ 281 w 985"/>
                  <a:gd name="T93" fmla="*/ 161 h 1141"/>
                  <a:gd name="T94" fmla="*/ 305 w 985"/>
                  <a:gd name="T95" fmla="*/ 159 h 1141"/>
                  <a:gd name="T96" fmla="*/ 322 w 985"/>
                  <a:gd name="T97" fmla="*/ 155 h 1141"/>
                  <a:gd name="T98" fmla="*/ 334 w 985"/>
                  <a:gd name="T99" fmla="*/ 149 h 1141"/>
                  <a:gd name="T100" fmla="*/ 338 w 985"/>
                  <a:gd name="T101" fmla="*/ 146 h 1141"/>
                  <a:gd name="T102" fmla="*/ 323 w 985"/>
                  <a:gd name="T103" fmla="*/ 100 h 1141"/>
                  <a:gd name="T104" fmla="*/ 313 w 985"/>
                  <a:gd name="T105" fmla="*/ 101 h 1141"/>
                  <a:gd name="T106" fmla="*/ 295 w 985"/>
                  <a:gd name="T107" fmla="*/ 98 h 1141"/>
                  <a:gd name="T108" fmla="*/ 276 w 985"/>
                  <a:gd name="T109" fmla="*/ 93 h 1141"/>
                  <a:gd name="T110" fmla="*/ 251 w 985"/>
                  <a:gd name="T111" fmla="*/ 75 h 1141"/>
                  <a:gd name="T112" fmla="*/ 231 w 985"/>
                  <a:gd name="T113" fmla="*/ 48 h 1141"/>
                  <a:gd name="T114" fmla="*/ 222 w 985"/>
                  <a:gd name="T115" fmla="*/ 22 h 1141"/>
                  <a:gd name="T116" fmla="*/ 219 w 985"/>
                  <a:gd name="T117" fmla="*/ 7 h 1141"/>
                  <a:gd name="T118" fmla="*/ 222 w 985"/>
                  <a:gd name="T119" fmla="*/ 4 h 11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5" h="1141">
                    <a:moveTo>
                      <a:pt x="618" y="9"/>
                    </a:moveTo>
                    <a:lnTo>
                      <a:pt x="625" y="8"/>
                    </a:lnTo>
                    <a:lnTo>
                      <a:pt x="632" y="6"/>
                    </a:lnTo>
                    <a:lnTo>
                      <a:pt x="639" y="3"/>
                    </a:lnTo>
                    <a:lnTo>
                      <a:pt x="646" y="0"/>
                    </a:lnTo>
                    <a:lnTo>
                      <a:pt x="647" y="6"/>
                    </a:lnTo>
                    <a:lnTo>
                      <a:pt x="653" y="25"/>
                    </a:lnTo>
                    <a:lnTo>
                      <a:pt x="663" y="50"/>
                    </a:lnTo>
                    <a:lnTo>
                      <a:pt x="677" y="81"/>
                    </a:lnTo>
                    <a:lnTo>
                      <a:pt x="697" y="112"/>
                    </a:lnTo>
                    <a:lnTo>
                      <a:pt x="725" y="142"/>
                    </a:lnTo>
                    <a:lnTo>
                      <a:pt x="758" y="165"/>
                    </a:lnTo>
                    <a:lnTo>
                      <a:pt x="800" y="181"/>
                    </a:lnTo>
                    <a:lnTo>
                      <a:pt x="832" y="187"/>
                    </a:lnTo>
                    <a:lnTo>
                      <a:pt x="858" y="190"/>
                    </a:lnTo>
                    <a:lnTo>
                      <a:pt x="882" y="190"/>
                    </a:lnTo>
                    <a:lnTo>
                      <a:pt x="902" y="190"/>
                    </a:lnTo>
                    <a:lnTo>
                      <a:pt x="918" y="189"/>
                    </a:lnTo>
                    <a:lnTo>
                      <a:pt x="929" y="187"/>
                    </a:lnTo>
                    <a:lnTo>
                      <a:pt x="935" y="186"/>
                    </a:lnTo>
                    <a:lnTo>
                      <a:pt x="938" y="186"/>
                    </a:lnTo>
                    <a:lnTo>
                      <a:pt x="985" y="353"/>
                    </a:lnTo>
                    <a:lnTo>
                      <a:pt x="980" y="356"/>
                    </a:lnTo>
                    <a:lnTo>
                      <a:pt x="969" y="364"/>
                    </a:lnTo>
                    <a:lnTo>
                      <a:pt x="951" y="374"/>
                    </a:lnTo>
                    <a:lnTo>
                      <a:pt x="924" y="385"/>
                    </a:lnTo>
                    <a:lnTo>
                      <a:pt x="890" y="396"/>
                    </a:lnTo>
                    <a:lnTo>
                      <a:pt x="847" y="403"/>
                    </a:lnTo>
                    <a:lnTo>
                      <a:pt x="799" y="406"/>
                    </a:lnTo>
                    <a:lnTo>
                      <a:pt x="744" y="403"/>
                    </a:lnTo>
                    <a:lnTo>
                      <a:pt x="708" y="396"/>
                    </a:lnTo>
                    <a:lnTo>
                      <a:pt x="679" y="390"/>
                    </a:lnTo>
                    <a:lnTo>
                      <a:pt x="655" y="384"/>
                    </a:lnTo>
                    <a:lnTo>
                      <a:pt x="635" y="378"/>
                    </a:lnTo>
                    <a:lnTo>
                      <a:pt x="621" y="371"/>
                    </a:lnTo>
                    <a:lnTo>
                      <a:pt x="610" y="367"/>
                    </a:lnTo>
                    <a:lnTo>
                      <a:pt x="603" y="364"/>
                    </a:lnTo>
                    <a:lnTo>
                      <a:pt x="602" y="362"/>
                    </a:lnTo>
                    <a:lnTo>
                      <a:pt x="613" y="825"/>
                    </a:lnTo>
                    <a:lnTo>
                      <a:pt x="582" y="836"/>
                    </a:lnTo>
                    <a:lnTo>
                      <a:pt x="597" y="1102"/>
                    </a:lnTo>
                    <a:lnTo>
                      <a:pt x="671" y="1141"/>
                    </a:lnTo>
                    <a:lnTo>
                      <a:pt x="360" y="1141"/>
                    </a:lnTo>
                    <a:lnTo>
                      <a:pt x="366" y="853"/>
                    </a:lnTo>
                    <a:lnTo>
                      <a:pt x="263" y="853"/>
                    </a:lnTo>
                    <a:lnTo>
                      <a:pt x="277" y="1102"/>
                    </a:lnTo>
                    <a:lnTo>
                      <a:pt x="350" y="1141"/>
                    </a:lnTo>
                    <a:lnTo>
                      <a:pt x="39" y="1141"/>
                    </a:lnTo>
                    <a:lnTo>
                      <a:pt x="45" y="843"/>
                    </a:lnTo>
                    <a:lnTo>
                      <a:pt x="0" y="827"/>
                    </a:lnTo>
                    <a:lnTo>
                      <a:pt x="0" y="713"/>
                    </a:lnTo>
                    <a:lnTo>
                      <a:pt x="31" y="716"/>
                    </a:lnTo>
                    <a:lnTo>
                      <a:pt x="31" y="808"/>
                    </a:lnTo>
                    <a:lnTo>
                      <a:pt x="33" y="808"/>
                    </a:lnTo>
                    <a:lnTo>
                      <a:pt x="34" y="810"/>
                    </a:lnTo>
                    <a:lnTo>
                      <a:pt x="39" y="810"/>
                    </a:lnTo>
                    <a:lnTo>
                      <a:pt x="45" y="811"/>
                    </a:lnTo>
                    <a:lnTo>
                      <a:pt x="55" y="813"/>
                    </a:lnTo>
                    <a:lnTo>
                      <a:pt x="64" y="814"/>
                    </a:lnTo>
                    <a:lnTo>
                      <a:pt x="78" y="816"/>
                    </a:lnTo>
                    <a:lnTo>
                      <a:pt x="92" y="818"/>
                    </a:lnTo>
                    <a:lnTo>
                      <a:pt x="111" y="821"/>
                    </a:lnTo>
                    <a:lnTo>
                      <a:pt x="131" y="822"/>
                    </a:lnTo>
                    <a:lnTo>
                      <a:pt x="153" y="824"/>
                    </a:lnTo>
                    <a:lnTo>
                      <a:pt x="180" y="825"/>
                    </a:lnTo>
                    <a:lnTo>
                      <a:pt x="208" y="827"/>
                    </a:lnTo>
                    <a:lnTo>
                      <a:pt x="241" y="827"/>
                    </a:lnTo>
                    <a:lnTo>
                      <a:pt x="275" y="828"/>
                    </a:lnTo>
                    <a:lnTo>
                      <a:pt x="313" y="828"/>
                    </a:lnTo>
                    <a:lnTo>
                      <a:pt x="350" y="828"/>
                    </a:lnTo>
                    <a:lnTo>
                      <a:pt x="385" y="827"/>
                    </a:lnTo>
                    <a:lnTo>
                      <a:pt x="416" y="827"/>
                    </a:lnTo>
                    <a:lnTo>
                      <a:pt x="444" y="825"/>
                    </a:lnTo>
                    <a:lnTo>
                      <a:pt x="469" y="824"/>
                    </a:lnTo>
                    <a:lnTo>
                      <a:pt x="492" y="822"/>
                    </a:lnTo>
                    <a:lnTo>
                      <a:pt x="511" y="821"/>
                    </a:lnTo>
                    <a:lnTo>
                      <a:pt x="528" y="818"/>
                    </a:lnTo>
                    <a:lnTo>
                      <a:pt x="543" y="816"/>
                    </a:lnTo>
                    <a:lnTo>
                      <a:pt x="553" y="814"/>
                    </a:lnTo>
                    <a:lnTo>
                      <a:pt x="563" y="813"/>
                    </a:lnTo>
                    <a:lnTo>
                      <a:pt x="571" y="811"/>
                    </a:lnTo>
                    <a:lnTo>
                      <a:pt x="577" y="810"/>
                    </a:lnTo>
                    <a:lnTo>
                      <a:pt x="580" y="810"/>
                    </a:lnTo>
                    <a:lnTo>
                      <a:pt x="583" y="808"/>
                    </a:lnTo>
                    <a:lnTo>
                      <a:pt x="571" y="303"/>
                    </a:lnTo>
                    <a:lnTo>
                      <a:pt x="574" y="304"/>
                    </a:lnTo>
                    <a:lnTo>
                      <a:pt x="582" y="310"/>
                    </a:lnTo>
                    <a:lnTo>
                      <a:pt x="596" y="320"/>
                    </a:lnTo>
                    <a:lnTo>
                      <a:pt x="616" y="329"/>
                    </a:lnTo>
                    <a:lnTo>
                      <a:pt x="644" y="340"/>
                    </a:lnTo>
                    <a:lnTo>
                      <a:pt x="682" y="351"/>
                    </a:lnTo>
                    <a:lnTo>
                      <a:pt x="727" y="360"/>
                    </a:lnTo>
                    <a:lnTo>
                      <a:pt x="783" y="367"/>
                    </a:lnTo>
                    <a:lnTo>
                      <a:pt x="818" y="368"/>
                    </a:lnTo>
                    <a:lnTo>
                      <a:pt x="849" y="365"/>
                    </a:lnTo>
                    <a:lnTo>
                      <a:pt x="877" y="360"/>
                    </a:lnTo>
                    <a:lnTo>
                      <a:pt x="899" y="354"/>
                    </a:lnTo>
                    <a:lnTo>
                      <a:pt x="918" y="348"/>
                    </a:lnTo>
                    <a:lnTo>
                      <a:pt x="930" y="342"/>
                    </a:lnTo>
                    <a:lnTo>
                      <a:pt x="938" y="337"/>
                    </a:lnTo>
                    <a:lnTo>
                      <a:pt x="941" y="335"/>
                    </a:lnTo>
                    <a:lnTo>
                      <a:pt x="907" y="229"/>
                    </a:lnTo>
                    <a:lnTo>
                      <a:pt x="902" y="229"/>
                    </a:lnTo>
                    <a:lnTo>
                      <a:pt x="890" y="231"/>
                    </a:lnTo>
                    <a:lnTo>
                      <a:pt x="872" y="231"/>
                    </a:lnTo>
                    <a:lnTo>
                      <a:pt x="849" y="229"/>
                    </a:lnTo>
                    <a:lnTo>
                      <a:pt x="822" y="226"/>
                    </a:lnTo>
                    <a:lnTo>
                      <a:pt x="794" y="222"/>
                    </a:lnTo>
                    <a:lnTo>
                      <a:pt x="768" y="214"/>
                    </a:lnTo>
                    <a:lnTo>
                      <a:pt x="741" y="201"/>
                    </a:lnTo>
                    <a:lnTo>
                      <a:pt x="699" y="172"/>
                    </a:lnTo>
                    <a:lnTo>
                      <a:pt x="666" y="140"/>
                    </a:lnTo>
                    <a:lnTo>
                      <a:pt x="644" y="109"/>
                    </a:lnTo>
                    <a:lnTo>
                      <a:pt x="628" y="78"/>
                    </a:lnTo>
                    <a:lnTo>
                      <a:pt x="619" y="51"/>
                    </a:lnTo>
                    <a:lnTo>
                      <a:pt x="613" y="30"/>
                    </a:lnTo>
                    <a:lnTo>
                      <a:pt x="611" y="16"/>
                    </a:lnTo>
                    <a:lnTo>
                      <a:pt x="611" y="11"/>
                    </a:lnTo>
                    <a:lnTo>
                      <a:pt x="618" y="9"/>
                    </a:lnTo>
                    <a:close/>
                  </a:path>
                </a:pathLst>
              </a:custGeom>
              <a:solidFill>
                <a:srgbClr val="FFFFFF"/>
              </a:solidFill>
              <a:ln w="9525">
                <a:solidFill>
                  <a:srgbClr val="FFFFFF"/>
                </a:solidFill>
                <a:round/>
                <a:headEnd/>
                <a:tailEnd/>
              </a:ln>
            </p:spPr>
            <p:txBody>
              <a:bodyPr/>
              <a:lstStyle/>
              <a:p>
                <a:endParaRPr lang="el-GR"/>
              </a:p>
            </p:txBody>
          </p:sp>
          <p:sp>
            <p:nvSpPr>
              <p:cNvPr id="51391" name="Freeform 33"/>
              <p:cNvSpPr>
                <a:spLocks/>
              </p:cNvSpPr>
              <p:nvPr/>
            </p:nvSpPr>
            <p:spPr bwMode="auto">
              <a:xfrm>
                <a:off x="3290" y="2746"/>
                <a:ext cx="273" cy="394"/>
              </a:xfrm>
              <a:custGeom>
                <a:avLst/>
                <a:gdLst>
                  <a:gd name="T0" fmla="*/ 19 w 455"/>
                  <a:gd name="T1" fmla="*/ 107 h 596"/>
                  <a:gd name="T2" fmla="*/ 3 w 455"/>
                  <a:gd name="T3" fmla="*/ 167 h 596"/>
                  <a:gd name="T4" fmla="*/ 0 w 455"/>
                  <a:gd name="T5" fmla="*/ 217 h 596"/>
                  <a:gd name="T6" fmla="*/ 1 w 455"/>
                  <a:gd name="T7" fmla="*/ 249 h 596"/>
                  <a:gd name="T8" fmla="*/ 3 w 455"/>
                  <a:gd name="T9" fmla="*/ 254 h 596"/>
                  <a:gd name="T10" fmla="*/ 7 w 455"/>
                  <a:gd name="T11" fmla="*/ 256 h 596"/>
                  <a:gd name="T12" fmla="*/ 14 w 455"/>
                  <a:gd name="T13" fmla="*/ 258 h 596"/>
                  <a:gd name="T14" fmla="*/ 27 w 455"/>
                  <a:gd name="T15" fmla="*/ 260 h 596"/>
                  <a:gd name="T16" fmla="*/ 41 w 455"/>
                  <a:gd name="T17" fmla="*/ 260 h 596"/>
                  <a:gd name="T18" fmla="*/ 54 w 455"/>
                  <a:gd name="T19" fmla="*/ 258 h 596"/>
                  <a:gd name="T20" fmla="*/ 64 w 455"/>
                  <a:gd name="T21" fmla="*/ 255 h 596"/>
                  <a:gd name="T22" fmla="*/ 69 w 455"/>
                  <a:gd name="T23" fmla="*/ 253 h 596"/>
                  <a:gd name="T24" fmla="*/ 70 w 455"/>
                  <a:gd name="T25" fmla="*/ 242 h 596"/>
                  <a:gd name="T26" fmla="*/ 75 w 455"/>
                  <a:gd name="T27" fmla="*/ 183 h 596"/>
                  <a:gd name="T28" fmla="*/ 87 w 455"/>
                  <a:gd name="T29" fmla="*/ 138 h 596"/>
                  <a:gd name="T30" fmla="*/ 97 w 455"/>
                  <a:gd name="T31" fmla="*/ 115 h 596"/>
                  <a:gd name="T32" fmla="*/ 108 w 455"/>
                  <a:gd name="T33" fmla="*/ 99 h 596"/>
                  <a:gd name="T34" fmla="*/ 114 w 455"/>
                  <a:gd name="T35" fmla="*/ 91 h 596"/>
                  <a:gd name="T36" fmla="*/ 107 w 455"/>
                  <a:gd name="T37" fmla="*/ 75 h 596"/>
                  <a:gd name="T38" fmla="*/ 103 w 455"/>
                  <a:gd name="T39" fmla="*/ 80 h 596"/>
                  <a:gd name="T40" fmla="*/ 93 w 455"/>
                  <a:gd name="T41" fmla="*/ 95 h 596"/>
                  <a:gd name="T42" fmla="*/ 80 w 455"/>
                  <a:gd name="T43" fmla="*/ 117 h 596"/>
                  <a:gd name="T44" fmla="*/ 68 w 455"/>
                  <a:gd name="T45" fmla="*/ 145 h 596"/>
                  <a:gd name="T46" fmla="*/ 57 w 455"/>
                  <a:gd name="T47" fmla="*/ 206 h 596"/>
                  <a:gd name="T48" fmla="*/ 57 w 455"/>
                  <a:gd name="T49" fmla="*/ 237 h 596"/>
                  <a:gd name="T50" fmla="*/ 57 w 455"/>
                  <a:gd name="T51" fmla="*/ 237 h 596"/>
                  <a:gd name="T52" fmla="*/ 55 w 455"/>
                  <a:gd name="T53" fmla="*/ 239 h 596"/>
                  <a:gd name="T54" fmla="*/ 48 w 455"/>
                  <a:gd name="T55" fmla="*/ 242 h 596"/>
                  <a:gd name="T56" fmla="*/ 35 w 455"/>
                  <a:gd name="T57" fmla="*/ 243 h 596"/>
                  <a:gd name="T58" fmla="*/ 22 w 455"/>
                  <a:gd name="T59" fmla="*/ 242 h 596"/>
                  <a:gd name="T60" fmla="*/ 16 w 455"/>
                  <a:gd name="T61" fmla="*/ 241 h 596"/>
                  <a:gd name="T62" fmla="*/ 14 w 455"/>
                  <a:gd name="T63" fmla="*/ 241 h 596"/>
                  <a:gd name="T64" fmla="*/ 14 w 455"/>
                  <a:gd name="T65" fmla="*/ 239 h 596"/>
                  <a:gd name="T66" fmla="*/ 14 w 455"/>
                  <a:gd name="T67" fmla="*/ 226 h 596"/>
                  <a:gd name="T68" fmla="*/ 16 w 455"/>
                  <a:gd name="T69" fmla="*/ 192 h 596"/>
                  <a:gd name="T70" fmla="*/ 24 w 455"/>
                  <a:gd name="T71" fmla="*/ 147 h 596"/>
                  <a:gd name="T72" fmla="*/ 40 w 455"/>
                  <a:gd name="T73" fmla="*/ 102 h 596"/>
                  <a:gd name="T74" fmla="*/ 58 w 455"/>
                  <a:gd name="T75" fmla="*/ 73 h 596"/>
                  <a:gd name="T76" fmla="*/ 76 w 455"/>
                  <a:gd name="T77" fmla="*/ 51 h 596"/>
                  <a:gd name="T78" fmla="*/ 96 w 455"/>
                  <a:gd name="T79" fmla="*/ 36 h 596"/>
                  <a:gd name="T80" fmla="*/ 114 w 455"/>
                  <a:gd name="T81" fmla="*/ 25 h 596"/>
                  <a:gd name="T82" fmla="*/ 130 w 455"/>
                  <a:gd name="T83" fmla="*/ 19 h 596"/>
                  <a:gd name="T84" fmla="*/ 145 w 455"/>
                  <a:gd name="T85" fmla="*/ 16 h 596"/>
                  <a:gd name="T86" fmla="*/ 156 w 455"/>
                  <a:gd name="T87" fmla="*/ 15 h 596"/>
                  <a:gd name="T88" fmla="*/ 164 w 455"/>
                  <a:gd name="T89" fmla="*/ 15 h 596"/>
                  <a:gd name="T90" fmla="*/ 162 w 455"/>
                  <a:gd name="T91" fmla="*/ 8 h 596"/>
                  <a:gd name="T92" fmla="*/ 161 w 455"/>
                  <a:gd name="T93" fmla="*/ 0 h 596"/>
                  <a:gd name="T94" fmla="*/ 154 w 455"/>
                  <a:gd name="T95" fmla="*/ 0 h 596"/>
                  <a:gd name="T96" fmla="*/ 142 w 455"/>
                  <a:gd name="T97" fmla="*/ 2 h 596"/>
                  <a:gd name="T98" fmla="*/ 127 w 455"/>
                  <a:gd name="T99" fmla="*/ 5 h 596"/>
                  <a:gd name="T100" fmla="*/ 110 w 455"/>
                  <a:gd name="T101" fmla="*/ 11 h 596"/>
                  <a:gd name="T102" fmla="*/ 91 w 455"/>
                  <a:gd name="T103" fmla="*/ 20 h 596"/>
                  <a:gd name="T104" fmla="*/ 71 w 455"/>
                  <a:gd name="T105" fmla="*/ 34 h 596"/>
                  <a:gd name="T106" fmla="*/ 52 w 455"/>
                  <a:gd name="T107" fmla="*/ 54 h 596"/>
                  <a:gd name="T108" fmla="*/ 34 w 455"/>
                  <a:gd name="T109" fmla="*/ 79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5" h="596">
                    <a:moveTo>
                      <a:pt x="94" y="180"/>
                    </a:moveTo>
                    <a:lnTo>
                      <a:pt x="53" y="245"/>
                    </a:lnTo>
                    <a:lnTo>
                      <a:pt x="26" y="314"/>
                    </a:lnTo>
                    <a:lnTo>
                      <a:pt x="9" y="381"/>
                    </a:lnTo>
                    <a:lnTo>
                      <a:pt x="1" y="444"/>
                    </a:lnTo>
                    <a:lnTo>
                      <a:pt x="0" y="498"/>
                    </a:lnTo>
                    <a:lnTo>
                      <a:pt x="1" y="542"/>
                    </a:lnTo>
                    <a:lnTo>
                      <a:pt x="4" y="570"/>
                    </a:lnTo>
                    <a:lnTo>
                      <a:pt x="6" y="581"/>
                    </a:lnTo>
                    <a:lnTo>
                      <a:pt x="8" y="581"/>
                    </a:lnTo>
                    <a:lnTo>
                      <a:pt x="11" y="584"/>
                    </a:lnTo>
                    <a:lnTo>
                      <a:pt x="19" y="586"/>
                    </a:lnTo>
                    <a:lnTo>
                      <a:pt x="28" y="589"/>
                    </a:lnTo>
                    <a:lnTo>
                      <a:pt x="40" y="592"/>
                    </a:lnTo>
                    <a:lnTo>
                      <a:pt x="56" y="593"/>
                    </a:lnTo>
                    <a:lnTo>
                      <a:pt x="75" y="596"/>
                    </a:lnTo>
                    <a:lnTo>
                      <a:pt x="97" y="596"/>
                    </a:lnTo>
                    <a:lnTo>
                      <a:pt x="115" y="595"/>
                    </a:lnTo>
                    <a:lnTo>
                      <a:pt x="134" y="593"/>
                    </a:lnTo>
                    <a:lnTo>
                      <a:pt x="150" y="590"/>
                    </a:lnTo>
                    <a:lnTo>
                      <a:pt x="164" y="587"/>
                    </a:lnTo>
                    <a:lnTo>
                      <a:pt x="176" y="584"/>
                    </a:lnTo>
                    <a:lnTo>
                      <a:pt x="186" y="581"/>
                    </a:lnTo>
                    <a:lnTo>
                      <a:pt x="192" y="579"/>
                    </a:lnTo>
                    <a:lnTo>
                      <a:pt x="194" y="578"/>
                    </a:lnTo>
                    <a:lnTo>
                      <a:pt x="194" y="554"/>
                    </a:lnTo>
                    <a:lnTo>
                      <a:pt x="198" y="495"/>
                    </a:lnTo>
                    <a:lnTo>
                      <a:pt x="208" y="419"/>
                    </a:lnTo>
                    <a:lnTo>
                      <a:pt x="226" y="345"/>
                    </a:lnTo>
                    <a:lnTo>
                      <a:pt x="241" y="314"/>
                    </a:lnTo>
                    <a:lnTo>
                      <a:pt x="255" y="286"/>
                    </a:lnTo>
                    <a:lnTo>
                      <a:pt x="270" y="263"/>
                    </a:lnTo>
                    <a:lnTo>
                      <a:pt x="286" y="242"/>
                    </a:lnTo>
                    <a:lnTo>
                      <a:pt x="300" y="227"/>
                    </a:lnTo>
                    <a:lnTo>
                      <a:pt x="311" y="214"/>
                    </a:lnTo>
                    <a:lnTo>
                      <a:pt x="317" y="208"/>
                    </a:lnTo>
                    <a:lnTo>
                      <a:pt x="320" y="205"/>
                    </a:lnTo>
                    <a:lnTo>
                      <a:pt x="298" y="172"/>
                    </a:lnTo>
                    <a:lnTo>
                      <a:pt x="295" y="175"/>
                    </a:lnTo>
                    <a:lnTo>
                      <a:pt x="287" y="183"/>
                    </a:lnTo>
                    <a:lnTo>
                      <a:pt x="275" y="197"/>
                    </a:lnTo>
                    <a:lnTo>
                      <a:pt x="259" y="216"/>
                    </a:lnTo>
                    <a:lnTo>
                      <a:pt x="242" y="239"/>
                    </a:lnTo>
                    <a:lnTo>
                      <a:pt x="223" y="267"/>
                    </a:lnTo>
                    <a:lnTo>
                      <a:pt x="206" y="297"/>
                    </a:lnTo>
                    <a:lnTo>
                      <a:pt x="190" y="331"/>
                    </a:lnTo>
                    <a:lnTo>
                      <a:pt x="169" y="403"/>
                    </a:lnTo>
                    <a:lnTo>
                      <a:pt x="159" y="472"/>
                    </a:lnTo>
                    <a:lnTo>
                      <a:pt x="158" y="522"/>
                    </a:lnTo>
                    <a:lnTo>
                      <a:pt x="158" y="542"/>
                    </a:lnTo>
                    <a:lnTo>
                      <a:pt x="158" y="543"/>
                    </a:lnTo>
                    <a:lnTo>
                      <a:pt x="155" y="547"/>
                    </a:lnTo>
                    <a:lnTo>
                      <a:pt x="151" y="548"/>
                    </a:lnTo>
                    <a:lnTo>
                      <a:pt x="144" y="551"/>
                    </a:lnTo>
                    <a:lnTo>
                      <a:pt x="133" y="554"/>
                    </a:lnTo>
                    <a:lnTo>
                      <a:pt x="117" y="556"/>
                    </a:lnTo>
                    <a:lnTo>
                      <a:pt x="97" y="556"/>
                    </a:lnTo>
                    <a:lnTo>
                      <a:pt x="76" y="556"/>
                    </a:lnTo>
                    <a:lnTo>
                      <a:pt x="61" y="554"/>
                    </a:lnTo>
                    <a:lnTo>
                      <a:pt x="51" y="553"/>
                    </a:lnTo>
                    <a:lnTo>
                      <a:pt x="45" y="551"/>
                    </a:lnTo>
                    <a:lnTo>
                      <a:pt x="40" y="551"/>
                    </a:lnTo>
                    <a:lnTo>
                      <a:pt x="39" y="550"/>
                    </a:lnTo>
                    <a:lnTo>
                      <a:pt x="39" y="548"/>
                    </a:lnTo>
                    <a:lnTo>
                      <a:pt x="39" y="540"/>
                    </a:lnTo>
                    <a:lnTo>
                      <a:pt x="39" y="517"/>
                    </a:lnTo>
                    <a:lnTo>
                      <a:pt x="40" y="483"/>
                    </a:lnTo>
                    <a:lnTo>
                      <a:pt x="45" y="440"/>
                    </a:lnTo>
                    <a:lnTo>
                      <a:pt x="53" y="390"/>
                    </a:lnTo>
                    <a:lnTo>
                      <a:pt x="67" y="337"/>
                    </a:lnTo>
                    <a:lnTo>
                      <a:pt x="86" y="284"/>
                    </a:lnTo>
                    <a:lnTo>
                      <a:pt x="112" y="234"/>
                    </a:lnTo>
                    <a:lnTo>
                      <a:pt x="136" y="199"/>
                    </a:lnTo>
                    <a:lnTo>
                      <a:pt x="161" y="167"/>
                    </a:lnTo>
                    <a:lnTo>
                      <a:pt x="187" y="141"/>
                    </a:lnTo>
                    <a:lnTo>
                      <a:pt x="212" y="117"/>
                    </a:lnTo>
                    <a:lnTo>
                      <a:pt x="239" y="99"/>
                    </a:lnTo>
                    <a:lnTo>
                      <a:pt x="266" y="82"/>
                    </a:lnTo>
                    <a:lnTo>
                      <a:pt x="291" y="69"/>
                    </a:lnTo>
                    <a:lnTo>
                      <a:pt x="316" y="58"/>
                    </a:lnTo>
                    <a:lnTo>
                      <a:pt x="339" y="50"/>
                    </a:lnTo>
                    <a:lnTo>
                      <a:pt x="362" y="44"/>
                    </a:lnTo>
                    <a:lnTo>
                      <a:pt x="383" y="39"/>
                    </a:lnTo>
                    <a:lnTo>
                      <a:pt x="402" y="36"/>
                    </a:lnTo>
                    <a:lnTo>
                      <a:pt x="419" y="35"/>
                    </a:lnTo>
                    <a:lnTo>
                      <a:pt x="434" y="35"/>
                    </a:lnTo>
                    <a:lnTo>
                      <a:pt x="445" y="35"/>
                    </a:lnTo>
                    <a:lnTo>
                      <a:pt x="455" y="35"/>
                    </a:lnTo>
                    <a:lnTo>
                      <a:pt x="453" y="27"/>
                    </a:lnTo>
                    <a:lnTo>
                      <a:pt x="450" y="18"/>
                    </a:lnTo>
                    <a:lnTo>
                      <a:pt x="448" y="10"/>
                    </a:lnTo>
                    <a:lnTo>
                      <a:pt x="447" y="0"/>
                    </a:lnTo>
                    <a:lnTo>
                      <a:pt x="437" y="0"/>
                    </a:lnTo>
                    <a:lnTo>
                      <a:pt x="427" y="0"/>
                    </a:lnTo>
                    <a:lnTo>
                      <a:pt x="411" y="2"/>
                    </a:lnTo>
                    <a:lnTo>
                      <a:pt x="394" y="4"/>
                    </a:lnTo>
                    <a:lnTo>
                      <a:pt x="375" y="7"/>
                    </a:lnTo>
                    <a:lnTo>
                      <a:pt x="353" y="11"/>
                    </a:lnTo>
                    <a:lnTo>
                      <a:pt x="330" y="16"/>
                    </a:lnTo>
                    <a:lnTo>
                      <a:pt x="306" y="24"/>
                    </a:lnTo>
                    <a:lnTo>
                      <a:pt x="280" y="33"/>
                    </a:lnTo>
                    <a:lnTo>
                      <a:pt x="253" y="46"/>
                    </a:lnTo>
                    <a:lnTo>
                      <a:pt x="226" y="60"/>
                    </a:lnTo>
                    <a:lnTo>
                      <a:pt x="198" y="77"/>
                    </a:lnTo>
                    <a:lnTo>
                      <a:pt x="172" y="97"/>
                    </a:lnTo>
                    <a:lnTo>
                      <a:pt x="145" y="122"/>
                    </a:lnTo>
                    <a:lnTo>
                      <a:pt x="119" y="149"/>
                    </a:lnTo>
                    <a:lnTo>
                      <a:pt x="94" y="180"/>
                    </a:lnTo>
                    <a:close/>
                  </a:path>
                </a:pathLst>
              </a:custGeom>
              <a:solidFill>
                <a:srgbClr val="FFFFFF"/>
              </a:solidFill>
              <a:ln w="9525">
                <a:solidFill>
                  <a:srgbClr val="FFFFFF"/>
                </a:solidFill>
                <a:round/>
                <a:headEnd/>
                <a:tailEnd/>
              </a:ln>
            </p:spPr>
            <p:txBody>
              <a:bodyPr/>
              <a:lstStyle/>
              <a:p>
                <a:endParaRPr lang="el-GR"/>
              </a:p>
            </p:txBody>
          </p:sp>
          <p:sp>
            <p:nvSpPr>
              <p:cNvPr id="51392" name="Freeform 34"/>
              <p:cNvSpPr>
                <a:spLocks/>
              </p:cNvSpPr>
              <p:nvPr/>
            </p:nvSpPr>
            <p:spPr bwMode="auto">
              <a:xfrm>
                <a:off x="3565" y="2783"/>
                <a:ext cx="125" cy="316"/>
              </a:xfrm>
              <a:custGeom>
                <a:avLst/>
                <a:gdLst>
                  <a:gd name="T0" fmla="*/ 47 w 209"/>
                  <a:gd name="T1" fmla="*/ 95 h 477"/>
                  <a:gd name="T2" fmla="*/ 41 w 209"/>
                  <a:gd name="T3" fmla="*/ 107 h 477"/>
                  <a:gd name="T4" fmla="*/ 36 w 209"/>
                  <a:gd name="T5" fmla="*/ 119 h 477"/>
                  <a:gd name="T6" fmla="*/ 30 w 209"/>
                  <a:gd name="T7" fmla="*/ 130 h 477"/>
                  <a:gd name="T8" fmla="*/ 25 w 209"/>
                  <a:gd name="T9" fmla="*/ 140 h 477"/>
                  <a:gd name="T10" fmla="*/ 20 w 209"/>
                  <a:gd name="T11" fmla="*/ 150 h 477"/>
                  <a:gd name="T12" fmla="*/ 16 w 209"/>
                  <a:gd name="T13" fmla="*/ 157 h 477"/>
                  <a:gd name="T14" fmla="*/ 14 w 209"/>
                  <a:gd name="T15" fmla="*/ 162 h 477"/>
                  <a:gd name="T16" fmla="*/ 13 w 209"/>
                  <a:gd name="T17" fmla="*/ 164 h 477"/>
                  <a:gd name="T18" fmla="*/ 13 w 209"/>
                  <a:gd name="T19" fmla="*/ 150 h 477"/>
                  <a:gd name="T20" fmla="*/ 15 w 209"/>
                  <a:gd name="T21" fmla="*/ 119 h 477"/>
                  <a:gd name="T22" fmla="*/ 16 w 209"/>
                  <a:gd name="T23" fmla="*/ 79 h 477"/>
                  <a:gd name="T24" fmla="*/ 15 w 209"/>
                  <a:gd name="T25" fmla="*/ 46 h 477"/>
                  <a:gd name="T26" fmla="*/ 14 w 209"/>
                  <a:gd name="T27" fmla="*/ 37 h 477"/>
                  <a:gd name="T28" fmla="*/ 14 w 209"/>
                  <a:gd name="T29" fmla="*/ 30 h 477"/>
                  <a:gd name="T30" fmla="*/ 14 w 209"/>
                  <a:gd name="T31" fmla="*/ 25 h 477"/>
                  <a:gd name="T32" fmla="*/ 14 w 209"/>
                  <a:gd name="T33" fmla="*/ 20 h 477"/>
                  <a:gd name="T34" fmla="*/ 11 w 209"/>
                  <a:gd name="T35" fmla="*/ 15 h 477"/>
                  <a:gd name="T36" fmla="*/ 7 w 209"/>
                  <a:gd name="T37" fmla="*/ 11 h 477"/>
                  <a:gd name="T38" fmla="*/ 4 w 209"/>
                  <a:gd name="T39" fmla="*/ 5 h 477"/>
                  <a:gd name="T40" fmla="*/ 2 w 209"/>
                  <a:gd name="T41" fmla="*/ 0 h 477"/>
                  <a:gd name="T42" fmla="*/ 3 w 209"/>
                  <a:gd name="T43" fmla="*/ 21 h 477"/>
                  <a:gd name="T44" fmla="*/ 3 w 209"/>
                  <a:gd name="T45" fmla="*/ 50 h 477"/>
                  <a:gd name="T46" fmla="*/ 3 w 209"/>
                  <a:gd name="T47" fmla="*/ 86 h 477"/>
                  <a:gd name="T48" fmla="*/ 3 w 209"/>
                  <a:gd name="T49" fmla="*/ 125 h 477"/>
                  <a:gd name="T50" fmla="*/ 1 w 209"/>
                  <a:gd name="T51" fmla="*/ 166 h 477"/>
                  <a:gd name="T52" fmla="*/ 1 w 209"/>
                  <a:gd name="T53" fmla="*/ 192 h 477"/>
                  <a:gd name="T54" fmla="*/ 0 w 209"/>
                  <a:gd name="T55" fmla="*/ 205 h 477"/>
                  <a:gd name="T56" fmla="*/ 0 w 209"/>
                  <a:gd name="T57" fmla="*/ 209 h 477"/>
                  <a:gd name="T58" fmla="*/ 1 w 209"/>
                  <a:gd name="T59" fmla="*/ 206 h 477"/>
                  <a:gd name="T60" fmla="*/ 7 w 209"/>
                  <a:gd name="T61" fmla="*/ 196 h 477"/>
                  <a:gd name="T62" fmla="*/ 14 w 209"/>
                  <a:gd name="T63" fmla="*/ 183 h 477"/>
                  <a:gd name="T64" fmla="*/ 24 w 209"/>
                  <a:gd name="T65" fmla="*/ 166 h 477"/>
                  <a:gd name="T66" fmla="*/ 33 w 209"/>
                  <a:gd name="T67" fmla="*/ 146 h 477"/>
                  <a:gd name="T68" fmla="*/ 44 w 209"/>
                  <a:gd name="T69" fmla="*/ 127 h 477"/>
                  <a:gd name="T70" fmla="*/ 52 w 209"/>
                  <a:gd name="T71" fmla="*/ 109 h 477"/>
                  <a:gd name="T72" fmla="*/ 59 w 209"/>
                  <a:gd name="T73" fmla="*/ 93 h 477"/>
                  <a:gd name="T74" fmla="*/ 65 w 209"/>
                  <a:gd name="T75" fmla="*/ 79 h 477"/>
                  <a:gd name="T76" fmla="*/ 69 w 209"/>
                  <a:gd name="T77" fmla="*/ 66 h 477"/>
                  <a:gd name="T78" fmla="*/ 72 w 209"/>
                  <a:gd name="T79" fmla="*/ 53 h 477"/>
                  <a:gd name="T80" fmla="*/ 75 w 209"/>
                  <a:gd name="T81" fmla="*/ 43 h 477"/>
                  <a:gd name="T82" fmla="*/ 72 w 209"/>
                  <a:gd name="T83" fmla="*/ 44 h 477"/>
                  <a:gd name="T84" fmla="*/ 69 w 209"/>
                  <a:gd name="T85" fmla="*/ 44 h 477"/>
                  <a:gd name="T86" fmla="*/ 65 w 209"/>
                  <a:gd name="T87" fmla="*/ 45 h 477"/>
                  <a:gd name="T88" fmla="*/ 62 w 209"/>
                  <a:gd name="T89" fmla="*/ 45 h 477"/>
                  <a:gd name="T90" fmla="*/ 60 w 209"/>
                  <a:gd name="T91" fmla="*/ 55 h 477"/>
                  <a:gd name="T92" fmla="*/ 57 w 209"/>
                  <a:gd name="T93" fmla="*/ 68 h 477"/>
                  <a:gd name="T94" fmla="*/ 53 w 209"/>
                  <a:gd name="T95" fmla="*/ 81 h 477"/>
                  <a:gd name="T96" fmla="*/ 47 w 209"/>
                  <a:gd name="T97" fmla="*/ 95 h 4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9" h="477">
                    <a:moveTo>
                      <a:pt x="130" y="218"/>
                    </a:moveTo>
                    <a:lnTo>
                      <a:pt x="115" y="243"/>
                    </a:lnTo>
                    <a:lnTo>
                      <a:pt x="100" y="270"/>
                    </a:lnTo>
                    <a:lnTo>
                      <a:pt x="83" y="296"/>
                    </a:lnTo>
                    <a:lnTo>
                      <a:pt x="69" y="319"/>
                    </a:lnTo>
                    <a:lnTo>
                      <a:pt x="56" y="341"/>
                    </a:lnTo>
                    <a:lnTo>
                      <a:pt x="45" y="358"/>
                    </a:lnTo>
                    <a:lnTo>
                      <a:pt x="39" y="369"/>
                    </a:lnTo>
                    <a:lnTo>
                      <a:pt x="36" y="374"/>
                    </a:lnTo>
                    <a:lnTo>
                      <a:pt x="37" y="343"/>
                    </a:lnTo>
                    <a:lnTo>
                      <a:pt x="42" y="270"/>
                    </a:lnTo>
                    <a:lnTo>
                      <a:pt x="44" y="181"/>
                    </a:lnTo>
                    <a:lnTo>
                      <a:pt x="42" y="104"/>
                    </a:lnTo>
                    <a:lnTo>
                      <a:pt x="40" y="85"/>
                    </a:lnTo>
                    <a:lnTo>
                      <a:pt x="40" y="70"/>
                    </a:lnTo>
                    <a:lnTo>
                      <a:pt x="39" y="57"/>
                    </a:lnTo>
                    <a:lnTo>
                      <a:pt x="39" y="46"/>
                    </a:lnTo>
                    <a:lnTo>
                      <a:pt x="30" y="35"/>
                    </a:lnTo>
                    <a:lnTo>
                      <a:pt x="20" y="25"/>
                    </a:lnTo>
                    <a:lnTo>
                      <a:pt x="12" y="12"/>
                    </a:lnTo>
                    <a:lnTo>
                      <a:pt x="6" y="0"/>
                    </a:lnTo>
                    <a:lnTo>
                      <a:pt x="8" y="48"/>
                    </a:lnTo>
                    <a:lnTo>
                      <a:pt x="9" y="115"/>
                    </a:lnTo>
                    <a:lnTo>
                      <a:pt x="9" y="196"/>
                    </a:lnTo>
                    <a:lnTo>
                      <a:pt x="8" y="284"/>
                    </a:lnTo>
                    <a:lnTo>
                      <a:pt x="4" y="379"/>
                    </a:lnTo>
                    <a:lnTo>
                      <a:pt x="1" y="438"/>
                    </a:lnTo>
                    <a:lnTo>
                      <a:pt x="0" y="468"/>
                    </a:lnTo>
                    <a:lnTo>
                      <a:pt x="0" y="477"/>
                    </a:lnTo>
                    <a:lnTo>
                      <a:pt x="4" y="469"/>
                    </a:lnTo>
                    <a:lnTo>
                      <a:pt x="20" y="447"/>
                    </a:lnTo>
                    <a:lnTo>
                      <a:pt x="40" y="416"/>
                    </a:lnTo>
                    <a:lnTo>
                      <a:pt x="67" y="377"/>
                    </a:lnTo>
                    <a:lnTo>
                      <a:pt x="94" y="333"/>
                    </a:lnTo>
                    <a:lnTo>
                      <a:pt x="122" y="290"/>
                    </a:lnTo>
                    <a:lnTo>
                      <a:pt x="145" y="248"/>
                    </a:lnTo>
                    <a:lnTo>
                      <a:pt x="166" y="212"/>
                    </a:lnTo>
                    <a:lnTo>
                      <a:pt x="181" y="181"/>
                    </a:lnTo>
                    <a:lnTo>
                      <a:pt x="192" y="149"/>
                    </a:lnTo>
                    <a:lnTo>
                      <a:pt x="201" y="121"/>
                    </a:lnTo>
                    <a:lnTo>
                      <a:pt x="209" y="98"/>
                    </a:lnTo>
                    <a:lnTo>
                      <a:pt x="200" y="99"/>
                    </a:lnTo>
                    <a:lnTo>
                      <a:pt x="192" y="101"/>
                    </a:lnTo>
                    <a:lnTo>
                      <a:pt x="183" y="103"/>
                    </a:lnTo>
                    <a:lnTo>
                      <a:pt x="173" y="103"/>
                    </a:lnTo>
                    <a:lnTo>
                      <a:pt x="167" y="126"/>
                    </a:lnTo>
                    <a:lnTo>
                      <a:pt x="159" y="154"/>
                    </a:lnTo>
                    <a:lnTo>
                      <a:pt x="147" y="185"/>
                    </a:lnTo>
                    <a:lnTo>
                      <a:pt x="130" y="218"/>
                    </a:lnTo>
                    <a:close/>
                  </a:path>
                </a:pathLst>
              </a:custGeom>
              <a:solidFill>
                <a:srgbClr val="FFFFFF"/>
              </a:solidFill>
              <a:ln w="9525">
                <a:solidFill>
                  <a:srgbClr val="FFFFFF"/>
                </a:solidFill>
                <a:round/>
                <a:headEnd/>
                <a:tailEnd/>
              </a:ln>
            </p:spPr>
            <p:txBody>
              <a:bodyPr/>
              <a:lstStyle/>
              <a:p>
                <a:endParaRPr lang="el-GR"/>
              </a:p>
            </p:txBody>
          </p:sp>
          <p:sp>
            <p:nvSpPr>
              <p:cNvPr id="51393" name="Freeform 35"/>
              <p:cNvSpPr>
                <a:spLocks/>
              </p:cNvSpPr>
              <p:nvPr/>
            </p:nvSpPr>
            <p:spPr bwMode="auto">
              <a:xfrm>
                <a:off x="3264" y="3156"/>
                <a:ext cx="192" cy="148"/>
              </a:xfrm>
              <a:custGeom>
                <a:avLst/>
                <a:gdLst>
                  <a:gd name="T0" fmla="*/ 106 w 320"/>
                  <a:gd name="T1" fmla="*/ 47 h 225"/>
                  <a:gd name="T2" fmla="*/ 105 w 320"/>
                  <a:gd name="T3" fmla="*/ 47 h 225"/>
                  <a:gd name="T4" fmla="*/ 104 w 320"/>
                  <a:gd name="T5" fmla="*/ 34 h 225"/>
                  <a:gd name="T6" fmla="*/ 102 w 320"/>
                  <a:gd name="T7" fmla="*/ 20 h 225"/>
                  <a:gd name="T8" fmla="*/ 79 w 320"/>
                  <a:gd name="T9" fmla="*/ 17 h 225"/>
                  <a:gd name="T10" fmla="*/ 77 w 320"/>
                  <a:gd name="T11" fmla="*/ 0 h 225"/>
                  <a:gd name="T12" fmla="*/ 73 w 320"/>
                  <a:gd name="T13" fmla="*/ 2 h 225"/>
                  <a:gd name="T14" fmla="*/ 67 w 320"/>
                  <a:gd name="T15" fmla="*/ 4 h 225"/>
                  <a:gd name="T16" fmla="*/ 59 w 320"/>
                  <a:gd name="T17" fmla="*/ 6 h 225"/>
                  <a:gd name="T18" fmla="*/ 49 w 320"/>
                  <a:gd name="T19" fmla="*/ 7 h 225"/>
                  <a:gd name="T20" fmla="*/ 40 w 320"/>
                  <a:gd name="T21" fmla="*/ 6 h 225"/>
                  <a:gd name="T22" fmla="*/ 33 w 320"/>
                  <a:gd name="T23" fmla="*/ 5 h 225"/>
                  <a:gd name="T24" fmla="*/ 28 w 320"/>
                  <a:gd name="T25" fmla="*/ 4 h 225"/>
                  <a:gd name="T26" fmla="*/ 39 w 320"/>
                  <a:gd name="T27" fmla="*/ 17 h 225"/>
                  <a:gd name="T28" fmla="*/ 3 w 320"/>
                  <a:gd name="T29" fmla="*/ 20 h 225"/>
                  <a:gd name="T30" fmla="*/ 1 w 320"/>
                  <a:gd name="T31" fmla="*/ 36 h 225"/>
                  <a:gd name="T32" fmla="*/ 10 w 320"/>
                  <a:gd name="T33" fmla="*/ 47 h 225"/>
                  <a:gd name="T34" fmla="*/ 42 w 320"/>
                  <a:gd name="T35" fmla="*/ 29 h 225"/>
                  <a:gd name="T36" fmla="*/ 43 w 320"/>
                  <a:gd name="T37" fmla="*/ 32 h 225"/>
                  <a:gd name="T38" fmla="*/ 47 w 320"/>
                  <a:gd name="T39" fmla="*/ 39 h 225"/>
                  <a:gd name="T40" fmla="*/ 54 w 320"/>
                  <a:gd name="T41" fmla="*/ 43 h 225"/>
                  <a:gd name="T42" fmla="*/ 64 w 320"/>
                  <a:gd name="T43" fmla="*/ 46 h 225"/>
                  <a:gd name="T44" fmla="*/ 77 w 320"/>
                  <a:gd name="T45" fmla="*/ 36 h 225"/>
                  <a:gd name="T46" fmla="*/ 78 w 320"/>
                  <a:gd name="T47" fmla="*/ 28 h 225"/>
                  <a:gd name="T48" fmla="*/ 96 w 320"/>
                  <a:gd name="T49" fmla="*/ 29 h 225"/>
                  <a:gd name="T50" fmla="*/ 96 w 320"/>
                  <a:gd name="T51" fmla="*/ 40 h 225"/>
                  <a:gd name="T52" fmla="*/ 97 w 320"/>
                  <a:gd name="T53" fmla="*/ 55 h 225"/>
                  <a:gd name="T54" fmla="*/ 95 w 320"/>
                  <a:gd name="T55" fmla="*/ 68 h 225"/>
                  <a:gd name="T56" fmla="*/ 94 w 320"/>
                  <a:gd name="T57" fmla="*/ 71 h 225"/>
                  <a:gd name="T58" fmla="*/ 91 w 320"/>
                  <a:gd name="T59" fmla="*/ 72 h 225"/>
                  <a:gd name="T60" fmla="*/ 84 w 320"/>
                  <a:gd name="T61" fmla="*/ 74 h 225"/>
                  <a:gd name="T62" fmla="*/ 75 w 320"/>
                  <a:gd name="T63" fmla="*/ 76 h 225"/>
                  <a:gd name="T64" fmla="*/ 65 w 320"/>
                  <a:gd name="T65" fmla="*/ 75 h 225"/>
                  <a:gd name="T66" fmla="*/ 56 w 320"/>
                  <a:gd name="T67" fmla="*/ 73 h 225"/>
                  <a:gd name="T68" fmla="*/ 48 w 320"/>
                  <a:gd name="T69" fmla="*/ 70 h 225"/>
                  <a:gd name="T70" fmla="*/ 38 w 320"/>
                  <a:gd name="T71" fmla="*/ 65 h 225"/>
                  <a:gd name="T72" fmla="*/ 24 w 320"/>
                  <a:gd name="T73" fmla="*/ 59 h 225"/>
                  <a:gd name="T74" fmla="*/ 15 w 320"/>
                  <a:gd name="T75" fmla="*/ 56 h 225"/>
                  <a:gd name="T76" fmla="*/ 11 w 320"/>
                  <a:gd name="T77" fmla="*/ 56 h 225"/>
                  <a:gd name="T78" fmla="*/ 9 w 320"/>
                  <a:gd name="T79" fmla="*/ 57 h 225"/>
                  <a:gd name="T80" fmla="*/ 10 w 320"/>
                  <a:gd name="T81" fmla="*/ 47 h 225"/>
                  <a:gd name="T82" fmla="*/ 0 w 320"/>
                  <a:gd name="T83" fmla="*/ 49 h 225"/>
                  <a:gd name="T84" fmla="*/ 0 w 320"/>
                  <a:gd name="T85" fmla="*/ 53 h 225"/>
                  <a:gd name="T86" fmla="*/ 1 w 320"/>
                  <a:gd name="T87" fmla="*/ 70 h 225"/>
                  <a:gd name="T88" fmla="*/ 3 w 320"/>
                  <a:gd name="T89" fmla="*/ 89 h 225"/>
                  <a:gd name="T90" fmla="*/ 5 w 320"/>
                  <a:gd name="T91" fmla="*/ 91 h 225"/>
                  <a:gd name="T92" fmla="*/ 14 w 320"/>
                  <a:gd name="T93" fmla="*/ 94 h 225"/>
                  <a:gd name="T94" fmla="*/ 29 w 320"/>
                  <a:gd name="T95" fmla="*/ 95 h 225"/>
                  <a:gd name="T96" fmla="*/ 47 w 320"/>
                  <a:gd name="T97" fmla="*/ 97 h 225"/>
                  <a:gd name="T98" fmla="*/ 65 w 320"/>
                  <a:gd name="T99" fmla="*/ 97 h 225"/>
                  <a:gd name="T100" fmla="*/ 81 w 320"/>
                  <a:gd name="T101" fmla="*/ 95 h 225"/>
                  <a:gd name="T102" fmla="*/ 94 w 320"/>
                  <a:gd name="T103" fmla="*/ 94 h 225"/>
                  <a:gd name="T104" fmla="*/ 100 w 320"/>
                  <a:gd name="T105" fmla="*/ 91 h 225"/>
                  <a:gd name="T106" fmla="*/ 102 w 320"/>
                  <a:gd name="T107" fmla="*/ 89 h 225"/>
                  <a:gd name="T108" fmla="*/ 104 w 320"/>
                  <a:gd name="T109" fmla="*/ 75 h 225"/>
                  <a:gd name="T110" fmla="*/ 105 w 320"/>
                  <a:gd name="T111" fmla="*/ 64 h 225"/>
                  <a:gd name="T112" fmla="*/ 106 w 320"/>
                  <a:gd name="T113" fmla="*/ 64 h 225"/>
                  <a:gd name="T114" fmla="*/ 110 w 320"/>
                  <a:gd name="T115" fmla="*/ 64 h 225"/>
                  <a:gd name="T116" fmla="*/ 115 w 320"/>
                  <a:gd name="T117" fmla="*/ 59 h 225"/>
                  <a:gd name="T118" fmla="*/ 115 w 320"/>
                  <a:gd name="T119" fmla="*/ 52 h 225"/>
                  <a:gd name="T120" fmla="*/ 110 w 320"/>
                  <a:gd name="T121" fmla="*/ 47 h 2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0" h="225">
                    <a:moveTo>
                      <a:pt x="297" y="108"/>
                    </a:moveTo>
                    <a:lnTo>
                      <a:pt x="295" y="108"/>
                    </a:lnTo>
                    <a:lnTo>
                      <a:pt x="294" y="108"/>
                    </a:lnTo>
                    <a:lnTo>
                      <a:pt x="292" y="108"/>
                    </a:lnTo>
                    <a:lnTo>
                      <a:pt x="291" y="109"/>
                    </a:lnTo>
                    <a:lnTo>
                      <a:pt x="289" y="78"/>
                    </a:lnTo>
                    <a:lnTo>
                      <a:pt x="286" y="56"/>
                    </a:lnTo>
                    <a:lnTo>
                      <a:pt x="283" y="45"/>
                    </a:lnTo>
                    <a:lnTo>
                      <a:pt x="281" y="40"/>
                    </a:lnTo>
                    <a:lnTo>
                      <a:pt x="219" y="40"/>
                    </a:lnTo>
                    <a:lnTo>
                      <a:pt x="214" y="0"/>
                    </a:lnTo>
                    <a:lnTo>
                      <a:pt x="213" y="0"/>
                    </a:lnTo>
                    <a:lnTo>
                      <a:pt x="209" y="1"/>
                    </a:lnTo>
                    <a:lnTo>
                      <a:pt x="203" y="5"/>
                    </a:lnTo>
                    <a:lnTo>
                      <a:pt x="195" y="6"/>
                    </a:lnTo>
                    <a:lnTo>
                      <a:pt x="186" y="9"/>
                    </a:lnTo>
                    <a:lnTo>
                      <a:pt x="175" y="12"/>
                    </a:lnTo>
                    <a:lnTo>
                      <a:pt x="163" y="14"/>
                    </a:lnTo>
                    <a:lnTo>
                      <a:pt x="150" y="15"/>
                    </a:lnTo>
                    <a:lnTo>
                      <a:pt x="136" y="15"/>
                    </a:lnTo>
                    <a:lnTo>
                      <a:pt x="123" y="15"/>
                    </a:lnTo>
                    <a:lnTo>
                      <a:pt x="111" y="14"/>
                    </a:lnTo>
                    <a:lnTo>
                      <a:pt x="100" y="12"/>
                    </a:lnTo>
                    <a:lnTo>
                      <a:pt x="91" y="12"/>
                    </a:lnTo>
                    <a:lnTo>
                      <a:pt x="83" y="11"/>
                    </a:lnTo>
                    <a:lnTo>
                      <a:pt x="78" y="9"/>
                    </a:lnTo>
                    <a:lnTo>
                      <a:pt x="77" y="9"/>
                    </a:lnTo>
                    <a:lnTo>
                      <a:pt x="108" y="40"/>
                    </a:lnTo>
                    <a:lnTo>
                      <a:pt x="9" y="40"/>
                    </a:lnTo>
                    <a:lnTo>
                      <a:pt x="8" y="47"/>
                    </a:lnTo>
                    <a:lnTo>
                      <a:pt x="6" y="61"/>
                    </a:lnTo>
                    <a:lnTo>
                      <a:pt x="3" y="83"/>
                    </a:lnTo>
                    <a:lnTo>
                      <a:pt x="0" y="108"/>
                    </a:lnTo>
                    <a:lnTo>
                      <a:pt x="27" y="108"/>
                    </a:lnTo>
                    <a:lnTo>
                      <a:pt x="28" y="65"/>
                    </a:lnTo>
                    <a:lnTo>
                      <a:pt x="116" y="67"/>
                    </a:lnTo>
                    <a:lnTo>
                      <a:pt x="117" y="69"/>
                    </a:lnTo>
                    <a:lnTo>
                      <a:pt x="119" y="73"/>
                    </a:lnTo>
                    <a:lnTo>
                      <a:pt x="123" y="81"/>
                    </a:lnTo>
                    <a:lnTo>
                      <a:pt x="130" y="89"/>
                    </a:lnTo>
                    <a:lnTo>
                      <a:pt x="139" y="95"/>
                    </a:lnTo>
                    <a:lnTo>
                      <a:pt x="150" y="101"/>
                    </a:lnTo>
                    <a:lnTo>
                      <a:pt x="163" y="106"/>
                    </a:lnTo>
                    <a:lnTo>
                      <a:pt x="177" y="106"/>
                    </a:lnTo>
                    <a:lnTo>
                      <a:pt x="202" y="97"/>
                    </a:lnTo>
                    <a:lnTo>
                      <a:pt x="214" y="83"/>
                    </a:lnTo>
                    <a:lnTo>
                      <a:pt x="217" y="70"/>
                    </a:lnTo>
                    <a:lnTo>
                      <a:pt x="217" y="64"/>
                    </a:lnTo>
                    <a:lnTo>
                      <a:pt x="267" y="64"/>
                    </a:lnTo>
                    <a:lnTo>
                      <a:pt x="267" y="67"/>
                    </a:lnTo>
                    <a:lnTo>
                      <a:pt x="267" y="78"/>
                    </a:lnTo>
                    <a:lnTo>
                      <a:pt x="267" y="92"/>
                    </a:lnTo>
                    <a:lnTo>
                      <a:pt x="269" y="108"/>
                    </a:lnTo>
                    <a:lnTo>
                      <a:pt x="269" y="126"/>
                    </a:lnTo>
                    <a:lnTo>
                      <a:pt x="267" y="143"/>
                    </a:lnTo>
                    <a:lnTo>
                      <a:pt x="264" y="157"/>
                    </a:lnTo>
                    <a:lnTo>
                      <a:pt x="263" y="164"/>
                    </a:lnTo>
                    <a:lnTo>
                      <a:pt x="261" y="164"/>
                    </a:lnTo>
                    <a:lnTo>
                      <a:pt x="258" y="165"/>
                    </a:lnTo>
                    <a:lnTo>
                      <a:pt x="252" y="167"/>
                    </a:lnTo>
                    <a:lnTo>
                      <a:pt x="242" y="170"/>
                    </a:lnTo>
                    <a:lnTo>
                      <a:pt x="233" y="171"/>
                    </a:lnTo>
                    <a:lnTo>
                      <a:pt x="220" y="173"/>
                    </a:lnTo>
                    <a:lnTo>
                      <a:pt x="208" y="175"/>
                    </a:lnTo>
                    <a:lnTo>
                      <a:pt x="194" y="175"/>
                    </a:lnTo>
                    <a:lnTo>
                      <a:pt x="180" y="173"/>
                    </a:lnTo>
                    <a:lnTo>
                      <a:pt x="167" y="171"/>
                    </a:lnTo>
                    <a:lnTo>
                      <a:pt x="156" y="168"/>
                    </a:lnTo>
                    <a:lnTo>
                      <a:pt x="145" y="165"/>
                    </a:lnTo>
                    <a:lnTo>
                      <a:pt x="134" y="161"/>
                    </a:lnTo>
                    <a:lnTo>
                      <a:pt x="120" y="156"/>
                    </a:lnTo>
                    <a:lnTo>
                      <a:pt x="105" y="150"/>
                    </a:lnTo>
                    <a:lnTo>
                      <a:pt x="86" y="142"/>
                    </a:lnTo>
                    <a:lnTo>
                      <a:pt x="67" y="136"/>
                    </a:lnTo>
                    <a:lnTo>
                      <a:pt x="53" y="132"/>
                    </a:lnTo>
                    <a:lnTo>
                      <a:pt x="42" y="129"/>
                    </a:lnTo>
                    <a:lnTo>
                      <a:pt x="34" y="129"/>
                    </a:lnTo>
                    <a:lnTo>
                      <a:pt x="30" y="129"/>
                    </a:lnTo>
                    <a:lnTo>
                      <a:pt x="27" y="131"/>
                    </a:lnTo>
                    <a:lnTo>
                      <a:pt x="25" y="132"/>
                    </a:lnTo>
                    <a:lnTo>
                      <a:pt x="27" y="108"/>
                    </a:lnTo>
                    <a:lnTo>
                      <a:pt x="0" y="108"/>
                    </a:lnTo>
                    <a:lnTo>
                      <a:pt x="0" y="112"/>
                    </a:lnTo>
                    <a:lnTo>
                      <a:pt x="0" y="118"/>
                    </a:lnTo>
                    <a:lnTo>
                      <a:pt x="0" y="123"/>
                    </a:lnTo>
                    <a:lnTo>
                      <a:pt x="0" y="129"/>
                    </a:lnTo>
                    <a:lnTo>
                      <a:pt x="2" y="162"/>
                    </a:lnTo>
                    <a:lnTo>
                      <a:pt x="5" y="187"/>
                    </a:lnTo>
                    <a:lnTo>
                      <a:pt x="8" y="206"/>
                    </a:lnTo>
                    <a:lnTo>
                      <a:pt x="9" y="212"/>
                    </a:lnTo>
                    <a:lnTo>
                      <a:pt x="13" y="212"/>
                    </a:lnTo>
                    <a:lnTo>
                      <a:pt x="23" y="214"/>
                    </a:lnTo>
                    <a:lnTo>
                      <a:pt x="38" y="217"/>
                    </a:lnTo>
                    <a:lnTo>
                      <a:pt x="58" y="218"/>
                    </a:lnTo>
                    <a:lnTo>
                      <a:pt x="80" y="220"/>
                    </a:lnTo>
                    <a:lnTo>
                      <a:pt x="105" y="223"/>
                    </a:lnTo>
                    <a:lnTo>
                      <a:pt x="130" y="225"/>
                    </a:lnTo>
                    <a:lnTo>
                      <a:pt x="155" y="225"/>
                    </a:lnTo>
                    <a:lnTo>
                      <a:pt x="180" y="225"/>
                    </a:lnTo>
                    <a:lnTo>
                      <a:pt x="203" y="223"/>
                    </a:lnTo>
                    <a:lnTo>
                      <a:pt x="225" y="220"/>
                    </a:lnTo>
                    <a:lnTo>
                      <a:pt x="244" y="218"/>
                    </a:lnTo>
                    <a:lnTo>
                      <a:pt x="260" y="217"/>
                    </a:lnTo>
                    <a:lnTo>
                      <a:pt x="270" y="214"/>
                    </a:lnTo>
                    <a:lnTo>
                      <a:pt x="278" y="212"/>
                    </a:lnTo>
                    <a:lnTo>
                      <a:pt x="281" y="212"/>
                    </a:lnTo>
                    <a:lnTo>
                      <a:pt x="283" y="207"/>
                    </a:lnTo>
                    <a:lnTo>
                      <a:pt x="285" y="193"/>
                    </a:lnTo>
                    <a:lnTo>
                      <a:pt x="288" y="173"/>
                    </a:lnTo>
                    <a:lnTo>
                      <a:pt x="291" y="147"/>
                    </a:lnTo>
                    <a:lnTo>
                      <a:pt x="292" y="148"/>
                    </a:lnTo>
                    <a:lnTo>
                      <a:pt x="294" y="148"/>
                    </a:lnTo>
                    <a:lnTo>
                      <a:pt x="295" y="148"/>
                    </a:lnTo>
                    <a:lnTo>
                      <a:pt x="297" y="148"/>
                    </a:lnTo>
                    <a:lnTo>
                      <a:pt x="306" y="147"/>
                    </a:lnTo>
                    <a:lnTo>
                      <a:pt x="314" y="142"/>
                    </a:lnTo>
                    <a:lnTo>
                      <a:pt x="319" y="136"/>
                    </a:lnTo>
                    <a:lnTo>
                      <a:pt x="320" y="128"/>
                    </a:lnTo>
                    <a:lnTo>
                      <a:pt x="319" y="120"/>
                    </a:lnTo>
                    <a:lnTo>
                      <a:pt x="314" y="114"/>
                    </a:lnTo>
                    <a:lnTo>
                      <a:pt x="306" y="109"/>
                    </a:lnTo>
                    <a:lnTo>
                      <a:pt x="297" y="108"/>
                    </a:lnTo>
                    <a:close/>
                  </a:path>
                </a:pathLst>
              </a:custGeom>
              <a:solidFill>
                <a:srgbClr val="FFFFFF"/>
              </a:solidFill>
              <a:ln w="9525">
                <a:solidFill>
                  <a:srgbClr val="FFFFFF"/>
                </a:solidFill>
                <a:round/>
                <a:headEnd/>
                <a:tailEnd/>
              </a:ln>
            </p:spPr>
            <p:txBody>
              <a:bodyPr/>
              <a:lstStyle/>
              <a:p>
                <a:endParaRPr lang="el-GR"/>
              </a:p>
            </p:txBody>
          </p:sp>
          <p:sp>
            <p:nvSpPr>
              <p:cNvPr id="51394" name="Freeform 36"/>
              <p:cNvSpPr>
                <a:spLocks/>
              </p:cNvSpPr>
              <p:nvPr/>
            </p:nvSpPr>
            <p:spPr bwMode="auto">
              <a:xfrm>
                <a:off x="3962" y="2690"/>
                <a:ext cx="113" cy="227"/>
              </a:xfrm>
              <a:custGeom>
                <a:avLst/>
                <a:gdLst>
                  <a:gd name="T0" fmla="*/ 40 w 187"/>
                  <a:gd name="T1" fmla="*/ 13 h 344"/>
                  <a:gd name="T2" fmla="*/ 40 w 187"/>
                  <a:gd name="T3" fmla="*/ 6 h 344"/>
                  <a:gd name="T4" fmla="*/ 31 w 187"/>
                  <a:gd name="T5" fmla="*/ 0 h 344"/>
                  <a:gd name="T6" fmla="*/ 24 w 187"/>
                  <a:gd name="T7" fmla="*/ 6 h 344"/>
                  <a:gd name="T8" fmla="*/ 25 w 187"/>
                  <a:gd name="T9" fmla="*/ 12 h 344"/>
                  <a:gd name="T10" fmla="*/ 10 w 187"/>
                  <a:gd name="T11" fmla="*/ 27 h 344"/>
                  <a:gd name="T12" fmla="*/ 13 w 187"/>
                  <a:gd name="T13" fmla="*/ 27 h 344"/>
                  <a:gd name="T14" fmla="*/ 18 w 187"/>
                  <a:gd name="T15" fmla="*/ 26 h 344"/>
                  <a:gd name="T16" fmla="*/ 27 w 187"/>
                  <a:gd name="T17" fmla="*/ 26 h 344"/>
                  <a:gd name="T18" fmla="*/ 37 w 187"/>
                  <a:gd name="T19" fmla="*/ 26 h 344"/>
                  <a:gd name="T20" fmla="*/ 47 w 187"/>
                  <a:gd name="T21" fmla="*/ 26 h 344"/>
                  <a:gd name="T22" fmla="*/ 54 w 187"/>
                  <a:gd name="T23" fmla="*/ 26 h 344"/>
                  <a:gd name="T24" fmla="*/ 57 w 187"/>
                  <a:gd name="T25" fmla="*/ 27 h 344"/>
                  <a:gd name="T26" fmla="*/ 58 w 187"/>
                  <a:gd name="T27" fmla="*/ 27 h 344"/>
                  <a:gd name="T28" fmla="*/ 59 w 187"/>
                  <a:gd name="T29" fmla="*/ 28 h 344"/>
                  <a:gd name="T30" fmla="*/ 59 w 187"/>
                  <a:gd name="T31" fmla="*/ 32 h 344"/>
                  <a:gd name="T32" fmla="*/ 45 w 187"/>
                  <a:gd name="T33" fmla="*/ 34 h 344"/>
                  <a:gd name="T34" fmla="*/ 59 w 187"/>
                  <a:gd name="T35" fmla="*/ 36 h 344"/>
                  <a:gd name="T36" fmla="*/ 59 w 187"/>
                  <a:gd name="T37" fmla="*/ 38 h 344"/>
                  <a:gd name="T38" fmla="*/ 45 w 187"/>
                  <a:gd name="T39" fmla="*/ 39 h 344"/>
                  <a:gd name="T40" fmla="*/ 59 w 187"/>
                  <a:gd name="T41" fmla="*/ 42 h 344"/>
                  <a:gd name="T42" fmla="*/ 59 w 187"/>
                  <a:gd name="T43" fmla="*/ 43 h 344"/>
                  <a:gd name="T44" fmla="*/ 59 w 187"/>
                  <a:gd name="T45" fmla="*/ 46 h 344"/>
                  <a:gd name="T46" fmla="*/ 45 w 187"/>
                  <a:gd name="T47" fmla="*/ 49 h 344"/>
                  <a:gd name="T48" fmla="*/ 59 w 187"/>
                  <a:gd name="T49" fmla="*/ 50 h 344"/>
                  <a:gd name="T50" fmla="*/ 59 w 187"/>
                  <a:gd name="T51" fmla="*/ 52 h 344"/>
                  <a:gd name="T52" fmla="*/ 45 w 187"/>
                  <a:gd name="T53" fmla="*/ 53 h 344"/>
                  <a:gd name="T54" fmla="*/ 59 w 187"/>
                  <a:gd name="T55" fmla="*/ 55 h 344"/>
                  <a:gd name="T56" fmla="*/ 59 w 187"/>
                  <a:gd name="T57" fmla="*/ 58 h 344"/>
                  <a:gd name="T58" fmla="*/ 59 w 187"/>
                  <a:gd name="T59" fmla="*/ 60 h 344"/>
                  <a:gd name="T60" fmla="*/ 45 w 187"/>
                  <a:gd name="T61" fmla="*/ 63 h 344"/>
                  <a:gd name="T62" fmla="*/ 59 w 187"/>
                  <a:gd name="T63" fmla="*/ 65 h 344"/>
                  <a:gd name="T64" fmla="*/ 59 w 187"/>
                  <a:gd name="T65" fmla="*/ 67 h 344"/>
                  <a:gd name="T66" fmla="*/ 45 w 187"/>
                  <a:gd name="T67" fmla="*/ 68 h 344"/>
                  <a:gd name="T68" fmla="*/ 59 w 187"/>
                  <a:gd name="T69" fmla="*/ 70 h 344"/>
                  <a:gd name="T70" fmla="*/ 59 w 187"/>
                  <a:gd name="T71" fmla="*/ 73 h 344"/>
                  <a:gd name="T72" fmla="*/ 59 w 187"/>
                  <a:gd name="T73" fmla="*/ 75 h 344"/>
                  <a:gd name="T74" fmla="*/ 59 w 187"/>
                  <a:gd name="T75" fmla="*/ 75 h 344"/>
                  <a:gd name="T76" fmla="*/ 59 w 187"/>
                  <a:gd name="T77" fmla="*/ 75 h 344"/>
                  <a:gd name="T78" fmla="*/ 45 w 187"/>
                  <a:gd name="T79" fmla="*/ 77 h 344"/>
                  <a:gd name="T80" fmla="*/ 59 w 187"/>
                  <a:gd name="T81" fmla="*/ 86 h 344"/>
                  <a:gd name="T82" fmla="*/ 59 w 187"/>
                  <a:gd name="T83" fmla="*/ 86 h 344"/>
                  <a:gd name="T84" fmla="*/ 58 w 187"/>
                  <a:gd name="T85" fmla="*/ 84 h 344"/>
                  <a:gd name="T86" fmla="*/ 51 w 187"/>
                  <a:gd name="T87" fmla="*/ 82 h 344"/>
                  <a:gd name="T88" fmla="*/ 38 w 187"/>
                  <a:gd name="T89" fmla="*/ 84 h 344"/>
                  <a:gd name="T90" fmla="*/ 29 w 187"/>
                  <a:gd name="T91" fmla="*/ 86 h 344"/>
                  <a:gd name="T92" fmla="*/ 22 w 187"/>
                  <a:gd name="T93" fmla="*/ 88 h 344"/>
                  <a:gd name="T94" fmla="*/ 17 w 187"/>
                  <a:gd name="T95" fmla="*/ 89 h 344"/>
                  <a:gd name="T96" fmla="*/ 15 w 187"/>
                  <a:gd name="T97" fmla="*/ 89 h 344"/>
                  <a:gd name="T98" fmla="*/ 11 w 187"/>
                  <a:gd name="T99" fmla="*/ 89 h 344"/>
                  <a:gd name="T100" fmla="*/ 10 w 187"/>
                  <a:gd name="T101" fmla="*/ 27 h 344"/>
                  <a:gd name="T102" fmla="*/ 0 w 187"/>
                  <a:gd name="T103" fmla="*/ 17 h 344"/>
                  <a:gd name="T104" fmla="*/ 0 w 187"/>
                  <a:gd name="T105" fmla="*/ 31 h 344"/>
                  <a:gd name="T106" fmla="*/ 0 w 187"/>
                  <a:gd name="T107" fmla="*/ 66 h 344"/>
                  <a:gd name="T108" fmla="*/ 1 w 187"/>
                  <a:gd name="T109" fmla="*/ 111 h 344"/>
                  <a:gd name="T110" fmla="*/ 1 w 187"/>
                  <a:gd name="T111" fmla="*/ 135 h 344"/>
                  <a:gd name="T112" fmla="*/ 30 w 187"/>
                  <a:gd name="T113" fmla="*/ 150 h 344"/>
                  <a:gd name="T114" fmla="*/ 39 w 187"/>
                  <a:gd name="T115" fmla="*/ 139 h 344"/>
                  <a:gd name="T116" fmla="*/ 64 w 187"/>
                  <a:gd name="T117" fmla="*/ 127 h 344"/>
                  <a:gd name="T118" fmla="*/ 68 w 187"/>
                  <a:gd name="T119" fmla="*/ 88 h 344"/>
                  <a:gd name="T120" fmla="*/ 68 w 187"/>
                  <a:gd name="T121" fmla="*/ 46 h 344"/>
                  <a:gd name="T122" fmla="*/ 64 w 187"/>
                  <a:gd name="T123" fmla="*/ 20 h 3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7" h="344">
                    <a:moveTo>
                      <a:pt x="175" y="37"/>
                    </a:moveTo>
                    <a:lnTo>
                      <a:pt x="109" y="29"/>
                    </a:lnTo>
                    <a:lnTo>
                      <a:pt x="111" y="25"/>
                    </a:lnTo>
                    <a:lnTo>
                      <a:pt x="109" y="14"/>
                    </a:lnTo>
                    <a:lnTo>
                      <a:pt x="103" y="4"/>
                    </a:lnTo>
                    <a:lnTo>
                      <a:pt x="86" y="0"/>
                    </a:lnTo>
                    <a:lnTo>
                      <a:pt x="68" y="4"/>
                    </a:lnTo>
                    <a:lnTo>
                      <a:pt x="65" y="14"/>
                    </a:lnTo>
                    <a:lnTo>
                      <a:pt x="67" y="23"/>
                    </a:lnTo>
                    <a:lnTo>
                      <a:pt x="70" y="28"/>
                    </a:lnTo>
                    <a:lnTo>
                      <a:pt x="26" y="36"/>
                    </a:lnTo>
                    <a:lnTo>
                      <a:pt x="28" y="62"/>
                    </a:lnTo>
                    <a:lnTo>
                      <a:pt x="29" y="62"/>
                    </a:lnTo>
                    <a:lnTo>
                      <a:pt x="34" y="62"/>
                    </a:lnTo>
                    <a:lnTo>
                      <a:pt x="40" y="62"/>
                    </a:lnTo>
                    <a:lnTo>
                      <a:pt x="50" y="60"/>
                    </a:lnTo>
                    <a:lnTo>
                      <a:pt x="61" y="60"/>
                    </a:lnTo>
                    <a:lnTo>
                      <a:pt x="75" y="60"/>
                    </a:lnTo>
                    <a:lnTo>
                      <a:pt x="87" y="60"/>
                    </a:lnTo>
                    <a:lnTo>
                      <a:pt x="103" y="60"/>
                    </a:lnTo>
                    <a:lnTo>
                      <a:pt x="117" y="60"/>
                    </a:lnTo>
                    <a:lnTo>
                      <a:pt x="129" y="60"/>
                    </a:lnTo>
                    <a:lnTo>
                      <a:pt x="139" y="60"/>
                    </a:lnTo>
                    <a:lnTo>
                      <a:pt x="147" y="60"/>
                    </a:lnTo>
                    <a:lnTo>
                      <a:pt x="151" y="62"/>
                    </a:lnTo>
                    <a:lnTo>
                      <a:pt x="156" y="62"/>
                    </a:lnTo>
                    <a:lnTo>
                      <a:pt x="159" y="62"/>
                    </a:lnTo>
                    <a:lnTo>
                      <a:pt x="159" y="64"/>
                    </a:lnTo>
                    <a:lnTo>
                      <a:pt x="161" y="65"/>
                    </a:lnTo>
                    <a:lnTo>
                      <a:pt x="161" y="68"/>
                    </a:lnTo>
                    <a:lnTo>
                      <a:pt x="161" y="73"/>
                    </a:lnTo>
                    <a:lnTo>
                      <a:pt x="122" y="73"/>
                    </a:lnTo>
                    <a:lnTo>
                      <a:pt x="122" y="79"/>
                    </a:lnTo>
                    <a:lnTo>
                      <a:pt x="161" y="79"/>
                    </a:lnTo>
                    <a:lnTo>
                      <a:pt x="161" y="82"/>
                    </a:lnTo>
                    <a:lnTo>
                      <a:pt x="161" y="84"/>
                    </a:lnTo>
                    <a:lnTo>
                      <a:pt x="161" y="87"/>
                    </a:lnTo>
                    <a:lnTo>
                      <a:pt x="161" y="90"/>
                    </a:lnTo>
                    <a:lnTo>
                      <a:pt x="122" y="90"/>
                    </a:lnTo>
                    <a:lnTo>
                      <a:pt x="122" y="95"/>
                    </a:lnTo>
                    <a:lnTo>
                      <a:pt x="162" y="95"/>
                    </a:lnTo>
                    <a:lnTo>
                      <a:pt x="162" y="98"/>
                    </a:lnTo>
                    <a:lnTo>
                      <a:pt x="162" y="99"/>
                    </a:lnTo>
                    <a:lnTo>
                      <a:pt x="162" y="103"/>
                    </a:lnTo>
                    <a:lnTo>
                      <a:pt x="162" y="106"/>
                    </a:lnTo>
                    <a:lnTo>
                      <a:pt x="122" y="106"/>
                    </a:lnTo>
                    <a:lnTo>
                      <a:pt x="122" y="112"/>
                    </a:lnTo>
                    <a:lnTo>
                      <a:pt x="162" y="112"/>
                    </a:lnTo>
                    <a:lnTo>
                      <a:pt x="162" y="115"/>
                    </a:lnTo>
                    <a:lnTo>
                      <a:pt x="162" y="117"/>
                    </a:lnTo>
                    <a:lnTo>
                      <a:pt x="162" y="120"/>
                    </a:lnTo>
                    <a:lnTo>
                      <a:pt x="162" y="123"/>
                    </a:lnTo>
                    <a:lnTo>
                      <a:pt x="122" y="123"/>
                    </a:lnTo>
                    <a:lnTo>
                      <a:pt x="122" y="128"/>
                    </a:lnTo>
                    <a:lnTo>
                      <a:pt x="162" y="128"/>
                    </a:lnTo>
                    <a:lnTo>
                      <a:pt x="162" y="131"/>
                    </a:lnTo>
                    <a:lnTo>
                      <a:pt x="162" y="134"/>
                    </a:lnTo>
                    <a:lnTo>
                      <a:pt x="162" y="135"/>
                    </a:lnTo>
                    <a:lnTo>
                      <a:pt x="162" y="138"/>
                    </a:lnTo>
                    <a:lnTo>
                      <a:pt x="122" y="138"/>
                    </a:lnTo>
                    <a:lnTo>
                      <a:pt x="122" y="145"/>
                    </a:lnTo>
                    <a:lnTo>
                      <a:pt x="162" y="145"/>
                    </a:lnTo>
                    <a:lnTo>
                      <a:pt x="162" y="148"/>
                    </a:lnTo>
                    <a:lnTo>
                      <a:pt x="162" y="149"/>
                    </a:lnTo>
                    <a:lnTo>
                      <a:pt x="162" y="153"/>
                    </a:lnTo>
                    <a:lnTo>
                      <a:pt x="162" y="156"/>
                    </a:lnTo>
                    <a:lnTo>
                      <a:pt x="122" y="156"/>
                    </a:lnTo>
                    <a:lnTo>
                      <a:pt x="122" y="160"/>
                    </a:lnTo>
                    <a:lnTo>
                      <a:pt x="162" y="160"/>
                    </a:lnTo>
                    <a:lnTo>
                      <a:pt x="162" y="163"/>
                    </a:lnTo>
                    <a:lnTo>
                      <a:pt x="162" y="167"/>
                    </a:lnTo>
                    <a:lnTo>
                      <a:pt x="162" y="168"/>
                    </a:lnTo>
                    <a:lnTo>
                      <a:pt x="162" y="171"/>
                    </a:lnTo>
                    <a:lnTo>
                      <a:pt x="162" y="173"/>
                    </a:lnTo>
                    <a:lnTo>
                      <a:pt x="122" y="173"/>
                    </a:lnTo>
                    <a:lnTo>
                      <a:pt x="122" y="177"/>
                    </a:lnTo>
                    <a:lnTo>
                      <a:pt x="162" y="177"/>
                    </a:lnTo>
                    <a:lnTo>
                      <a:pt x="161" y="199"/>
                    </a:lnTo>
                    <a:lnTo>
                      <a:pt x="161" y="202"/>
                    </a:lnTo>
                    <a:lnTo>
                      <a:pt x="161" y="198"/>
                    </a:lnTo>
                    <a:lnTo>
                      <a:pt x="161" y="195"/>
                    </a:lnTo>
                    <a:lnTo>
                      <a:pt x="159" y="193"/>
                    </a:lnTo>
                    <a:lnTo>
                      <a:pt x="151" y="190"/>
                    </a:lnTo>
                    <a:lnTo>
                      <a:pt x="139" y="188"/>
                    </a:lnTo>
                    <a:lnTo>
                      <a:pt x="117" y="190"/>
                    </a:lnTo>
                    <a:lnTo>
                      <a:pt x="104" y="193"/>
                    </a:lnTo>
                    <a:lnTo>
                      <a:pt x="92" y="195"/>
                    </a:lnTo>
                    <a:lnTo>
                      <a:pt x="79" y="198"/>
                    </a:lnTo>
                    <a:lnTo>
                      <a:pt x="68" y="199"/>
                    </a:lnTo>
                    <a:lnTo>
                      <a:pt x="59" y="201"/>
                    </a:lnTo>
                    <a:lnTo>
                      <a:pt x="51" y="202"/>
                    </a:lnTo>
                    <a:lnTo>
                      <a:pt x="47" y="204"/>
                    </a:lnTo>
                    <a:lnTo>
                      <a:pt x="43" y="204"/>
                    </a:lnTo>
                    <a:lnTo>
                      <a:pt x="39" y="204"/>
                    </a:lnTo>
                    <a:lnTo>
                      <a:pt x="34" y="204"/>
                    </a:lnTo>
                    <a:lnTo>
                      <a:pt x="31" y="204"/>
                    </a:lnTo>
                    <a:lnTo>
                      <a:pt x="29" y="204"/>
                    </a:lnTo>
                    <a:lnTo>
                      <a:pt x="28" y="62"/>
                    </a:lnTo>
                    <a:lnTo>
                      <a:pt x="26" y="36"/>
                    </a:lnTo>
                    <a:lnTo>
                      <a:pt x="0" y="39"/>
                    </a:lnTo>
                    <a:lnTo>
                      <a:pt x="0" y="48"/>
                    </a:lnTo>
                    <a:lnTo>
                      <a:pt x="0" y="71"/>
                    </a:lnTo>
                    <a:lnTo>
                      <a:pt x="0" y="107"/>
                    </a:lnTo>
                    <a:lnTo>
                      <a:pt x="0" y="151"/>
                    </a:lnTo>
                    <a:lnTo>
                      <a:pt x="1" y="201"/>
                    </a:lnTo>
                    <a:lnTo>
                      <a:pt x="1" y="254"/>
                    </a:lnTo>
                    <a:lnTo>
                      <a:pt x="1" y="295"/>
                    </a:lnTo>
                    <a:lnTo>
                      <a:pt x="1" y="310"/>
                    </a:lnTo>
                    <a:lnTo>
                      <a:pt x="79" y="319"/>
                    </a:lnTo>
                    <a:lnTo>
                      <a:pt x="81" y="344"/>
                    </a:lnTo>
                    <a:lnTo>
                      <a:pt x="107" y="344"/>
                    </a:lnTo>
                    <a:lnTo>
                      <a:pt x="107" y="318"/>
                    </a:lnTo>
                    <a:lnTo>
                      <a:pt x="175" y="309"/>
                    </a:lnTo>
                    <a:lnTo>
                      <a:pt x="176" y="293"/>
                    </a:lnTo>
                    <a:lnTo>
                      <a:pt x="181" y="254"/>
                    </a:lnTo>
                    <a:lnTo>
                      <a:pt x="186" y="202"/>
                    </a:lnTo>
                    <a:lnTo>
                      <a:pt x="187" y="151"/>
                    </a:lnTo>
                    <a:lnTo>
                      <a:pt x="186" y="106"/>
                    </a:lnTo>
                    <a:lnTo>
                      <a:pt x="181" y="70"/>
                    </a:lnTo>
                    <a:lnTo>
                      <a:pt x="176" y="45"/>
                    </a:lnTo>
                    <a:lnTo>
                      <a:pt x="175" y="37"/>
                    </a:lnTo>
                    <a:close/>
                  </a:path>
                </a:pathLst>
              </a:custGeom>
              <a:solidFill>
                <a:srgbClr val="FF3300"/>
              </a:solidFill>
              <a:ln w="9525">
                <a:solidFill>
                  <a:srgbClr val="FFFFFF"/>
                </a:solidFill>
                <a:round/>
                <a:headEnd/>
                <a:tailEnd/>
              </a:ln>
            </p:spPr>
            <p:txBody>
              <a:bodyPr/>
              <a:lstStyle/>
              <a:p>
                <a:endParaRPr lang="el-GR"/>
              </a:p>
            </p:txBody>
          </p:sp>
          <p:sp>
            <p:nvSpPr>
              <p:cNvPr id="51395" name="Rectangle 37"/>
              <p:cNvSpPr>
                <a:spLocks noChangeArrowheads="1"/>
              </p:cNvSpPr>
              <p:nvPr/>
            </p:nvSpPr>
            <p:spPr bwMode="auto">
              <a:xfrm>
                <a:off x="3477" y="2973"/>
                <a:ext cx="14" cy="60"/>
              </a:xfrm>
              <a:prstGeom prst="rect">
                <a:avLst/>
              </a:prstGeom>
              <a:solidFill>
                <a:srgbClr val="FFFFFF"/>
              </a:solidFill>
              <a:ln w="9525">
                <a:solidFill>
                  <a:srgbClr val="FFFF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1396" name="Rectangle 38"/>
              <p:cNvSpPr>
                <a:spLocks noChangeArrowheads="1"/>
              </p:cNvSpPr>
              <p:nvPr/>
            </p:nvSpPr>
            <p:spPr bwMode="auto">
              <a:xfrm>
                <a:off x="3500" y="2971"/>
                <a:ext cx="12" cy="60"/>
              </a:xfrm>
              <a:prstGeom prst="rect">
                <a:avLst/>
              </a:prstGeom>
              <a:solidFill>
                <a:srgbClr val="FFFFFF"/>
              </a:solidFill>
              <a:ln w="9525">
                <a:solidFill>
                  <a:srgbClr val="FFFF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1397" name="Freeform 39"/>
              <p:cNvSpPr>
                <a:spLocks/>
              </p:cNvSpPr>
              <p:nvPr/>
            </p:nvSpPr>
            <p:spPr bwMode="auto">
              <a:xfrm>
                <a:off x="3904" y="2948"/>
                <a:ext cx="152" cy="106"/>
              </a:xfrm>
              <a:custGeom>
                <a:avLst/>
                <a:gdLst>
                  <a:gd name="T0" fmla="*/ 0 w 253"/>
                  <a:gd name="T1" fmla="*/ 14 h 161"/>
                  <a:gd name="T2" fmla="*/ 31 w 253"/>
                  <a:gd name="T3" fmla="*/ 0 h 161"/>
                  <a:gd name="T4" fmla="*/ 47 w 253"/>
                  <a:gd name="T5" fmla="*/ 7 h 161"/>
                  <a:gd name="T6" fmla="*/ 46 w 253"/>
                  <a:gd name="T7" fmla="*/ 16 h 161"/>
                  <a:gd name="T8" fmla="*/ 35 w 253"/>
                  <a:gd name="T9" fmla="*/ 20 h 161"/>
                  <a:gd name="T10" fmla="*/ 37 w 253"/>
                  <a:gd name="T11" fmla="*/ 20 h 161"/>
                  <a:gd name="T12" fmla="*/ 40 w 253"/>
                  <a:gd name="T13" fmla="*/ 21 h 161"/>
                  <a:gd name="T14" fmla="*/ 46 w 253"/>
                  <a:gd name="T15" fmla="*/ 22 h 161"/>
                  <a:gd name="T16" fmla="*/ 52 w 253"/>
                  <a:gd name="T17" fmla="*/ 23 h 161"/>
                  <a:gd name="T18" fmla="*/ 58 w 253"/>
                  <a:gd name="T19" fmla="*/ 24 h 161"/>
                  <a:gd name="T20" fmla="*/ 64 w 253"/>
                  <a:gd name="T21" fmla="*/ 24 h 161"/>
                  <a:gd name="T22" fmla="*/ 68 w 253"/>
                  <a:gd name="T23" fmla="*/ 25 h 161"/>
                  <a:gd name="T24" fmla="*/ 71 w 253"/>
                  <a:gd name="T25" fmla="*/ 25 h 161"/>
                  <a:gd name="T26" fmla="*/ 73 w 253"/>
                  <a:gd name="T27" fmla="*/ 24 h 161"/>
                  <a:gd name="T28" fmla="*/ 76 w 253"/>
                  <a:gd name="T29" fmla="*/ 24 h 161"/>
                  <a:gd name="T30" fmla="*/ 79 w 253"/>
                  <a:gd name="T31" fmla="*/ 22 h 161"/>
                  <a:gd name="T32" fmla="*/ 82 w 253"/>
                  <a:gd name="T33" fmla="*/ 22 h 161"/>
                  <a:gd name="T34" fmla="*/ 85 w 253"/>
                  <a:gd name="T35" fmla="*/ 22 h 161"/>
                  <a:gd name="T36" fmla="*/ 88 w 253"/>
                  <a:gd name="T37" fmla="*/ 24 h 161"/>
                  <a:gd name="T38" fmla="*/ 91 w 253"/>
                  <a:gd name="T39" fmla="*/ 26 h 161"/>
                  <a:gd name="T40" fmla="*/ 91 w 253"/>
                  <a:gd name="T41" fmla="*/ 31 h 161"/>
                  <a:gd name="T42" fmla="*/ 90 w 253"/>
                  <a:gd name="T43" fmla="*/ 38 h 161"/>
                  <a:gd name="T44" fmla="*/ 87 w 253"/>
                  <a:gd name="T45" fmla="*/ 44 h 161"/>
                  <a:gd name="T46" fmla="*/ 81 w 253"/>
                  <a:gd name="T47" fmla="*/ 51 h 161"/>
                  <a:gd name="T48" fmla="*/ 75 w 253"/>
                  <a:gd name="T49" fmla="*/ 57 h 161"/>
                  <a:gd name="T50" fmla="*/ 67 w 253"/>
                  <a:gd name="T51" fmla="*/ 63 h 161"/>
                  <a:gd name="T52" fmla="*/ 58 w 253"/>
                  <a:gd name="T53" fmla="*/ 66 h 161"/>
                  <a:gd name="T54" fmla="*/ 49 w 253"/>
                  <a:gd name="T55" fmla="*/ 69 h 161"/>
                  <a:gd name="T56" fmla="*/ 41 w 253"/>
                  <a:gd name="T57" fmla="*/ 70 h 161"/>
                  <a:gd name="T58" fmla="*/ 33 w 253"/>
                  <a:gd name="T59" fmla="*/ 70 h 161"/>
                  <a:gd name="T60" fmla="*/ 28 w 253"/>
                  <a:gd name="T61" fmla="*/ 69 h 161"/>
                  <a:gd name="T62" fmla="*/ 23 w 253"/>
                  <a:gd name="T63" fmla="*/ 69 h 161"/>
                  <a:gd name="T64" fmla="*/ 20 w 253"/>
                  <a:gd name="T65" fmla="*/ 69 h 161"/>
                  <a:gd name="T66" fmla="*/ 18 w 253"/>
                  <a:gd name="T67" fmla="*/ 69 h 161"/>
                  <a:gd name="T68" fmla="*/ 17 w 253"/>
                  <a:gd name="T69" fmla="*/ 69 h 161"/>
                  <a:gd name="T70" fmla="*/ 16 w 253"/>
                  <a:gd name="T71" fmla="*/ 69 h 161"/>
                  <a:gd name="T72" fmla="*/ 16 w 253"/>
                  <a:gd name="T73" fmla="*/ 69 h 161"/>
                  <a:gd name="T74" fmla="*/ 0 w 253"/>
                  <a:gd name="T75" fmla="*/ 14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3" h="161">
                    <a:moveTo>
                      <a:pt x="0" y="33"/>
                    </a:moveTo>
                    <a:lnTo>
                      <a:pt x="87" y="0"/>
                    </a:lnTo>
                    <a:lnTo>
                      <a:pt x="131" y="16"/>
                    </a:lnTo>
                    <a:lnTo>
                      <a:pt x="126" y="36"/>
                    </a:lnTo>
                    <a:lnTo>
                      <a:pt x="97" y="47"/>
                    </a:lnTo>
                    <a:lnTo>
                      <a:pt x="101" y="47"/>
                    </a:lnTo>
                    <a:lnTo>
                      <a:pt x="111" y="49"/>
                    </a:lnTo>
                    <a:lnTo>
                      <a:pt x="126" y="50"/>
                    </a:lnTo>
                    <a:lnTo>
                      <a:pt x="144" y="53"/>
                    </a:lnTo>
                    <a:lnTo>
                      <a:pt x="161" y="55"/>
                    </a:lnTo>
                    <a:lnTo>
                      <a:pt x="176" y="56"/>
                    </a:lnTo>
                    <a:lnTo>
                      <a:pt x="190" y="58"/>
                    </a:lnTo>
                    <a:lnTo>
                      <a:pt x="197" y="58"/>
                    </a:lnTo>
                    <a:lnTo>
                      <a:pt x="201" y="56"/>
                    </a:lnTo>
                    <a:lnTo>
                      <a:pt x="209" y="55"/>
                    </a:lnTo>
                    <a:lnTo>
                      <a:pt x="219" y="52"/>
                    </a:lnTo>
                    <a:lnTo>
                      <a:pt x="228" y="50"/>
                    </a:lnTo>
                    <a:lnTo>
                      <a:pt x="237" y="52"/>
                    </a:lnTo>
                    <a:lnTo>
                      <a:pt x="245" y="55"/>
                    </a:lnTo>
                    <a:lnTo>
                      <a:pt x="251" y="61"/>
                    </a:lnTo>
                    <a:lnTo>
                      <a:pt x="253" y="72"/>
                    </a:lnTo>
                    <a:lnTo>
                      <a:pt x="250" y="86"/>
                    </a:lnTo>
                    <a:lnTo>
                      <a:pt x="240" y="102"/>
                    </a:lnTo>
                    <a:lnTo>
                      <a:pt x="225" y="117"/>
                    </a:lnTo>
                    <a:lnTo>
                      <a:pt x="208" y="131"/>
                    </a:lnTo>
                    <a:lnTo>
                      <a:pt x="186" y="144"/>
                    </a:lnTo>
                    <a:lnTo>
                      <a:pt x="162" y="153"/>
                    </a:lnTo>
                    <a:lnTo>
                      <a:pt x="137" y="159"/>
                    </a:lnTo>
                    <a:lnTo>
                      <a:pt x="114" y="161"/>
                    </a:lnTo>
                    <a:lnTo>
                      <a:pt x="92" y="161"/>
                    </a:lnTo>
                    <a:lnTo>
                      <a:pt x="76" y="159"/>
                    </a:lnTo>
                    <a:lnTo>
                      <a:pt x="64" y="159"/>
                    </a:lnTo>
                    <a:lnTo>
                      <a:pt x="56" y="159"/>
                    </a:lnTo>
                    <a:lnTo>
                      <a:pt x="50" y="159"/>
                    </a:lnTo>
                    <a:lnTo>
                      <a:pt x="47" y="159"/>
                    </a:lnTo>
                    <a:lnTo>
                      <a:pt x="45" y="159"/>
                    </a:lnTo>
                    <a:lnTo>
                      <a:pt x="0" y="33"/>
                    </a:lnTo>
                    <a:close/>
                  </a:path>
                </a:pathLst>
              </a:custGeom>
              <a:solidFill>
                <a:srgbClr val="FFFFFF"/>
              </a:solidFill>
              <a:ln w="9525">
                <a:solidFill>
                  <a:srgbClr val="FFFFFF"/>
                </a:solidFill>
                <a:round/>
                <a:headEnd/>
                <a:tailEnd/>
              </a:ln>
            </p:spPr>
            <p:txBody>
              <a:bodyPr/>
              <a:lstStyle/>
              <a:p>
                <a:endParaRPr lang="el-GR"/>
              </a:p>
            </p:txBody>
          </p:sp>
          <p:sp>
            <p:nvSpPr>
              <p:cNvPr id="51398" name="Freeform 40"/>
              <p:cNvSpPr>
                <a:spLocks/>
              </p:cNvSpPr>
              <p:nvPr/>
            </p:nvSpPr>
            <p:spPr bwMode="auto">
              <a:xfrm>
                <a:off x="3955" y="3563"/>
                <a:ext cx="36" cy="40"/>
              </a:xfrm>
              <a:custGeom>
                <a:avLst/>
                <a:gdLst>
                  <a:gd name="T0" fmla="*/ 11 w 61"/>
                  <a:gd name="T1" fmla="*/ 0 h 61"/>
                  <a:gd name="T2" fmla="*/ 6 w 61"/>
                  <a:gd name="T3" fmla="*/ 1 h 61"/>
                  <a:gd name="T4" fmla="*/ 4 w 61"/>
                  <a:gd name="T5" fmla="*/ 5 h 61"/>
                  <a:gd name="T6" fmla="*/ 1 w 61"/>
                  <a:gd name="T7" fmla="*/ 8 h 61"/>
                  <a:gd name="T8" fmla="*/ 0 w 61"/>
                  <a:gd name="T9" fmla="*/ 13 h 61"/>
                  <a:gd name="T10" fmla="*/ 1 w 61"/>
                  <a:gd name="T11" fmla="*/ 19 h 61"/>
                  <a:gd name="T12" fmla="*/ 4 w 61"/>
                  <a:gd name="T13" fmla="*/ 23 h 61"/>
                  <a:gd name="T14" fmla="*/ 6 w 61"/>
                  <a:gd name="T15" fmla="*/ 26 h 61"/>
                  <a:gd name="T16" fmla="*/ 11 w 61"/>
                  <a:gd name="T17" fmla="*/ 26 h 61"/>
                  <a:gd name="T18" fmla="*/ 15 w 61"/>
                  <a:gd name="T19" fmla="*/ 26 h 61"/>
                  <a:gd name="T20" fmla="*/ 18 w 61"/>
                  <a:gd name="T21" fmla="*/ 23 h 61"/>
                  <a:gd name="T22" fmla="*/ 20 w 61"/>
                  <a:gd name="T23" fmla="*/ 19 h 61"/>
                  <a:gd name="T24" fmla="*/ 21 w 61"/>
                  <a:gd name="T25" fmla="*/ 13 h 61"/>
                  <a:gd name="T26" fmla="*/ 20 w 61"/>
                  <a:gd name="T27" fmla="*/ 8 h 61"/>
                  <a:gd name="T28" fmla="*/ 18 w 61"/>
                  <a:gd name="T29" fmla="*/ 5 h 61"/>
                  <a:gd name="T30" fmla="*/ 15 w 61"/>
                  <a:gd name="T31" fmla="*/ 1 h 61"/>
                  <a:gd name="T32" fmla="*/ 11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0" y="0"/>
                    </a:moveTo>
                    <a:lnTo>
                      <a:pt x="19" y="3"/>
                    </a:lnTo>
                    <a:lnTo>
                      <a:pt x="10" y="10"/>
                    </a:lnTo>
                    <a:lnTo>
                      <a:pt x="3" y="19"/>
                    </a:lnTo>
                    <a:lnTo>
                      <a:pt x="0" y="31"/>
                    </a:lnTo>
                    <a:lnTo>
                      <a:pt x="3" y="44"/>
                    </a:lnTo>
                    <a:lnTo>
                      <a:pt x="10" y="53"/>
                    </a:lnTo>
                    <a:lnTo>
                      <a:pt x="19" y="59"/>
                    </a:lnTo>
                    <a:lnTo>
                      <a:pt x="30" y="61"/>
                    </a:lnTo>
                    <a:lnTo>
                      <a:pt x="42" y="59"/>
                    </a:lnTo>
                    <a:lnTo>
                      <a:pt x="52" y="53"/>
                    </a:lnTo>
                    <a:lnTo>
                      <a:pt x="58" y="44"/>
                    </a:lnTo>
                    <a:lnTo>
                      <a:pt x="61" y="31"/>
                    </a:lnTo>
                    <a:lnTo>
                      <a:pt x="58" y="19"/>
                    </a:lnTo>
                    <a:lnTo>
                      <a:pt x="52" y="10"/>
                    </a:lnTo>
                    <a:lnTo>
                      <a:pt x="42" y="3"/>
                    </a:lnTo>
                    <a:lnTo>
                      <a:pt x="30" y="0"/>
                    </a:lnTo>
                    <a:close/>
                  </a:path>
                </a:pathLst>
              </a:custGeom>
              <a:solidFill>
                <a:srgbClr val="FFFFFF"/>
              </a:solidFill>
              <a:ln w="9525">
                <a:solidFill>
                  <a:srgbClr val="FFFFFF"/>
                </a:solidFill>
                <a:round/>
                <a:headEnd/>
                <a:tailEnd/>
              </a:ln>
            </p:spPr>
            <p:txBody>
              <a:bodyPr/>
              <a:lstStyle/>
              <a:p>
                <a:endParaRPr lang="el-GR"/>
              </a:p>
            </p:txBody>
          </p:sp>
          <p:sp>
            <p:nvSpPr>
              <p:cNvPr id="51399" name="Freeform 41"/>
              <p:cNvSpPr>
                <a:spLocks/>
              </p:cNvSpPr>
              <p:nvPr/>
            </p:nvSpPr>
            <p:spPr bwMode="auto">
              <a:xfrm>
                <a:off x="4227" y="3563"/>
                <a:ext cx="37" cy="40"/>
              </a:xfrm>
              <a:custGeom>
                <a:avLst/>
                <a:gdLst>
                  <a:gd name="T0" fmla="*/ 12 w 61"/>
                  <a:gd name="T1" fmla="*/ 0 h 61"/>
                  <a:gd name="T2" fmla="*/ 7 w 61"/>
                  <a:gd name="T3" fmla="*/ 1 h 61"/>
                  <a:gd name="T4" fmla="*/ 3 w 61"/>
                  <a:gd name="T5" fmla="*/ 5 h 61"/>
                  <a:gd name="T6" fmla="*/ 1 w 61"/>
                  <a:gd name="T7" fmla="*/ 8 h 61"/>
                  <a:gd name="T8" fmla="*/ 0 w 61"/>
                  <a:gd name="T9" fmla="*/ 13 h 61"/>
                  <a:gd name="T10" fmla="*/ 1 w 61"/>
                  <a:gd name="T11" fmla="*/ 19 h 61"/>
                  <a:gd name="T12" fmla="*/ 3 w 61"/>
                  <a:gd name="T13" fmla="*/ 23 h 61"/>
                  <a:gd name="T14" fmla="*/ 7 w 61"/>
                  <a:gd name="T15" fmla="*/ 26 h 61"/>
                  <a:gd name="T16" fmla="*/ 12 w 61"/>
                  <a:gd name="T17" fmla="*/ 26 h 61"/>
                  <a:gd name="T18" fmla="*/ 16 w 61"/>
                  <a:gd name="T19" fmla="*/ 26 h 61"/>
                  <a:gd name="T20" fmla="*/ 19 w 61"/>
                  <a:gd name="T21" fmla="*/ 23 h 61"/>
                  <a:gd name="T22" fmla="*/ 22 w 61"/>
                  <a:gd name="T23" fmla="*/ 19 h 61"/>
                  <a:gd name="T24" fmla="*/ 22 w 61"/>
                  <a:gd name="T25" fmla="*/ 13 h 61"/>
                  <a:gd name="T26" fmla="*/ 22 w 61"/>
                  <a:gd name="T27" fmla="*/ 8 h 61"/>
                  <a:gd name="T28" fmla="*/ 19 w 61"/>
                  <a:gd name="T29" fmla="*/ 5 h 61"/>
                  <a:gd name="T30" fmla="*/ 16 w 61"/>
                  <a:gd name="T31" fmla="*/ 1 h 61"/>
                  <a:gd name="T32" fmla="*/ 12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1" y="0"/>
                    </a:moveTo>
                    <a:lnTo>
                      <a:pt x="19" y="3"/>
                    </a:lnTo>
                    <a:lnTo>
                      <a:pt x="9" y="10"/>
                    </a:lnTo>
                    <a:lnTo>
                      <a:pt x="3" y="19"/>
                    </a:lnTo>
                    <a:lnTo>
                      <a:pt x="0" y="31"/>
                    </a:lnTo>
                    <a:lnTo>
                      <a:pt x="3" y="44"/>
                    </a:lnTo>
                    <a:lnTo>
                      <a:pt x="9" y="53"/>
                    </a:lnTo>
                    <a:lnTo>
                      <a:pt x="19" y="59"/>
                    </a:lnTo>
                    <a:lnTo>
                      <a:pt x="31" y="61"/>
                    </a:lnTo>
                    <a:lnTo>
                      <a:pt x="44" y="59"/>
                    </a:lnTo>
                    <a:lnTo>
                      <a:pt x="53" y="53"/>
                    </a:lnTo>
                    <a:lnTo>
                      <a:pt x="59" y="44"/>
                    </a:lnTo>
                    <a:lnTo>
                      <a:pt x="61" y="31"/>
                    </a:lnTo>
                    <a:lnTo>
                      <a:pt x="59" y="19"/>
                    </a:lnTo>
                    <a:lnTo>
                      <a:pt x="53" y="10"/>
                    </a:lnTo>
                    <a:lnTo>
                      <a:pt x="44" y="3"/>
                    </a:lnTo>
                    <a:lnTo>
                      <a:pt x="31" y="0"/>
                    </a:lnTo>
                    <a:close/>
                  </a:path>
                </a:pathLst>
              </a:custGeom>
              <a:solidFill>
                <a:srgbClr val="FFFFFF"/>
              </a:solidFill>
              <a:ln w="9525">
                <a:solidFill>
                  <a:srgbClr val="FFFFFF"/>
                </a:solidFill>
                <a:round/>
                <a:headEnd/>
                <a:tailEnd/>
              </a:ln>
            </p:spPr>
            <p:txBody>
              <a:bodyPr/>
              <a:lstStyle/>
              <a:p>
                <a:endParaRPr lang="el-GR"/>
              </a:p>
            </p:txBody>
          </p:sp>
          <p:sp>
            <p:nvSpPr>
              <p:cNvPr id="51400" name="Freeform 42"/>
              <p:cNvSpPr>
                <a:spLocks/>
              </p:cNvSpPr>
              <p:nvPr/>
            </p:nvSpPr>
            <p:spPr bwMode="auto">
              <a:xfrm>
                <a:off x="3941" y="2643"/>
                <a:ext cx="312" cy="908"/>
              </a:xfrm>
              <a:custGeom>
                <a:avLst/>
                <a:gdLst>
                  <a:gd name="T0" fmla="*/ 109 w 520"/>
                  <a:gd name="T1" fmla="*/ 578 h 1375"/>
                  <a:gd name="T2" fmla="*/ 109 w 520"/>
                  <a:gd name="T3" fmla="*/ 15 h 1375"/>
                  <a:gd name="T4" fmla="*/ 109 w 520"/>
                  <a:gd name="T5" fmla="*/ 3 h 1375"/>
                  <a:gd name="T6" fmla="*/ 109 w 520"/>
                  <a:gd name="T7" fmla="*/ 0 h 1375"/>
                  <a:gd name="T8" fmla="*/ 0 w 520"/>
                  <a:gd name="T9" fmla="*/ 0 h 1375"/>
                  <a:gd name="T10" fmla="*/ 0 w 520"/>
                  <a:gd name="T11" fmla="*/ 15 h 1375"/>
                  <a:gd name="T12" fmla="*/ 40 w 520"/>
                  <a:gd name="T13" fmla="*/ 15 h 1375"/>
                  <a:gd name="T14" fmla="*/ 40 w 520"/>
                  <a:gd name="T15" fmla="*/ 37 h 1375"/>
                  <a:gd name="T16" fmla="*/ 48 w 520"/>
                  <a:gd name="T17" fmla="*/ 37 h 1375"/>
                  <a:gd name="T18" fmla="*/ 48 w 520"/>
                  <a:gd name="T19" fmla="*/ 15 h 1375"/>
                  <a:gd name="T20" fmla="*/ 94 w 520"/>
                  <a:gd name="T21" fmla="*/ 15 h 1375"/>
                  <a:gd name="T22" fmla="*/ 94 w 520"/>
                  <a:gd name="T23" fmla="*/ 578 h 1375"/>
                  <a:gd name="T24" fmla="*/ 13 w 520"/>
                  <a:gd name="T25" fmla="*/ 578 h 1375"/>
                  <a:gd name="T26" fmla="*/ 13 w 520"/>
                  <a:gd name="T27" fmla="*/ 600 h 1375"/>
                  <a:gd name="T28" fmla="*/ 187 w 520"/>
                  <a:gd name="T29" fmla="*/ 600 h 1375"/>
                  <a:gd name="T30" fmla="*/ 187 w 520"/>
                  <a:gd name="T31" fmla="*/ 578 h 1375"/>
                  <a:gd name="T32" fmla="*/ 109 w 520"/>
                  <a:gd name="T33" fmla="*/ 578 h 13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0" h="1375">
                    <a:moveTo>
                      <a:pt x="303" y="1325"/>
                    </a:moveTo>
                    <a:lnTo>
                      <a:pt x="303" y="33"/>
                    </a:lnTo>
                    <a:lnTo>
                      <a:pt x="303" y="8"/>
                    </a:lnTo>
                    <a:lnTo>
                      <a:pt x="303" y="0"/>
                    </a:lnTo>
                    <a:lnTo>
                      <a:pt x="0" y="0"/>
                    </a:lnTo>
                    <a:lnTo>
                      <a:pt x="0" y="33"/>
                    </a:lnTo>
                    <a:lnTo>
                      <a:pt x="111" y="33"/>
                    </a:lnTo>
                    <a:lnTo>
                      <a:pt x="111" y="85"/>
                    </a:lnTo>
                    <a:lnTo>
                      <a:pt x="134" y="85"/>
                    </a:lnTo>
                    <a:lnTo>
                      <a:pt x="134" y="33"/>
                    </a:lnTo>
                    <a:lnTo>
                      <a:pt x="261" y="33"/>
                    </a:lnTo>
                    <a:lnTo>
                      <a:pt x="261" y="1325"/>
                    </a:lnTo>
                    <a:lnTo>
                      <a:pt x="37" y="1325"/>
                    </a:lnTo>
                    <a:lnTo>
                      <a:pt x="37" y="1375"/>
                    </a:lnTo>
                    <a:lnTo>
                      <a:pt x="520" y="1375"/>
                    </a:lnTo>
                    <a:lnTo>
                      <a:pt x="520" y="1325"/>
                    </a:lnTo>
                    <a:lnTo>
                      <a:pt x="303" y="1325"/>
                    </a:lnTo>
                    <a:close/>
                  </a:path>
                </a:pathLst>
              </a:custGeom>
              <a:solidFill>
                <a:srgbClr val="FFFFFF"/>
              </a:solidFill>
              <a:ln w="9525">
                <a:solidFill>
                  <a:srgbClr val="FFFFFF"/>
                </a:solidFill>
                <a:round/>
                <a:headEnd/>
                <a:tailEnd/>
              </a:ln>
            </p:spPr>
            <p:txBody>
              <a:bodyPr/>
              <a:lstStyle/>
              <a:p>
                <a:endParaRPr lang="el-GR"/>
              </a:p>
            </p:txBody>
          </p:sp>
          <p:sp>
            <p:nvSpPr>
              <p:cNvPr id="51401" name="Freeform 43"/>
              <p:cNvSpPr>
                <a:spLocks/>
              </p:cNvSpPr>
              <p:nvPr/>
            </p:nvSpPr>
            <p:spPr bwMode="auto">
              <a:xfrm>
                <a:off x="4011" y="2916"/>
                <a:ext cx="213" cy="357"/>
              </a:xfrm>
              <a:custGeom>
                <a:avLst/>
                <a:gdLst>
                  <a:gd name="T0" fmla="*/ 127 w 356"/>
                  <a:gd name="T1" fmla="*/ 225 h 540"/>
                  <a:gd name="T2" fmla="*/ 116 w 356"/>
                  <a:gd name="T3" fmla="*/ 223 h 540"/>
                  <a:gd name="T4" fmla="*/ 104 w 356"/>
                  <a:gd name="T5" fmla="*/ 220 h 540"/>
                  <a:gd name="T6" fmla="*/ 92 w 356"/>
                  <a:gd name="T7" fmla="*/ 215 h 540"/>
                  <a:gd name="T8" fmla="*/ 81 w 356"/>
                  <a:gd name="T9" fmla="*/ 207 h 540"/>
                  <a:gd name="T10" fmla="*/ 72 w 356"/>
                  <a:gd name="T11" fmla="*/ 197 h 540"/>
                  <a:gd name="T12" fmla="*/ 62 w 356"/>
                  <a:gd name="T13" fmla="*/ 185 h 540"/>
                  <a:gd name="T14" fmla="*/ 53 w 356"/>
                  <a:gd name="T15" fmla="*/ 173 h 540"/>
                  <a:gd name="T16" fmla="*/ 44 w 356"/>
                  <a:gd name="T17" fmla="*/ 157 h 540"/>
                  <a:gd name="T18" fmla="*/ 36 w 356"/>
                  <a:gd name="T19" fmla="*/ 141 h 540"/>
                  <a:gd name="T20" fmla="*/ 30 w 356"/>
                  <a:gd name="T21" fmla="*/ 124 h 540"/>
                  <a:gd name="T22" fmla="*/ 24 w 356"/>
                  <a:gd name="T23" fmla="*/ 106 h 540"/>
                  <a:gd name="T24" fmla="*/ 19 w 356"/>
                  <a:gd name="T25" fmla="*/ 86 h 540"/>
                  <a:gd name="T26" fmla="*/ 15 w 356"/>
                  <a:gd name="T27" fmla="*/ 65 h 540"/>
                  <a:gd name="T28" fmla="*/ 12 w 356"/>
                  <a:gd name="T29" fmla="*/ 44 h 540"/>
                  <a:gd name="T30" fmla="*/ 10 w 356"/>
                  <a:gd name="T31" fmla="*/ 22 h 540"/>
                  <a:gd name="T32" fmla="*/ 10 w 356"/>
                  <a:gd name="T33" fmla="*/ 0 h 540"/>
                  <a:gd name="T34" fmla="*/ 0 w 356"/>
                  <a:gd name="T35" fmla="*/ 0 h 540"/>
                  <a:gd name="T36" fmla="*/ 1 w 356"/>
                  <a:gd name="T37" fmla="*/ 24 h 540"/>
                  <a:gd name="T38" fmla="*/ 3 w 356"/>
                  <a:gd name="T39" fmla="*/ 48 h 540"/>
                  <a:gd name="T40" fmla="*/ 6 w 356"/>
                  <a:gd name="T41" fmla="*/ 70 h 540"/>
                  <a:gd name="T42" fmla="*/ 10 w 356"/>
                  <a:gd name="T43" fmla="*/ 92 h 540"/>
                  <a:gd name="T44" fmla="*/ 16 w 356"/>
                  <a:gd name="T45" fmla="*/ 112 h 540"/>
                  <a:gd name="T46" fmla="*/ 22 w 356"/>
                  <a:gd name="T47" fmla="*/ 132 h 540"/>
                  <a:gd name="T48" fmla="*/ 29 w 356"/>
                  <a:gd name="T49" fmla="*/ 150 h 540"/>
                  <a:gd name="T50" fmla="*/ 38 w 356"/>
                  <a:gd name="T51" fmla="*/ 167 h 540"/>
                  <a:gd name="T52" fmla="*/ 47 w 356"/>
                  <a:gd name="T53" fmla="*/ 182 h 540"/>
                  <a:gd name="T54" fmla="*/ 56 w 356"/>
                  <a:gd name="T55" fmla="*/ 196 h 540"/>
                  <a:gd name="T56" fmla="*/ 66 w 356"/>
                  <a:gd name="T57" fmla="*/ 207 h 540"/>
                  <a:gd name="T58" fmla="*/ 78 w 356"/>
                  <a:gd name="T59" fmla="*/ 218 h 540"/>
                  <a:gd name="T60" fmla="*/ 90 w 356"/>
                  <a:gd name="T61" fmla="*/ 225 h 540"/>
                  <a:gd name="T62" fmla="*/ 102 w 356"/>
                  <a:gd name="T63" fmla="*/ 231 h 540"/>
                  <a:gd name="T64" fmla="*/ 114 w 356"/>
                  <a:gd name="T65" fmla="*/ 235 h 540"/>
                  <a:gd name="T66" fmla="*/ 127 w 356"/>
                  <a:gd name="T67" fmla="*/ 236 h 540"/>
                  <a:gd name="T68" fmla="*/ 127 w 356"/>
                  <a:gd name="T69" fmla="*/ 225 h 5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6" h="540">
                    <a:moveTo>
                      <a:pt x="356" y="515"/>
                    </a:moveTo>
                    <a:lnTo>
                      <a:pt x="324" y="512"/>
                    </a:lnTo>
                    <a:lnTo>
                      <a:pt x="291" y="504"/>
                    </a:lnTo>
                    <a:lnTo>
                      <a:pt x="258" y="491"/>
                    </a:lnTo>
                    <a:lnTo>
                      <a:pt x="228" y="473"/>
                    </a:lnTo>
                    <a:lnTo>
                      <a:pt x="200" y="451"/>
                    </a:lnTo>
                    <a:lnTo>
                      <a:pt x="172" y="424"/>
                    </a:lnTo>
                    <a:lnTo>
                      <a:pt x="147" y="395"/>
                    </a:lnTo>
                    <a:lnTo>
                      <a:pt x="123" y="360"/>
                    </a:lnTo>
                    <a:lnTo>
                      <a:pt x="102" y="324"/>
                    </a:lnTo>
                    <a:lnTo>
                      <a:pt x="83" y="284"/>
                    </a:lnTo>
                    <a:lnTo>
                      <a:pt x="67" y="242"/>
                    </a:lnTo>
                    <a:lnTo>
                      <a:pt x="53" y="196"/>
                    </a:lnTo>
                    <a:lnTo>
                      <a:pt x="42" y="150"/>
                    </a:lnTo>
                    <a:lnTo>
                      <a:pt x="33" y="101"/>
                    </a:lnTo>
                    <a:lnTo>
                      <a:pt x="28" y="51"/>
                    </a:lnTo>
                    <a:lnTo>
                      <a:pt x="26" y="0"/>
                    </a:lnTo>
                    <a:lnTo>
                      <a:pt x="0" y="0"/>
                    </a:lnTo>
                    <a:lnTo>
                      <a:pt x="1" y="56"/>
                    </a:lnTo>
                    <a:lnTo>
                      <a:pt x="8" y="109"/>
                    </a:lnTo>
                    <a:lnTo>
                      <a:pt x="16" y="161"/>
                    </a:lnTo>
                    <a:lnTo>
                      <a:pt x="28" y="211"/>
                    </a:lnTo>
                    <a:lnTo>
                      <a:pt x="44" y="257"/>
                    </a:lnTo>
                    <a:lnTo>
                      <a:pt x="61" y="303"/>
                    </a:lnTo>
                    <a:lnTo>
                      <a:pt x="81" y="343"/>
                    </a:lnTo>
                    <a:lnTo>
                      <a:pt x="105" y="382"/>
                    </a:lnTo>
                    <a:lnTo>
                      <a:pt x="130" y="416"/>
                    </a:lnTo>
                    <a:lnTo>
                      <a:pt x="156" y="448"/>
                    </a:lnTo>
                    <a:lnTo>
                      <a:pt x="186" y="474"/>
                    </a:lnTo>
                    <a:lnTo>
                      <a:pt x="217" y="498"/>
                    </a:lnTo>
                    <a:lnTo>
                      <a:pt x="250" y="516"/>
                    </a:lnTo>
                    <a:lnTo>
                      <a:pt x="284" y="529"/>
                    </a:lnTo>
                    <a:lnTo>
                      <a:pt x="320" y="537"/>
                    </a:lnTo>
                    <a:lnTo>
                      <a:pt x="356" y="540"/>
                    </a:lnTo>
                    <a:lnTo>
                      <a:pt x="356" y="515"/>
                    </a:lnTo>
                    <a:close/>
                  </a:path>
                </a:pathLst>
              </a:custGeom>
              <a:solidFill>
                <a:srgbClr val="FFFFFF"/>
              </a:solidFill>
              <a:ln w="9525">
                <a:solidFill>
                  <a:srgbClr val="FFFFFF"/>
                </a:solidFill>
                <a:round/>
                <a:headEnd/>
                <a:tailEnd/>
              </a:ln>
            </p:spPr>
            <p:txBody>
              <a:bodyPr/>
              <a:lstStyle/>
              <a:p>
                <a:endParaRPr lang="el-GR"/>
              </a:p>
            </p:txBody>
          </p:sp>
          <p:grpSp>
            <p:nvGrpSpPr>
              <p:cNvPr id="51402" name="Group 44"/>
              <p:cNvGrpSpPr>
                <a:grpSpLocks/>
              </p:cNvGrpSpPr>
              <p:nvPr/>
            </p:nvGrpSpPr>
            <p:grpSpPr bwMode="auto">
              <a:xfrm>
                <a:off x="3840" y="3072"/>
                <a:ext cx="1313" cy="535"/>
                <a:chOff x="318" y="1836"/>
                <a:chExt cx="5123" cy="2011"/>
              </a:xfrm>
            </p:grpSpPr>
            <p:sp>
              <p:nvSpPr>
                <p:cNvPr id="51403" name="Freeform 45"/>
                <p:cNvSpPr>
                  <a:spLocks/>
                </p:cNvSpPr>
                <p:nvPr/>
              </p:nvSpPr>
              <p:spPr bwMode="auto">
                <a:xfrm>
                  <a:off x="1456" y="2310"/>
                  <a:ext cx="3574" cy="644"/>
                </a:xfrm>
                <a:custGeom>
                  <a:avLst/>
                  <a:gdLst>
                    <a:gd name="T0" fmla="*/ 1787 w 7147"/>
                    <a:gd name="T1" fmla="*/ 322 h 1288"/>
                    <a:gd name="T2" fmla="*/ 1785 w 7147"/>
                    <a:gd name="T3" fmla="*/ 289 h 1288"/>
                    <a:gd name="T4" fmla="*/ 1781 w 7147"/>
                    <a:gd name="T5" fmla="*/ 257 h 1288"/>
                    <a:gd name="T6" fmla="*/ 1772 w 7147"/>
                    <a:gd name="T7" fmla="*/ 227 h 1288"/>
                    <a:gd name="T8" fmla="*/ 1761 w 7147"/>
                    <a:gd name="T9" fmla="*/ 197 h 1288"/>
                    <a:gd name="T10" fmla="*/ 1748 w 7147"/>
                    <a:gd name="T11" fmla="*/ 169 h 1288"/>
                    <a:gd name="T12" fmla="*/ 1732 w 7147"/>
                    <a:gd name="T13" fmla="*/ 142 h 1288"/>
                    <a:gd name="T14" fmla="*/ 1713 w 7147"/>
                    <a:gd name="T15" fmla="*/ 118 h 1288"/>
                    <a:gd name="T16" fmla="*/ 1692 w 7147"/>
                    <a:gd name="T17" fmla="*/ 95 h 1288"/>
                    <a:gd name="T18" fmla="*/ 1670 w 7147"/>
                    <a:gd name="T19" fmla="*/ 74 h 1288"/>
                    <a:gd name="T20" fmla="*/ 1645 w 7147"/>
                    <a:gd name="T21" fmla="*/ 56 h 1288"/>
                    <a:gd name="T22" fmla="*/ 1618 w 7147"/>
                    <a:gd name="T23" fmla="*/ 39 h 1288"/>
                    <a:gd name="T24" fmla="*/ 1590 w 7147"/>
                    <a:gd name="T25" fmla="*/ 26 h 1288"/>
                    <a:gd name="T26" fmla="*/ 1560 w 7147"/>
                    <a:gd name="T27" fmla="*/ 15 h 1288"/>
                    <a:gd name="T28" fmla="*/ 1529 w 7147"/>
                    <a:gd name="T29" fmla="*/ 7 h 1288"/>
                    <a:gd name="T30" fmla="*/ 1513 w 7147"/>
                    <a:gd name="T31" fmla="*/ 4 h 1288"/>
                    <a:gd name="T32" fmla="*/ 1497 w 7147"/>
                    <a:gd name="T33" fmla="*/ 2 h 1288"/>
                    <a:gd name="T34" fmla="*/ 1481 w 7147"/>
                    <a:gd name="T35" fmla="*/ 1 h 1288"/>
                    <a:gd name="T36" fmla="*/ 1464 w 7147"/>
                    <a:gd name="T37" fmla="*/ 0 h 1288"/>
                    <a:gd name="T38" fmla="*/ 323 w 7147"/>
                    <a:gd name="T39" fmla="*/ 0 h 1288"/>
                    <a:gd name="T40" fmla="*/ 306 w 7147"/>
                    <a:gd name="T41" fmla="*/ 1 h 1288"/>
                    <a:gd name="T42" fmla="*/ 290 w 7147"/>
                    <a:gd name="T43" fmla="*/ 2 h 1288"/>
                    <a:gd name="T44" fmla="*/ 274 w 7147"/>
                    <a:gd name="T45" fmla="*/ 4 h 1288"/>
                    <a:gd name="T46" fmla="*/ 258 w 7147"/>
                    <a:gd name="T47" fmla="*/ 7 h 1288"/>
                    <a:gd name="T48" fmla="*/ 227 w 7147"/>
                    <a:gd name="T49" fmla="*/ 15 h 1288"/>
                    <a:gd name="T50" fmla="*/ 198 w 7147"/>
                    <a:gd name="T51" fmla="*/ 26 h 1288"/>
                    <a:gd name="T52" fmla="*/ 169 w 7147"/>
                    <a:gd name="T53" fmla="*/ 39 h 1288"/>
                    <a:gd name="T54" fmla="*/ 143 w 7147"/>
                    <a:gd name="T55" fmla="*/ 56 h 1288"/>
                    <a:gd name="T56" fmla="*/ 118 w 7147"/>
                    <a:gd name="T57" fmla="*/ 74 h 1288"/>
                    <a:gd name="T58" fmla="*/ 95 w 7147"/>
                    <a:gd name="T59" fmla="*/ 95 h 1288"/>
                    <a:gd name="T60" fmla="*/ 74 w 7147"/>
                    <a:gd name="T61" fmla="*/ 118 h 1288"/>
                    <a:gd name="T62" fmla="*/ 56 w 7147"/>
                    <a:gd name="T63" fmla="*/ 142 h 1288"/>
                    <a:gd name="T64" fmla="*/ 40 w 7147"/>
                    <a:gd name="T65" fmla="*/ 169 h 1288"/>
                    <a:gd name="T66" fmla="*/ 26 w 7147"/>
                    <a:gd name="T67" fmla="*/ 197 h 1288"/>
                    <a:gd name="T68" fmla="*/ 15 w 7147"/>
                    <a:gd name="T69" fmla="*/ 227 h 1288"/>
                    <a:gd name="T70" fmla="*/ 7 w 7147"/>
                    <a:gd name="T71" fmla="*/ 257 h 1288"/>
                    <a:gd name="T72" fmla="*/ 2 w 7147"/>
                    <a:gd name="T73" fmla="*/ 289 h 1288"/>
                    <a:gd name="T74" fmla="*/ 0 w 7147"/>
                    <a:gd name="T75" fmla="*/ 322 h 1288"/>
                    <a:gd name="T76" fmla="*/ 1787 w 7147"/>
                    <a:gd name="T77" fmla="*/ 322 h 1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147" h="1288">
                      <a:moveTo>
                        <a:pt x="7147" y="1288"/>
                      </a:moveTo>
                      <a:lnTo>
                        <a:pt x="7140" y="1156"/>
                      </a:lnTo>
                      <a:lnTo>
                        <a:pt x="7121" y="1028"/>
                      </a:lnTo>
                      <a:lnTo>
                        <a:pt x="7088" y="906"/>
                      </a:lnTo>
                      <a:lnTo>
                        <a:pt x="7044" y="788"/>
                      </a:lnTo>
                      <a:lnTo>
                        <a:pt x="6990" y="674"/>
                      </a:lnTo>
                      <a:lnTo>
                        <a:pt x="6926" y="568"/>
                      </a:lnTo>
                      <a:lnTo>
                        <a:pt x="6852" y="470"/>
                      </a:lnTo>
                      <a:lnTo>
                        <a:pt x="6768" y="378"/>
                      </a:lnTo>
                      <a:lnTo>
                        <a:pt x="6677" y="294"/>
                      </a:lnTo>
                      <a:lnTo>
                        <a:pt x="6577" y="221"/>
                      </a:lnTo>
                      <a:lnTo>
                        <a:pt x="6471" y="156"/>
                      </a:lnTo>
                      <a:lnTo>
                        <a:pt x="6358" y="102"/>
                      </a:lnTo>
                      <a:lnTo>
                        <a:pt x="6238" y="58"/>
                      </a:lnTo>
                      <a:lnTo>
                        <a:pt x="6116" y="26"/>
                      </a:lnTo>
                      <a:lnTo>
                        <a:pt x="6051" y="14"/>
                      </a:lnTo>
                      <a:lnTo>
                        <a:pt x="5988" y="7"/>
                      </a:lnTo>
                      <a:lnTo>
                        <a:pt x="5922" y="1"/>
                      </a:lnTo>
                      <a:lnTo>
                        <a:pt x="5856" y="0"/>
                      </a:lnTo>
                      <a:lnTo>
                        <a:pt x="1289" y="0"/>
                      </a:lnTo>
                      <a:lnTo>
                        <a:pt x="1224" y="1"/>
                      </a:lnTo>
                      <a:lnTo>
                        <a:pt x="1158" y="7"/>
                      </a:lnTo>
                      <a:lnTo>
                        <a:pt x="1094" y="14"/>
                      </a:lnTo>
                      <a:lnTo>
                        <a:pt x="1031" y="26"/>
                      </a:lnTo>
                      <a:lnTo>
                        <a:pt x="908" y="58"/>
                      </a:lnTo>
                      <a:lnTo>
                        <a:pt x="789" y="102"/>
                      </a:lnTo>
                      <a:lnTo>
                        <a:pt x="676" y="156"/>
                      </a:lnTo>
                      <a:lnTo>
                        <a:pt x="569" y="221"/>
                      </a:lnTo>
                      <a:lnTo>
                        <a:pt x="471" y="294"/>
                      </a:lnTo>
                      <a:lnTo>
                        <a:pt x="379" y="378"/>
                      </a:lnTo>
                      <a:lnTo>
                        <a:pt x="296" y="470"/>
                      </a:lnTo>
                      <a:lnTo>
                        <a:pt x="221" y="568"/>
                      </a:lnTo>
                      <a:lnTo>
                        <a:pt x="158" y="674"/>
                      </a:lnTo>
                      <a:lnTo>
                        <a:pt x="102" y="788"/>
                      </a:lnTo>
                      <a:lnTo>
                        <a:pt x="57" y="906"/>
                      </a:lnTo>
                      <a:lnTo>
                        <a:pt x="26" y="1028"/>
                      </a:lnTo>
                      <a:lnTo>
                        <a:pt x="7" y="1156"/>
                      </a:lnTo>
                      <a:lnTo>
                        <a:pt x="0" y="1288"/>
                      </a:lnTo>
                      <a:lnTo>
                        <a:pt x="7147" y="1288"/>
                      </a:lnTo>
                      <a:close/>
                    </a:path>
                  </a:pathLst>
                </a:custGeom>
                <a:solidFill>
                  <a:schemeClr val="tx1"/>
                </a:solidFill>
                <a:ln w="9525">
                  <a:solidFill>
                    <a:schemeClr val="tx1"/>
                  </a:solidFill>
                  <a:round/>
                  <a:headEnd/>
                  <a:tailEnd/>
                </a:ln>
              </p:spPr>
              <p:txBody>
                <a:bodyPr/>
                <a:lstStyle/>
                <a:p>
                  <a:endParaRPr lang="el-GR"/>
                </a:p>
              </p:txBody>
            </p:sp>
            <p:sp>
              <p:nvSpPr>
                <p:cNvPr id="51404" name="Freeform 46"/>
                <p:cNvSpPr>
                  <a:spLocks/>
                </p:cNvSpPr>
                <p:nvPr/>
              </p:nvSpPr>
              <p:spPr bwMode="auto">
                <a:xfrm>
                  <a:off x="672" y="2168"/>
                  <a:ext cx="744" cy="745"/>
                </a:xfrm>
                <a:custGeom>
                  <a:avLst/>
                  <a:gdLst>
                    <a:gd name="T0" fmla="*/ 205 w 1487"/>
                    <a:gd name="T1" fmla="*/ 1 h 1489"/>
                    <a:gd name="T2" fmla="*/ 242 w 1487"/>
                    <a:gd name="T3" fmla="*/ 8 h 1489"/>
                    <a:gd name="T4" fmla="*/ 275 w 1487"/>
                    <a:gd name="T5" fmla="*/ 23 h 1489"/>
                    <a:gd name="T6" fmla="*/ 304 w 1487"/>
                    <a:gd name="T7" fmla="*/ 43 h 1489"/>
                    <a:gd name="T8" fmla="*/ 330 w 1487"/>
                    <a:gd name="T9" fmla="*/ 68 h 1489"/>
                    <a:gd name="T10" fmla="*/ 350 w 1487"/>
                    <a:gd name="T11" fmla="*/ 98 h 1489"/>
                    <a:gd name="T12" fmla="*/ 364 w 1487"/>
                    <a:gd name="T13" fmla="*/ 131 h 1489"/>
                    <a:gd name="T14" fmla="*/ 371 w 1487"/>
                    <a:gd name="T15" fmla="*/ 167 h 1489"/>
                    <a:gd name="T16" fmla="*/ 371 w 1487"/>
                    <a:gd name="T17" fmla="*/ 205 h 1489"/>
                    <a:gd name="T18" fmla="*/ 364 w 1487"/>
                    <a:gd name="T19" fmla="*/ 242 h 1489"/>
                    <a:gd name="T20" fmla="*/ 350 w 1487"/>
                    <a:gd name="T21" fmla="*/ 275 h 1489"/>
                    <a:gd name="T22" fmla="*/ 330 w 1487"/>
                    <a:gd name="T23" fmla="*/ 304 h 1489"/>
                    <a:gd name="T24" fmla="*/ 304 w 1487"/>
                    <a:gd name="T25" fmla="*/ 330 h 1489"/>
                    <a:gd name="T26" fmla="*/ 275 w 1487"/>
                    <a:gd name="T27" fmla="*/ 350 h 1489"/>
                    <a:gd name="T28" fmla="*/ 242 w 1487"/>
                    <a:gd name="T29" fmla="*/ 364 h 1489"/>
                    <a:gd name="T30" fmla="*/ 205 w 1487"/>
                    <a:gd name="T31" fmla="*/ 372 h 1489"/>
                    <a:gd name="T32" fmla="*/ 168 w 1487"/>
                    <a:gd name="T33" fmla="*/ 372 h 1489"/>
                    <a:gd name="T34" fmla="*/ 131 w 1487"/>
                    <a:gd name="T35" fmla="*/ 364 h 1489"/>
                    <a:gd name="T36" fmla="*/ 98 w 1487"/>
                    <a:gd name="T37" fmla="*/ 350 h 1489"/>
                    <a:gd name="T38" fmla="*/ 69 w 1487"/>
                    <a:gd name="T39" fmla="*/ 330 h 1489"/>
                    <a:gd name="T40" fmla="*/ 43 w 1487"/>
                    <a:gd name="T41" fmla="*/ 304 h 1489"/>
                    <a:gd name="T42" fmla="*/ 23 w 1487"/>
                    <a:gd name="T43" fmla="*/ 275 h 1489"/>
                    <a:gd name="T44" fmla="*/ 9 w 1487"/>
                    <a:gd name="T45" fmla="*/ 242 h 1489"/>
                    <a:gd name="T46" fmla="*/ 2 w 1487"/>
                    <a:gd name="T47" fmla="*/ 205 h 1489"/>
                    <a:gd name="T48" fmla="*/ 2 w 1487"/>
                    <a:gd name="T49" fmla="*/ 167 h 1489"/>
                    <a:gd name="T50" fmla="*/ 9 w 1487"/>
                    <a:gd name="T51" fmla="*/ 131 h 1489"/>
                    <a:gd name="T52" fmla="*/ 23 w 1487"/>
                    <a:gd name="T53" fmla="*/ 98 h 1489"/>
                    <a:gd name="T54" fmla="*/ 43 w 1487"/>
                    <a:gd name="T55" fmla="*/ 68 h 1489"/>
                    <a:gd name="T56" fmla="*/ 69 w 1487"/>
                    <a:gd name="T57" fmla="*/ 43 h 1489"/>
                    <a:gd name="T58" fmla="*/ 98 w 1487"/>
                    <a:gd name="T59" fmla="*/ 23 h 1489"/>
                    <a:gd name="T60" fmla="*/ 131 w 1487"/>
                    <a:gd name="T61" fmla="*/ 8 h 1489"/>
                    <a:gd name="T62" fmla="*/ 168 w 1487"/>
                    <a:gd name="T63" fmla="*/ 1 h 14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7" h="1489">
                      <a:moveTo>
                        <a:pt x="744" y="0"/>
                      </a:moveTo>
                      <a:lnTo>
                        <a:pt x="820" y="3"/>
                      </a:lnTo>
                      <a:lnTo>
                        <a:pt x="893" y="15"/>
                      </a:lnTo>
                      <a:lnTo>
                        <a:pt x="965" y="32"/>
                      </a:lnTo>
                      <a:lnTo>
                        <a:pt x="1033" y="59"/>
                      </a:lnTo>
                      <a:lnTo>
                        <a:pt x="1098" y="90"/>
                      </a:lnTo>
                      <a:lnTo>
                        <a:pt x="1159" y="127"/>
                      </a:lnTo>
                      <a:lnTo>
                        <a:pt x="1216" y="169"/>
                      </a:lnTo>
                      <a:lnTo>
                        <a:pt x="1269" y="218"/>
                      </a:lnTo>
                      <a:lnTo>
                        <a:pt x="1318" y="271"/>
                      </a:lnTo>
                      <a:lnTo>
                        <a:pt x="1360" y="328"/>
                      </a:lnTo>
                      <a:lnTo>
                        <a:pt x="1397" y="389"/>
                      </a:lnTo>
                      <a:lnTo>
                        <a:pt x="1428" y="456"/>
                      </a:lnTo>
                      <a:lnTo>
                        <a:pt x="1455" y="523"/>
                      </a:lnTo>
                      <a:lnTo>
                        <a:pt x="1472" y="595"/>
                      </a:lnTo>
                      <a:lnTo>
                        <a:pt x="1484" y="668"/>
                      </a:lnTo>
                      <a:lnTo>
                        <a:pt x="1487" y="744"/>
                      </a:lnTo>
                      <a:lnTo>
                        <a:pt x="1484" y="820"/>
                      </a:lnTo>
                      <a:lnTo>
                        <a:pt x="1472" y="894"/>
                      </a:lnTo>
                      <a:lnTo>
                        <a:pt x="1455" y="965"/>
                      </a:lnTo>
                      <a:lnTo>
                        <a:pt x="1428" y="1033"/>
                      </a:lnTo>
                      <a:lnTo>
                        <a:pt x="1397" y="1099"/>
                      </a:lnTo>
                      <a:lnTo>
                        <a:pt x="1360" y="1159"/>
                      </a:lnTo>
                      <a:lnTo>
                        <a:pt x="1318" y="1216"/>
                      </a:lnTo>
                      <a:lnTo>
                        <a:pt x="1269" y="1269"/>
                      </a:lnTo>
                      <a:lnTo>
                        <a:pt x="1216" y="1318"/>
                      </a:lnTo>
                      <a:lnTo>
                        <a:pt x="1159" y="1361"/>
                      </a:lnTo>
                      <a:lnTo>
                        <a:pt x="1098" y="1398"/>
                      </a:lnTo>
                      <a:lnTo>
                        <a:pt x="1033" y="1431"/>
                      </a:lnTo>
                      <a:lnTo>
                        <a:pt x="965" y="1456"/>
                      </a:lnTo>
                      <a:lnTo>
                        <a:pt x="893" y="1474"/>
                      </a:lnTo>
                      <a:lnTo>
                        <a:pt x="820" y="1486"/>
                      </a:lnTo>
                      <a:lnTo>
                        <a:pt x="744" y="1489"/>
                      </a:lnTo>
                      <a:lnTo>
                        <a:pt x="669" y="1486"/>
                      </a:lnTo>
                      <a:lnTo>
                        <a:pt x="596" y="1474"/>
                      </a:lnTo>
                      <a:lnTo>
                        <a:pt x="524" y="1456"/>
                      </a:lnTo>
                      <a:lnTo>
                        <a:pt x="456" y="1431"/>
                      </a:lnTo>
                      <a:lnTo>
                        <a:pt x="392" y="1398"/>
                      </a:lnTo>
                      <a:lnTo>
                        <a:pt x="329" y="1361"/>
                      </a:lnTo>
                      <a:lnTo>
                        <a:pt x="273" y="1318"/>
                      </a:lnTo>
                      <a:lnTo>
                        <a:pt x="219" y="1269"/>
                      </a:lnTo>
                      <a:lnTo>
                        <a:pt x="172" y="1216"/>
                      </a:lnTo>
                      <a:lnTo>
                        <a:pt x="129" y="1159"/>
                      </a:lnTo>
                      <a:lnTo>
                        <a:pt x="91" y="1099"/>
                      </a:lnTo>
                      <a:lnTo>
                        <a:pt x="60" y="1033"/>
                      </a:lnTo>
                      <a:lnTo>
                        <a:pt x="33" y="965"/>
                      </a:lnTo>
                      <a:lnTo>
                        <a:pt x="15" y="894"/>
                      </a:lnTo>
                      <a:lnTo>
                        <a:pt x="5" y="820"/>
                      </a:lnTo>
                      <a:lnTo>
                        <a:pt x="0" y="744"/>
                      </a:lnTo>
                      <a:lnTo>
                        <a:pt x="5" y="668"/>
                      </a:lnTo>
                      <a:lnTo>
                        <a:pt x="15" y="595"/>
                      </a:lnTo>
                      <a:lnTo>
                        <a:pt x="33" y="523"/>
                      </a:lnTo>
                      <a:lnTo>
                        <a:pt x="60" y="456"/>
                      </a:lnTo>
                      <a:lnTo>
                        <a:pt x="91" y="389"/>
                      </a:lnTo>
                      <a:lnTo>
                        <a:pt x="129" y="328"/>
                      </a:lnTo>
                      <a:lnTo>
                        <a:pt x="172" y="271"/>
                      </a:lnTo>
                      <a:lnTo>
                        <a:pt x="219" y="218"/>
                      </a:lnTo>
                      <a:lnTo>
                        <a:pt x="273" y="169"/>
                      </a:lnTo>
                      <a:lnTo>
                        <a:pt x="329" y="127"/>
                      </a:lnTo>
                      <a:lnTo>
                        <a:pt x="392" y="90"/>
                      </a:lnTo>
                      <a:lnTo>
                        <a:pt x="456" y="59"/>
                      </a:lnTo>
                      <a:lnTo>
                        <a:pt x="524" y="32"/>
                      </a:lnTo>
                      <a:lnTo>
                        <a:pt x="596" y="15"/>
                      </a:lnTo>
                      <a:lnTo>
                        <a:pt x="669" y="3"/>
                      </a:lnTo>
                      <a:lnTo>
                        <a:pt x="744" y="0"/>
                      </a:lnTo>
                      <a:close/>
                    </a:path>
                  </a:pathLst>
                </a:custGeom>
                <a:solidFill>
                  <a:schemeClr val="tx1"/>
                </a:solidFill>
                <a:ln w="9525">
                  <a:solidFill>
                    <a:schemeClr val="tx1"/>
                  </a:solidFill>
                  <a:round/>
                  <a:headEnd/>
                  <a:tailEnd/>
                </a:ln>
              </p:spPr>
              <p:txBody>
                <a:bodyPr/>
                <a:lstStyle/>
                <a:p>
                  <a:endParaRPr lang="el-GR"/>
                </a:p>
              </p:txBody>
            </p:sp>
            <p:sp>
              <p:nvSpPr>
                <p:cNvPr id="51405" name="Freeform 47"/>
                <p:cNvSpPr>
                  <a:spLocks/>
                </p:cNvSpPr>
                <p:nvPr/>
              </p:nvSpPr>
              <p:spPr bwMode="auto">
                <a:xfrm>
                  <a:off x="318" y="1836"/>
                  <a:ext cx="5123" cy="2011"/>
                </a:xfrm>
                <a:custGeom>
                  <a:avLst/>
                  <a:gdLst>
                    <a:gd name="T0" fmla="*/ 0 w 10246"/>
                    <a:gd name="T1" fmla="*/ 0 h 4023"/>
                    <a:gd name="T2" fmla="*/ 183 w 10246"/>
                    <a:gd name="T3" fmla="*/ 608 h 4023"/>
                    <a:gd name="T4" fmla="*/ 2379 w 10246"/>
                    <a:gd name="T5" fmla="*/ 608 h 4023"/>
                    <a:gd name="T6" fmla="*/ 2562 w 10246"/>
                    <a:gd name="T7" fmla="*/ 0 h 4023"/>
                    <a:gd name="T8" fmla="*/ 2562 w 10246"/>
                    <a:gd name="T9" fmla="*/ 1005 h 4023"/>
                    <a:gd name="T10" fmla="*/ 2379 w 10246"/>
                    <a:gd name="T11" fmla="*/ 751 h 4023"/>
                    <a:gd name="T12" fmla="*/ 183 w 10246"/>
                    <a:gd name="T13" fmla="*/ 751 h 4023"/>
                    <a:gd name="T14" fmla="*/ 0 w 10246"/>
                    <a:gd name="T15" fmla="*/ 1005 h 4023"/>
                    <a:gd name="T16" fmla="*/ 0 w 10246"/>
                    <a:gd name="T17" fmla="*/ 0 h 40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46" h="4023">
                      <a:moveTo>
                        <a:pt x="0" y="0"/>
                      </a:moveTo>
                      <a:lnTo>
                        <a:pt x="731" y="2435"/>
                      </a:lnTo>
                      <a:lnTo>
                        <a:pt x="9514" y="2435"/>
                      </a:lnTo>
                      <a:lnTo>
                        <a:pt x="10246" y="0"/>
                      </a:lnTo>
                      <a:lnTo>
                        <a:pt x="10246" y="4023"/>
                      </a:lnTo>
                      <a:lnTo>
                        <a:pt x="9514" y="3004"/>
                      </a:lnTo>
                      <a:lnTo>
                        <a:pt x="731" y="3004"/>
                      </a:lnTo>
                      <a:lnTo>
                        <a:pt x="0" y="4023"/>
                      </a:lnTo>
                      <a:lnTo>
                        <a:pt x="0" y="0"/>
                      </a:lnTo>
                      <a:close/>
                    </a:path>
                  </a:pathLst>
                </a:custGeom>
                <a:solidFill>
                  <a:schemeClr val="tx1"/>
                </a:solidFill>
                <a:ln w="44450">
                  <a:solidFill>
                    <a:schemeClr val="tx1"/>
                  </a:solidFill>
                  <a:prstDash val="solid"/>
                  <a:round/>
                  <a:headEnd/>
                  <a:tailEnd/>
                </a:ln>
              </p:spPr>
              <p:txBody>
                <a:bodyPr/>
                <a:lstStyle/>
                <a:p>
                  <a:endParaRPr lang="el-GR"/>
                </a:p>
              </p:txBody>
            </p:sp>
          </p:grpSp>
        </p:grpSp>
        <p:sp>
          <p:nvSpPr>
            <p:cNvPr id="51210" name="Text Box 48"/>
            <p:cNvSpPr txBox="1">
              <a:spLocks noChangeArrowheads="1"/>
            </p:cNvSpPr>
            <p:nvPr/>
          </p:nvSpPr>
          <p:spPr bwMode="auto">
            <a:xfrm>
              <a:off x="1776" y="2352"/>
              <a:ext cx="1056"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2400">
                <a:latin typeface="Times New Roman" pitchFamily="18" charset="0"/>
                <a:cs typeface="Arial" charset="0"/>
              </a:endParaRPr>
            </a:p>
          </p:txBody>
        </p:sp>
        <p:sp>
          <p:nvSpPr>
            <p:cNvPr id="51211" name="Text Box 49"/>
            <p:cNvSpPr txBox="1">
              <a:spLocks noChangeArrowheads="1"/>
            </p:cNvSpPr>
            <p:nvPr/>
          </p:nvSpPr>
          <p:spPr bwMode="auto">
            <a:xfrm>
              <a:off x="1776" y="2400"/>
              <a:ext cx="1008"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2400">
                <a:latin typeface="Times New Roman" pitchFamily="18" charset="0"/>
                <a:cs typeface="Arial" charset="0"/>
              </a:endParaRPr>
            </a:p>
          </p:txBody>
        </p:sp>
        <p:grpSp>
          <p:nvGrpSpPr>
            <p:cNvPr id="51212" name="Group 50"/>
            <p:cNvGrpSpPr>
              <a:grpSpLocks/>
            </p:cNvGrpSpPr>
            <p:nvPr/>
          </p:nvGrpSpPr>
          <p:grpSpPr bwMode="auto">
            <a:xfrm>
              <a:off x="1541" y="2549"/>
              <a:ext cx="505" cy="752"/>
              <a:chOff x="1541" y="2549"/>
              <a:chExt cx="505" cy="752"/>
            </a:xfrm>
          </p:grpSpPr>
          <p:sp>
            <p:nvSpPr>
              <p:cNvPr id="51327" name="Freeform 51"/>
              <p:cNvSpPr>
                <a:spLocks/>
              </p:cNvSpPr>
              <p:nvPr/>
            </p:nvSpPr>
            <p:spPr bwMode="auto">
              <a:xfrm>
                <a:off x="1761" y="2924"/>
                <a:ext cx="201" cy="377"/>
              </a:xfrm>
              <a:custGeom>
                <a:avLst/>
                <a:gdLst>
                  <a:gd name="T0" fmla="*/ 17 w 2412"/>
                  <a:gd name="T1" fmla="*/ 31 h 4518"/>
                  <a:gd name="T2" fmla="*/ 14 w 2412"/>
                  <a:gd name="T3" fmla="*/ 27 h 4518"/>
                  <a:gd name="T4" fmla="*/ 15 w 2412"/>
                  <a:gd name="T5" fmla="*/ 0 h 4518"/>
                  <a:gd name="T6" fmla="*/ 2 w 2412"/>
                  <a:gd name="T7" fmla="*/ 0 h 4518"/>
                  <a:gd name="T8" fmla="*/ 4 w 2412"/>
                  <a:gd name="T9" fmla="*/ 27 h 4518"/>
                  <a:gd name="T10" fmla="*/ 0 w 2412"/>
                  <a:gd name="T11" fmla="*/ 31 h 4518"/>
                  <a:gd name="T12" fmla="*/ 17 w 2412"/>
                  <a:gd name="T13" fmla="*/ 31 h 4518"/>
                  <a:gd name="T14" fmla="*/ 17 w 2412"/>
                  <a:gd name="T15" fmla="*/ 31 h 45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2" h="4518">
                    <a:moveTo>
                      <a:pt x="2412" y="4518"/>
                    </a:moveTo>
                    <a:lnTo>
                      <a:pt x="1949" y="3928"/>
                    </a:lnTo>
                    <a:lnTo>
                      <a:pt x="2201" y="0"/>
                    </a:lnTo>
                    <a:lnTo>
                      <a:pt x="252" y="0"/>
                    </a:lnTo>
                    <a:lnTo>
                      <a:pt x="516" y="3928"/>
                    </a:lnTo>
                    <a:lnTo>
                      <a:pt x="0" y="4518"/>
                    </a:lnTo>
                    <a:lnTo>
                      <a:pt x="2412" y="4518"/>
                    </a:lnTo>
                    <a:close/>
                  </a:path>
                </a:pathLst>
              </a:custGeom>
              <a:solidFill>
                <a:srgbClr val="FF9900"/>
              </a:solidFill>
              <a:ln w="9525">
                <a:solidFill>
                  <a:srgbClr val="FF9900"/>
                </a:solidFill>
                <a:round/>
                <a:headEnd/>
                <a:tailEnd/>
              </a:ln>
            </p:spPr>
            <p:txBody>
              <a:bodyPr/>
              <a:lstStyle/>
              <a:p>
                <a:endParaRPr lang="el-GR"/>
              </a:p>
            </p:txBody>
          </p:sp>
          <p:sp>
            <p:nvSpPr>
              <p:cNvPr id="51328" name="Freeform 52"/>
              <p:cNvSpPr>
                <a:spLocks/>
              </p:cNvSpPr>
              <p:nvPr/>
            </p:nvSpPr>
            <p:spPr bwMode="auto">
              <a:xfrm>
                <a:off x="1642" y="3185"/>
                <a:ext cx="102" cy="109"/>
              </a:xfrm>
              <a:custGeom>
                <a:avLst/>
                <a:gdLst>
                  <a:gd name="T0" fmla="*/ 9 w 1222"/>
                  <a:gd name="T1" fmla="*/ 0 h 1305"/>
                  <a:gd name="T2" fmla="*/ 0 w 1222"/>
                  <a:gd name="T3" fmla="*/ 0 h 1305"/>
                  <a:gd name="T4" fmla="*/ 0 w 1222"/>
                  <a:gd name="T5" fmla="*/ 9 h 1305"/>
                  <a:gd name="T6" fmla="*/ 9 w 1222"/>
                  <a:gd name="T7" fmla="*/ 9 h 1305"/>
                  <a:gd name="T8" fmla="*/ 9 w 1222"/>
                  <a:gd name="T9" fmla="*/ 0 h 1305"/>
                  <a:gd name="T10" fmla="*/ 9 w 1222"/>
                  <a:gd name="T11" fmla="*/ 0 h 13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2" h="1305">
                    <a:moveTo>
                      <a:pt x="1222" y="0"/>
                    </a:moveTo>
                    <a:lnTo>
                      <a:pt x="0" y="0"/>
                    </a:lnTo>
                    <a:lnTo>
                      <a:pt x="0" y="1305"/>
                    </a:lnTo>
                    <a:lnTo>
                      <a:pt x="1222" y="1305"/>
                    </a:lnTo>
                    <a:lnTo>
                      <a:pt x="1222" y="0"/>
                    </a:lnTo>
                    <a:close/>
                  </a:path>
                </a:pathLst>
              </a:custGeom>
              <a:solidFill>
                <a:srgbClr val="FF9900"/>
              </a:solidFill>
              <a:ln w="9525">
                <a:solidFill>
                  <a:srgbClr val="FF9900"/>
                </a:solidFill>
                <a:round/>
                <a:headEnd/>
                <a:tailEnd/>
              </a:ln>
            </p:spPr>
            <p:txBody>
              <a:bodyPr/>
              <a:lstStyle/>
              <a:p>
                <a:endParaRPr lang="el-GR"/>
              </a:p>
            </p:txBody>
          </p:sp>
          <p:sp>
            <p:nvSpPr>
              <p:cNvPr id="51329" name="Freeform 53"/>
              <p:cNvSpPr>
                <a:spLocks/>
              </p:cNvSpPr>
              <p:nvPr/>
            </p:nvSpPr>
            <p:spPr bwMode="auto">
              <a:xfrm>
                <a:off x="1761" y="2924"/>
                <a:ext cx="201" cy="377"/>
              </a:xfrm>
              <a:custGeom>
                <a:avLst/>
                <a:gdLst>
                  <a:gd name="T0" fmla="*/ 17 w 2412"/>
                  <a:gd name="T1" fmla="*/ 31 h 4518"/>
                  <a:gd name="T2" fmla="*/ 14 w 2412"/>
                  <a:gd name="T3" fmla="*/ 27 h 4518"/>
                  <a:gd name="T4" fmla="*/ 15 w 2412"/>
                  <a:gd name="T5" fmla="*/ 0 h 4518"/>
                  <a:gd name="T6" fmla="*/ 2 w 2412"/>
                  <a:gd name="T7" fmla="*/ 0 h 4518"/>
                  <a:gd name="T8" fmla="*/ 4 w 2412"/>
                  <a:gd name="T9" fmla="*/ 27 h 4518"/>
                  <a:gd name="T10" fmla="*/ 0 w 2412"/>
                  <a:gd name="T11" fmla="*/ 31 h 4518"/>
                  <a:gd name="T12" fmla="*/ 17 w 2412"/>
                  <a:gd name="T13" fmla="*/ 31 h 4518"/>
                  <a:gd name="T14" fmla="*/ 17 w 2412"/>
                  <a:gd name="T15" fmla="*/ 31 h 45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2" h="4518">
                    <a:moveTo>
                      <a:pt x="2412" y="4518"/>
                    </a:moveTo>
                    <a:lnTo>
                      <a:pt x="1949" y="3928"/>
                    </a:lnTo>
                    <a:lnTo>
                      <a:pt x="2201" y="0"/>
                    </a:lnTo>
                    <a:lnTo>
                      <a:pt x="252" y="0"/>
                    </a:lnTo>
                    <a:lnTo>
                      <a:pt x="516" y="3928"/>
                    </a:lnTo>
                    <a:lnTo>
                      <a:pt x="0" y="4518"/>
                    </a:lnTo>
                    <a:lnTo>
                      <a:pt x="2412" y="4518"/>
                    </a:lnTo>
                    <a:close/>
                  </a:path>
                </a:pathLst>
              </a:custGeom>
              <a:solidFill>
                <a:srgbClr val="FF9900"/>
              </a:solidFill>
              <a:ln w="1588">
                <a:solidFill>
                  <a:srgbClr val="FF9900"/>
                </a:solidFill>
                <a:prstDash val="solid"/>
                <a:round/>
                <a:headEnd/>
                <a:tailEnd/>
              </a:ln>
            </p:spPr>
            <p:txBody>
              <a:bodyPr/>
              <a:lstStyle/>
              <a:p>
                <a:endParaRPr lang="el-GR"/>
              </a:p>
            </p:txBody>
          </p:sp>
          <p:sp>
            <p:nvSpPr>
              <p:cNvPr id="51330" name="Freeform 54"/>
              <p:cNvSpPr>
                <a:spLocks/>
              </p:cNvSpPr>
              <p:nvPr/>
            </p:nvSpPr>
            <p:spPr bwMode="auto">
              <a:xfrm>
                <a:off x="1642" y="3185"/>
                <a:ext cx="102" cy="109"/>
              </a:xfrm>
              <a:custGeom>
                <a:avLst/>
                <a:gdLst>
                  <a:gd name="T0" fmla="*/ 9 w 1222"/>
                  <a:gd name="T1" fmla="*/ 0 h 1305"/>
                  <a:gd name="T2" fmla="*/ 0 w 1222"/>
                  <a:gd name="T3" fmla="*/ 0 h 1305"/>
                  <a:gd name="T4" fmla="*/ 0 w 1222"/>
                  <a:gd name="T5" fmla="*/ 9 h 1305"/>
                  <a:gd name="T6" fmla="*/ 9 w 1222"/>
                  <a:gd name="T7" fmla="*/ 9 h 1305"/>
                  <a:gd name="T8" fmla="*/ 9 w 1222"/>
                  <a:gd name="T9" fmla="*/ 0 h 1305"/>
                  <a:gd name="T10" fmla="*/ 9 w 1222"/>
                  <a:gd name="T11" fmla="*/ 0 h 13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2" h="1305">
                    <a:moveTo>
                      <a:pt x="1222" y="0"/>
                    </a:moveTo>
                    <a:lnTo>
                      <a:pt x="0" y="0"/>
                    </a:lnTo>
                    <a:lnTo>
                      <a:pt x="0" y="1305"/>
                    </a:lnTo>
                    <a:lnTo>
                      <a:pt x="1222" y="1305"/>
                    </a:lnTo>
                    <a:lnTo>
                      <a:pt x="1222" y="0"/>
                    </a:lnTo>
                    <a:close/>
                  </a:path>
                </a:pathLst>
              </a:custGeom>
              <a:solidFill>
                <a:srgbClr val="FF9900"/>
              </a:solidFill>
              <a:ln w="1588">
                <a:solidFill>
                  <a:srgbClr val="FF9900"/>
                </a:solidFill>
                <a:prstDash val="solid"/>
                <a:round/>
                <a:headEnd/>
                <a:tailEnd/>
              </a:ln>
            </p:spPr>
            <p:txBody>
              <a:bodyPr/>
              <a:lstStyle/>
              <a:p>
                <a:endParaRPr lang="el-GR"/>
              </a:p>
            </p:txBody>
          </p:sp>
          <p:sp>
            <p:nvSpPr>
              <p:cNvPr id="51331" name="Freeform 55"/>
              <p:cNvSpPr>
                <a:spLocks/>
              </p:cNvSpPr>
              <p:nvPr/>
            </p:nvSpPr>
            <p:spPr bwMode="auto">
              <a:xfrm>
                <a:off x="1729" y="2682"/>
                <a:ext cx="314" cy="323"/>
              </a:xfrm>
              <a:custGeom>
                <a:avLst/>
                <a:gdLst>
                  <a:gd name="T0" fmla="*/ 18 w 3762"/>
                  <a:gd name="T1" fmla="*/ 20 h 3875"/>
                  <a:gd name="T2" fmla="*/ 18 w 3762"/>
                  <a:gd name="T3" fmla="*/ 11 h 3875"/>
                  <a:gd name="T4" fmla="*/ 19 w 3762"/>
                  <a:gd name="T5" fmla="*/ 7 h 3875"/>
                  <a:gd name="T6" fmla="*/ 22 w 3762"/>
                  <a:gd name="T7" fmla="*/ 20 h 3875"/>
                  <a:gd name="T8" fmla="*/ 22 w 3762"/>
                  <a:gd name="T9" fmla="*/ 27 h 3875"/>
                  <a:gd name="T10" fmla="*/ 22 w 3762"/>
                  <a:gd name="T11" fmla="*/ 27 h 3875"/>
                  <a:gd name="T12" fmla="*/ 22 w 3762"/>
                  <a:gd name="T13" fmla="*/ 27 h 3875"/>
                  <a:gd name="T14" fmla="*/ 23 w 3762"/>
                  <a:gd name="T15" fmla="*/ 27 h 3875"/>
                  <a:gd name="T16" fmla="*/ 23 w 3762"/>
                  <a:gd name="T17" fmla="*/ 27 h 3875"/>
                  <a:gd name="T18" fmla="*/ 23 w 3762"/>
                  <a:gd name="T19" fmla="*/ 26 h 3875"/>
                  <a:gd name="T20" fmla="*/ 24 w 3762"/>
                  <a:gd name="T21" fmla="*/ 26 h 3875"/>
                  <a:gd name="T22" fmla="*/ 24 w 3762"/>
                  <a:gd name="T23" fmla="*/ 26 h 3875"/>
                  <a:gd name="T24" fmla="*/ 24 w 3762"/>
                  <a:gd name="T25" fmla="*/ 25 h 3875"/>
                  <a:gd name="T26" fmla="*/ 25 w 3762"/>
                  <a:gd name="T27" fmla="*/ 25 h 3875"/>
                  <a:gd name="T28" fmla="*/ 25 w 3762"/>
                  <a:gd name="T29" fmla="*/ 24 h 3875"/>
                  <a:gd name="T30" fmla="*/ 25 w 3762"/>
                  <a:gd name="T31" fmla="*/ 24 h 3875"/>
                  <a:gd name="T32" fmla="*/ 26 w 3762"/>
                  <a:gd name="T33" fmla="*/ 23 h 3875"/>
                  <a:gd name="T34" fmla="*/ 26 w 3762"/>
                  <a:gd name="T35" fmla="*/ 23 h 3875"/>
                  <a:gd name="T36" fmla="*/ 26 w 3762"/>
                  <a:gd name="T37" fmla="*/ 22 h 3875"/>
                  <a:gd name="T38" fmla="*/ 26 w 3762"/>
                  <a:gd name="T39" fmla="*/ 22 h 3875"/>
                  <a:gd name="T40" fmla="*/ 26 w 3762"/>
                  <a:gd name="T41" fmla="*/ 21 h 3875"/>
                  <a:gd name="T42" fmla="*/ 26 w 3762"/>
                  <a:gd name="T43" fmla="*/ 21 h 3875"/>
                  <a:gd name="T44" fmla="*/ 26 w 3762"/>
                  <a:gd name="T45" fmla="*/ 20 h 3875"/>
                  <a:gd name="T46" fmla="*/ 22 w 3762"/>
                  <a:gd name="T47" fmla="*/ 4 h 3875"/>
                  <a:gd name="T48" fmla="*/ 22 w 3762"/>
                  <a:gd name="T49" fmla="*/ 4 h 3875"/>
                  <a:gd name="T50" fmla="*/ 22 w 3762"/>
                  <a:gd name="T51" fmla="*/ 4 h 3875"/>
                  <a:gd name="T52" fmla="*/ 22 w 3762"/>
                  <a:gd name="T53" fmla="*/ 3 h 3875"/>
                  <a:gd name="T54" fmla="*/ 22 w 3762"/>
                  <a:gd name="T55" fmla="*/ 3 h 3875"/>
                  <a:gd name="T56" fmla="*/ 22 w 3762"/>
                  <a:gd name="T57" fmla="*/ 2 h 3875"/>
                  <a:gd name="T58" fmla="*/ 22 w 3762"/>
                  <a:gd name="T59" fmla="*/ 2 h 3875"/>
                  <a:gd name="T60" fmla="*/ 21 w 3762"/>
                  <a:gd name="T61" fmla="*/ 2 h 3875"/>
                  <a:gd name="T62" fmla="*/ 21 w 3762"/>
                  <a:gd name="T63" fmla="*/ 1 h 3875"/>
                  <a:gd name="T64" fmla="*/ 21 w 3762"/>
                  <a:gd name="T65" fmla="*/ 1 h 3875"/>
                  <a:gd name="T66" fmla="*/ 20 w 3762"/>
                  <a:gd name="T67" fmla="*/ 1 h 3875"/>
                  <a:gd name="T68" fmla="*/ 20 w 3762"/>
                  <a:gd name="T69" fmla="*/ 1 h 3875"/>
                  <a:gd name="T70" fmla="*/ 20 w 3762"/>
                  <a:gd name="T71" fmla="*/ 0 h 3875"/>
                  <a:gd name="T72" fmla="*/ 19 w 3762"/>
                  <a:gd name="T73" fmla="*/ 0 h 3875"/>
                  <a:gd name="T74" fmla="*/ 19 w 3762"/>
                  <a:gd name="T75" fmla="*/ 0 h 3875"/>
                  <a:gd name="T76" fmla="*/ 19 w 3762"/>
                  <a:gd name="T77" fmla="*/ 0 h 3875"/>
                  <a:gd name="T78" fmla="*/ 19 w 3762"/>
                  <a:gd name="T79" fmla="*/ 0 h 3875"/>
                  <a:gd name="T80" fmla="*/ 4 w 3762"/>
                  <a:gd name="T81" fmla="*/ 0 h 3875"/>
                  <a:gd name="T82" fmla="*/ 3 w 3762"/>
                  <a:gd name="T83" fmla="*/ 0 h 3875"/>
                  <a:gd name="T84" fmla="*/ 3 w 3762"/>
                  <a:gd name="T85" fmla="*/ 0 h 3875"/>
                  <a:gd name="T86" fmla="*/ 3 w 3762"/>
                  <a:gd name="T87" fmla="*/ 0 h 3875"/>
                  <a:gd name="T88" fmla="*/ 2 w 3762"/>
                  <a:gd name="T89" fmla="*/ 0 h 3875"/>
                  <a:gd name="T90" fmla="*/ 2 w 3762"/>
                  <a:gd name="T91" fmla="*/ 1 h 3875"/>
                  <a:gd name="T92" fmla="*/ 2 w 3762"/>
                  <a:gd name="T93" fmla="*/ 1 h 3875"/>
                  <a:gd name="T94" fmla="*/ 2 w 3762"/>
                  <a:gd name="T95" fmla="*/ 1 h 3875"/>
                  <a:gd name="T96" fmla="*/ 1 w 3762"/>
                  <a:gd name="T97" fmla="*/ 1 h 3875"/>
                  <a:gd name="T98" fmla="*/ 1 w 3762"/>
                  <a:gd name="T99" fmla="*/ 2 h 3875"/>
                  <a:gd name="T100" fmla="*/ 1 w 3762"/>
                  <a:gd name="T101" fmla="*/ 2 h 3875"/>
                  <a:gd name="T102" fmla="*/ 0 w 3762"/>
                  <a:gd name="T103" fmla="*/ 2 h 3875"/>
                  <a:gd name="T104" fmla="*/ 0 w 3762"/>
                  <a:gd name="T105" fmla="*/ 3 h 3875"/>
                  <a:gd name="T106" fmla="*/ 0 w 3762"/>
                  <a:gd name="T107" fmla="*/ 3 h 3875"/>
                  <a:gd name="T108" fmla="*/ 0 w 3762"/>
                  <a:gd name="T109" fmla="*/ 4 h 3875"/>
                  <a:gd name="T110" fmla="*/ 0 w 3762"/>
                  <a:gd name="T111" fmla="*/ 4 h 3875"/>
                  <a:gd name="T112" fmla="*/ 0 w 3762"/>
                  <a:gd name="T113" fmla="*/ 4 h 3875"/>
                  <a:gd name="T114" fmla="*/ 2 w 3762"/>
                  <a:gd name="T115" fmla="*/ 10 h 3875"/>
                  <a:gd name="T116" fmla="*/ 3 w 3762"/>
                  <a:gd name="T117" fmla="*/ 7 h 3875"/>
                  <a:gd name="T118" fmla="*/ 4 w 3762"/>
                  <a:gd name="T119" fmla="*/ 11 h 3875"/>
                  <a:gd name="T120" fmla="*/ 4 w 3762"/>
                  <a:gd name="T121" fmla="*/ 20 h 3875"/>
                  <a:gd name="T122" fmla="*/ 18 w 3762"/>
                  <a:gd name="T123" fmla="*/ 20 h 3875"/>
                  <a:gd name="T124" fmla="*/ 18 w 3762"/>
                  <a:gd name="T125" fmla="*/ 20 h 38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62" h="3875">
                    <a:moveTo>
                      <a:pt x="2581" y="2906"/>
                    </a:moveTo>
                    <a:lnTo>
                      <a:pt x="2581" y="1642"/>
                    </a:lnTo>
                    <a:lnTo>
                      <a:pt x="2750" y="968"/>
                    </a:lnTo>
                    <a:lnTo>
                      <a:pt x="3214" y="2906"/>
                    </a:lnTo>
                    <a:lnTo>
                      <a:pt x="3130" y="3875"/>
                    </a:lnTo>
                    <a:lnTo>
                      <a:pt x="3172" y="3875"/>
                    </a:lnTo>
                    <a:lnTo>
                      <a:pt x="3214" y="3875"/>
                    </a:lnTo>
                    <a:lnTo>
                      <a:pt x="3245" y="3875"/>
                    </a:lnTo>
                    <a:lnTo>
                      <a:pt x="3298" y="3832"/>
                    </a:lnTo>
                    <a:lnTo>
                      <a:pt x="3341" y="3801"/>
                    </a:lnTo>
                    <a:lnTo>
                      <a:pt x="3425" y="3758"/>
                    </a:lnTo>
                    <a:lnTo>
                      <a:pt x="3467" y="3706"/>
                    </a:lnTo>
                    <a:lnTo>
                      <a:pt x="3510" y="3632"/>
                    </a:lnTo>
                    <a:lnTo>
                      <a:pt x="3593" y="3590"/>
                    </a:lnTo>
                    <a:lnTo>
                      <a:pt x="3593" y="3495"/>
                    </a:lnTo>
                    <a:lnTo>
                      <a:pt x="3636" y="3421"/>
                    </a:lnTo>
                    <a:lnTo>
                      <a:pt x="3677" y="3327"/>
                    </a:lnTo>
                    <a:lnTo>
                      <a:pt x="3720" y="3243"/>
                    </a:lnTo>
                    <a:lnTo>
                      <a:pt x="3720" y="3211"/>
                    </a:lnTo>
                    <a:lnTo>
                      <a:pt x="3762" y="3117"/>
                    </a:lnTo>
                    <a:lnTo>
                      <a:pt x="3762" y="3032"/>
                    </a:lnTo>
                    <a:lnTo>
                      <a:pt x="3762" y="3000"/>
                    </a:lnTo>
                    <a:lnTo>
                      <a:pt x="3762" y="2906"/>
                    </a:lnTo>
                    <a:lnTo>
                      <a:pt x="3172" y="631"/>
                    </a:lnTo>
                    <a:lnTo>
                      <a:pt x="3172" y="589"/>
                    </a:lnTo>
                    <a:lnTo>
                      <a:pt x="3172" y="504"/>
                    </a:lnTo>
                    <a:lnTo>
                      <a:pt x="3172" y="463"/>
                    </a:lnTo>
                    <a:lnTo>
                      <a:pt x="3130" y="378"/>
                    </a:lnTo>
                    <a:lnTo>
                      <a:pt x="3130" y="337"/>
                    </a:lnTo>
                    <a:lnTo>
                      <a:pt x="3087" y="294"/>
                    </a:lnTo>
                    <a:lnTo>
                      <a:pt x="3035" y="252"/>
                    </a:lnTo>
                    <a:lnTo>
                      <a:pt x="3004" y="168"/>
                    </a:lnTo>
                    <a:lnTo>
                      <a:pt x="2961" y="126"/>
                    </a:lnTo>
                    <a:lnTo>
                      <a:pt x="2919" y="126"/>
                    </a:lnTo>
                    <a:lnTo>
                      <a:pt x="2877" y="83"/>
                    </a:lnTo>
                    <a:lnTo>
                      <a:pt x="2824" y="41"/>
                    </a:lnTo>
                    <a:lnTo>
                      <a:pt x="2792" y="0"/>
                    </a:lnTo>
                    <a:lnTo>
                      <a:pt x="2750" y="0"/>
                    </a:lnTo>
                    <a:lnTo>
                      <a:pt x="2709" y="0"/>
                    </a:lnTo>
                    <a:lnTo>
                      <a:pt x="2655" y="0"/>
                    </a:lnTo>
                    <a:lnTo>
                      <a:pt x="558" y="0"/>
                    </a:lnTo>
                    <a:lnTo>
                      <a:pt x="464" y="0"/>
                    </a:lnTo>
                    <a:lnTo>
                      <a:pt x="422" y="0"/>
                    </a:lnTo>
                    <a:lnTo>
                      <a:pt x="380" y="0"/>
                    </a:lnTo>
                    <a:lnTo>
                      <a:pt x="348" y="41"/>
                    </a:lnTo>
                    <a:lnTo>
                      <a:pt x="306" y="83"/>
                    </a:lnTo>
                    <a:lnTo>
                      <a:pt x="254" y="126"/>
                    </a:lnTo>
                    <a:lnTo>
                      <a:pt x="211" y="126"/>
                    </a:lnTo>
                    <a:lnTo>
                      <a:pt x="180" y="168"/>
                    </a:lnTo>
                    <a:lnTo>
                      <a:pt x="137" y="252"/>
                    </a:lnTo>
                    <a:lnTo>
                      <a:pt x="85" y="294"/>
                    </a:lnTo>
                    <a:lnTo>
                      <a:pt x="43" y="337"/>
                    </a:lnTo>
                    <a:lnTo>
                      <a:pt x="43" y="378"/>
                    </a:lnTo>
                    <a:lnTo>
                      <a:pt x="0" y="463"/>
                    </a:lnTo>
                    <a:lnTo>
                      <a:pt x="0" y="504"/>
                    </a:lnTo>
                    <a:lnTo>
                      <a:pt x="0" y="589"/>
                    </a:lnTo>
                    <a:lnTo>
                      <a:pt x="0" y="631"/>
                    </a:lnTo>
                    <a:lnTo>
                      <a:pt x="306" y="1431"/>
                    </a:lnTo>
                    <a:lnTo>
                      <a:pt x="422" y="968"/>
                    </a:lnTo>
                    <a:lnTo>
                      <a:pt x="632" y="1642"/>
                    </a:lnTo>
                    <a:lnTo>
                      <a:pt x="632" y="2906"/>
                    </a:lnTo>
                    <a:lnTo>
                      <a:pt x="2581" y="2906"/>
                    </a:lnTo>
                    <a:close/>
                  </a:path>
                </a:pathLst>
              </a:custGeom>
              <a:solidFill>
                <a:srgbClr val="FF9900"/>
              </a:solidFill>
              <a:ln w="9525">
                <a:solidFill>
                  <a:srgbClr val="FF9900"/>
                </a:solidFill>
                <a:round/>
                <a:headEnd/>
                <a:tailEnd/>
              </a:ln>
            </p:spPr>
            <p:txBody>
              <a:bodyPr/>
              <a:lstStyle/>
              <a:p>
                <a:endParaRPr lang="el-GR"/>
              </a:p>
            </p:txBody>
          </p:sp>
          <p:sp>
            <p:nvSpPr>
              <p:cNvPr id="51332" name="Freeform 56"/>
              <p:cNvSpPr>
                <a:spLocks/>
              </p:cNvSpPr>
              <p:nvPr/>
            </p:nvSpPr>
            <p:spPr bwMode="auto">
              <a:xfrm>
                <a:off x="1941" y="2815"/>
                <a:ext cx="3" cy="109"/>
              </a:xfrm>
              <a:custGeom>
                <a:avLst/>
                <a:gdLst>
                  <a:gd name="T0" fmla="*/ 0 w 41"/>
                  <a:gd name="T1" fmla="*/ 0 h 1307"/>
                  <a:gd name="T2" fmla="*/ 0 w 41"/>
                  <a:gd name="T3" fmla="*/ 9 h 1307"/>
                  <a:gd name="T4" fmla="*/ 0 w 41"/>
                  <a:gd name="T5" fmla="*/ 9 h 1307"/>
                  <a:gd name="T6" fmla="*/ 0 w 41"/>
                  <a:gd name="T7" fmla="*/ 0 h 1307"/>
                  <a:gd name="T8" fmla="*/ 0 w 41"/>
                  <a:gd name="T9" fmla="*/ 0 h 1307"/>
                  <a:gd name="T10" fmla="*/ 0 w 41"/>
                  <a:gd name="T11" fmla="*/ 0 h 1307"/>
                  <a:gd name="T12" fmla="*/ 0 w 41"/>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307">
                    <a:moveTo>
                      <a:pt x="0" y="43"/>
                    </a:moveTo>
                    <a:lnTo>
                      <a:pt x="0" y="1307"/>
                    </a:lnTo>
                    <a:lnTo>
                      <a:pt x="41" y="1307"/>
                    </a:lnTo>
                    <a:lnTo>
                      <a:pt x="41" y="43"/>
                    </a:lnTo>
                    <a:lnTo>
                      <a:pt x="41" y="0"/>
                    </a:lnTo>
                    <a:lnTo>
                      <a:pt x="0" y="43"/>
                    </a:lnTo>
                    <a:close/>
                  </a:path>
                </a:pathLst>
              </a:custGeom>
              <a:solidFill>
                <a:srgbClr val="FF9900"/>
              </a:solidFill>
              <a:ln w="9525">
                <a:solidFill>
                  <a:srgbClr val="FF9900"/>
                </a:solidFill>
                <a:round/>
                <a:headEnd/>
                <a:tailEnd/>
              </a:ln>
            </p:spPr>
            <p:txBody>
              <a:bodyPr/>
              <a:lstStyle/>
              <a:p>
                <a:endParaRPr lang="el-GR"/>
              </a:p>
            </p:txBody>
          </p:sp>
          <p:sp>
            <p:nvSpPr>
              <p:cNvPr id="51333" name="Freeform 57"/>
              <p:cNvSpPr>
                <a:spLocks/>
              </p:cNvSpPr>
              <p:nvPr/>
            </p:nvSpPr>
            <p:spPr bwMode="auto">
              <a:xfrm>
                <a:off x="1941" y="2759"/>
                <a:ext cx="18" cy="60"/>
              </a:xfrm>
              <a:custGeom>
                <a:avLst/>
                <a:gdLst>
                  <a:gd name="T0" fmla="*/ 2 w 210"/>
                  <a:gd name="T1" fmla="*/ 0 h 716"/>
                  <a:gd name="T2" fmla="*/ 0 w 210"/>
                  <a:gd name="T3" fmla="*/ 5 h 716"/>
                  <a:gd name="T4" fmla="*/ 0 w 210"/>
                  <a:gd name="T5" fmla="*/ 5 h 716"/>
                  <a:gd name="T6" fmla="*/ 2 w 210"/>
                  <a:gd name="T7" fmla="*/ 0 h 716"/>
                  <a:gd name="T8" fmla="*/ 2 w 210"/>
                  <a:gd name="T9" fmla="*/ 0 h 716"/>
                  <a:gd name="T10" fmla="*/ 2 w 210"/>
                  <a:gd name="T11" fmla="*/ 0 h 716"/>
                  <a:gd name="T12" fmla="*/ 2 w 210"/>
                  <a:gd name="T13" fmla="*/ 0 h 7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0" h="716">
                    <a:moveTo>
                      <a:pt x="210" y="42"/>
                    </a:moveTo>
                    <a:lnTo>
                      <a:pt x="0" y="716"/>
                    </a:lnTo>
                    <a:lnTo>
                      <a:pt x="41" y="716"/>
                    </a:lnTo>
                    <a:lnTo>
                      <a:pt x="210" y="42"/>
                    </a:lnTo>
                    <a:lnTo>
                      <a:pt x="210" y="0"/>
                    </a:lnTo>
                    <a:lnTo>
                      <a:pt x="210" y="42"/>
                    </a:lnTo>
                    <a:close/>
                  </a:path>
                </a:pathLst>
              </a:custGeom>
              <a:solidFill>
                <a:srgbClr val="FF9900"/>
              </a:solidFill>
              <a:ln w="9525">
                <a:solidFill>
                  <a:srgbClr val="FF9900"/>
                </a:solidFill>
                <a:round/>
                <a:headEnd/>
                <a:tailEnd/>
              </a:ln>
            </p:spPr>
            <p:txBody>
              <a:bodyPr/>
              <a:lstStyle/>
              <a:p>
                <a:endParaRPr lang="el-GR"/>
              </a:p>
            </p:txBody>
          </p:sp>
          <p:sp>
            <p:nvSpPr>
              <p:cNvPr id="51334" name="Freeform 58"/>
              <p:cNvSpPr>
                <a:spLocks/>
              </p:cNvSpPr>
              <p:nvPr/>
            </p:nvSpPr>
            <p:spPr bwMode="auto">
              <a:xfrm>
                <a:off x="1959" y="2763"/>
                <a:ext cx="41" cy="165"/>
              </a:xfrm>
              <a:custGeom>
                <a:avLst/>
                <a:gdLst>
                  <a:gd name="T0" fmla="*/ 3 w 495"/>
                  <a:gd name="T1" fmla="*/ 14 h 1980"/>
                  <a:gd name="T2" fmla="*/ 0 w 495"/>
                  <a:gd name="T3" fmla="*/ 0 h 1980"/>
                  <a:gd name="T4" fmla="*/ 3 w 495"/>
                  <a:gd name="T5" fmla="*/ 14 h 1980"/>
                  <a:gd name="T6" fmla="*/ 3 w 495"/>
                  <a:gd name="T7" fmla="*/ 14 h 1980"/>
                  <a:gd name="T8" fmla="*/ 3 w 495"/>
                  <a:gd name="T9" fmla="*/ 14 h 1980"/>
                  <a:gd name="T10" fmla="*/ 3 w 495"/>
                  <a:gd name="T11" fmla="*/ 14 h 1980"/>
                  <a:gd name="T12" fmla="*/ 3 w 495"/>
                  <a:gd name="T13" fmla="*/ 14 h 19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5" h="1980">
                    <a:moveTo>
                      <a:pt x="495" y="1938"/>
                    </a:moveTo>
                    <a:lnTo>
                      <a:pt x="0" y="0"/>
                    </a:lnTo>
                    <a:lnTo>
                      <a:pt x="464" y="1938"/>
                    </a:lnTo>
                    <a:lnTo>
                      <a:pt x="464" y="1980"/>
                    </a:lnTo>
                    <a:lnTo>
                      <a:pt x="464" y="1938"/>
                    </a:lnTo>
                    <a:lnTo>
                      <a:pt x="495" y="1938"/>
                    </a:lnTo>
                    <a:close/>
                  </a:path>
                </a:pathLst>
              </a:custGeom>
              <a:solidFill>
                <a:srgbClr val="FF9900"/>
              </a:solidFill>
              <a:ln w="9525">
                <a:solidFill>
                  <a:srgbClr val="FF9900"/>
                </a:solidFill>
                <a:round/>
                <a:headEnd/>
                <a:tailEnd/>
              </a:ln>
            </p:spPr>
            <p:txBody>
              <a:bodyPr/>
              <a:lstStyle/>
              <a:p>
                <a:endParaRPr lang="el-GR"/>
              </a:p>
            </p:txBody>
          </p:sp>
          <p:sp>
            <p:nvSpPr>
              <p:cNvPr id="51335" name="Freeform 59"/>
              <p:cNvSpPr>
                <a:spLocks/>
              </p:cNvSpPr>
              <p:nvPr/>
            </p:nvSpPr>
            <p:spPr bwMode="auto">
              <a:xfrm>
                <a:off x="1990" y="2924"/>
                <a:ext cx="10" cy="85"/>
              </a:xfrm>
              <a:custGeom>
                <a:avLst/>
                <a:gdLst>
                  <a:gd name="T0" fmla="*/ 0 w 115"/>
                  <a:gd name="T1" fmla="*/ 7 h 1011"/>
                  <a:gd name="T2" fmla="*/ 0 w 115"/>
                  <a:gd name="T3" fmla="*/ 7 h 1011"/>
                  <a:gd name="T4" fmla="*/ 1 w 115"/>
                  <a:gd name="T5" fmla="*/ 0 h 1011"/>
                  <a:gd name="T6" fmla="*/ 1 w 115"/>
                  <a:gd name="T7" fmla="*/ 0 h 1011"/>
                  <a:gd name="T8" fmla="*/ 0 w 115"/>
                  <a:gd name="T9" fmla="*/ 7 h 1011"/>
                  <a:gd name="T10" fmla="*/ 0 w 115"/>
                  <a:gd name="T11" fmla="*/ 7 h 1011"/>
                  <a:gd name="T12" fmla="*/ 0 w 115"/>
                  <a:gd name="T13" fmla="*/ 7 h 1011"/>
                  <a:gd name="T14" fmla="*/ 0 w 115"/>
                  <a:gd name="T15" fmla="*/ 7 h 1011"/>
                  <a:gd name="T16" fmla="*/ 0 w 115"/>
                  <a:gd name="T17" fmla="*/ 7 h 1011"/>
                  <a:gd name="T18" fmla="*/ 0 w 115"/>
                  <a:gd name="T19" fmla="*/ 7 h 1011"/>
                  <a:gd name="T20" fmla="*/ 0 w 115"/>
                  <a:gd name="T21" fmla="*/ 7 h 1011"/>
                  <a:gd name="T22" fmla="*/ 0 w 115"/>
                  <a:gd name="T23" fmla="*/ 7 h 10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1011">
                    <a:moveTo>
                      <a:pt x="0" y="969"/>
                    </a:moveTo>
                    <a:lnTo>
                      <a:pt x="42" y="969"/>
                    </a:lnTo>
                    <a:lnTo>
                      <a:pt x="115" y="0"/>
                    </a:lnTo>
                    <a:lnTo>
                      <a:pt x="84" y="0"/>
                    </a:lnTo>
                    <a:lnTo>
                      <a:pt x="0" y="969"/>
                    </a:lnTo>
                    <a:lnTo>
                      <a:pt x="0" y="1011"/>
                    </a:lnTo>
                    <a:lnTo>
                      <a:pt x="0" y="969"/>
                    </a:lnTo>
                    <a:lnTo>
                      <a:pt x="0" y="1011"/>
                    </a:lnTo>
                    <a:lnTo>
                      <a:pt x="42" y="1011"/>
                    </a:lnTo>
                    <a:lnTo>
                      <a:pt x="42" y="969"/>
                    </a:lnTo>
                    <a:lnTo>
                      <a:pt x="0" y="969"/>
                    </a:lnTo>
                    <a:close/>
                  </a:path>
                </a:pathLst>
              </a:custGeom>
              <a:solidFill>
                <a:srgbClr val="FF9900"/>
              </a:solidFill>
              <a:ln w="9525">
                <a:solidFill>
                  <a:srgbClr val="FF9900"/>
                </a:solidFill>
                <a:round/>
                <a:headEnd/>
                <a:tailEnd/>
              </a:ln>
            </p:spPr>
            <p:txBody>
              <a:bodyPr/>
              <a:lstStyle/>
              <a:p>
                <a:endParaRPr lang="el-GR"/>
              </a:p>
            </p:txBody>
          </p:sp>
          <p:sp>
            <p:nvSpPr>
              <p:cNvPr id="51336" name="Freeform 60"/>
              <p:cNvSpPr>
                <a:spLocks/>
              </p:cNvSpPr>
              <p:nvPr/>
            </p:nvSpPr>
            <p:spPr bwMode="auto">
              <a:xfrm>
                <a:off x="1990" y="2924"/>
                <a:ext cx="56" cy="85"/>
              </a:xfrm>
              <a:custGeom>
                <a:avLst/>
                <a:gdLst>
                  <a:gd name="T0" fmla="*/ 4 w 675"/>
                  <a:gd name="T1" fmla="*/ 0 h 1011"/>
                  <a:gd name="T2" fmla="*/ 4 w 675"/>
                  <a:gd name="T3" fmla="*/ 0 h 1011"/>
                  <a:gd name="T4" fmla="*/ 4 w 675"/>
                  <a:gd name="T5" fmla="*/ 1 h 1011"/>
                  <a:gd name="T6" fmla="*/ 4 w 675"/>
                  <a:gd name="T7" fmla="*/ 1 h 1011"/>
                  <a:gd name="T8" fmla="*/ 4 w 675"/>
                  <a:gd name="T9" fmla="*/ 1 h 1011"/>
                  <a:gd name="T10" fmla="*/ 4 w 675"/>
                  <a:gd name="T11" fmla="*/ 2 h 1011"/>
                  <a:gd name="T12" fmla="*/ 4 w 675"/>
                  <a:gd name="T13" fmla="*/ 2 h 1011"/>
                  <a:gd name="T14" fmla="*/ 4 w 675"/>
                  <a:gd name="T15" fmla="*/ 2 h 1011"/>
                  <a:gd name="T16" fmla="*/ 4 w 675"/>
                  <a:gd name="T17" fmla="*/ 2 h 1011"/>
                  <a:gd name="T18" fmla="*/ 4 w 675"/>
                  <a:gd name="T19" fmla="*/ 3 h 1011"/>
                  <a:gd name="T20" fmla="*/ 4 w 675"/>
                  <a:gd name="T21" fmla="*/ 3 h 1011"/>
                  <a:gd name="T22" fmla="*/ 3 w 675"/>
                  <a:gd name="T23" fmla="*/ 3 h 1011"/>
                  <a:gd name="T24" fmla="*/ 3 w 675"/>
                  <a:gd name="T25" fmla="*/ 4 h 1011"/>
                  <a:gd name="T26" fmla="*/ 3 w 675"/>
                  <a:gd name="T27" fmla="*/ 4 h 1011"/>
                  <a:gd name="T28" fmla="*/ 3 w 675"/>
                  <a:gd name="T29" fmla="*/ 4 h 1011"/>
                  <a:gd name="T30" fmla="*/ 3 w 675"/>
                  <a:gd name="T31" fmla="*/ 4 h 1011"/>
                  <a:gd name="T32" fmla="*/ 3 w 675"/>
                  <a:gd name="T33" fmla="*/ 4 h 1011"/>
                  <a:gd name="T34" fmla="*/ 3 w 675"/>
                  <a:gd name="T35" fmla="*/ 5 h 1011"/>
                  <a:gd name="T36" fmla="*/ 3 w 675"/>
                  <a:gd name="T37" fmla="*/ 5 h 1011"/>
                  <a:gd name="T38" fmla="*/ 3 w 675"/>
                  <a:gd name="T39" fmla="*/ 5 h 1011"/>
                  <a:gd name="T40" fmla="*/ 2 w 675"/>
                  <a:gd name="T41" fmla="*/ 6 h 1011"/>
                  <a:gd name="T42" fmla="*/ 2 w 675"/>
                  <a:gd name="T43" fmla="*/ 6 h 1011"/>
                  <a:gd name="T44" fmla="*/ 2 w 675"/>
                  <a:gd name="T45" fmla="*/ 6 h 1011"/>
                  <a:gd name="T46" fmla="*/ 2 w 675"/>
                  <a:gd name="T47" fmla="*/ 6 h 1011"/>
                  <a:gd name="T48" fmla="*/ 1 w 675"/>
                  <a:gd name="T49" fmla="*/ 6 h 1011"/>
                  <a:gd name="T50" fmla="*/ 1 w 675"/>
                  <a:gd name="T51" fmla="*/ 6 h 1011"/>
                  <a:gd name="T52" fmla="*/ 1 w 675"/>
                  <a:gd name="T53" fmla="*/ 7 h 1011"/>
                  <a:gd name="T54" fmla="*/ 1 w 675"/>
                  <a:gd name="T55" fmla="*/ 7 h 1011"/>
                  <a:gd name="T56" fmla="*/ 1 w 675"/>
                  <a:gd name="T57" fmla="*/ 7 h 1011"/>
                  <a:gd name="T58" fmla="*/ 0 w 675"/>
                  <a:gd name="T59" fmla="*/ 7 h 1011"/>
                  <a:gd name="T60" fmla="*/ 0 w 675"/>
                  <a:gd name="T61" fmla="*/ 7 h 1011"/>
                  <a:gd name="T62" fmla="*/ 0 w 675"/>
                  <a:gd name="T63" fmla="*/ 7 h 1011"/>
                  <a:gd name="T64" fmla="*/ 0 w 675"/>
                  <a:gd name="T65" fmla="*/ 7 h 1011"/>
                  <a:gd name="T66" fmla="*/ 1 w 675"/>
                  <a:gd name="T67" fmla="*/ 7 h 1011"/>
                  <a:gd name="T68" fmla="*/ 1 w 675"/>
                  <a:gd name="T69" fmla="*/ 7 h 1011"/>
                  <a:gd name="T70" fmla="*/ 1 w 675"/>
                  <a:gd name="T71" fmla="*/ 7 h 1011"/>
                  <a:gd name="T72" fmla="*/ 1 w 675"/>
                  <a:gd name="T73" fmla="*/ 7 h 1011"/>
                  <a:gd name="T74" fmla="*/ 2 w 675"/>
                  <a:gd name="T75" fmla="*/ 7 h 1011"/>
                  <a:gd name="T76" fmla="*/ 2 w 675"/>
                  <a:gd name="T77" fmla="*/ 6 h 1011"/>
                  <a:gd name="T78" fmla="*/ 2 w 675"/>
                  <a:gd name="T79" fmla="*/ 6 h 1011"/>
                  <a:gd name="T80" fmla="*/ 3 w 675"/>
                  <a:gd name="T81" fmla="*/ 6 h 1011"/>
                  <a:gd name="T82" fmla="*/ 3 w 675"/>
                  <a:gd name="T83" fmla="*/ 5 h 1011"/>
                  <a:gd name="T84" fmla="*/ 3 w 675"/>
                  <a:gd name="T85" fmla="*/ 5 h 1011"/>
                  <a:gd name="T86" fmla="*/ 3 w 675"/>
                  <a:gd name="T87" fmla="*/ 4 h 1011"/>
                  <a:gd name="T88" fmla="*/ 3 w 675"/>
                  <a:gd name="T89" fmla="*/ 4 h 1011"/>
                  <a:gd name="T90" fmla="*/ 3 w 675"/>
                  <a:gd name="T91" fmla="*/ 4 h 1011"/>
                  <a:gd name="T92" fmla="*/ 4 w 675"/>
                  <a:gd name="T93" fmla="*/ 4 h 1011"/>
                  <a:gd name="T94" fmla="*/ 4 w 675"/>
                  <a:gd name="T95" fmla="*/ 3 h 1011"/>
                  <a:gd name="T96" fmla="*/ 4 w 675"/>
                  <a:gd name="T97" fmla="*/ 3 h 1011"/>
                  <a:gd name="T98" fmla="*/ 4 w 675"/>
                  <a:gd name="T99" fmla="*/ 3 h 1011"/>
                  <a:gd name="T100" fmla="*/ 4 w 675"/>
                  <a:gd name="T101" fmla="*/ 3 h 1011"/>
                  <a:gd name="T102" fmla="*/ 4 w 675"/>
                  <a:gd name="T103" fmla="*/ 2 h 1011"/>
                  <a:gd name="T104" fmla="*/ 4 w 675"/>
                  <a:gd name="T105" fmla="*/ 2 h 1011"/>
                  <a:gd name="T106" fmla="*/ 4 w 675"/>
                  <a:gd name="T107" fmla="*/ 2 h 1011"/>
                  <a:gd name="T108" fmla="*/ 4 w 675"/>
                  <a:gd name="T109" fmla="*/ 2 h 1011"/>
                  <a:gd name="T110" fmla="*/ 4 w 675"/>
                  <a:gd name="T111" fmla="*/ 1 h 1011"/>
                  <a:gd name="T112" fmla="*/ 5 w 675"/>
                  <a:gd name="T113" fmla="*/ 1 h 1011"/>
                  <a:gd name="T114" fmla="*/ 5 w 675"/>
                  <a:gd name="T115" fmla="*/ 1 h 1011"/>
                  <a:gd name="T116" fmla="*/ 5 w 675"/>
                  <a:gd name="T117" fmla="*/ 0 h 1011"/>
                  <a:gd name="T118" fmla="*/ 5 w 675"/>
                  <a:gd name="T119" fmla="*/ 0 h 1011"/>
                  <a:gd name="T120" fmla="*/ 4 w 675"/>
                  <a:gd name="T121" fmla="*/ 0 h 1011"/>
                  <a:gd name="T122" fmla="*/ 4 w 675"/>
                  <a:gd name="T123" fmla="*/ 0 h 10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5" h="1011">
                    <a:moveTo>
                      <a:pt x="632" y="0"/>
                    </a:moveTo>
                    <a:lnTo>
                      <a:pt x="632" y="42"/>
                    </a:lnTo>
                    <a:lnTo>
                      <a:pt x="632" y="94"/>
                    </a:lnTo>
                    <a:lnTo>
                      <a:pt x="632" y="126"/>
                    </a:lnTo>
                    <a:lnTo>
                      <a:pt x="590" y="168"/>
                    </a:lnTo>
                    <a:lnTo>
                      <a:pt x="590" y="211"/>
                    </a:lnTo>
                    <a:lnTo>
                      <a:pt x="590" y="263"/>
                    </a:lnTo>
                    <a:lnTo>
                      <a:pt x="590" y="305"/>
                    </a:lnTo>
                    <a:lnTo>
                      <a:pt x="590" y="337"/>
                    </a:lnTo>
                    <a:lnTo>
                      <a:pt x="547" y="379"/>
                    </a:lnTo>
                    <a:lnTo>
                      <a:pt x="547" y="421"/>
                    </a:lnTo>
                    <a:lnTo>
                      <a:pt x="506" y="474"/>
                    </a:lnTo>
                    <a:lnTo>
                      <a:pt x="506" y="515"/>
                    </a:lnTo>
                    <a:lnTo>
                      <a:pt x="463" y="548"/>
                    </a:lnTo>
                    <a:lnTo>
                      <a:pt x="463" y="589"/>
                    </a:lnTo>
                    <a:lnTo>
                      <a:pt x="463" y="632"/>
                    </a:lnTo>
                    <a:lnTo>
                      <a:pt x="421" y="632"/>
                    </a:lnTo>
                    <a:lnTo>
                      <a:pt x="421" y="684"/>
                    </a:lnTo>
                    <a:lnTo>
                      <a:pt x="380" y="726"/>
                    </a:lnTo>
                    <a:lnTo>
                      <a:pt x="380" y="758"/>
                    </a:lnTo>
                    <a:lnTo>
                      <a:pt x="337" y="800"/>
                    </a:lnTo>
                    <a:lnTo>
                      <a:pt x="295" y="800"/>
                    </a:lnTo>
                    <a:lnTo>
                      <a:pt x="295" y="852"/>
                    </a:lnTo>
                    <a:lnTo>
                      <a:pt x="252" y="852"/>
                    </a:lnTo>
                    <a:lnTo>
                      <a:pt x="211" y="895"/>
                    </a:lnTo>
                    <a:lnTo>
                      <a:pt x="168" y="895"/>
                    </a:lnTo>
                    <a:lnTo>
                      <a:pt x="168" y="926"/>
                    </a:lnTo>
                    <a:lnTo>
                      <a:pt x="115" y="926"/>
                    </a:lnTo>
                    <a:lnTo>
                      <a:pt x="84" y="969"/>
                    </a:lnTo>
                    <a:lnTo>
                      <a:pt x="42" y="969"/>
                    </a:lnTo>
                    <a:lnTo>
                      <a:pt x="0" y="969"/>
                    </a:lnTo>
                    <a:lnTo>
                      <a:pt x="0" y="1011"/>
                    </a:lnTo>
                    <a:lnTo>
                      <a:pt x="42" y="1011"/>
                    </a:lnTo>
                    <a:lnTo>
                      <a:pt x="84" y="969"/>
                    </a:lnTo>
                    <a:lnTo>
                      <a:pt x="115" y="969"/>
                    </a:lnTo>
                    <a:lnTo>
                      <a:pt x="168" y="969"/>
                    </a:lnTo>
                    <a:lnTo>
                      <a:pt x="211" y="926"/>
                    </a:lnTo>
                    <a:lnTo>
                      <a:pt x="252" y="926"/>
                    </a:lnTo>
                    <a:lnTo>
                      <a:pt x="295" y="895"/>
                    </a:lnTo>
                    <a:lnTo>
                      <a:pt x="337" y="852"/>
                    </a:lnTo>
                    <a:lnTo>
                      <a:pt x="380" y="800"/>
                    </a:lnTo>
                    <a:lnTo>
                      <a:pt x="421" y="726"/>
                    </a:lnTo>
                    <a:lnTo>
                      <a:pt x="463" y="684"/>
                    </a:lnTo>
                    <a:lnTo>
                      <a:pt x="463" y="632"/>
                    </a:lnTo>
                    <a:lnTo>
                      <a:pt x="506" y="589"/>
                    </a:lnTo>
                    <a:lnTo>
                      <a:pt x="506" y="548"/>
                    </a:lnTo>
                    <a:lnTo>
                      <a:pt x="547" y="515"/>
                    </a:lnTo>
                    <a:lnTo>
                      <a:pt x="547" y="474"/>
                    </a:lnTo>
                    <a:lnTo>
                      <a:pt x="590" y="474"/>
                    </a:lnTo>
                    <a:lnTo>
                      <a:pt x="590" y="421"/>
                    </a:lnTo>
                    <a:lnTo>
                      <a:pt x="590" y="379"/>
                    </a:lnTo>
                    <a:lnTo>
                      <a:pt x="632" y="337"/>
                    </a:lnTo>
                    <a:lnTo>
                      <a:pt x="632" y="305"/>
                    </a:lnTo>
                    <a:lnTo>
                      <a:pt x="632" y="263"/>
                    </a:lnTo>
                    <a:lnTo>
                      <a:pt x="632" y="211"/>
                    </a:lnTo>
                    <a:lnTo>
                      <a:pt x="632" y="168"/>
                    </a:lnTo>
                    <a:lnTo>
                      <a:pt x="675" y="126"/>
                    </a:lnTo>
                    <a:lnTo>
                      <a:pt x="675" y="94"/>
                    </a:lnTo>
                    <a:lnTo>
                      <a:pt x="675" y="42"/>
                    </a:lnTo>
                    <a:lnTo>
                      <a:pt x="675" y="0"/>
                    </a:lnTo>
                    <a:lnTo>
                      <a:pt x="632" y="0"/>
                    </a:lnTo>
                    <a:close/>
                  </a:path>
                </a:pathLst>
              </a:custGeom>
              <a:solidFill>
                <a:srgbClr val="FF9900"/>
              </a:solidFill>
              <a:ln w="9525">
                <a:solidFill>
                  <a:srgbClr val="FF9900"/>
                </a:solidFill>
                <a:round/>
                <a:headEnd/>
                <a:tailEnd/>
              </a:ln>
            </p:spPr>
            <p:txBody>
              <a:bodyPr/>
              <a:lstStyle/>
              <a:p>
                <a:endParaRPr lang="el-GR"/>
              </a:p>
            </p:txBody>
          </p:sp>
          <p:sp>
            <p:nvSpPr>
              <p:cNvPr id="51337" name="Freeform 61"/>
              <p:cNvSpPr>
                <a:spLocks/>
              </p:cNvSpPr>
              <p:nvPr/>
            </p:nvSpPr>
            <p:spPr bwMode="auto">
              <a:xfrm>
                <a:off x="1994" y="2731"/>
                <a:ext cx="52" cy="193"/>
              </a:xfrm>
              <a:custGeom>
                <a:avLst/>
                <a:gdLst>
                  <a:gd name="T0" fmla="*/ 0 w 633"/>
                  <a:gd name="T1" fmla="*/ 0 h 2317"/>
                  <a:gd name="T2" fmla="*/ 4 w 633"/>
                  <a:gd name="T3" fmla="*/ 16 h 2317"/>
                  <a:gd name="T4" fmla="*/ 4 w 633"/>
                  <a:gd name="T5" fmla="*/ 16 h 2317"/>
                  <a:gd name="T6" fmla="*/ 0 w 633"/>
                  <a:gd name="T7" fmla="*/ 0 h 2317"/>
                  <a:gd name="T8" fmla="*/ 0 w 633"/>
                  <a:gd name="T9" fmla="*/ 0 h 2317"/>
                  <a:gd name="T10" fmla="*/ 0 w 633"/>
                  <a:gd name="T11" fmla="*/ 0 h 2317"/>
                  <a:gd name="T12" fmla="*/ 0 w 633"/>
                  <a:gd name="T13" fmla="*/ 0 h 2317"/>
                  <a:gd name="T14" fmla="*/ 0 w 633"/>
                  <a:gd name="T15" fmla="*/ 0 h 23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3" h="2317">
                    <a:moveTo>
                      <a:pt x="0" y="42"/>
                    </a:moveTo>
                    <a:lnTo>
                      <a:pt x="590" y="2317"/>
                    </a:lnTo>
                    <a:lnTo>
                      <a:pt x="633" y="2317"/>
                    </a:lnTo>
                    <a:lnTo>
                      <a:pt x="42" y="42"/>
                    </a:lnTo>
                    <a:lnTo>
                      <a:pt x="42" y="0"/>
                    </a:lnTo>
                    <a:lnTo>
                      <a:pt x="0" y="0"/>
                    </a:lnTo>
                    <a:lnTo>
                      <a:pt x="0" y="42"/>
                    </a:lnTo>
                    <a:close/>
                  </a:path>
                </a:pathLst>
              </a:custGeom>
              <a:solidFill>
                <a:srgbClr val="FF9900"/>
              </a:solidFill>
              <a:ln w="9525">
                <a:solidFill>
                  <a:srgbClr val="FF9900"/>
                </a:solidFill>
                <a:round/>
                <a:headEnd/>
                <a:tailEnd/>
              </a:ln>
            </p:spPr>
            <p:txBody>
              <a:bodyPr/>
              <a:lstStyle/>
              <a:p>
                <a:endParaRPr lang="el-GR"/>
              </a:p>
            </p:txBody>
          </p:sp>
          <p:sp>
            <p:nvSpPr>
              <p:cNvPr id="51338" name="Freeform 62"/>
              <p:cNvSpPr>
                <a:spLocks/>
              </p:cNvSpPr>
              <p:nvPr/>
            </p:nvSpPr>
            <p:spPr bwMode="auto">
              <a:xfrm>
                <a:off x="1948" y="2679"/>
                <a:ext cx="49" cy="56"/>
              </a:xfrm>
              <a:custGeom>
                <a:avLst/>
                <a:gdLst>
                  <a:gd name="T0" fmla="*/ 0 w 590"/>
                  <a:gd name="T1" fmla="*/ 0 h 674"/>
                  <a:gd name="T2" fmla="*/ 1 w 590"/>
                  <a:gd name="T3" fmla="*/ 0 h 674"/>
                  <a:gd name="T4" fmla="*/ 1 w 590"/>
                  <a:gd name="T5" fmla="*/ 0 h 674"/>
                  <a:gd name="T6" fmla="*/ 1 w 590"/>
                  <a:gd name="T7" fmla="*/ 1 h 674"/>
                  <a:gd name="T8" fmla="*/ 1 w 590"/>
                  <a:gd name="T9" fmla="*/ 1 h 674"/>
                  <a:gd name="T10" fmla="*/ 1 w 590"/>
                  <a:gd name="T11" fmla="*/ 1 h 674"/>
                  <a:gd name="T12" fmla="*/ 1 w 590"/>
                  <a:gd name="T13" fmla="*/ 1 h 674"/>
                  <a:gd name="T14" fmla="*/ 2 w 590"/>
                  <a:gd name="T15" fmla="*/ 1 h 674"/>
                  <a:gd name="T16" fmla="*/ 2 w 590"/>
                  <a:gd name="T17" fmla="*/ 1 h 674"/>
                  <a:gd name="T18" fmla="*/ 2 w 590"/>
                  <a:gd name="T19" fmla="*/ 1 h 674"/>
                  <a:gd name="T20" fmla="*/ 2 w 590"/>
                  <a:gd name="T21" fmla="*/ 1 h 674"/>
                  <a:gd name="T22" fmla="*/ 3 w 590"/>
                  <a:gd name="T23" fmla="*/ 1 h 674"/>
                  <a:gd name="T24" fmla="*/ 3 w 590"/>
                  <a:gd name="T25" fmla="*/ 2 h 674"/>
                  <a:gd name="T26" fmla="*/ 3 w 590"/>
                  <a:gd name="T27" fmla="*/ 2 h 674"/>
                  <a:gd name="T28" fmla="*/ 3 w 590"/>
                  <a:gd name="T29" fmla="*/ 2 h 674"/>
                  <a:gd name="T30" fmla="*/ 3 w 590"/>
                  <a:gd name="T31" fmla="*/ 2 h 674"/>
                  <a:gd name="T32" fmla="*/ 3 w 590"/>
                  <a:gd name="T33" fmla="*/ 2 h 674"/>
                  <a:gd name="T34" fmla="*/ 3 w 590"/>
                  <a:gd name="T35" fmla="*/ 3 h 674"/>
                  <a:gd name="T36" fmla="*/ 3 w 590"/>
                  <a:gd name="T37" fmla="*/ 3 h 674"/>
                  <a:gd name="T38" fmla="*/ 3 w 590"/>
                  <a:gd name="T39" fmla="*/ 3 h 674"/>
                  <a:gd name="T40" fmla="*/ 3 w 590"/>
                  <a:gd name="T41" fmla="*/ 3 h 674"/>
                  <a:gd name="T42" fmla="*/ 3 w 590"/>
                  <a:gd name="T43" fmla="*/ 3 h 674"/>
                  <a:gd name="T44" fmla="*/ 4 w 590"/>
                  <a:gd name="T45" fmla="*/ 3 h 674"/>
                  <a:gd name="T46" fmla="*/ 4 w 590"/>
                  <a:gd name="T47" fmla="*/ 4 h 674"/>
                  <a:gd name="T48" fmla="*/ 4 w 590"/>
                  <a:gd name="T49" fmla="*/ 4 h 674"/>
                  <a:gd name="T50" fmla="*/ 4 w 590"/>
                  <a:gd name="T51" fmla="*/ 4 h 674"/>
                  <a:gd name="T52" fmla="*/ 4 w 590"/>
                  <a:gd name="T53" fmla="*/ 5 h 674"/>
                  <a:gd name="T54" fmla="*/ 4 w 590"/>
                  <a:gd name="T55" fmla="*/ 5 h 674"/>
                  <a:gd name="T56" fmla="*/ 4 w 590"/>
                  <a:gd name="T57" fmla="*/ 4 h 674"/>
                  <a:gd name="T58" fmla="*/ 4 w 590"/>
                  <a:gd name="T59" fmla="*/ 4 h 674"/>
                  <a:gd name="T60" fmla="*/ 4 w 590"/>
                  <a:gd name="T61" fmla="*/ 4 h 674"/>
                  <a:gd name="T62" fmla="*/ 4 w 590"/>
                  <a:gd name="T63" fmla="*/ 3 h 674"/>
                  <a:gd name="T64" fmla="*/ 4 w 590"/>
                  <a:gd name="T65" fmla="*/ 3 h 674"/>
                  <a:gd name="T66" fmla="*/ 4 w 590"/>
                  <a:gd name="T67" fmla="*/ 3 h 674"/>
                  <a:gd name="T68" fmla="*/ 4 w 590"/>
                  <a:gd name="T69" fmla="*/ 3 h 674"/>
                  <a:gd name="T70" fmla="*/ 3 w 590"/>
                  <a:gd name="T71" fmla="*/ 3 h 674"/>
                  <a:gd name="T72" fmla="*/ 3 w 590"/>
                  <a:gd name="T73" fmla="*/ 2 h 674"/>
                  <a:gd name="T74" fmla="*/ 3 w 590"/>
                  <a:gd name="T75" fmla="*/ 2 h 674"/>
                  <a:gd name="T76" fmla="*/ 3 w 590"/>
                  <a:gd name="T77" fmla="*/ 2 h 674"/>
                  <a:gd name="T78" fmla="*/ 3 w 590"/>
                  <a:gd name="T79" fmla="*/ 2 h 674"/>
                  <a:gd name="T80" fmla="*/ 3 w 590"/>
                  <a:gd name="T81" fmla="*/ 1 h 674"/>
                  <a:gd name="T82" fmla="*/ 3 w 590"/>
                  <a:gd name="T83" fmla="*/ 1 h 674"/>
                  <a:gd name="T84" fmla="*/ 3 w 590"/>
                  <a:gd name="T85" fmla="*/ 1 h 674"/>
                  <a:gd name="T86" fmla="*/ 2 w 590"/>
                  <a:gd name="T87" fmla="*/ 1 h 674"/>
                  <a:gd name="T88" fmla="*/ 2 w 590"/>
                  <a:gd name="T89" fmla="*/ 1 h 674"/>
                  <a:gd name="T90" fmla="*/ 2 w 590"/>
                  <a:gd name="T91" fmla="*/ 1 h 674"/>
                  <a:gd name="T92" fmla="*/ 2 w 590"/>
                  <a:gd name="T93" fmla="*/ 1 h 674"/>
                  <a:gd name="T94" fmla="*/ 2 w 590"/>
                  <a:gd name="T95" fmla="*/ 1 h 674"/>
                  <a:gd name="T96" fmla="*/ 1 w 590"/>
                  <a:gd name="T97" fmla="*/ 1 h 674"/>
                  <a:gd name="T98" fmla="*/ 1 w 590"/>
                  <a:gd name="T99" fmla="*/ 0 h 674"/>
                  <a:gd name="T100" fmla="*/ 1 w 590"/>
                  <a:gd name="T101" fmla="*/ 0 h 674"/>
                  <a:gd name="T102" fmla="*/ 1 w 590"/>
                  <a:gd name="T103" fmla="*/ 0 h 674"/>
                  <a:gd name="T104" fmla="*/ 1 w 590"/>
                  <a:gd name="T105" fmla="*/ 0 h 674"/>
                  <a:gd name="T106" fmla="*/ 0 w 590"/>
                  <a:gd name="T107" fmla="*/ 0 h 674"/>
                  <a:gd name="T108" fmla="*/ 0 w 590"/>
                  <a:gd name="T109" fmla="*/ 0 h 674"/>
                  <a:gd name="T110" fmla="*/ 0 w 590"/>
                  <a:gd name="T111" fmla="*/ 0 h 674"/>
                  <a:gd name="T112" fmla="*/ 0 w 590"/>
                  <a:gd name="T113" fmla="*/ 0 h 674"/>
                  <a:gd name="T114" fmla="*/ 0 w 590"/>
                  <a:gd name="T115" fmla="*/ 0 h 6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674">
                    <a:moveTo>
                      <a:pt x="31" y="43"/>
                    </a:moveTo>
                    <a:lnTo>
                      <a:pt x="85" y="43"/>
                    </a:lnTo>
                    <a:lnTo>
                      <a:pt x="126" y="43"/>
                    </a:lnTo>
                    <a:lnTo>
                      <a:pt x="126" y="84"/>
                    </a:lnTo>
                    <a:lnTo>
                      <a:pt x="168" y="84"/>
                    </a:lnTo>
                    <a:lnTo>
                      <a:pt x="200" y="84"/>
                    </a:lnTo>
                    <a:lnTo>
                      <a:pt x="200" y="126"/>
                    </a:lnTo>
                    <a:lnTo>
                      <a:pt x="253" y="126"/>
                    </a:lnTo>
                    <a:lnTo>
                      <a:pt x="295" y="169"/>
                    </a:lnTo>
                    <a:lnTo>
                      <a:pt x="337" y="169"/>
                    </a:lnTo>
                    <a:lnTo>
                      <a:pt x="337" y="211"/>
                    </a:lnTo>
                    <a:lnTo>
                      <a:pt x="380" y="211"/>
                    </a:lnTo>
                    <a:lnTo>
                      <a:pt x="380" y="252"/>
                    </a:lnTo>
                    <a:lnTo>
                      <a:pt x="411" y="252"/>
                    </a:lnTo>
                    <a:lnTo>
                      <a:pt x="411" y="295"/>
                    </a:lnTo>
                    <a:lnTo>
                      <a:pt x="411" y="337"/>
                    </a:lnTo>
                    <a:lnTo>
                      <a:pt x="463" y="337"/>
                    </a:lnTo>
                    <a:lnTo>
                      <a:pt x="463" y="380"/>
                    </a:lnTo>
                    <a:lnTo>
                      <a:pt x="506" y="380"/>
                    </a:lnTo>
                    <a:lnTo>
                      <a:pt x="506" y="421"/>
                    </a:lnTo>
                    <a:lnTo>
                      <a:pt x="506" y="463"/>
                    </a:lnTo>
                    <a:lnTo>
                      <a:pt x="506" y="506"/>
                    </a:lnTo>
                    <a:lnTo>
                      <a:pt x="548" y="506"/>
                    </a:lnTo>
                    <a:lnTo>
                      <a:pt x="548" y="547"/>
                    </a:lnTo>
                    <a:lnTo>
                      <a:pt x="548" y="590"/>
                    </a:lnTo>
                    <a:lnTo>
                      <a:pt x="548" y="632"/>
                    </a:lnTo>
                    <a:lnTo>
                      <a:pt x="548" y="674"/>
                    </a:lnTo>
                    <a:lnTo>
                      <a:pt x="590" y="674"/>
                    </a:lnTo>
                    <a:lnTo>
                      <a:pt x="590" y="632"/>
                    </a:lnTo>
                    <a:lnTo>
                      <a:pt x="590" y="590"/>
                    </a:lnTo>
                    <a:lnTo>
                      <a:pt x="590" y="547"/>
                    </a:lnTo>
                    <a:lnTo>
                      <a:pt x="590" y="506"/>
                    </a:lnTo>
                    <a:lnTo>
                      <a:pt x="548" y="506"/>
                    </a:lnTo>
                    <a:lnTo>
                      <a:pt x="548" y="463"/>
                    </a:lnTo>
                    <a:lnTo>
                      <a:pt x="548" y="421"/>
                    </a:lnTo>
                    <a:lnTo>
                      <a:pt x="506" y="380"/>
                    </a:lnTo>
                    <a:lnTo>
                      <a:pt x="506" y="337"/>
                    </a:lnTo>
                    <a:lnTo>
                      <a:pt x="463" y="295"/>
                    </a:lnTo>
                    <a:lnTo>
                      <a:pt x="463" y="252"/>
                    </a:lnTo>
                    <a:lnTo>
                      <a:pt x="411" y="252"/>
                    </a:lnTo>
                    <a:lnTo>
                      <a:pt x="411" y="211"/>
                    </a:lnTo>
                    <a:lnTo>
                      <a:pt x="380" y="211"/>
                    </a:lnTo>
                    <a:lnTo>
                      <a:pt x="380" y="169"/>
                    </a:lnTo>
                    <a:lnTo>
                      <a:pt x="337" y="169"/>
                    </a:lnTo>
                    <a:lnTo>
                      <a:pt x="337" y="126"/>
                    </a:lnTo>
                    <a:lnTo>
                      <a:pt x="295" y="126"/>
                    </a:lnTo>
                    <a:lnTo>
                      <a:pt x="295" y="84"/>
                    </a:lnTo>
                    <a:lnTo>
                      <a:pt x="253" y="84"/>
                    </a:lnTo>
                    <a:lnTo>
                      <a:pt x="200" y="84"/>
                    </a:lnTo>
                    <a:lnTo>
                      <a:pt x="200" y="43"/>
                    </a:lnTo>
                    <a:lnTo>
                      <a:pt x="168" y="43"/>
                    </a:lnTo>
                    <a:lnTo>
                      <a:pt x="126" y="43"/>
                    </a:lnTo>
                    <a:lnTo>
                      <a:pt x="85" y="0"/>
                    </a:lnTo>
                    <a:lnTo>
                      <a:pt x="31" y="0"/>
                    </a:lnTo>
                    <a:lnTo>
                      <a:pt x="0" y="0"/>
                    </a:lnTo>
                    <a:lnTo>
                      <a:pt x="0" y="43"/>
                    </a:lnTo>
                    <a:lnTo>
                      <a:pt x="31" y="43"/>
                    </a:lnTo>
                    <a:close/>
                  </a:path>
                </a:pathLst>
              </a:custGeom>
              <a:solidFill>
                <a:srgbClr val="FF9900"/>
              </a:solidFill>
              <a:ln w="9525">
                <a:solidFill>
                  <a:srgbClr val="FF9900"/>
                </a:solidFill>
                <a:round/>
                <a:headEnd/>
                <a:tailEnd/>
              </a:ln>
            </p:spPr>
            <p:txBody>
              <a:bodyPr/>
              <a:lstStyle/>
              <a:p>
                <a:endParaRPr lang="el-GR"/>
              </a:p>
            </p:txBody>
          </p:sp>
          <p:sp>
            <p:nvSpPr>
              <p:cNvPr id="51339" name="Freeform 63"/>
              <p:cNvSpPr>
                <a:spLocks/>
              </p:cNvSpPr>
              <p:nvPr/>
            </p:nvSpPr>
            <p:spPr bwMode="auto">
              <a:xfrm>
                <a:off x="1772" y="2679"/>
                <a:ext cx="179" cy="3"/>
              </a:xfrm>
              <a:custGeom>
                <a:avLst/>
                <a:gdLst>
                  <a:gd name="T0" fmla="*/ 0 w 2138"/>
                  <a:gd name="T1" fmla="*/ 0 h 43"/>
                  <a:gd name="T2" fmla="*/ 15 w 2138"/>
                  <a:gd name="T3" fmla="*/ 0 h 43"/>
                  <a:gd name="T4" fmla="*/ 15 w 2138"/>
                  <a:gd name="T5" fmla="*/ 0 h 43"/>
                  <a:gd name="T6" fmla="*/ 0 w 2138"/>
                  <a:gd name="T7" fmla="*/ 0 h 43"/>
                  <a:gd name="T8" fmla="*/ 0 w 2138"/>
                  <a:gd name="T9" fmla="*/ 0 h 43"/>
                  <a:gd name="T10" fmla="*/ 0 w 2138"/>
                  <a:gd name="T11" fmla="*/ 0 h 43"/>
                  <a:gd name="T12" fmla="*/ 0 w 2138"/>
                  <a:gd name="T13" fmla="*/ 0 h 43"/>
                  <a:gd name="T14" fmla="*/ 0 w 2138"/>
                  <a:gd name="T15" fmla="*/ 0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8" h="43">
                    <a:moveTo>
                      <a:pt x="41" y="43"/>
                    </a:moveTo>
                    <a:lnTo>
                      <a:pt x="2138" y="43"/>
                    </a:lnTo>
                    <a:lnTo>
                      <a:pt x="2138" y="0"/>
                    </a:lnTo>
                    <a:lnTo>
                      <a:pt x="41" y="0"/>
                    </a:lnTo>
                    <a:lnTo>
                      <a:pt x="0" y="0"/>
                    </a:lnTo>
                    <a:lnTo>
                      <a:pt x="0" y="43"/>
                    </a:lnTo>
                    <a:lnTo>
                      <a:pt x="41" y="43"/>
                    </a:lnTo>
                    <a:close/>
                  </a:path>
                </a:pathLst>
              </a:custGeom>
              <a:solidFill>
                <a:srgbClr val="FF9900"/>
              </a:solidFill>
              <a:ln w="9525">
                <a:solidFill>
                  <a:srgbClr val="FF9900"/>
                </a:solidFill>
                <a:round/>
                <a:headEnd/>
                <a:tailEnd/>
              </a:ln>
            </p:spPr>
            <p:txBody>
              <a:bodyPr/>
              <a:lstStyle/>
              <a:p>
                <a:endParaRPr lang="el-GR"/>
              </a:p>
            </p:txBody>
          </p:sp>
          <p:sp>
            <p:nvSpPr>
              <p:cNvPr id="51340" name="Freeform 64"/>
              <p:cNvSpPr>
                <a:spLocks/>
              </p:cNvSpPr>
              <p:nvPr/>
            </p:nvSpPr>
            <p:spPr bwMode="auto">
              <a:xfrm>
                <a:off x="1727" y="2679"/>
                <a:ext cx="49" cy="56"/>
              </a:xfrm>
              <a:custGeom>
                <a:avLst/>
                <a:gdLst>
                  <a:gd name="T0" fmla="*/ 0 w 589"/>
                  <a:gd name="T1" fmla="*/ 5 h 674"/>
                  <a:gd name="T2" fmla="*/ 0 w 589"/>
                  <a:gd name="T3" fmla="*/ 4 h 674"/>
                  <a:gd name="T4" fmla="*/ 0 w 589"/>
                  <a:gd name="T5" fmla="*/ 4 h 674"/>
                  <a:gd name="T6" fmla="*/ 0 w 589"/>
                  <a:gd name="T7" fmla="*/ 4 h 674"/>
                  <a:gd name="T8" fmla="*/ 0 w 589"/>
                  <a:gd name="T9" fmla="*/ 3 h 674"/>
                  <a:gd name="T10" fmla="*/ 0 w 589"/>
                  <a:gd name="T11" fmla="*/ 3 h 674"/>
                  <a:gd name="T12" fmla="*/ 1 w 589"/>
                  <a:gd name="T13" fmla="*/ 3 h 674"/>
                  <a:gd name="T14" fmla="*/ 1 w 589"/>
                  <a:gd name="T15" fmla="*/ 3 h 674"/>
                  <a:gd name="T16" fmla="*/ 1 w 589"/>
                  <a:gd name="T17" fmla="*/ 2 h 674"/>
                  <a:gd name="T18" fmla="*/ 1 w 589"/>
                  <a:gd name="T19" fmla="*/ 2 h 674"/>
                  <a:gd name="T20" fmla="*/ 1 w 589"/>
                  <a:gd name="T21" fmla="*/ 2 h 674"/>
                  <a:gd name="T22" fmla="*/ 1 w 589"/>
                  <a:gd name="T23" fmla="*/ 2 h 674"/>
                  <a:gd name="T24" fmla="*/ 2 w 589"/>
                  <a:gd name="T25" fmla="*/ 1 h 674"/>
                  <a:gd name="T26" fmla="*/ 2 w 589"/>
                  <a:gd name="T27" fmla="*/ 1 h 674"/>
                  <a:gd name="T28" fmla="*/ 2 w 589"/>
                  <a:gd name="T29" fmla="*/ 1 h 674"/>
                  <a:gd name="T30" fmla="*/ 2 w 589"/>
                  <a:gd name="T31" fmla="*/ 1 h 674"/>
                  <a:gd name="T32" fmla="*/ 3 w 589"/>
                  <a:gd name="T33" fmla="*/ 1 h 674"/>
                  <a:gd name="T34" fmla="*/ 3 w 589"/>
                  <a:gd name="T35" fmla="*/ 1 h 674"/>
                  <a:gd name="T36" fmla="*/ 3 w 589"/>
                  <a:gd name="T37" fmla="*/ 1 h 674"/>
                  <a:gd name="T38" fmla="*/ 3 w 589"/>
                  <a:gd name="T39" fmla="*/ 1 h 674"/>
                  <a:gd name="T40" fmla="*/ 3 w 589"/>
                  <a:gd name="T41" fmla="*/ 0 h 674"/>
                  <a:gd name="T42" fmla="*/ 3 w 589"/>
                  <a:gd name="T43" fmla="*/ 0 h 674"/>
                  <a:gd name="T44" fmla="*/ 4 w 589"/>
                  <a:gd name="T45" fmla="*/ 0 h 674"/>
                  <a:gd name="T46" fmla="*/ 4 w 589"/>
                  <a:gd name="T47" fmla="*/ 0 h 674"/>
                  <a:gd name="T48" fmla="*/ 4 w 589"/>
                  <a:gd name="T49" fmla="*/ 0 h 674"/>
                  <a:gd name="T50" fmla="*/ 4 w 589"/>
                  <a:gd name="T51" fmla="*/ 0 h 674"/>
                  <a:gd name="T52" fmla="*/ 3 w 589"/>
                  <a:gd name="T53" fmla="*/ 0 h 674"/>
                  <a:gd name="T54" fmla="*/ 3 w 589"/>
                  <a:gd name="T55" fmla="*/ 0 h 674"/>
                  <a:gd name="T56" fmla="*/ 3 w 589"/>
                  <a:gd name="T57" fmla="*/ 0 h 674"/>
                  <a:gd name="T58" fmla="*/ 3 w 589"/>
                  <a:gd name="T59" fmla="*/ 0 h 674"/>
                  <a:gd name="T60" fmla="*/ 3 w 589"/>
                  <a:gd name="T61" fmla="*/ 1 h 674"/>
                  <a:gd name="T62" fmla="*/ 2 w 589"/>
                  <a:gd name="T63" fmla="*/ 1 h 674"/>
                  <a:gd name="T64" fmla="*/ 2 w 589"/>
                  <a:gd name="T65" fmla="*/ 1 h 674"/>
                  <a:gd name="T66" fmla="*/ 2 w 589"/>
                  <a:gd name="T67" fmla="*/ 1 h 674"/>
                  <a:gd name="T68" fmla="*/ 1 w 589"/>
                  <a:gd name="T69" fmla="*/ 1 h 674"/>
                  <a:gd name="T70" fmla="*/ 1 w 589"/>
                  <a:gd name="T71" fmla="*/ 2 h 674"/>
                  <a:gd name="T72" fmla="*/ 1 w 589"/>
                  <a:gd name="T73" fmla="*/ 2 h 674"/>
                  <a:gd name="T74" fmla="*/ 1 w 589"/>
                  <a:gd name="T75" fmla="*/ 2 h 674"/>
                  <a:gd name="T76" fmla="*/ 0 w 589"/>
                  <a:gd name="T77" fmla="*/ 3 h 674"/>
                  <a:gd name="T78" fmla="*/ 0 w 589"/>
                  <a:gd name="T79" fmla="*/ 3 h 674"/>
                  <a:gd name="T80" fmla="*/ 0 w 589"/>
                  <a:gd name="T81" fmla="*/ 3 h 674"/>
                  <a:gd name="T82" fmla="*/ 0 w 589"/>
                  <a:gd name="T83" fmla="*/ 3 h 674"/>
                  <a:gd name="T84" fmla="*/ 0 w 589"/>
                  <a:gd name="T85" fmla="*/ 3 h 674"/>
                  <a:gd name="T86" fmla="*/ 0 w 589"/>
                  <a:gd name="T87" fmla="*/ 4 h 674"/>
                  <a:gd name="T88" fmla="*/ 0 w 589"/>
                  <a:gd name="T89" fmla="*/ 4 h 674"/>
                  <a:gd name="T90" fmla="*/ 0 w 589"/>
                  <a:gd name="T91" fmla="*/ 4 h 674"/>
                  <a:gd name="T92" fmla="*/ 0 w 589"/>
                  <a:gd name="T93" fmla="*/ 5 h 674"/>
                  <a:gd name="T94" fmla="*/ 0 w 589"/>
                  <a:gd name="T95" fmla="*/ 5 h 674"/>
                  <a:gd name="T96" fmla="*/ 0 w 589"/>
                  <a:gd name="T97" fmla="*/ 5 h 6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9" h="674">
                    <a:moveTo>
                      <a:pt x="31" y="674"/>
                    </a:moveTo>
                    <a:lnTo>
                      <a:pt x="31" y="632"/>
                    </a:lnTo>
                    <a:lnTo>
                      <a:pt x="31" y="590"/>
                    </a:lnTo>
                    <a:lnTo>
                      <a:pt x="31" y="547"/>
                    </a:lnTo>
                    <a:lnTo>
                      <a:pt x="74" y="506"/>
                    </a:lnTo>
                    <a:lnTo>
                      <a:pt x="74" y="463"/>
                    </a:lnTo>
                    <a:lnTo>
                      <a:pt x="116" y="421"/>
                    </a:lnTo>
                    <a:lnTo>
                      <a:pt x="116" y="380"/>
                    </a:lnTo>
                    <a:lnTo>
                      <a:pt x="116" y="337"/>
                    </a:lnTo>
                    <a:lnTo>
                      <a:pt x="168" y="337"/>
                    </a:lnTo>
                    <a:lnTo>
                      <a:pt x="168" y="295"/>
                    </a:lnTo>
                    <a:lnTo>
                      <a:pt x="211" y="252"/>
                    </a:lnTo>
                    <a:lnTo>
                      <a:pt x="242" y="211"/>
                    </a:lnTo>
                    <a:lnTo>
                      <a:pt x="285" y="169"/>
                    </a:lnTo>
                    <a:lnTo>
                      <a:pt x="337" y="169"/>
                    </a:lnTo>
                    <a:lnTo>
                      <a:pt x="337" y="126"/>
                    </a:lnTo>
                    <a:lnTo>
                      <a:pt x="379" y="126"/>
                    </a:lnTo>
                    <a:lnTo>
                      <a:pt x="379" y="84"/>
                    </a:lnTo>
                    <a:lnTo>
                      <a:pt x="411" y="84"/>
                    </a:lnTo>
                    <a:lnTo>
                      <a:pt x="453" y="84"/>
                    </a:lnTo>
                    <a:lnTo>
                      <a:pt x="453" y="43"/>
                    </a:lnTo>
                    <a:lnTo>
                      <a:pt x="495" y="43"/>
                    </a:lnTo>
                    <a:lnTo>
                      <a:pt x="548" y="43"/>
                    </a:lnTo>
                    <a:lnTo>
                      <a:pt x="589" y="43"/>
                    </a:lnTo>
                    <a:lnTo>
                      <a:pt x="589" y="0"/>
                    </a:lnTo>
                    <a:lnTo>
                      <a:pt x="548" y="0"/>
                    </a:lnTo>
                    <a:lnTo>
                      <a:pt x="495" y="0"/>
                    </a:lnTo>
                    <a:lnTo>
                      <a:pt x="453" y="43"/>
                    </a:lnTo>
                    <a:lnTo>
                      <a:pt x="411" y="43"/>
                    </a:lnTo>
                    <a:lnTo>
                      <a:pt x="379" y="43"/>
                    </a:lnTo>
                    <a:lnTo>
                      <a:pt x="379" y="84"/>
                    </a:lnTo>
                    <a:lnTo>
                      <a:pt x="337" y="84"/>
                    </a:lnTo>
                    <a:lnTo>
                      <a:pt x="285" y="126"/>
                    </a:lnTo>
                    <a:lnTo>
                      <a:pt x="242" y="169"/>
                    </a:lnTo>
                    <a:lnTo>
                      <a:pt x="211" y="211"/>
                    </a:lnTo>
                    <a:lnTo>
                      <a:pt x="168" y="252"/>
                    </a:lnTo>
                    <a:lnTo>
                      <a:pt x="116" y="295"/>
                    </a:lnTo>
                    <a:lnTo>
                      <a:pt x="116" y="337"/>
                    </a:lnTo>
                    <a:lnTo>
                      <a:pt x="74" y="380"/>
                    </a:lnTo>
                    <a:lnTo>
                      <a:pt x="74" y="421"/>
                    </a:lnTo>
                    <a:lnTo>
                      <a:pt x="31" y="421"/>
                    </a:lnTo>
                    <a:lnTo>
                      <a:pt x="31" y="463"/>
                    </a:lnTo>
                    <a:lnTo>
                      <a:pt x="31" y="506"/>
                    </a:lnTo>
                    <a:lnTo>
                      <a:pt x="31" y="547"/>
                    </a:lnTo>
                    <a:lnTo>
                      <a:pt x="31" y="590"/>
                    </a:lnTo>
                    <a:lnTo>
                      <a:pt x="0" y="632"/>
                    </a:lnTo>
                    <a:lnTo>
                      <a:pt x="0" y="674"/>
                    </a:lnTo>
                    <a:lnTo>
                      <a:pt x="31" y="674"/>
                    </a:lnTo>
                    <a:close/>
                  </a:path>
                </a:pathLst>
              </a:custGeom>
              <a:solidFill>
                <a:srgbClr val="FF9900"/>
              </a:solidFill>
              <a:ln w="9525">
                <a:solidFill>
                  <a:srgbClr val="FF9900"/>
                </a:solidFill>
                <a:round/>
                <a:headEnd/>
                <a:tailEnd/>
              </a:ln>
            </p:spPr>
            <p:txBody>
              <a:bodyPr/>
              <a:lstStyle/>
              <a:p>
                <a:endParaRPr lang="el-GR"/>
              </a:p>
            </p:txBody>
          </p:sp>
          <p:sp>
            <p:nvSpPr>
              <p:cNvPr id="51341" name="Freeform 65"/>
              <p:cNvSpPr>
                <a:spLocks/>
              </p:cNvSpPr>
              <p:nvPr/>
            </p:nvSpPr>
            <p:spPr bwMode="auto">
              <a:xfrm>
                <a:off x="1727" y="2735"/>
                <a:ext cx="28" cy="66"/>
              </a:xfrm>
              <a:custGeom>
                <a:avLst/>
                <a:gdLst>
                  <a:gd name="T0" fmla="*/ 2 w 337"/>
                  <a:gd name="T1" fmla="*/ 5 h 800"/>
                  <a:gd name="T2" fmla="*/ 2 w 337"/>
                  <a:gd name="T3" fmla="*/ 5 h 800"/>
                  <a:gd name="T4" fmla="*/ 0 w 337"/>
                  <a:gd name="T5" fmla="*/ 0 h 800"/>
                  <a:gd name="T6" fmla="*/ 0 w 337"/>
                  <a:gd name="T7" fmla="*/ 0 h 800"/>
                  <a:gd name="T8" fmla="*/ 2 w 337"/>
                  <a:gd name="T9" fmla="*/ 5 h 800"/>
                  <a:gd name="T10" fmla="*/ 2 w 337"/>
                  <a:gd name="T11" fmla="*/ 5 h 800"/>
                  <a:gd name="T12" fmla="*/ 2 w 337"/>
                  <a:gd name="T13" fmla="*/ 5 h 800"/>
                  <a:gd name="T14" fmla="*/ 2 w 337"/>
                  <a:gd name="T15" fmla="*/ 5 h 800"/>
                  <a:gd name="T16" fmla="*/ 2 w 337"/>
                  <a:gd name="T17" fmla="*/ 5 h 800"/>
                  <a:gd name="T18" fmla="*/ 2 w 337"/>
                  <a:gd name="T19" fmla="*/ 5 h 800"/>
                  <a:gd name="T20" fmla="*/ 2 w 337"/>
                  <a:gd name="T21" fmla="*/ 5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7" h="800">
                    <a:moveTo>
                      <a:pt x="285" y="768"/>
                    </a:moveTo>
                    <a:lnTo>
                      <a:pt x="337" y="768"/>
                    </a:lnTo>
                    <a:lnTo>
                      <a:pt x="31" y="0"/>
                    </a:lnTo>
                    <a:lnTo>
                      <a:pt x="0" y="0"/>
                    </a:lnTo>
                    <a:lnTo>
                      <a:pt x="285" y="800"/>
                    </a:lnTo>
                    <a:lnTo>
                      <a:pt x="337" y="800"/>
                    </a:lnTo>
                    <a:lnTo>
                      <a:pt x="285" y="800"/>
                    </a:lnTo>
                    <a:lnTo>
                      <a:pt x="337" y="800"/>
                    </a:lnTo>
                    <a:lnTo>
                      <a:pt x="337" y="768"/>
                    </a:lnTo>
                    <a:lnTo>
                      <a:pt x="285" y="768"/>
                    </a:lnTo>
                    <a:close/>
                  </a:path>
                </a:pathLst>
              </a:custGeom>
              <a:solidFill>
                <a:srgbClr val="FF9900"/>
              </a:solidFill>
              <a:ln w="9525">
                <a:solidFill>
                  <a:srgbClr val="FF9900"/>
                </a:solidFill>
                <a:round/>
                <a:headEnd/>
                <a:tailEnd/>
              </a:ln>
            </p:spPr>
            <p:txBody>
              <a:bodyPr/>
              <a:lstStyle/>
              <a:p>
                <a:endParaRPr lang="el-GR"/>
              </a:p>
            </p:txBody>
          </p:sp>
          <p:sp>
            <p:nvSpPr>
              <p:cNvPr id="51342" name="Freeform 66"/>
              <p:cNvSpPr>
                <a:spLocks/>
              </p:cNvSpPr>
              <p:nvPr/>
            </p:nvSpPr>
            <p:spPr bwMode="auto">
              <a:xfrm>
                <a:off x="1750" y="2759"/>
                <a:ext cx="18" cy="42"/>
              </a:xfrm>
              <a:custGeom>
                <a:avLst/>
                <a:gdLst>
                  <a:gd name="T0" fmla="*/ 2 w 210"/>
                  <a:gd name="T1" fmla="*/ 0 h 505"/>
                  <a:gd name="T2" fmla="*/ 1 w 210"/>
                  <a:gd name="T3" fmla="*/ 0 h 505"/>
                  <a:gd name="T4" fmla="*/ 0 w 210"/>
                  <a:gd name="T5" fmla="*/ 3 h 505"/>
                  <a:gd name="T6" fmla="*/ 0 w 210"/>
                  <a:gd name="T7" fmla="*/ 3 h 505"/>
                  <a:gd name="T8" fmla="*/ 2 w 210"/>
                  <a:gd name="T9" fmla="*/ 0 h 505"/>
                  <a:gd name="T10" fmla="*/ 1 w 210"/>
                  <a:gd name="T11" fmla="*/ 0 h 505"/>
                  <a:gd name="T12" fmla="*/ 2 w 210"/>
                  <a:gd name="T13" fmla="*/ 0 h 505"/>
                  <a:gd name="T14" fmla="*/ 2 w 210"/>
                  <a:gd name="T15" fmla="*/ 0 h 505"/>
                  <a:gd name="T16" fmla="*/ 1 w 210"/>
                  <a:gd name="T17" fmla="*/ 0 h 505"/>
                  <a:gd name="T18" fmla="*/ 1 w 210"/>
                  <a:gd name="T19" fmla="*/ 0 h 505"/>
                  <a:gd name="T20" fmla="*/ 2 w 210"/>
                  <a:gd name="T21" fmla="*/ 0 h 505"/>
                  <a:gd name="T22" fmla="*/ 2 w 210"/>
                  <a:gd name="T23" fmla="*/ 0 h 5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505">
                    <a:moveTo>
                      <a:pt x="210" y="42"/>
                    </a:moveTo>
                    <a:lnTo>
                      <a:pt x="168" y="42"/>
                    </a:lnTo>
                    <a:lnTo>
                      <a:pt x="0" y="473"/>
                    </a:lnTo>
                    <a:lnTo>
                      <a:pt x="52" y="505"/>
                    </a:lnTo>
                    <a:lnTo>
                      <a:pt x="210" y="42"/>
                    </a:lnTo>
                    <a:lnTo>
                      <a:pt x="168" y="42"/>
                    </a:lnTo>
                    <a:lnTo>
                      <a:pt x="210" y="42"/>
                    </a:lnTo>
                    <a:lnTo>
                      <a:pt x="210" y="0"/>
                    </a:lnTo>
                    <a:lnTo>
                      <a:pt x="168" y="0"/>
                    </a:lnTo>
                    <a:lnTo>
                      <a:pt x="168" y="42"/>
                    </a:lnTo>
                    <a:lnTo>
                      <a:pt x="210" y="42"/>
                    </a:lnTo>
                    <a:close/>
                  </a:path>
                </a:pathLst>
              </a:custGeom>
              <a:solidFill>
                <a:srgbClr val="FF9900"/>
              </a:solidFill>
              <a:ln w="9525">
                <a:solidFill>
                  <a:srgbClr val="FF9900"/>
                </a:solidFill>
                <a:round/>
                <a:headEnd/>
                <a:tailEnd/>
              </a:ln>
            </p:spPr>
            <p:txBody>
              <a:bodyPr/>
              <a:lstStyle/>
              <a:p>
                <a:endParaRPr lang="el-GR"/>
              </a:p>
            </p:txBody>
          </p:sp>
          <p:sp>
            <p:nvSpPr>
              <p:cNvPr id="51343" name="Freeform 67"/>
              <p:cNvSpPr>
                <a:spLocks/>
              </p:cNvSpPr>
              <p:nvPr/>
            </p:nvSpPr>
            <p:spPr bwMode="auto">
              <a:xfrm>
                <a:off x="1765" y="2763"/>
                <a:ext cx="17" cy="56"/>
              </a:xfrm>
              <a:custGeom>
                <a:avLst/>
                <a:gdLst>
                  <a:gd name="T0" fmla="*/ 1 w 210"/>
                  <a:gd name="T1" fmla="*/ 5 h 674"/>
                  <a:gd name="T2" fmla="*/ 0 w 210"/>
                  <a:gd name="T3" fmla="*/ 0 h 674"/>
                  <a:gd name="T4" fmla="*/ 0 w 210"/>
                  <a:gd name="T5" fmla="*/ 0 h 674"/>
                  <a:gd name="T6" fmla="*/ 1 w 210"/>
                  <a:gd name="T7" fmla="*/ 5 h 674"/>
                  <a:gd name="T8" fmla="*/ 1 w 210"/>
                  <a:gd name="T9" fmla="*/ 5 h 674"/>
                  <a:gd name="T10" fmla="*/ 1 w 210"/>
                  <a:gd name="T11" fmla="*/ 5 h 6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 h="674">
                    <a:moveTo>
                      <a:pt x="210" y="674"/>
                    </a:moveTo>
                    <a:lnTo>
                      <a:pt x="42" y="0"/>
                    </a:lnTo>
                    <a:lnTo>
                      <a:pt x="0" y="0"/>
                    </a:lnTo>
                    <a:lnTo>
                      <a:pt x="169" y="674"/>
                    </a:lnTo>
                    <a:lnTo>
                      <a:pt x="210" y="674"/>
                    </a:lnTo>
                    <a:close/>
                  </a:path>
                </a:pathLst>
              </a:custGeom>
              <a:solidFill>
                <a:srgbClr val="FF9900"/>
              </a:solidFill>
              <a:ln w="9525">
                <a:solidFill>
                  <a:srgbClr val="FF9900"/>
                </a:solidFill>
                <a:round/>
                <a:headEnd/>
                <a:tailEnd/>
              </a:ln>
            </p:spPr>
            <p:txBody>
              <a:bodyPr/>
              <a:lstStyle/>
              <a:p>
                <a:endParaRPr lang="el-GR"/>
              </a:p>
            </p:txBody>
          </p:sp>
          <p:sp>
            <p:nvSpPr>
              <p:cNvPr id="51344" name="Freeform 68"/>
              <p:cNvSpPr>
                <a:spLocks/>
              </p:cNvSpPr>
              <p:nvPr/>
            </p:nvSpPr>
            <p:spPr bwMode="auto">
              <a:xfrm>
                <a:off x="1779" y="2819"/>
                <a:ext cx="3" cy="105"/>
              </a:xfrm>
              <a:custGeom>
                <a:avLst/>
                <a:gdLst>
                  <a:gd name="T0" fmla="*/ 0 w 41"/>
                  <a:gd name="T1" fmla="*/ 9 h 1264"/>
                  <a:gd name="T2" fmla="*/ 0 w 41"/>
                  <a:gd name="T3" fmla="*/ 0 h 1264"/>
                  <a:gd name="T4" fmla="*/ 0 w 41"/>
                  <a:gd name="T5" fmla="*/ 0 h 1264"/>
                  <a:gd name="T6" fmla="*/ 0 w 41"/>
                  <a:gd name="T7" fmla="*/ 9 h 1264"/>
                  <a:gd name="T8" fmla="*/ 0 w 41"/>
                  <a:gd name="T9" fmla="*/ 9 h 1264"/>
                  <a:gd name="T10" fmla="*/ 0 w 41"/>
                  <a:gd name="T11" fmla="*/ 9 h 1264"/>
                  <a:gd name="T12" fmla="*/ 0 w 41"/>
                  <a:gd name="T13" fmla="*/ 9 h 1264"/>
                  <a:gd name="T14" fmla="*/ 0 w 41"/>
                  <a:gd name="T15" fmla="*/ 9 h 12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1264">
                    <a:moveTo>
                      <a:pt x="41" y="1264"/>
                    </a:moveTo>
                    <a:lnTo>
                      <a:pt x="41" y="0"/>
                    </a:lnTo>
                    <a:lnTo>
                      <a:pt x="0" y="0"/>
                    </a:lnTo>
                    <a:lnTo>
                      <a:pt x="0" y="1264"/>
                    </a:lnTo>
                    <a:lnTo>
                      <a:pt x="41" y="1264"/>
                    </a:lnTo>
                    <a:lnTo>
                      <a:pt x="0" y="1264"/>
                    </a:lnTo>
                    <a:lnTo>
                      <a:pt x="41" y="1264"/>
                    </a:lnTo>
                    <a:close/>
                  </a:path>
                </a:pathLst>
              </a:custGeom>
              <a:solidFill>
                <a:srgbClr val="FF9900"/>
              </a:solidFill>
              <a:ln w="9525">
                <a:solidFill>
                  <a:srgbClr val="FF9900"/>
                </a:solidFill>
                <a:round/>
                <a:headEnd/>
                <a:tailEnd/>
              </a:ln>
            </p:spPr>
            <p:txBody>
              <a:bodyPr/>
              <a:lstStyle/>
              <a:p>
                <a:endParaRPr lang="el-GR"/>
              </a:p>
            </p:txBody>
          </p:sp>
          <p:sp>
            <p:nvSpPr>
              <p:cNvPr id="51345" name="Freeform 69"/>
              <p:cNvSpPr>
                <a:spLocks/>
              </p:cNvSpPr>
              <p:nvPr/>
            </p:nvSpPr>
            <p:spPr bwMode="auto">
              <a:xfrm>
                <a:off x="1782" y="2924"/>
                <a:ext cx="162" cy="1"/>
              </a:xfrm>
              <a:custGeom>
                <a:avLst/>
                <a:gdLst>
                  <a:gd name="T0" fmla="*/ 13 w 1949"/>
                  <a:gd name="T1" fmla="*/ 0 h 1"/>
                  <a:gd name="T2" fmla="*/ 13 w 1949"/>
                  <a:gd name="T3" fmla="*/ 0 h 1"/>
                  <a:gd name="T4" fmla="*/ 0 w 1949"/>
                  <a:gd name="T5" fmla="*/ 0 h 1"/>
                  <a:gd name="T6" fmla="*/ 13 w 1949"/>
                  <a:gd name="T7" fmla="*/ 0 h 1"/>
                  <a:gd name="T8" fmla="*/ 13 w 1949"/>
                  <a:gd name="T9" fmla="*/ 0 h 1"/>
                  <a:gd name="T10" fmla="*/ 13 w 1949"/>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9" h="1">
                    <a:moveTo>
                      <a:pt x="1908" y="0"/>
                    </a:moveTo>
                    <a:lnTo>
                      <a:pt x="1949" y="0"/>
                    </a:lnTo>
                    <a:lnTo>
                      <a:pt x="0" y="0"/>
                    </a:lnTo>
                    <a:lnTo>
                      <a:pt x="1949" y="0"/>
                    </a:lnTo>
                    <a:lnTo>
                      <a:pt x="1908" y="0"/>
                    </a:lnTo>
                    <a:close/>
                  </a:path>
                </a:pathLst>
              </a:custGeom>
              <a:solidFill>
                <a:srgbClr val="FF9900"/>
              </a:solidFill>
              <a:ln w="9525">
                <a:solidFill>
                  <a:srgbClr val="FF9900"/>
                </a:solidFill>
                <a:round/>
                <a:headEnd/>
                <a:tailEnd/>
              </a:ln>
            </p:spPr>
            <p:txBody>
              <a:bodyPr/>
              <a:lstStyle/>
              <a:p>
                <a:endParaRPr lang="el-GR"/>
              </a:p>
            </p:txBody>
          </p:sp>
          <p:sp>
            <p:nvSpPr>
              <p:cNvPr id="51346" name="Freeform 70"/>
              <p:cNvSpPr>
                <a:spLocks/>
              </p:cNvSpPr>
              <p:nvPr/>
            </p:nvSpPr>
            <p:spPr bwMode="auto">
              <a:xfrm>
                <a:off x="1556" y="2710"/>
                <a:ext cx="287" cy="463"/>
              </a:xfrm>
              <a:custGeom>
                <a:avLst/>
                <a:gdLst>
                  <a:gd name="T0" fmla="*/ 0 w 3435"/>
                  <a:gd name="T1" fmla="*/ 39 h 5555"/>
                  <a:gd name="T2" fmla="*/ 16 w 3435"/>
                  <a:gd name="T3" fmla="*/ 39 h 5555"/>
                  <a:gd name="T4" fmla="*/ 16 w 3435"/>
                  <a:gd name="T5" fmla="*/ 17 h 5555"/>
                  <a:gd name="T6" fmla="*/ 24 w 3435"/>
                  <a:gd name="T7" fmla="*/ 15 h 5555"/>
                  <a:gd name="T8" fmla="*/ 23 w 3435"/>
                  <a:gd name="T9" fmla="*/ 11 h 5555"/>
                  <a:gd name="T10" fmla="*/ 19 w 3435"/>
                  <a:gd name="T11" fmla="*/ 12 h 5555"/>
                  <a:gd name="T12" fmla="*/ 16 w 3435"/>
                  <a:gd name="T13" fmla="*/ 3 h 5555"/>
                  <a:gd name="T14" fmla="*/ 17 w 3435"/>
                  <a:gd name="T15" fmla="*/ 2 h 5555"/>
                  <a:gd name="T16" fmla="*/ 11 w 3435"/>
                  <a:gd name="T17" fmla="*/ 0 h 5555"/>
                  <a:gd name="T18" fmla="*/ 1 w 3435"/>
                  <a:gd name="T19" fmla="*/ 20 h 5555"/>
                  <a:gd name="T20" fmla="*/ 0 w 3435"/>
                  <a:gd name="T21" fmla="*/ 39 h 5555"/>
                  <a:gd name="T22" fmla="*/ 0 w 3435"/>
                  <a:gd name="T23" fmla="*/ 39 h 55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35" h="5555">
                    <a:moveTo>
                      <a:pt x="0" y="5555"/>
                    </a:moveTo>
                    <a:lnTo>
                      <a:pt x="2317" y="5555"/>
                    </a:lnTo>
                    <a:lnTo>
                      <a:pt x="2317" y="2506"/>
                    </a:lnTo>
                    <a:lnTo>
                      <a:pt x="3435" y="2095"/>
                    </a:lnTo>
                    <a:lnTo>
                      <a:pt x="3236" y="1520"/>
                    </a:lnTo>
                    <a:lnTo>
                      <a:pt x="2706" y="1684"/>
                    </a:lnTo>
                    <a:lnTo>
                      <a:pt x="2347" y="493"/>
                    </a:lnTo>
                    <a:lnTo>
                      <a:pt x="2436" y="288"/>
                    </a:lnTo>
                    <a:lnTo>
                      <a:pt x="1518" y="0"/>
                    </a:lnTo>
                    <a:lnTo>
                      <a:pt x="189" y="2804"/>
                    </a:lnTo>
                    <a:lnTo>
                      <a:pt x="0" y="5555"/>
                    </a:lnTo>
                    <a:close/>
                  </a:path>
                </a:pathLst>
              </a:custGeom>
              <a:solidFill>
                <a:srgbClr val="FF9900"/>
              </a:solidFill>
              <a:ln w="9525">
                <a:solidFill>
                  <a:srgbClr val="FF9900"/>
                </a:solidFill>
                <a:round/>
                <a:headEnd/>
                <a:tailEnd/>
              </a:ln>
            </p:spPr>
            <p:txBody>
              <a:bodyPr/>
              <a:lstStyle/>
              <a:p>
                <a:endParaRPr lang="el-GR"/>
              </a:p>
            </p:txBody>
          </p:sp>
          <p:sp>
            <p:nvSpPr>
              <p:cNvPr id="51347" name="Freeform 71"/>
              <p:cNvSpPr>
                <a:spLocks/>
              </p:cNvSpPr>
              <p:nvPr/>
            </p:nvSpPr>
            <p:spPr bwMode="auto">
              <a:xfrm>
                <a:off x="1541" y="3185"/>
                <a:ext cx="203" cy="3"/>
              </a:xfrm>
              <a:custGeom>
                <a:avLst/>
                <a:gdLst>
                  <a:gd name="T0" fmla="*/ 17 w 2445"/>
                  <a:gd name="T1" fmla="*/ 0 h 41"/>
                  <a:gd name="T2" fmla="*/ 17 w 2445"/>
                  <a:gd name="T3" fmla="*/ 0 h 41"/>
                  <a:gd name="T4" fmla="*/ 0 w 2445"/>
                  <a:gd name="T5" fmla="*/ 0 h 41"/>
                  <a:gd name="T6" fmla="*/ 0 w 2445"/>
                  <a:gd name="T7" fmla="*/ 0 h 41"/>
                  <a:gd name="T8" fmla="*/ 17 w 2445"/>
                  <a:gd name="T9" fmla="*/ 0 h 41"/>
                  <a:gd name="T10" fmla="*/ 17 w 2445"/>
                  <a:gd name="T11" fmla="*/ 0 h 41"/>
                  <a:gd name="T12" fmla="*/ 17 w 2445"/>
                  <a:gd name="T13" fmla="*/ 0 h 41"/>
                  <a:gd name="T14" fmla="*/ 17 w 2445"/>
                  <a:gd name="T15" fmla="*/ 0 h 41"/>
                  <a:gd name="T16" fmla="*/ 17 w 2445"/>
                  <a:gd name="T17" fmla="*/ 0 h 41"/>
                  <a:gd name="T18" fmla="*/ 17 w 2445"/>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45" h="41">
                    <a:moveTo>
                      <a:pt x="2402" y="0"/>
                    </a:moveTo>
                    <a:lnTo>
                      <a:pt x="2445" y="0"/>
                    </a:lnTo>
                    <a:lnTo>
                      <a:pt x="0" y="0"/>
                    </a:lnTo>
                    <a:lnTo>
                      <a:pt x="0" y="41"/>
                    </a:lnTo>
                    <a:lnTo>
                      <a:pt x="2445" y="41"/>
                    </a:lnTo>
                    <a:lnTo>
                      <a:pt x="2445" y="0"/>
                    </a:lnTo>
                    <a:lnTo>
                      <a:pt x="2445" y="41"/>
                    </a:lnTo>
                    <a:lnTo>
                      <a:pt x="2445" y="0"/>
                    </a:lnTo>
                    <a:lnTo>
                      <a:pt x="2402" y="0"/>
                    </a:lnTo>
                    <a:close/>
                  </a:path>
                </a:pathLst>
              </a:custGeom>
              <a:solidFill>
                <a:srgbClr val="FF9900"/>
              </a:solidFill>
              <a:ln w="9525">
                <a:solidFill>
                  <a:srgbClr val="FF9900"/>
                </a:solidFill>
                <a:round/>
                <a:headEnd/>
                <a:tailEnd/>
              </a:ln>
            </p:spPr>
            <p:txBody>
              <a:bodyPr/>
              <a:lstStyle/>
              <a:p>
                <a:endParaRPr lang="el-GR"/>
              </a:p>
            </p:txBody>
          </p:sp>
          <p:sp>
            <p:nvSpPr>
              <p:cNvPr id="51348" name="Freeform 72"/>
              <p:cNvSpPr>
                <a:spLocks/>
              </p:cNvSpPr>
              <p:nvPr/>
            </p:nvSpPr>
            <p:spPr bwMode="auto">
              <a:xfrm>
                <a:off x="1741" y="2924"/>
                <a:ext cx="3" cy="261"/>
              </a:xfrm>
              <a:custGeom>
                <a:avLst/>
                <a:gdLst>
                  <a:gd name="T0" fmla="*/ 0 w 43"/>
                  <a:gd name="T1" fmla="*/ 1 h 3128"/>
                  <a:gd name="T2" fmla="*/ 0 w 43"/>
                  <a:gd name="T3" fmla="*/ 2 h 3128"/>
                  <a:gd name="T4" fmla="*/ 0 w 43"/>
                  <a:gd name="T5" fmla="*/ 4 h 3128"/>
                  <a:gd name="T6" fmla="*/ 0 w 43"/>
                  <a:gd name="T7" fmla="*/ 5 h 3128"/>
                  <a:gd name="T8" fmla="*/ 0 w 43"/>
                  <a:gd name="T9" fmla="*/ 6 h 3128"/>
                  <a:gd name="T10" fmla="*/ 0 w 43"/>
                  <a:gd name="T11" fmla="*/ 8 h 3128"/>
                  <a:gd name="T12" fmla="*/ 0 w 43"/>
                  <a:gd name="T13" fmla="*/ 9 h 3128"/>
                  <a:gd name="T14" fmla="*/ 0 w 43"/>
                  <a:gd name="T15" fmla="*/ 10 h 3128"/>
                  <a:gd name="T16" fmla="*/ 0 w 43"/>
                  <a:gd name="T17" fmla="*/ 12 h 3128"/>
                  <a:gd name="T18" fmla="*/ 0 w 43"/>
                  <a:gd name="T19" fmla="*/ 13 h 3128"/>
                  <a:gd name="T20" fmla="*/ 0 w 43"/>
                  <a:gd name="T21" fmla="*/ 14 h 3128"/>
                  <a:gd name="T22" fmla="*/ 0 w 43"/>
                  <a:gd name="T23" fmla="*/ 16 h 3128"/>
                  <a:gd name="T24" fmla="*/ 0 w 43"/>
                  <a:gd name="T25" fmla="*/ 17 h 3128"/>
                  <a:gd name="T26" fmla="*/ 0 w 43"/>
                  <a:gd name="T27" fmla="*/ 19 h 3128"/>
                  <a:gd name="T28" fmla="*/ 0 w 43"/>
                  <a:gd name="T29" fmla="*/ 20 h 3128"/>
                  <a:gd name="T30" fmla="*/ 0 w 43"/>
                  <a:gd name="T31" fmla="*/ 21 h 3128"/>
                  <a:gd name="T32" fmla="*/ 0 w 43"/>
                  <a:gd name="T33" fmla="*/ 22 h 3128"/>
                  <a:gd name="T34" fmla="*/ 0 w 43"/>
                  <a:gd name="T35" fmla="*/ 21 h 3128"/>
                  <a:gd name="T36" fmla="*/ 0 w 43"/>
                  <a:gd name="T37" fmla="*/ 19 h 3128"/>
                  <a:gd name="T38" fmla="*/ 0 w 43"/>
                  <a:gd name="T39" fmla="*/ 18 h 3128"/>
                  <a:gd name="T40" fmla="*/ 0 w 43"/>
                  <a:gd name="T41" fmla="*/ 16 h 3128"/>
                  <a:gd name="T42" fmla="*/ 0 w 43"/>
                  <a:gd name="T43" fmla="*/ 15 h 3128"/>
                  <a:gd name="T44" fmla="*/ 0 w 43"/>
                  <a:gd name="T45" fmla="*/ 14 h 3128"/>
                  <a:gd name="T46" fmla="*/ 0 w 43"/>
                  <a:gd name="T47" fmla="*/ 12 h 3128"/>
                  <a:gd name="T48" fmla="*/ 0 w 43"/>
                  <a:gd name="T49" fmla="*/ 11 h 3128"/>
                  <a:gd name="T50" fmla="*/ 0 w 43"/>
                  <a:gd name="T51" fmla="*/ 10 h 3128"/>
                  <a:gd name="T52" fmla="*/ 0 w 43"/>
                  <a:gd name="T53" fmla="*/ 8 h 3128"/>
                  <a:gd name="T54" fmla="*/ 0 w 43"/>
                  <a:gd name="T55" fmla="*/ 7 h 3128"/>
                  <a:gd name="T56" fmla="*/ 0 w 43"/>
                  <a:gd name="T57" fmla="*/ 6 h 3128"/>
                  <a:gd name="T58" fmla="*/ 0 w 43"/>
                  <a:gd name="T59" fmla="*/ 4 h 3128"/>
                  <a:gd name="T60" fmla="*/ 0 w 43"/>
                  <a:gd name="T61" fmla="*/ 3 h 3128"/>
                  <a:gd name="T62" fmla="*/ 0 w 43"/>
                  <a:gd name="T63" fmla="*/ 2 h 3128"/>
                  <a:gd name="T64" fmla="*/ 0 w 43"/>
                  <a:gd name="T65" fmla="*/ 0 h 3128"/>
                  <a:gd name="T66" fmla="*/ 0 w 43"/>
                  <a:gd name="T67" fmla="*/ 0 h 3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3" h="3128">
                    <a:moveTo>
                      <a:pt x="0" y="0"/>
                    </a:moveTo>
                    <a:lnTo>
                      <a:pt x="0" y="94"/>
                    </a:lnTo>
                    <a:lnTo>
                      <a:pt x="0" y="211"/>
                    </a:lnTo>
                    <a:lnTo>
                      <a:pt x="0" y="305"/>
                    </a:lnTo>
                    <a:lnTo>
                      <a:pt x="0" y="379"/>
                    </a:lnTo>
                    <a:lnTo>
                      <a:pt x="0" y="515"/>
                    </a:lnTo>
                    <a:lnTo>
                      <a:pt x="0" y="589"/>
                    </a:lnTo>
                    <a:lnTo>
                      <a:pt x="0" y="684"/>
                    </a:lnTo>
                    <a:lnTo>
                      <a:pt x="0" y="800"/>
                    </a:lnTo>
                    <a:lnTo>
                      <a:pt x="0" y="895"/>
                    </a:lnTo>
                    <a:lnTo>
                      <a:pt x="0" y="969"/>
                    </a:lnTo>
                    <a:lnTo>
                      <a:pt x="0" y="1106"/>
                    </a:lnTo>
                    <a:lnTo>
                      <a:pt x="0" y="1179"/>
                    </a:lnTo>
                    <a:lnTo>
                      <a:pt x="0" y="1274"/>
                    </a:lnTo>
                    <a:lnTo>
                      <a:pt x="0" y="1390"/>
                    </a:lnTo>
                    <a:lnTo>
                      <a:pt x="0" y="1484"/>
                    </a:lnTo>
                    <a:lnTo>
                      <a:pt x="0" y="1558"/>
                    </a:lnTo>
                    <a:lnTo>
                      <a:pt x="0" y="1653"/>
                    </a:lnTo>
                    <a:lnTo>
                      <a:pt x="0" y="1769"/>
                    </a:lnTo>
                    <a:lnTo>
                      <a:pt x="0" y="1864"/>
                    </a:lnTo>
                    <a:lnTo>
                      <a:pt x="0" y="1948"/>
                    </a:lnTo>
                    <a:lnTo>
                      <a:pt x="0" y="2074"/>
                    </a:lnTo>
                    <a:lnTo>
                      <a:pt x="0" y="2148"/>
                    </a:lnTo>
                    <a:lnTo>
                      <a:pt x="0" y="2243"/>
                    </a:lnTo>
                    <a:lnTo>
                      <a:pt x="0" y="2359"/>
                    </a:lnTo>
                    <a:lnTo>
                      <a:pt x="0" y="2454"/>
                    </a:lnTo>
                    <a:lnTo>
                      <a:pt x="0" y="2537"/>
                    </a:lnTo>
                    <a:lnTo>
                      <a:pt x="0" y="2665"/>
                    </a:lnTo>
                    <a:lnTo>
                      <a:pt x="0" y="2748"/>
                    </a:lnTo>
                    <a:lnTo>
                      <a:pt x="0" y="2833"/>
                    </a:lnTo>
                    <a:lnTo>
                      <a:pt x="0" y="2959"/>
                    </a:lnTo>
                    <a:lnTo>
                      <a:pt x="0" y="3043"/>
                    </a:lnTo>
                    <a:lnTo>
                      <a:pt x="0" y="3128"/>
                    </a:lnTo>
                    <a:lnTo>
                      <a:pt x="43" y="3128"/>
                    </a:lnTo>
                    <a:lnTo>
                      <a:pt x="43" y="3043"/>
                    </a:lnTo>
                    <a:lnTo>
                      <a:pt x="43" y="2959"/>
                    </a:lnTo>
                    <a:lnTo>
                      <a:pt x="43" y="2833"/>
                    </a:lnTo>
                    <a:lnTo>
                      <a:pt x="43" y="2748"/>
                    </a:lnTo>
                    <a:lnTo>
                      <a:pt x="43" y="2665"/>
                    </a:lnTo>
                    <a:lnTo>
                      <a:pt x="43" y="2537"/>
                    </a:lnTo>
                    <a:lnTo>
                      <a:pt x="43" y="2454"/>
                    </a:lnTo>
                    <a:lnTo>
                      <a:pt x="43" y="2359"/>
                    </a:lnTo>
                    <a:lnTo>
                      <a:pt x="43" y="2243"/>
                    </a:lnTo>
                    <a:lnTo>
                      <a:pt x="43" y="2148"/>
                    </a:lnTo>
                    <a:lnTo>
                      <a:pt x="43" y="2074"/>
                    </a:lnTo>
                    <a:lnTo>
                      <a:pt x="43" y="1948"/>
                    </a:lnTo>
                    <a:lnTo>
                      <a:pt x="43" y="1864"/>
                    </a:lnTo>
                    <a:lnTo>
                      <a:pt x="43" y="1769"/>
                    </a:lnTo>
                    <a:lnTo>
                      <a:pt x="43" y="1653"/>
                    </a:lnTo>
                    <a:lnTo>
                      <a:pt x="43" y="1558"/>
                    </a:lnTo>
                    <a:lnTo>
                      <a:pt x="43" y="1484"/>
                    </a:lnTo>
                    <a:lnTo>
                      <a:pt x="43" y="1390"/>
                    </a:lnTo>
                    <a:lnTo>
                      <a:pt x="43" y="1274"/>
                    </a:lnTo>
                    <a:lnTo>
                      <a:pt x="43" y="1179"/>
                    </a:lnTo>
                    <a:lnTo>
                      <a:pt x="43" y="1106"/>
                    </a:lnTo>
                    <a:lnTo>
                      <a:pt x="43" y="969"/>
                    </a:lnTo>
                    <a:lnTo>
                      <a:pt x="43" y="895"/>
                    </a:lnTo>
                    <a:lnTo>
                      <a:pt x="43" y="800"/>
                    </a:lnTo>
                    <a:lnTo>
                      <a:pt x="43" y="684"/>
                    </a:lnTo>
                    <a:lnTo>
                      <a:pt x="43" y="589"/>
                    </a:lnTo>
                    <a:lnTo>
                      <a:pt x="43" y="515"/>
                    </a:lnTo>
                    <a:lnTo>
                      <a:pt x="43" y="379"/>
                    </a:lnTo>
                    <a:lnTo>
                      <a:pt x="43" y="305"/>
                    </a:lnTo>
                    <a:lnTo>
                      <a:pt x="43" y="211"/>
                    </a:lnTo>
                    <a:lnTo>
                      <a:pt x="43" y="94"/>
                    </a:lnTo>
                    <a:lnTo>
                      <a:pt x="43" y="0"/>
                    </a:lnTo>
                    <a:lnTo>
                      <a:pt x="0" y="0"/>
                    </a:lnTo>
                    <a:close/>
                  </a:path>
                </a:pathLst>
              </a:custGeom>
              <a:solidFill>
                <a:srgbClr val="FF9900"/>
              </a:solidFill>
              <a:ln w="9525">
                <a:solidFill>
                  <a:srgbClr val="FF9900"/>
                </a:solidFill>
                <a:round/>
                <a:headEnd/>
                <a:tailEnd/>
              </a:ln>
            </p:spPr>
            <p:txBody>
              <a:bodyPr/>
              <a:lstStyle/>
              <a:p>
                <a:endParaRPr lang="el-GR"/>
              </a:p>
            </p:txBody>
          </p:sp>
          <p:sp>
            <p:nvSpPr>
              <p:cNvPr id="51349" name="Freeform 73"/>
              <p:cNvSpPr>
                <a:spLocks/>
              </p:cNvSpPr>
              <p:nvPr/>
            </p:nvSpPr>
            <p:spPr bwMode="auto">
              <a:xfrm>
                <a:off x="1741" y="2886"/>
                <a:ext cx="102" cy="38"/>
              </a:xfrm>
              <a:custGeom>
                <a:avLst/>
                <a:gdLst>
                  <a:gd name="T0" fmla="*/ 8 w 1222"/>
                  <a:gd name="T1" fmla="*/ 0 h 464"/>
                  <a:gd name="T2" fmla="*/ 8 w 1222"/>
                  <a:gd name="T3" fmla="*/ 0 h 464"/>
                  <a:gd name="T4" fmla="*/ 0 w 1222"/>
                  <a:gd name="T5" fmla="*/ 3 h 464"/>
                  <a:gd name="T6" fmla="*/ 0 w 1222"/>
                  <a:gd name="T7" fmla="*/ 3 h 464"/>
                  <a:gd name="T8" fmla="*/ 9 w 1222"/>
                  <a:gd name="T9" fmla="*/ 0 h 464"/>
                  <a:gd name="T10" fmla="*/ 9 w 1222"/>
                  <a:gd name="T11" fmla="*/ 0 h 464"/>
                  <a:gd name="T12" fmla="*/ 8 w 1222"/>
                  <a:gd name="T13" fmla="*/ 0 h 464"/>
                  <a:gd name="T14" fmla="*/ 8 w 1222"/>
                  <a:gd name="T15" fmla="*/ 0 h 464"/>
                  <a:gd name="T16" fmla="*/ 8 w 1222"/>
                  <a:gd name="T17" fmla="*/ 0 h 4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2" h="464">
                    <a:moveTo>
                      <a:pt x="1181" y="43"/>
                    </a:moveTo>
                    <a:lnTo>
                      <a:pt x="1181" y="0"/>
                    </a:lnTo>
                    <a:lnTo>
                      <a:pt x="0" y="464"/>
                    </a:lnTo>
                    <a:lnTo>
                      <a:pt x="43" y="464"/>
                    </a:lnTo>
                    <a:lnTo>
                      <a:pt x="1222" y="43"/>
                    </a:lnTo>
                    <a:lnTo>
                      <a:pt x="1222" y="0"/>
                    </a:lnTo>
                    <a:lnTo>
                      <a:pt x="1181" y="0"/>
                    </a:lnTo>
                    <a:lnTo>
                      <a:pt x="1181" y="43"/>
                    </a:lnTo>
                    <a:close/>
                  </a:path>
                </a:pathLst>
              </a:custGeom>
              <a:solidFill>
                <a:srgbClr val="FF9900"/>
              </a:solidFill>
              <a:ln w="9525">
                <a:solidFill>
                  <a:srgbClr val="FF9900"/>
                </a:solidFill>
                <a:round/>
                <a:headEnd/>
                <a:tailEnd/>
              </a:ln>
            </p:spPr>
            <p:txBody>
              <a:bodyPr/>
              <a:lstStyle/>
              <a:p>
                <a:endParaRPr lang="el-GR"/>
              </a:p>
            </p:txBody>
          </p:sp>
          <p:sp>
            <p:nvSpPr>
              <p:cNvPr id="51350" name="Freeform 74"/>
              <p:cNvSpPr>
                <a:spLocks/>
              </p:cNvSpPr>
              <p:nvPr/>
            </p:nvSpPr>
            <p:spPr bwMode="auto">
              <a:xfrm>
                <a:off x="1822" y="2836"/>
                <a:ext cx="21" cy="53"/>
              </a:xfrm>
              <a:custGeom>
                <a:avLst/>
                <a:gdLst>
                  <a:gd name="T0" fmla="*/ 0 w 252"/>
                  <a:gd name="T1" fmla="*/ 0 h 632"/>
                  <a:gd name="T2" fmla="*/ 0 w 252"/>
                  <a:gd name="T3" fmla="*/ 0 h 632"/>
                  <a:gd name="T4" fmla="*/ 2 w 252"/>
                  <a:gd name="T5" fmla="*/ 4 h 632"/>
                  <a:gd name="T6" fmla="*/ 2 w 252"/>
                  <a:gd name="T7" fmla="*/ 4 h 632"/>
                  <a:gd name="T8" fmla="*/ 0 w 252"/>
                  <a:gd name="T9" fmla="*/ 0 h 632"/>
                  <a:gd name="T10" fmla="*/ 0 w 252"/>
                  <a:gd name="T11" fmla="*/ 0 h 632"/>
                  <a:gd name="T12" fmla="*/ 0 w 252"/>
                  <a:gd name="T13" fmla="*/ 0 h 632"/>
                  <a:gd name="T14" fmla="*/ 0 w 252"/>
                  <a:gd name="T15" fmla="*/ 0 h 632"/>
                  <a:gd name="T16" fmla="*/ 0 w 252"/>
                  <a:gd name="T17" fmla="*/ 0 h 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2" h="632">
                    <a:moveTo>
                      <a:pt x="42" y="42"/>
                    </a:moveTo>
                    <a:lnTo>
                      <a:pt x="0" y="42"/>
                    </a:lnTo>
                    <a:lnTo>
                      <a:pt x="211" y="632"/>
                    </a:lnTo>
                    <a:lnTo>
                      <a:pt x="252" y="632"/>
                    </a:lnTo>
                    <a:lnTo>
                      <a:pt x="42" y="0"/>
                    </a:lnTo>
                    <a:lnTo>
                      <a:pt x="0" y="0"/>
                    </a:lnTo>
                    <a:lnTo>
                      <a:pt x="0" y="42"/>
                    </a:lnTo>
                    <a:lnTo>
                      <a:pt x="42" y="42"/>
                    </a:lnTo>
                    <a:close/>
                  </a:path>
                </a:pathLst>
              </a:custGeom>
              <a:solidFill>
                <a:srgbClr val="FF9900"/>
              </a:solidFill>
              <a:ln w="9525">
                <a:solidFill>
                  <a:srgbClr val="FF9900"/>
                </a:solidFill>
                <a:round/>
                <a:headEnd/>
                <a:tailEnd/>
              </a:ln>
            </p:spPr>
            <p:txBody>
              <a:bodyPr/>
              <a:lstStyle/>
              <a:p>
                <a:endParaRPr lang="el-GR"/>
              </a:p>
            </p:txBody>
          </p:sp>
          <p:sp>
            <p:nvSpPr>
              <p:cNvPr id="51351" name="Freeform 75"/>
              <p:cNvSpPr>
                <a:spLocks/>
              </p:cNvSpPr>
              <p:nvPr/>
            </p:nvSpPr>
            <p:spPr bwMode="auto">
              <a:xfrm>
                <a:off x="1779" y="2836"/>
                <a:ext cx="46" cy="22"/>
              </a:xfrm>
              <a:custGeom>
                <a:avLst/>
                <a:gdLst>
                  <a:gd name="T0" fmla="*/ 0 w 558"/>
                  <a:gd name="T1" fmla="*/ 2 h 252"/>
                  <a:gd name="T2" fmla="*/ 0 w 558"/>
                  <a:gd name="T3" fmla="*/ 2 h 252"/>
                  <a:gd name="T4" fmla="*/ 4 w 558"/>
                  <a:gd name="T5" fmla="*/ 0 h 252"/>
                  <a:gd name="T6" fmla="*/ 4 w 558"/>
                  <a:gd name="T7" fmla="*/ 0 h 252"/>
                  <a:gd name="T8" fmla="*/ 0 w 558"/>
                  <a:gd name="T9" fmla="*/ 2 h 252"/>
                  <a:gd name="T10" fmla="*/ 0 w 558"/>
                  <a:gd name="T11" fmla="*/ 2 h 252"/>
                  <a:gd name="T12" fmla="*/ 0 w 558"/>
                  <a:gd name="T13" fmla="*/ 2 h 252"/>
                  <a:gd name="T14" fmla="*/ 0 w 558"/>
                  <a:gd name="T15" fmla="*/ 2 h 252"/>
                  <a:gd name="T16" fmla="*/ 0 w 558"/>
                  <a:gd name="T17" fmla="*/ 2 h 252"/>
                  <a:gd name="T18" fmla="*/ 0 w 558"/>
                  <a:gd name="T19" fmla="*/ 2 h 252"/>
                  <a:gd name="T20" fmla="*/ 0 w 558"/>
                  <a:gd name="T21" fmla="*/ 2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8" h="252">
                    <a:moveTo>
                      <a:pt x="0" y="252"/>
                    </a:moveTo>
                    <a:lnTo>
                      <a:pt x="41" y="252"/>
                    </a:lnTo>
                    <a:lnTo>
                      <a:pt x="558" y="42"/>
                    </a:lnTo>
                    <a:lnTo>
                      <a:pt x="558" y="0"/>
                    </a:lnTo>
                    <a:lnTo>
                      <a:pt x="0" y="210"/>
                    </a:lnTo>
                    <a:lnTo>
                      <a:pt x="41" y="210"/>
                    </a:lnTo>
                    <a:lnTo>
                      <a:pt x="0" y="210"/>
                    </a:lnTo>
                    <a:lnTo>
                      <a:pt x="0" y="252"/>
                    </a:lnTo>
                    <a:lnTo>
                      <a:pt x="41" y="252"/>
                    </a:lnTo>
                    <a:lnTo>
                      <a:pt x="0" y="252"/>
                    </a:lnTo>
                    <a:close/>
                  </a:path>
                </a:pathLst>
              </a:custGeom>
              <a:solidFill>
                <a:srgbClr val="FF9900"/>
              </a:solidFill>
              <a:ln w="9525">
                <a:solidFill>
                  <a:srgbClr val="FF9900"/>
                </a:solidFill>
                <a:round/>
                <a:headEnd/>
                <a:tailEnd/>
              </a:ln>
            </p:spPr>
            <p:txBody>
              <a:bodyPr/>
              <a:lstStyle/>
              <a:p>
                <a:endParaRPr lang="el-GR"/>
              </a:p>
            </p:txBody>
          </p:sp>
          <p:sp>
            <p:nvSpPr>
              <p:cNvPr id="51352" name="Freeform 76"/>
              <p:cNvSpPr>
                <a:spLocks/>
              </p:cNvSpPr>
              <p:nvPr/>
            </p:nvSpPr>
            <p:spPr bwMode="auto">
              <a:xfrm>
                <a:off x="1747" y="2752"/>
                <a:ext cx="35" cy="106"/>
              </a:xfrm>
              <a:custGeom>
                <a:avLst/>
                <a:gdLst>
                  <a:gd name="T0" fmla="*/ 0 w 421"/>
                  <a:gd name="T1" fmla="*/ 0 h 1264"/>
                  <a:gd name="T2" fmla="*/ 3 w 421"/>
                  <a:gd name="T3" fmla="*/ 9 h 1264"/>
                  <a:gd name="T4" fmla="*/ 3 w 421"/>
                  <a:gd name="T5" fmla="*/ 9 h 1264"/>
                  <a:gd name="T6" fmla="*/ 0 w 421"/>
                  <a:gd name="T7" fmla="*/ 0 h 1264"/>
                  <a:gd name="T8" fmla="*/ 0 w 421"/>
                  <a:gd name="T9" fmla="*/ 0 h 1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264">
                    <a:moveTo>
                      <a:pt x="0" y="0"/>
                    </a:moveTo>
                    <a:lnTo>
                      <a:pt x="380" y="1264"/>
                    </a:lnTo>
                    <a:lnTo>
                      <a:pt x="421" y="1222"/>
                    </a:lnTo>
                    <a:lnTo>
                      <a:pt x="0" y="0"/>
                    </a:lnTo>
                    <a:close/>
                  </a:path>
                </a:pathLst>
              </a:custGeom>
              <a:solidFill>
                <a:srgbClr val="FF9900"/>
              </a:solidFill>
              <a:ln w="9525">
                <a:solidFill>
                  <a:srgbClr val="FF9900"/>
                </a:solidFill>
                <a:round/>
                <a:headEnd/>
                <a:tailEnd/>
              </a:ln>
            </p:spPr>
            <p:txBody>
              <a:bodyPr/>
              <a:lstStyle/>
              <a:p>
                <a:endParaRPr lang="el-GR"/>
              </a:p>
            </p:txBody>
          </p:sp>
          <p:sp>
            <p:nvSpPr>
              <p:cNvPr id="51353" name="Freeform 77"/>
              <p:cNvSpPr>
                <a:spLocks/>
              </p:cNvSpPr>
              <p:nvPr/>
            </p:nvSpPr>
            <p:spPr bwMode="auto">
              <a:xfrm>
                <a:off x="1747" y="2735"/>
                <a:ext cx="8" cy="17"/>
              </a:xfrm>
              <a:custGeom>
                <a:avLst/>
                <a:gdLst>
                  <a:gd name="T0" fmla="*/ 1 w 95"/>
                  <a:gd name="T1" fmla="*/ 0 h 210"/>
                  <a:gd name="T2" fmla="*/ 1 w 95"/>
                  <a:gd name="T3" fmla="*/ 0 h 210"/>
                  <a:gd name="T4" fmla="*/ 0 w 95"/>
                  <a:gd name="T5" fmla="*/ 1 h 210"/>
                  <a:gd name="T6" fmla="*/ 1 w 95"/>
                  <a:gd name="T7" fmla="*/ 0 h 210"/>
                  <a:gd name="T8" fmla="*/ 1 w 95"/>
                  <a:gd name="T9" fmla="*/ 0 h 210"/>
                  <a:gd name="T10" fmla="*/ 1 w 95"/>
                  <a:gd name="T11" fmla="*/ 0 h 210"/>
                  <a:gd name="T12" fmla="*/ 1 w 95"/>
                  <a:gd name="T13" fmla="*/ 0 h 210"/>
                  <a:gd name="T14" fmla="*/ 1 w 95"/>
                  <a:gd name="T15" fmla="*/ 0 h 210"/>
                  <a:gd name="T16" fmla="*/ 1 w 95"/>
                  <a:gd name="T17" fmla="*/ 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210">
                    <a:moveTo>
                      <a:pt x="95" y="42"/>
                    </a:moveTo>
                    <a:lnTo>
                      <a:pt x="95" y="0"/>
                    </a:lnTo>
                    <a:lnTo>
                      <a:pt x="0" y="210"/>
                    </a:lnTo>
                    <a:lnTo>
                      <a:pt x="95" y="42"/>
                    </a:lnTo>
                    <a:lnTo>
                      <a:pt x="95" y="0"/>
                    </a:lnTo>
                    <a:lnTo>
                      <a:pt x="95" y="42"/>
                    </a:lnTo>
                    <a:lnTo>
                      <a:pt x="95" y="0"/>
                    </a:lnTo>
                    <a:lnTo>
                      <a:pt x="95" y="42"/>
                    </a:lnTo>
                    <a:close/>
                  </a:path>
                </a:pathLst>
              </a:custGeom>
              <a:solidFill>
                <a:srgbClr val="FF9900"/>
              </a:solidFill>
              <a:ln w="9525">
                <a:solidFill>
                  <a:srgbClr val="FF9900"/>
                </a:solidFill>
                <a:round/>
                <a:headEnd/>
                <a:tailEnd/>
              </a:ln>
            </p:spPr>
            <p:txBody>
              <a:bodyPr/>
              <a:lstStyle/>
              <a:p>
                <a:endParaRPr lang="el-GR"/>
              </a:p>
            </p:txBody>
          </p:sp>
          <p:sp>
            <p:nvSpPr>
              <p:cNvPr id="51354" name="Freeform 78"/>
              <p:cNvSpPr>
                <a:spLocks/>
              </p:cNvSpPr>
              <p:nvPr/>
            </p:nvSpPr>
            <p:spPr bwMode="auto">
              <a:xfrm>
                <a:off x="1674" y="2707"/>
                <a:ext cx="81" cy="31"/>
              </a:xfrm>
              <a:custGeom>
                <a:avLst/>
                <a:gdLst>
                  <a:gd name="T0" fmla="*/ 0 w 970"/>
                  <a:gd name="T1" fmla="*/ 0 h 379"/>
                  <a:gd name="T2" fmla="*/ 7 w 970"/>
                  <a:gd name="T3" fmla="*/ 3 h 379"/>
                  <a:gd name="T4" fmla="*/ 7 w 970"/>
                  <a:gd name="T5" fmla="*/ 2 h 379"/>
                  <a:gd name="T6" fmla="*/ 0 w 970"/>
                  <a:gd name="T7" fmla="*/ 0 h 379"/>
                  <a:gd name="T8" fmla="*/ 0 w 970"/>
                  <a:gd name="T9" fmla="*/ 0 h 379"/>
                  <a:gd name="T10" fmla="*/ 0 w 970"/>
                  <a:gd name="T11" fmla="*/ 0 h 3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0" h="379">
                    <a:moveTo>
                      <a:pt x="0" y="43"/>
                    </a:moveTo>
                    <a:lnTo>
                      <a:pt x="970" y="379"/>
                    </a:lnTo>
                    <a:lnTo>
                      <a:pt x="970" y="337"/>
                    </a:lnTo>
                    <a:lnTo>
                      <a:pt x="0" y="0"/>
                    </a:lnTo>
                    <a:lnTo>
                      <a:pt x="0" y="43"/>
                    </a:lnTo>
                    <a:close/>
                  </a:path>
                </a:pathLst>
              </a:custGeom>
              <a:solidFill>
                <a:srgbClr val="FF9900"/>
              </a:solidFill>
              <a:ln w="9525">
                <a:solidFill>
                  <a:srgbClr val="FF9900"/>
                </a:solidFill>
                <a:round/>
                <a:headEnd/>
                <a:tailEnd/>
              </a:ln>
            </p:spPr>
            <p:txBody>
              <a:bodyPr/>
              <a:lstStyle/>
              <a:p>
                <a:endParaRPr lang="el-GR"/>
              </a:p>
            </p:txBody>
          </p:sp>
          <p:sp>
            <p:nvSpPr>
              <p:cNvPr id="51355" name="Freeform 79"/>
              <p:cNvSpPr>
                <a:spLocks/>
              </p:cNvSpPr>
              <p:nvPr/>
            </p:nvSpPr>
            <p:spPr bwMode="auto">
              <a:xfrm>
                <a:off x="1557" y="2707"/>
                <a:ext cx="117" cy="243"/>
              </a:xfrm>
              <a:custGeom>
                <a:avLst/>
                <a:gdLst>
                  <a:gd name="T0" fmla="*/ 0 w 1400"/>
                  <a:gd name="T1" fmla="*/ 20 h 2917"/>
                  <a:gd name="T2" fmla="*/ 10 w 1400"/>
                  <a:gd name="T3" fmla="*/ 0 h 2917"/>
                  <a:gd name="T4" fmla="*/ 10 w 1400"/>
                  <a:gd name="T5" fmla="*/ 0 h 2917"/>
                  <a:gd name="T6" fmla="*/ 0 w 1400"/>
                  <a:gd name="T7" fmla="*/ 20 h 2917"/>
                  <a:gd name="T8" fmla="*/ 0 w 1400"/>
                  <a:gd name="T9" fmla="*/ 20 h 2917"/>
                  <a:gd name="T10" fmla="*/ 0 w 1400"/>
                  <a:gd name="T11" fmla="*/ 20 h 2917"/>
                  <a:gd name="T12" fmla="*/ 0 w 1400"/>
                  <a:gd name="T13" fmla="*/ 20 h 2917"/>
                  <a:gd name="T14" fmla="*/ 0 w 1400"/>
                  <a:gd name="T15" fmla="*/ 20 h 2917"/>
                  <a:gd name="T16" fmla="*/ 0 w 1400"/>
                  <a:gd name="T17" fmla="*/ 20 h 29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0" h="2917">
                    <a:moveTo>
                      <a:pt x="41" y="2917"/>
                    </a:moveTo>
                    <a:lnTo>
                      <a:pt x="1400" y="43"/>
                    </a:lnTo>
                    <a:lnTo>
                      <a:pt x="1400" y="0"/>
                    </a:lnTo>
                    <a:lnTo>
                      <a:pt x="0" y="2875"/>
                    </a:lnTo>
                    <a:lnTo>
                      <a:pt x="0" y="2917"/>
                    </a:lnTo>
                    <a:lnTo>
                      <a:pt x="0" y="2875"/>
                    </a:lnTo>
                    <a:lnTo>
                      <a:pt x="0" y="2917"/>
                    </a:lnTo>
                    <a:lnTo>
                      <a:pt x="41" y="2917"/>
                    </a:lnTo>
                    <a:close/>
                  </a:path>
                </a:pathLst>
              </a:custGeom>
              <a:solidFill>
                <a:srgbClr val="FF9900"/>
              </a:solidFill>
              <a:ln w="9525">
                <a:solidFill>
                  <a:srgbClr val="FF9900"/>
                </a:solidFill>
                <a:round/>
                <a:headEnd/>
                <a:tailEnd/>
              </a:ln>
            </p:spPr>
            <p:txBody>
              <a:bodyPr/>
              <a:lstStyle/>
              <a:p>
                <a:endParaRPr lang="el-GR"/>
              </a:p>
            </p:txBody>
          </p:sp>
          <p:sp>
            <p:nvSpPr>
              <p:cNvPr id="51356" name="Freeform 80"/>
              <p:cNvSpPr>
                <a:spLocks/>
              </p:cNvSpPr>
              <p:nvPr/>
            </p:nvSpPr>
            <p:spPr bwMode="auto">
              <a:xfrm>
                <a:off x="1541" y="2950"/>
                <a:ext cx="20" cy="238"/>
              </a:xfrm>
              <a:custGeom>
                <a:avLst/>
                <a:gdLst>
                  <a:gd name="T0" fmla="*/ 0 w 242"/>
                  <a:gd name="T1" fmla="*/ 20 h 2864"/>
                  <a:gd name="T2" fmla="*/ 2 w 242"/>
                  <a:gd name="T3" fmla="*/ 0 h 2864"/>
                  <a:gd name="T4" fmla="*/ 1 w 242"/>
                  <a:gd name="T5" fmla="*/ 0 h 2864"/>
                  <a:gd name="T6" fmla="*/ 0 w 242"/>
                  <a:gd name="T7" fmla="*/ 20 h 2864"/>
                  <a:gd name="T8" fmla="*/ 0 w 242"/>
                  <a:gd name="T9" fmla="*/ 20 h 2864"/>
                  <a:gd name="T10" fmla="*/ 0 w 242"/>
                  <a:gd name="T11" fmla="*/ 20 h 2864"/>
                  <a:gd name="T12" fmla="*/ 0 w 242"/>
                  <a:gd name="T13" fmla="*/ 20 h 2864"/>
                  <a:gd name="T14" fmla="*/ 0 w 242"/>
                  <a:gd name="T15" fmla="*/ 20 h 2864"/>
                  <a:gd name="T16" fmla="*/ 0 w 242"/>
                  <a:gd name="T17" fmla="*/ 20 h 2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2864">
                    <a:moveTo>
                      <a:pt x="0" y="2823"/>
                    </a:moveTo>
                    <a:lnTo>
                      <a:pt x="242" y="0"/>
                    </a:lnTo>
                    <a:lnTo>
                      <a:pt x="201" y="0"/>
                    </a:lnTo>
                    <a:lnTo>
                      <a:pt x="0" y="2823"/>
                    </a:lnTo>
                    <a:lnTo>
                      <a:pt x="0" y="2864"/>
                    </a:lnTo>
                    <a:lnTo>
                      <a:pt x="0" y="2823"/>
                    </a:lnTo>
                    <a:lnTo>
                      <a:pt x="0" y="2864"/>
                    </a:lnTo>
                    <a:lnTo>
                      <a:pt x="0" y="2823"/>
                    </a:lnTo>
                    <a:close/>
                  </a:path>
                </a:pathLst>
              </a:custGeom>
              <a:solidFill>
                <a:srgbClr val="FF9900"/>
              </a:solidFill>
              <a:ln w="9525">
                <a:solidFill>
                  <a:srgbClr val="FF9900"/>
                </a:solidFill>
                <a:round/>
                <a:headEnd/>
                <a:tailEnd/>
              </a:ln>
            </p:spPr>
            <p:txBody>
              <a:bodyPr/>
              <a:lstStyle/>
              <a:p>
                <a:endParaRPr lang="el-GR"/>
              </a:p>
            </p:txBody>
          </p:sp>
          <p:sp>
            <p:nvSpPr>
              <p:cNvPr id="51357" name="Freeform 81"/>
              <p:cNvSpPr>
                <a:spLocks/>
              </p:cNvSpPr>
              <p:nvPr/>
            </p:nvSpPr>
            <p:spPr bwMode="auto">
              <a:xfrm>
                <a:off x="1909" y="2759"/>
                <a:ext cx="7" cy="4"/>
              </a:xfrm>
              <a:custGeom>
                <a:avLst/>
                <a:gdLst>
                  <a:gd name="T0" fmla="*/ 0 w 74"/>
                  <a:gd name="T1" fmla="*/ 0 h 42"/>
                  <a:gd name="T2" fmla="*/ 1 w 74"/>
                  <a:gd name="T3" fmla="*/ 0 h 42"/>
                  <a:gd name="T4" fmla="*/ 1 w 74"/>
                  <a:gd name="T5" fmla="*/ 0 h 42"/>
                  <a:gd name="T6" fmla="*/ 0 w 74"/>
                  <a:gd name="T7" fmla="*/ 0 h 42"/>
                  <a:gd name="T8" fmla="*/ 0 w 74"/>
                  <a:gd name="T9" fmla="*/ 0 h 42"/>
                  <a:gd name="T10" fmla="*/ 0 w 74"/>
                  <a:gd name="T11" fmla="*/ 0 h 42"/>
                  <a:gd name="T12" fmla="*/ 0 w 74"/>
                  <a:gd name="T13" fmla="*/ 0 h 42"/>
                  <a:gd name="T14" fmla="*/ 0 w 74"/>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42">
                    <a:moveTo>
                      <a:pt x="43" y="0"/>
                    </a:moveTo>
                    <a:lnTo>
                      <a:pt x="74" y="0"/>
                    </a:lnTo>
                    <a:lnTo>
                      <a:pt x="74" y="42"/>
                    </a:lnTo>
                    <a:lnTo>
                      <a:pt x="43" y="42"/>
                    </a:lnTo>
                    <a:lnTo>
                      <a:pt x="0" y="42"/>
                    </a:lnTo>
                    <a:lnTo>
                      <a:pt x="0" y="0"/>
                    </a:lnTo>
                    <a:lnTo>
                      <a:pt x="43" y="0"/>
                    </a:lnTo>
                    <a:close/>
                  </a:path>
                </a:pathLst>
              </a:custGeom>
              <a:solidFill>
                <a:srgbClr val="FF9900"/>
              </a:solidFill>
              <a:ln w="9525">
                <a:solidFill>
                  <a:srgbClr val="FF9900"/>
                </a:solidFill>
                <a:round/>
                <a:headEnd/>
                <a:tailEnd/>
              </a:ln>
            </p:spPr>
            <p:txBody>
              <a:bodyPr/>
              <a:lstStyle/>
              <a:p>
                <a:endParaRPr lang="el-GR"/>
              </a:p>
            </p:txBody>
          </p:sp>
          <p:sp>
            <p:nvSpPr>
              <p:cNvPr id="51358" name="Freeform 82"/>
              <p:cNvSpPr>
                <a:spLocks/>
              </p:cNvSpPr>
              <p:nvPr/>
            </p:nvSpPr>
            <p:spPr bwMode="auto">
              <a:xfrm>
                <a:off x="1808" y="2759"/>
                <a:ext cx="9" cy="4"/>
              </a:xfrm>
              <a:custGeom>
                <a:avLst/>
                <a:gdLst>
                  <a:gd name="T0" fmla="*/ 0 w 117"/>
                  <a:gd name="T1" fmla="*/ 0 h 42"/>
                  <a:gd name="T2" fmla="*/ 0 w 117"/>
                  <a:gd name="T3" fmla="*/ 0 h 42"/>
                  <a:gd name="T4" fmla="*/ 1 w 117"/>
                  <a:gd name="T5" fmla="*/ 0 h 42"/>
                  <a:gd name="T6" fmla="*/ 0 w 117"/>
                  <a:gd name="T7" fmla="*/ 0 h 42"/>
                  <a:gd name="T8" fmla="*/ 0 w 117"/>
                  <a:gd name="T9" fmla="*/ 0 h 42"/>
                  <a:gd name="T10" fmla="*/ 0 w 117"/>
                  <a:gd name="T11" fmla="*/ 0 h 42"/>
                  <a:gd name="T12" fmla="*/ 0 w 117"/>
                  <a:gd name="T13" fmla="*/ 0 h 42"/>
                  <a:gd name="T14" fmla="*/ 0 w 117"/>
                  <a:gd name="T15" fmla="*/ 0 h 42"/>
                  <a:gd name="T16" fmla="*/ 0 w 117"/>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42">
                    <a:moveTo>
                      <a:pt x="43" y="0"/>
                    </a:moveTo>
                    <a:lnTo>
                      <a:pt x="74" y="0"/>
                    </a:lnTo>
                    <a:lnTo>
                      <a:pt x="117" y="0"/>
                    </a:lnTo>
                    <a:lnTo>
                      <a:pt x="74" y="42"/>
                    </a:lnTo>
                    <a:lnTo>
                      <a:pt x="43" y="42"/>
                    </a:lnTo>
                    <a:lnTo>
                      <a:pt x="0" y="42"/>
                    </a:lnTo>
                    <a:lnTo>
                      <a:pt x="0" y="0"/>
                    </a:lnTo>
                    <a:lnTo>
                      <a:pt x="43" y="0"/>
                    </a:lnTo>
                    <a:close/>
                  </a:path>
                </a:pathLst>
              </a:custGeom>
              <a:solidFill>
                <a:srgbClr val="FF9900"/>
              </a:solidFill>
              <a:ln w="9525">
                <a:solidFill>
                  <a:srgbClr val="FF9900"/>
                </a:solidFill>
                <a:round/>
                <a:headEnd/>
                <a:tailEnd/>
              </a:ln>
            </p:spPr>
            <p:txBody>
              <a:bodyPr/>
              <a:lstStyle/>
              <a:p>
                <a:endParaRPr lang="el-GR"/>
              </a:p>
            </p:txBody>
          </p:sp>
          <p:sp>
            <p:nvSpPr>
              <p:cNvPr id="51359" name="Freeform 83"/>
              <p:cNvSpPr>
                <a:spLocks/>
              </p:cNvSpPr>
              <p:nvPr/>
            </p:nvSpPr>
            <p:spPr bwMode="auto">
              <a:xfrm>
                <a:off x="1884" y="2801"/>
                <a:ext cx="22" cy="21"/>
              </a:xfrm>
              <a:custGeom>
                <a:avLst/>
                <a:gdLst>
                  <a:gd name="T0" fmla="*/ 1 w 264"/>
                  <a:gd name="T1" fmla="*/ 0 h 253"/>
                  <a:gd name="T2" fmla="*/ 1 w 264"/>
                  <a:gd name="T3" fmla="*/ 0 h 253"/>
                  <a:gd name="T4" fmla="*/ 2 w 264"/>
                  <a:gd name="T5" fmla="*/ 0 h 253"/>
                  <a:gd name="T6" fmla="*/ 2 w 264"/>
                  <a:gd name="T7" fmla="*/ 1 h 253"/>
                  <a:gd name="T8" fmla="*/ 2 w 264"/>
                  <a:gd name="T9" fmla="*/ 1 h 253"/>
                  <a:gd name="T10" fmla="*/ 2 w 264"/>
                  <a:gd name="T11" fmla="*/ 1 h 253"/>
                  <a:gd name="T12" fmla="*/ 2 w 264"/>
                  <a:gd name="T13" fmla="*/ 1 h 253"/>
                  <a:gd name="T14" fmla="*/ 2 w 264"/>
                  <a:gd name="T15" fmla="*/ 1 h 253"/>
                  <a:gd name="T16" fmla="*/ 2 w 264"/>
                  <a:gd name="T17" fmla="*/ 2 h 253"/>
                  <a:gd name="T18" fmla="*/ 1 w 264"/>
                  <a:gd name="T19" fmla="*/ 2 h 253"/>
                  <a:gd name="T20" fmla="*/ 1 w 264"/>
                  <a:gd name="T21" fmla="*/ 2 h 253"/>
                  <a:gd name="T22" fmla="*/ 1 w 264"/>
                  <a:gd name="T23" fmla="*/ 2 h 253"/>
                  <a:gd name="T24" fmla="*/ 0 w 264"/>
                  <a:gd name="T25" fmla="*/ 1 h 253"/>
                  <a:gd name="T26" fmla="*/ 0 w 264"/>
                  <a:gd name="T27" fmla="*/ 1 h 253"/>
                  <a:gd name="T28" fmla="*/ 0 w 264"/>
                  <a:gd name="T29" fmla="*/ 1 h 253"/>
                  <a:gd name="T30" fmla="*/ 0 w 264"/>
                  <a:gd name="T31" fmla="*/ 1 h 253"/>
                  <a:gd name="T32" fmla="*/ 0 w 264"/>
                  <a:gd name="T33" fmla="*/ 1 h 253"/>
                  <a:gd name="T34" fmla="*/ 0 w 264"/>
                  <a:gd name="T35" fmla="*/ 0 h 253"/>
                  <a:gd name="T36" fmla="*/ 1 w 264"/>
                  <a:gd name="T37" fmla="*/ 0 h 253"/>
                  <a:gd name="T38" fmla="*/ 1 w 264"/>
                  <a:gd name="T39" fmla="*/ 0 h 253"/>
                  <a:gd name="T40" fmla="*/ 1 w 264"/>
                  <a:gd name="T41" fmla="*/ 0 h 2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4" h="253">
                    <a:moveTo>
                      <a:pt x="138" y="0"/>
                    </a:moveTo>
                    <a:lnTo>
                      <a:pt x="169" y="0"/>
                    </a:lnTo>
                    <a:lnTo>
                      <a:pt x="212" y="42"/>
                    </a:lnTo>
                    <a:lnTo>
                      <a:pt x="264" y="85"/>
                    </a:lnTo>
                    <a:lnTo>
                      <a:pt x="264" y="127"/>
                    </a:lnTo>
                    <a:lnTo>
                      <a:pt x="264" y="168"/>
                    </a:lnTo>
                    <a:lnTo>
                      <a:pt x="264" y="211"/>
                    </a:lnTo>
                    <a:lnTo>
                      <a:pt x="212" y="211"/>
                    </a:lnTo>
                    <a:lnTo>
                      <a:pt x="212" y="253"/>
                    </a:lnTo>
                    <a:lnTo>
                      <a:pt x="169" y="253"/>
                    </a:lnTo>
                    <a:lnTo>
                      <a:pt x="138" y="253"/>
                    </a:lnTo>
                    <a:lnTo>
                      <a:pt x="96" y="253"/>
                    </a:lnTo>
                    <a:lnTo>
                      <a:pt x="54" y="211"/>
                    </a:lnTo>
                    <a:lnTo>
                      <a:pt x="0" y="168"/>
                    </a:lnTo>
                    <a:lnTo>
                      <a:pt x="0" y="127"/>
                    </a:lnTo>
                    <a:lnTo>
                      <a:pt x="0" y="85"/>
                    </a:lnTo>
                    <a:lnTo>
                      <a:pt x="54" y="85"/>
                    </a:lnTo>
                    <a:lnTo>
                      <a:pt x="54" y="42"/>
                    </a:lnTo>
                    <a:lnTo>
                      <a:pt x="96" y="0"/>
                    </a:lnTo>
                    <a:lnTo>
                      <a:pt x="138" y="0"/>
                    </a:lnTo>
                    <a:close/>
                  </a:path>
                </a:pathLst>
              </a:custGeom>
              <a:solidFill>
                <a:srgbClr val="FF9900"/>
              </a:solidFill>
              <a:ln w="9525">
                <a:solidFill>
                  <a:srgbClr val="FF9900"/>
                </a:solidFill>
                <a:round/>
                <a:headEnd/>
                <a:tailEnd/>
              </a:ln>
            </p:spPr>
            <p:txBody>
              <a:bodyPr/>
              <a:lstStyle/>
              <a:p>
                <a:endParaRPr lang="el-GR"/>
              </a:p>
            </p:txBody>
          </p:sp>
          <p:sp>
            <p:nvSpPr>
              <p:cNvPr id="51360" name="Freeform 84"/>
              <p:cNvSpPr>
                <a:spLocks/>
              </p:cNvSpPr>
              <p:nvPr/>
            </p:nvSpPr>
            <p:spPr bwMode="auto">
              <a:xfrm>
                <a:off x="1909" y="2759"/>
                <a:ext cx="7" cy="4"/>
              </a:xfrm>
              <a:custGeom>
                <a:avLst/>
                <a:gdLst>
                  <a:gd name="T0" fmla="*/ 0 w 74"/>
                  <a:gd name="T1" fmla="*/ 0 h 42"/>
                  <a:gd name="T2" fmla="*/ 1 w 74"/>
                  <a:gd name="T3" fmla="*/ 0 h 42"/>
                  <a:gd name="T4" fmla="*/ 1 w 74"/>
                  <a:gd name="T5" fmla="*/ 0 h 42"/>
                  <a:gd name="T6" fmla="*/ 0 w 74"/>
                  <a:gd name="T7" fmla="*/ 0 h 42"/>
                  <a:gd name="T8" fmla="*/ 0 w 74"/>
                  <a:gd name="T9" fmla="*/ 0 h 42"/>
                  <a:gd name="T10" fmla="*/ 0 w 74"/>
                  <a:gd name="T11" fmla="*/ 0 h 42"/>
                  <a:gd name="T12" fmla="*/ 0 w 74"/>
                  <a:gd name="T13" fmla="*/ 0 h 42"/>
                  <a:gd name="T14" fmla="*/ 0 w 74"/>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42">
                    <a:moveTo>
                      <a:pt x="43" y="0"/>
                    </a:moveTo>
                    <a:lnTo>
                      <a:pt x="74" y="0"/>
                    </a:lnTo>
                    <a:lnTo>
                      <a:pt x="74" y="42"/>
                    </a:lnTo>
                    <a:lnTo>
                      <a:pt x="43" y="42"/>
                    </a:lnTo>
                    <a:lnTo>
                      <a:pt x="0" y="42"/>
                    </a:lnTo>
                    <a:lnTo>
                      <a:pt x="0" y="0"/>
                    </a:lnTo>
                    <a:lnTo>
                      <a:pt x="43" y="0"/>
                    </a:lnTo>
                    <a:close/>
                  </a:path>
                </a:pathLst>
              </a:custGeom>
              <a:solidFill>
                <a:srgbClr val="FF9900"/>
              </a:solidFill>
              <a:ln w="1588">
                <a:solidFill>
                  <a:srgbClr val="FF9900"/>
                </a:solidFill>
                <a:prstDash val="solid"/>
                <a:round/>
                <a:headEnd/>
                <a:tailEnd/>
              </a:ln>
            </p:spPr>
            <p:txBody>
              <a:bodyPr/>
              <a:lstStyle/>
              <a:p>
                <a:endParaRPr lang="el-GR"/>
              </a:p>
            </p:txBody>
          </p:sp>
          <p:sp>
            <p:nvSpPr>
              <p:cNvPr id="51361" name="Freeform 85"/>
              <p:cNvSpPr>
                <a:spLocks/>
              </p:cNvSpPr>
              <p:nvPr/>
            </p:nvSpPr>
            <p:spPr bwMode="auto">
              <a:xfrm>
                <a:off x="1808" y="2759"/>
                <a:ext cx="9" cy="4"/>
              </a:xfrm>
              <a:custGeom>
                <a:avLst/>
                <a:gdLst>
                  <a:gd name="T0" fmla="*/ 0 w 117"/>
                  <a:gd name="T1" fmla="*/ 0 h 42"/>
                  <a:gd name="T2" fmla="*/ 0 w 117"/>
                  <a:gd name="T3" fmla="*/ 0 h 42"/>
                  <a:gd name="T4" fmla="*/ 1 w 117"/>
                  <a:gd name="T5" fmla="*/ 0 h 42"/>
                  <a:gd name="T6" fmla="*/ 0 w 117"/>
                  <a:gd name="T7" fmla="*/ 0 h 42"/>
                  <a:gd name="T8" fmla="*/ 0 w 117"/>
                  <a:gd name="T9" fmla="*/ 0 h 42"/>
                  <a:gd name="T10" fmla="*/ 0 w 117"/>
                  <a:gd name="T11" fmla="*/ 0 h 42"/>
                  <a:gd name="T12" fmla="*/ 0 w 117"/>
                  <a:gd name="T13" fmla="*/ 0 h 42"/>
                  <a:gd name="T14" fmla="*/ 0 w 117"/>
                  <a:gd name="T15" fmla="*/ 0 h 42"/>
                  <a:gd name="T16" fmla="*/ 0 w 117"/>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42">
                    <a:moveTo>
                      <a:pt x="43" y="0"/>
                    </a:moveTo>
                    <a:lnTo>
                      <a:pt x="74" y="0"/>
                    </a:lnTo>
                    <a:lnTo>
                      <a:pt x="117" y="0"/>
                    </a:lnTo>
                    <a:lnTo>
                      <a:pt x="74" y="42"/>
                    </a:lnTo>
                    <a:lnTo>
                      <a:pt x="43" y="42"/>
                    </a:lnTo>
                    <a:lnTo>
                      <a:pt x="0" y="42"/>
                    </a:lnTo>
                    <a:lnTo>
                      <a:pt x="0" y="0"/>
                    </a:lnTo>
                    <a:lnTo>
                      <a:pt x="43" y="0"/>
                    </a:lnTo>
                    <a:close/>
                  </a:path>
                </a:pathLst>
              </a:custGeom>
              <a:solidFill>
                <a:srgbClr val="FF9900"/>
              </a:solidFill>
              <a:ln w="1588">
                <a:solidFill>
                  <a:srgbClr val="FF9900"/>
                </a:solidFill>
                <a:prstDash val="solid"/>
                <a:round/>
                <a:headEnd/>
                <a:tailEnd/>
              </a:ln>
            </p:spPr>
            <p:txBody>
              <a:bodyPr/>
              <a:lstStyle/>
              <a:p>
                <a:endParaRPr lang="el-GR"/>
              </a:p>
            </p:txBody>
          </p:sp>
          <p:sp>
            <p:nvSpPr>
              <p:cNvPr id="51362" name="Freeform 86"/>
              <p:cNvSpPr>
                <a:spLocks/>
              </p:cNvSpPr>
              <p:nvPr/>
            </p:nvSpPr>
            <p:spPr bwMode="auto">
              <a:xfrm>
                <a:off x="1884" y="2801"/>
                <a:ext cx="22" cy="21"/>
              </a:xfrm>
              <a:custGeom>
                <a:avLst/>
                <a:gdLst>
                  <a:gd name="T0" fmla="*/ 1 w 264"/>
                  <a:gd name="T1" fmla="*/ 0 h 253"/>
                  <a:gd name="T2" fmla="*/ 1 w 264"/>
                  <a:gd name="T3" fmla="*/ 0 h 253"/>
                  <a:gd name="T4" fmla="*/ 2 w 264"/>
                  <a:gd name="T5" fmla="*/ 0 h 253"/>
                  <a:gd name="T6" fmla="*/ 2 w 264"/>
                  <a:gd name="T7" fmla="*/ 1 h 253"/>
                  <a:gd name="T8" fmla="*/ 2 w 264"/>
                  <a:gd name="T9" fmla="*/ 1 h 253"/>
                  <a:gd name="T10" fmla="*/ 2 w 264"/>
                  <a:gd name="T11" fmla="*/ 1 h 253"/>
                  <a:gd name="T12" fmla="*/ 2 w 264"/>
                  <a:gd name="T13" fmla="*/ 1 h 253"/>
                  <a:gd name="T14" fmla="*/ 2 w 264"/>
                  <a:gd name="T15" fmla="*/ 1 h 253"/>
                  <a:gd name="T16" fmla="*/ 2 w 264"/>
                  <a:gd name="T17" fmla="*/ 2 h 253"/>
                  <a:gd name="T18" fmla="*/ 1 w 264"/>
                  <a:gd name="T19" fmla="*/ 2 h 253"/>
                  <a:gd name="T20" fmla="*/ 1 w 264"/>
                  <a:gd name="T21" fmla="*/ 2 h 253"/>
                  <a:gd name="T22" fmla="*/ 1 w 264"/>
                  <a:gd name="T23" fmla="*/ 2 h 253"/>
                  <a:gd name="T24" fmla="*/ 0 w 264"/>
                  <a:gd name="T25" fmla="*/ 1 h 253"/>
                  <a:gd name="T26" fmla="*/ 0 w 264"/>
                  <a:gd name="T27" fmla="*/ 1 h 253"/>
                  <a:gd name="T28" fmla="*/ 0 w 264"/>
                  <a:gd name="T29" fmla="*/ 1 h 253"/>
                  <a:gd name="T30" fmla="*/ 0 w 264"/>
                  <a:gd name="T31" fmla="*/ 1 h 253"/>
                  <a:gd name="T32" fmla="*/ 0 w 264"/>
                  <a:gd name="T33" fmla="*/ 1 h 253"/>
                  <a:gd name="T34" fmla="*/ 0 w 264"/>
                  <a:gd name="T35" fmla="*/ 0 h 253"/>
                  <a:gd name="T36" fmla="*/ 1 w 264"/>
                  <a:gd name="T37" fmla="*/ 0 h 253"/>
                  <a:gd name="T38" fmla="*/ 1 w 264"/>
                  <a:gd name="T39" fmla="*/ 0 h 253"/>
                  <a:gd name="T40" fmla="*/ 1 w 264"/>
                  <a:gd name="T41" fmla="*/ 0 h 2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4" h="253">
                    <a:moveTo>
                      <a:pt x="138" y="0"/>
                    </a:moveTo>
                    <a:lnTo>
                      <a:pt x="169" y="0"/>
                    </a:lnTo>
                    <a:lnTo>
                      <a:pt x="212" y="42"/>
                    </a:lnTo>
                    <a:lnTo>
                      <a:pt x="264" y="85"/>
                    </a:lnTo>
                    <a:lnTo>
                      <a:pt x="264" y="127"/>
                    </a:lnTo>
                    <a:lnTo>
                      <a:pt x="264" y="168"/>
                    </a:lnTo>
                    <a:lnTo>
                      <a:pt x="264" y="211"/>
                    </a:lnTo>
                    <a:lnTo>
                      <a:pt x="212" y="211"/>
                    </a:lnTo>
                    <a:lnTo>
                      <a:pt x="212" y="253"/>
                    </a:lnTo>
                    <a:lnTo>
                      <a:pt x="169" y="253"/>
                    </a:lnTo>
                    <a:lnTo>
                      <a:pt x="138" y="253"/>
                    </a:lnTo>
                    <a:lnTo>
                      <a:pt x="96" y="253"/>
                    </a:lnTo>
                    <a:lnTo>
                      <a:pt x="54" y="211"/>
                    </a:lnTo>
                    <a:lnTo>
                      <a:pt x="0" y="168"/>
                    </a:lnTo>
                    <a:lnTo>
                      <a:pt x="0" y="127"/>
                    </a:lnTo>
                    <a:lnTo>
                      <a:pt x="0" y="85"/>
                    </a:lnTo>
                    <a:lnTo>
                      <a:pt x="54" y="85"/>
                    </a:lnTo>
                    <a:lnTo>
                      <a:pt x="54" y="42"/>
                    </a:lnTo>
                    <a:lnTo>
                      <a:pt x="96" y="0"/>
                    </a:lnTo>
                    <a:lnTo>
                      <a:pt x="138" y="0"/>
                    </a:lnTo>
                    <a:close/>
                  </a:path>
                </a:pathLst>
              </a:custGeom>
              <a:solidFill>
                <a:srgbClr val="FF9900"/>
              </a:solidFill>
              <a:ln w="1588">
                <a:solidFill>
                  <a:srgbClr val="FF9900"/>
                </a:solidFill>
                <a:prstDash val="solid"/>
                <a:round/>
                <a:headEnd/>
                <a:tailEnd/>
              </a:ln>
            </p:spPr>
            <p:txBody>
              <a:bodyPr/>
              <a:lstStyle/>
              <a:p>
                <a:endParaRPr lang="el-GR"/>
              </a:p>
            </p:txBody>
          </p:sp>
          <p:sp>
            <p:nvSpPr>
              <p:cNvPr id="51363" name="Freeform 87"/>
              <p:cNvSpPr>
                <a:spLocks/>
              </p:cNvSpPr>
              <p:nvPr/>
            </p:nvSpPr>
            <p:spPr bwMode="auto">
              <a:xfrm>
                <a:off x="1829" y="2815"/>
                <a:ext cx="69" cy="60"/>
              </a:xfrm>
              <a:custGeom>
                <a:avLst/>
                <a:gdLst>
                  <a:gd name="T0" fmla="*/ 0 w 832"/>
                  <a:gd name="T1" fmla="*/ 1 h 717"/>
                  <a:gd name="T2" fmla="*/ 4 w 832"/>
                  <a:gd name="T3" fmla="*/ 0 h 717"/>
                  <a:gd name="T4" fmla="*/ 5 w 832"/>
                  <a:gd name="T5" fmla="*/ 0 h 717"/>
                  <a:gd name="T6" fmla="*/ 5 w 832"/>
                  <a:gd name="T7" fmla="*/ 0 h 717"/>
                  <a:gd name="T8" fmla="*/ 5 w 832"/>
                  <a:gd name="T9" fmla="*/ 0 h 717"/>
                  <a:gd name="T10" fmla="*/ 5 w 832"/>
                  <a:gd name="T11" fmla="*/ 0 h 717"/>
                  <a:gd name="T12" fmla="*/ 5 w 832"/>
                  <a:gd name="T13" fmla="*/ 1 h 717"/>
                  <a:gd name="T14" fmla="*/ 6 w 832"/>
                  <a:gd name="T15" fmla="*/ 2 h 717"/>
                  <a:gd name="T16" fmla="*/ 6 w 832"/>
                  <a:gd name="T17" fmla="*/ 2 h 717"/>
                  <a:gd name="T18" fmla="*/ 6 w 832"/>
                  <a:gd name="T19" fmla="*/ 2 h 717"/>
                  <a:gd name="T20" fmla="*/ 6 w 832"/>
                  <a:gd name="T21" fmla="*/ 3 h 717"/>
                  <a:gd name="T22" fmla="*/ 5 w 832"/>
                  <a:gd name="T23" fmla="*/ 3 h 717"/>
                  <a:gd name="T24" fmla="*/ 5 w 832"/>
                  <a:gd name="T25" fmla="*/ 3 h 717"/>
                  <a:gd name="T26" fmla="*/ 2 w 832"/>
                  <a:gd name="T27" fmla="*/ 5 h 717"/>
                  <a:gd name="T28" fmla="*/ 2 w 832"/>
                  <a:gd name="T29" fmla="*/ 5 h 717"/>
                  <a:gd name="T30" fmla="*/ 1 w 832"/>
                  <a:gd name="T31" fmla="*/ 5 h 717"/>
                  <a:gd name="T32" fmla="*/ 1 w 832"/>
                  <a:gd name="T33" fmla="*/ 5 h 717"/>
                  <a:gd name="T34" fmla="*/ 1 w 832"/>
                  <a:gd name="T35" fmla="*/ 4 h 717"/>
                  <a:gd name="T36" fmla="*/ 0 w 832"/>
                  <a:gd name="T37" fmla="*/ 2 h 717"/>
                  <a:gd name="T38" fmla="*/ 0 w 832"/>
                  <a:gd name="T39" fmla="*/ 1 h 717"/>
                  <a:gd name="T40" fmla="*/ 0 w 832"/>
                  <a:gd name="T41" fmla="*/ 1 h 717"/>
                  <a:gd name="T42" fmla="*/ 0 w 832"/>
                  <a:gd name="T43" fmla="*/ 1 h 717"/>
                  <a:gd name="T44" fmla="*/ 0 w 832"/>
                  <a:gd name="T45" fmla="*/ 1 h 717"/>
                  <a:gd name="T46" fmla="*/ 0 w 832"/>
                  <a:gd name="T47" fmla="*/ 1 h 7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32" h="717">
                    <a:moveTo>
                      <a:pt x="74" y="85"/>
                    </a:moveTo>
                    <a:lnTo>
                      <a:pt x="622" y="0"/>
                    </a:lnTo>
                    <a:lnTo>
                      <a:pt x="663" y="0"/>
                    </a:lnTo>
                    <a:lnTo>
                      <a:pt x="717" y="0"/>
                    </a:lnTo>
                    <a:lnTo>
                      <a:pt x="759" y="0"/>
                    </a:lnTo>
                    <a:lnTo>
                      <a:pt x="759" y="43"/>
                    </a:lnTo>
                    <a:lnTo>
                      <a:pt x="801" y="85"/>
                    </a:lnTo>
                    <a:lnTo>
                      <a:pt x="832" y="254"/>
                    </a:lnTo>
                    <a:lnTo>
                      <a:pt x="832" y="296"/>
                    </a:lnTo>
                    <a:lnTo>
                      <a:pt x="832" y="338"/>
                    </a:lnTo>
                    <a:lnTo>
                      <a:pt x="832" y="391"/>
                    </a:lnTo>
                    <a:lnTo>
                      <a:pt x="801" y="391"/>
                    </a:lnTo>
                    <a:lnTo>
                      <a:pt x="759" y="391"/>
                    </a:lnTo>
                    <a:lnTo>
                      <a:pt x="285" y="717"/>
                    </a:lnTo>
                    <a:lnTo>
                      <a:pt x="242" y="717"/>
                    </a:lnTo>
                    <a:lnTo>
                      <a:pt x="211" y="717"/>
                    </a:lnTo>
                    <a:lnTo>
                      <a:pt x="168" y="675"/>
                    </a:lnTo>
                    <a:lnTo>
                      <a:pt x="127" y="632"/>
                    </a:lnTo>
                    <a:lnTo>
                      <a:pt x="0" y="254"/>
                    </a:lnTo>
                    <a:lnTo>
                      <a:pt x="0" y="169"/>
                    </a:lnTo>
                    <a:lnTo>
                      <a:pt x="31" y="128"/>
                    </a:lnTo>
                    <a:lnTo>
                      <a:pt x="31" y="85"/>
                    </a:lnTo>
                    <a:lnTo>
                      <a:pt x="74" y="85"/>
                    </a:lnTo>
                    <a:close/>
                  </a:path>
                </a:pathLst>
              </a:custGeom>
              <a:solidFill>
                <a:srgbClr val="FF9900"/>
              </a:solidFill>
              <a:ln w="9525">
                <a:solidFill>
                  <a:srgbClr val="FF9900"/>
                </a:solidFill>
                <a:round/>
                <a:headEnd/>
                <a:tailEnd/>
              </a:ln>
            </p:spPr>
            <p:txBody>
              <a:bodyPr/>
              <a:lstStyle/>
              <a:p>
                <a:endParaRPr lang="el-GR"/>
              </a:p>
            </p:txBody>
          </p:sp>
          <p:sp>
            <p:nvSpPr>
              <p:cNvPr id="51364" name="Freeform 88"/>
              <p:cNvSpPr>
                <a:spLocks/>
              </p:cNvSpPr>
              <p:nvPr/>
            </p:nvSpPr>
            <p:spPr bwMode="auto">
              <a:xfrm>
                <a:off x="1804" y="2552"/>
                <a:ext cx="116" cy="116"/>
              </a:xfrm>
              <a:custGeom>
                <a:avLst/>
                <a:gdLst>
                  <a:gd name="T0" fmla="*/ 5 w 1390"/>
                  <a:gd name="T1" fmla="*/ 0 h 1390"/>
                  <a:gd name="T2" fmla="*/ 6 w 1390"/>
                  <a:gd name="T3" fmla="*/ 0 h 1390"/>
                  <a:gd name="T4" fmla="*/ 7 w 1390"/>
                  <a:gd name="T5" fmla="*/ 0 h 1390"/>
                  <a:gd name="T6" fmla="*/ 7 w 1390"/>
                  <a:gd name="T7" fmla="*/ 1 h 1390"/>
                  <a:gd name="T8" fmla="*/ 8 w 1390"/>
                  <a:gd name="T9" fmla="*/ 1 h 1390"/>
                  <a:gd name="T10" fmla="*/ 9 w 1390"/>
                  <a:gd name="T11" fmla="*/ 2 h 1390"/>
                  <a:gd name="T12" fmla="*/ 9 w 1390"/>
                  <a:gd name="T13" fmla="*/ 2 h 1390"/>
                  <a:gd name="T14" fmla="*/ 9 w 1390"/>
                  <a:gd name="T15" fmla="*/ 3 h 1390"/>
                  <a:gd name="T16" fmla="*/ 10 w 1390"/>
                  <a:gd name="T17" fmla="*/ 4 h 1390"/>
                  <a:gd name="T18" fmla="*/ 10 w 1390"/>
                  <a:gd name="T19" fmla="*/ 5 h 1390"/>
                  <a:gd name="T20" fmla="*/ 10 w 1390"/>
                  <a:gd name="T21" fmla="*/ 6 h 1390"/>
                  <a:gd name="T22" fmla="*/ 9 w 1390"/>
                  <a:gd name="T23" fmla="*/ 7 h 1390"/>
                  <a:gd name="T24" fmla="*/ 9 w 1390"/>
                  <a:gd name="T25" fmla="*/ 8 h 1390"/>
                  <a:gd name="T26" fmla="*/ 8 w 1390"/>
                  <a:gd name="T27" fmla="*/ 8 h 1390"/>
                  <a:gd name="T28" fmla="*/ 8 w 1390"/>
                  <a:gd name="T29" fmla="*/ 9 h 1390"/>
                  <a:gd name="T30" fmla="*/ 7 w 1390"/>
                  <a:gd name="T31" fmla="*/ 9 h 1390"/>
                  <a:gd name="T32" fmla="*/ 6 w 1390"/>
                  <a:gd name="T33" fmla="*/ 10 h 1390"/>
                  <a:gd name="T34" fmla="*/ 5 w 1390"/>
                  <a:gd name="T35" fmla="*/ 10 h 1390"/>
                  <a:gd name="T36" fmla="*/ 4 w 1390"/>
                  <a:gd name="T37" fmla="*/ 10 h 1390"/>
                  <a:gd name="T38" fmla="*/ 3 w 1390"/>
                  <a:gd name="T39" fmla="*/ 9 h 1390"/>
                  <a:gd name="T40" fmla="*/ 2 w 1390"/>
                  <a:gd name="T41" fmla="*/ 9 h 1390"/>
                  <a:gd name="T42" fmla="*/ 2 w 1390"/>
                  <a:gd name="T43" fmla="*/ 8 h 1390"/>
                  <a:gd name="T44" fmla="*/ 1 w 1390"/>
                  <a:gd name="T45" fmla="*/ 8 h 1390"/>
                  <a:gd name="T46" fmla="*/ 0 w 1390"/>
                  <a:gd name="T47" fmla="*/ 7 h 1390"/>
                  <a:gd name="T48" fmla="*/ 0 w 1390"/>
                  <a:gd name="T49" fmla="*/ 6 h 1390"/>
                  <a:gd name="T50" fmla="*/ 0 w 1390"/>
                  <a:gd name="T51" fmla="*/ 5 h 1390"/>
                  <a:gd name="T52" fmla="*/ 0 w 1390"/>
                  <a:gd name="T53" fmla="*/ 4 h 1390"/>
                  <a:gd name="T54" fmla="*/ 0 w 1390"/>
                  <a:gd name="T55" fmla="*/ 3 h 1390"/>
                  <a:gd name="T56" fmla="*/ 1 w 1390"/>
                  <a:gd name="T57" fmla="*/ 2 h 1390"/>
                  <a:gd name="T58" fmla="*/ 2 w 1390"/>
                  <a:gd name="T59" fmla="*/ 1 h 1390"/>
                  <a:gd name="T60" fmla="*/ 2 w 1390"/>
                  <a:gd name="T61" fmla="*/ 1 h 1390"/>
                  <a:gd name="T62" fmla="*/ 3 w 1390"/>
                  <a:gd name="T63" fmla="*/ 0 h 1390"/>
                  <a:gd name="T64" fmla="*/ 4 w 1390"/>
                  <a:gd name="T65" fmla="*/ 0 h 1390"/>
                  <a:gd name="T66" fmla="*/ 5 w 1390"/>
                  <a:gd name="T67" fmla="*/ 0 h 13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90" h="1390">
                    <a:moveTo>
                      <a:pt x="706" y="0"/>
                    </a:moveTo>
                    <a:lnTo>
                      <a:pt x="748" y="0"/>
                    </a:lnTo>
                    <a:lnTo>
                      <a:pt x="801" y="0"/>
                    </a:lnTo>
                    <a:lnTo>
                      <a:pt x="843" y="0"/>
                    </a:lnTo>
                    <a:lnTo>
                      <a:pt x="917" y="0"/>
                    </a:lnTo>
                    <a:lnTo>
                      <a:pt x="958" y="41"/>
                    </a:lnTo>
                    <a:lnTo>
                      <a:pt x="1012" y="41"/>
                    </a:lnTo>
                    <a:lnTo>
                      <a:pt x="1012" y="84"/>
                    </a:lnTo>
                    <a:lnTo>
                      <a:pt x="1096" y="84"/>
                    </a:lnTo>
                    <a:lnTo>
                      <a:pt x="1127" y="126"/>
                    </a:lnTo>
                    <a:lnTo>
                      <a:pt x="1170" y="168"/>
                    </a:lnTo>
                    <a:lnTo>
                      <a:pt x="1222" y="252"/>
                    </a:lnTo>
                    <a:lnTo>
                      <a:pt x="1264" y="295"/>
                    </a:lnTo>
                    <a:lnTo>
                      <a:pt x="1307" y="337"/>
                    </a:lnTo>
                    <a:lnTo>
                      <a:pt x="1338" y="378"/>
                    </a:lnTo>
                    <a:lnTo>
                      <a:pt x="1338" y="421"/>
                    </a:lnTo>
                    <a:lnTo>
                      <a:pt x="1390" y="463"/>
                    </a:lnTo>
                    <a:lnTo>
                      <a:pt x="1390" y="547"/>
                    </a:lnTo>
                    <a:lnTo>
                      <a:pt x="1390" y="589"/>
                    </a:lnTo>
                    <a:lnTo>
                      <a:pt x="1390" y="673"/>
                    </a:lnTo>
                    <a:lnTo>
                      <a:pt x="1390" y="758"/>
                    </a:lnTo>
                    <a:lnTo>
                      <a:pt x="1390" y="842"/>
                    </a:lnTo>
                    <a:lnTo>
                      <a:pt x="1390" y="884"/>
                    </a:lnTo>
                    <a:lnTo>
                      <a:pt x="1338" y="968"/>
                    </a:lnTo>
                    <a:lnTo>
                      <a:pt x="1307" y="1010"/>
                    </a:lnTo>
                    <a:lnTo>
                      <a:pt x="1264" y="1095"/>
                    </a:lnTo>
                    <a:lnTo>
                      <a:pt x="1222" y="1136"/>
                    </a:lnTo>
                    <a:lnTo>
                      <a:pt x="1170" y="1179"/>
                    </a:lnTo>
                    <a:lnTo>
                      <a:pt x="1127" y="1221"/>
                    </a:lnTo>
                    <a:lnTo>
                      <a:pt x="1096" y="1264"/>
                    </a:lnTo>
                    <a:lnTo>
                      <a:pt x="1012" y="1305"/>
                    </a:lnTo>
                    <a:lnTo>
                      <a:pt x="958" y="1305"/>
                    </a:lnTo>
                    <a:lnTo>
                      <a:pt x="917" y="1348"/>
                    </a:lnTo>
                    <a:lnTo>
                      <a:pt x="843" y="1390"/>
                    </a:lnTo>
                    <a:lnTo>
                      <a:pt x="748" y="1390"/>
                    </a:lnTo>
                    <a:lnTo>
                      <a:pt x="706" y="1390"/>
                    </a:lnTo>
                    <a:lnTo>
                      <a:pt x="632" y="1390"/>
                    </a:lnTo>
                    <a:lnTo>
                      <a:pt x="580" y="1390"/>
                    </a:lnTo>
                    <a:lnTo>
                      <a:pt x="506" y="1348"/>
                    </a:lnTo>
                    <a:lnTo>
                      <a:pt x="422" y="1305"/>
                    </a:lnTo>
                    <a:lnTo>
                      <a:pt x="369" y="1305"/>
                    </a:lnTo>
                    <a:lnTo>
                      <a:pt x="326" y="1264"/>
                    </a:lnTo>
                    <a:lnTo>
                      <a:pt x="253" y="1221"/>
                    </a:lnTo>
                    <a:lnTo>
                      <a:pt x="211" y="1179"/>
                    </a:lnTo>
                    <a:lnTo>
                      <a:pt x="159" y="1136"/>
                    </a:lnTo>
                    <a:lnTo>
                      <a:pt x="116" y="1095"/>
                    </a:lnTo>
                    <a:lnTo>
                      <a:pt x="85" y="1010"/>
                    </a:lnTo>
                    <a:lnTo>
                      <a:pt x="42" y="968"/>
                    </a:lnTo>
                    <a:lnTo>
                      <a:pt x="42" y="884"/>
                    </a:lnTo>
                    <a:lnTo>
                      <a:pt x="42" y="842"/>
                    </a:lnTo>
                    <a:lnTo>
                      <a:pt x="0" y="758"/>
                    </a:lnTo>
                    <a:lnTo>
                      <a:pt x="0" y="673"/>
                    </a:lnTo>
                    <a:lnTo>
                      <a:pt x="0" y="589"/>
                    </a:lnTo>
                    <a:lnTo>
                      <a:pt x="42" y="547"/>
                    </a:lnTo>
                    <a:lnTo>
                      <a:pt x="42" y="463"/>
                    </a:lnTo>
                    <a:lnTo>
                      <a:pt x="42" y="421"/>
                    </a:lnTo>
                    <a:lnTo>
                      <a:pt x="85" y="337"/>
                    </a:lnTo>
                    <a:lnTo>
                      <a:pt x="116" y="295"/>
                    </a:lnTo>
                    <a:lnTo>
                      <a:pt x="159" y="252"/>
                    </a:lnTo>
                    <a:lnTo>
                      <a:pt x="211" y="168"/>
                    </a:lnTo>
                    <a:lnTo>
                      <a:pt x="253" y="126"/>
                    </a:lnTo>
                    <a:lnTo>
                      <a:pt x="326" y="84"/>
                    </a:lnTo>
                    <a:lnTo>
                      <a:pt x="369" y="84"/>
                    </a:lnTo>
                    <a:lnTo>
                      <a:pt x="422" y="41"/>
                    </a:lnTo>
                    <a:lnTo>
                      <a:pt x="506" y="0"/>
                    </a:lnTo>
                    <a:lnTo>
                      <a:pt x="580" y="0"/>
                    </a:lnTo>
                    <a:lnTo>
                      <a:pt x="632" y="0"/>
                    </a:lnTo>
                    <a:lnTo>
                      <a:pt x="706" y="0"/>
                    </a:lnTo>
                    <a:close/>
                  </a:path>
                </a:pathLst>
              </a:custGeom>
              <a:solidFill>
                <a:srgbClr val="FF9900"/>
              </a:solidFill>
              <a:ln w="9525">
                <a:solidFill>
                  <a:srgbClr val="FF9900"/>
                </a:solidFill>
                <a:round/>
                <a:headEnd/>
                <a:tailEnd/>
              </a:ln>
            </p:spPr>
            <p:txBody>
              <a:bodyPr/>
              <a:lstStyle/>
              <a:p>
                <a:endParaRPr lang="el-GR"/>
              </a:p>
            </p:txBody>
          </p:sp>
          <p:sp>
            <p:nvSpPr>
              <p:cNvPr id="51365" name="Freeform 89"/>
              <p:cNvSpPr>
                <a:spLocks/>
              </p:cNvSpPr>
              <p:nvPr/>
            </p:nvSpPr>
            <p:spPr bwMode="auto">
              <a:xfrm>
                <a:off x="1835" y="2815"/>
                <a:ext cx="45" cy="7"/>
              </a:xfrm>
              <a:custGeom>
                <a:avLst/>
                <a:gdLst>
                  <a:gd name="T0" fmla="*/ 4 w 548"/>
                  <a:gd name="T1" fmla="*/ 0 h 85"/>
                  <a:gd name="T2" fmla="*/ 0 w 548"/>
                  <a:gd name="T3" fmla="*/ 1 h 85"/>
                  <a:gd name="T4" fmla="*/ 4 w 548"/>
                  <a:gd name="T5" fmla="*/ 0 h 85"/>
                  <a:gd name="T6" fmla="*/ 4 w 548"/>
                  <a:gd name="T7" fmla="*/ 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8" h="85">
                    <a:moveTo>
                      <a:pt x="548" y="0"/>
                    </a:moveTo>
                    <a:lnTo>
                      <a:pt x="0" y="85"/>
                    </a:lnTo>
                    <a:lnTo>
                      <a:pt x="548" y="0"/>
                    </a:lnTo>
                    <a:close/>
                  </a:path>
                </a:pathLst>
              </a:custGeom>
              <a:solidFill>
                <a:srgbClr val="FF9900"/>
              </a:solidFill>
              <a:ln w="9525">
                <a:solidFill>
                  <a:srgbClr val="FF9900"/>
                </a:solidFill>
                <a:round/>
                <a:headEnd/>
                <a:tailEnd/>
              </a:ln>
            </p:spPr>
            <p:txBody>
              <a:bodyPr/>
              <a:lstStyle/>
              <a:p>
                <a:endParaRPr lang="el-GR"/>
              </a:p>
            </p:txBody>
          </p:sp>
          <p:sp>
            <p:nvSpPr>
              <p:cNvPr id="51366" name="Freeform 90"/>
              <p:cNvSpPr>
                <a:spLocks/>
              </p:cNvSpPr>
              <p:nvPr/>
            </p:nvSpPr>
            <p:spPr bwMode="auto">
              <a:xfrm>
                <a:off x="1880" y="2815"/>
                <a:ext cx="15" cy="7"/>
              </a:xfrm>
              <a:custGeom>
                <a:avLst/>
                <a:gdLst>
                  <a:gd name="T0" fmla="*/ 1 w 179"/>
                  <a:gd name="T1" fmla="*/ 1 h 85"/>
                  <a:gd name="T2" fmla="*/ 1 w 179"/>
                  <a:gd name="T3" fmla="*/ 0 h 85"/>
                  <a:gd name="T4" fmla="*/ 1 w 179"/>
                  <a:gd name="T5" fmla="*/ 0 h 85"/>
                  <a:gd name="T6" fmla="*/ 1 w 179"/>
                  <a:gd name="T7" fmla="*/ 0 h 85"/>
                  <a:gd name="T8" fmla="*/ 1 w 179"/>
                  <a:gd name="T9" fmla="*/ 0 h 85"/>
                  <a:gd name="T10" fmla="*/ 0 w 179"/>
                  <a:gd name="T11" fmla="*/ 0 h 85"/>
                  <a:gd name="T12" fmla="*/ 0 w 179"/>
                  <a:gd name="T13" fmla="*/ 0 h 85"/>
                  <a:gd name="T14" fmla="*/ 0 w 179"/>
                  <a:gd name="T15" fmla="*/ 0 h 85"/>
                  <a:gd name="T16" fmla="*/ 1 w 179"/>
                  <a:gd name="T17" fmla="*/ 0 h 85"/>
                  <a:gd name="T18" fmla="*/ 1 w 179"/>
                  <a:gd name="T19" fmla="*/ 0 h 85"/>
                  <a:gd name="T20" fmla="*/ 1 w 179"/>
                  <a:gd name="T21" fmla="*/ 0 h 85"/>
                  <a:gd name="T22" fmla="*/ 1 w 179"/>
                  <a:gd name="T23" fmla="*/ 1 h 85"/>
                  <a:gd name="T24" fmla="*/ 1 w 179"/>
                  <a:gd name="T25" fmla="*/ 1 h 85"/>
                  <a:gd name="T26" fmla="*/ 1 w 179"/>
                  <a:gd name="T27" fmla="*/ 1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9" h="85">
                    <a:moveTo>
                      <a:pt x="179" y="85"/>
                    </a:moveTo>
                    <a:lnTo>
                      <a:pt x="179" y="43"/>
                    </a:lnTo>
                    <a:lnTo>
                      <a:pt x="137" y="43"/>
                    </a:lnTo>
                    <a:lnTo>
                      <a:pt x="137" y="0"/>
                    </a:lnTo>
                    <a:lnTo>
                      <a:pt x="95" y="0"/>
                    </a:lnTo>
                    <a:lnTo>
                      <a:pt x="41" y="0"/>
                    </a:lnTo>
                    <a:lnTo>
                      <a:pt x="0" y="0"/>
                    </a:lnTo>
                    <a:lnTo>
                      <a:pt x="41" y="0"/>
                    </a:lnTo>
                    <a:lnTo>
                      <a:pt x="95" y="0"/>
                    </a:lnTo>
                    <a:lnTo>
                      <a:pt x="95" y="43"/>
                    </a:lnTo>
                    <a:lnTo>
                      <a:pt x="137" y="43"/>
                    </a:lnTo>
                    <a:lnTo>
                      <a:pt x="137" y="85"/>
                    </a:lnTo>
                    <a:lnTo>
                      <a:pt x="179" y="85"/>
                    </a:lnTo>
                    <a:close/>
                  </a:path>
                </a:pathLst>
              </a:custGeom>
              <a:solidFill>
                <a:srgbClr val="FF9900"/>
              </a:solidFill>
              <a:ln w="9525">
                <a:solidFill>
                  <a:srgbClr val="FF9900"/>
                </a:solidFill>
                <a:round/>
                <a:headEnd/>
                <a:tailEnd/>
              </a:ln>
            </p:spPr>
            <p:txBody>
              <a:bodyPr/>
              <a:lstStyle/>
              <a:p>
                <a:endParaRPr lang="el-GR"/>
              </a:p>
            </p:txBody>
          </p:sp>
          <p:sp>
            <p:nvSpPr>
              <p:cNvPr id="51367" name="Freeform 91"/>
              <p:cNvSpPr>
                <a:spLocks/>
              </p:cNvSpPr>
              <p:nvPr/>
            </p:nvSpPr>
            <p:spPr bwMode="auto">
              <a:xfrm>
                <a:off x="1892" y="2822"/>
                <a:ext cx="9" cy="14"/>
              </a:xfrm>
              <a:custGeom>
                <a:avLst/>
                <a:gdLst>
                  <a:gd name="T0" fmla="*/ 1 w 116"/>
                  <a:gd name="T1" fmla="*/ 1 h 169"/>
                  <a:gd name="T2" fmla="*/ 0 w 116"/>
                  <a:gd name="T3" fmla="*/ 0 h 169"/>
                  <a:gd name="T4" fmla="*/ 0 w 116"/>
                  <a:gd name="T5" fmla="*/ 0 h 169"/>
                  <a:gd name="T6" fmla="*/ 0 w 116"/>
                  <a:gd name="T7" fmla="*/ 1 h 169"/>
                  <a:gd name="T8" fmla="*/ 1 w 116"/>
                  <a:gd name="T9" fmla="*/ 1 h 169"/>
                  <a:gd name="T10" fmla="*/ 1 w 116"/>
                  <a:gd name="T11" fmla="*/ 1 h 1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 h="169">
                    <a:moveTo>
                      <a:pt x="116" y="169"/>
                    </a:moveTo>
                    <a:lnTo>
                      <a:pt x="42" y="0"/>
                    </a:lnTo>
                    <a:lnTo>
                      <a:pt x="0" y="0"/>
                    </a:lnTo>
                    <a:lnTo>
                      <a:pt x="73" y="169"/>
                    </a:lnTo>
                    <a:lnTo>
                      <a:pt x="116" y="169"/>
                    </a:lnTo>
                    <a:close/>
                  </a:path>
                </a:pathLst>
              </a:custGeom>
              <a:solidFill>
                <a:srgbClr val="FF9900"/>
              </a:solidFill>
              <a:ln w="9525">
                <a:solidFill>
                  <a:srgbClr val="FF9900"/>
                </a:solidFill>
                <a:round/>
                <a:headEnd/>
                <a:tailEnd/>
              </a:ln>
            </p:spPr>
            <p:txBody>
              <a:bodyPr/>
              <a:lstStyle/>
              <a:p>
                <a:endParaRPr lang="el-GR"/>
              </a:p>
            </p:txBody>
          </p:sp>
          <p:sp>
            <p:nvSpPr>
              <p:cNvPr id="51368" name="Freeform 92"/>
              <p:cNvSpPr>
                <a:spLocks/>
              </p:cNvSpPr>
              <p:nvPr/>
            </p:nvSpPr>
            <p:spPr bwMode="auto">
              <a:xfrm>
                <a:off x="1892" y="2836"/>
                <a:ext cx="9" cy="15"/>
              </a:xfrm>
              <a:custGeom>
                <a:avLst/>
                <a:gdLst>
                  <a:gd name="T0" fmla="*/ 0 w 116"/>
                  <a:gd name="T1" fmla="*/ 1 h 168"/>
                  <a:gd name="T2" fmla="*/ 0 w 116"/>
                  <a:gd name="T3" fmla="*/ 1 h 168"/>
                  <a:gd name="T4" fmla="*/ 0 w 116"/>
                  <a:gd name="T5" fmla="*/ 1 h 168"/>
                  <a:gd name="T6" fmla="*/ 0 w 116"/>
                  <a:gd name="T7" fmla="*/ 1 h 168"/>
                  <a:gd name="T8" fmla="*/ 1 w 116"/>
                  <a:gd name="T9" fmla="*/ 1 h 168"/>
                  <a:gd name="T10" fmla="*/ 1 w 116"/>
                  <a:gd name="T11" fmla="*/ 0 h 168"/>
                  <a:gd name="T12" fmla="*/ 1 w 116"/>
                  <a:gd name="T13" fmla="*/ 0 h 168"/>
                  <a:gd name="T14" fmla="*/ 0 w 116"/>
                  <a:gd name="T15" fmla="*/ 0 h 168"/>
                  <a:gd name="T16" fmla="*/ 0 w 116"/>
                  <a:gd name="T17" fmla="*/ 0 h 168"/>
                  <a:gd name="T18" fmla="*/ 0 w 116"/>
                  <a:gd name="T19" fmla="*/ 1 h 168"/>
                  <a:gd name="T20" fmla="*/ 0 w 116"/>
                  <a:gd name="T21" fmla="*/ 1 h 168"/>
                  <a:gd name="T22" fmla="*/ 0 w 116"/>
                  <a:gd name="T23" fmla="*/ 1 h 168"/>
                  <a:gd name="T24" fmla="*/ 0 w 116"/>
                  <a:gd name="T25" fmla="*/ 1 h 168"/>
                  <a:gd name="T26" fmla="*/ 0 w 116"/>
                  <a:gd name="T27" fmla="*/ 1 h 168"/>
                  <a:gd name="T28" fmla="*/ 0 w 116"/>
                  <a:gd name="T29" fmla="*/ 1 h 168"/>
                  <a:gd name="T30" fmla="*/ 0 w 116"/>
                  <a:gd name="T31" fmla="*/ 1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168">
                    <a:moveTo>
                      <a:pt x="42" y="168"/>
                    </a:moveTo>
                    <a:lnTo>
                      <a:pt x="42" y="137"/>
                    </a:lnTo>
                    <a:lnTo>
                      <a:pt x="73" y="137"/>
                    </a:lnTo>
                    <a:lnTo>
                      <a:pt x="73" y="84"/>
                    </a:lnTo>
                    <a:lnTo>
                      <a:pt x="116" y="84"/>
                    </a:lnTo>
                    <a:lnTo>
                      <a:pt x="116" y="42"/>
                    </a:lnTo>
                    <a:lnTo>
                      <a:pt x="116" y="0"/>
                    </a:lnTo>
                    <a:lnTo>
                      <a:pt x="73" y="0"/>
                    </a:lnTo>
                    <a:lnTo>
                      <a:pt x="73" y="42"/>
                    </a:lnTo>
                    <a:lnTo>
                      <a:pt x="73" y="84"/>
                    </a:lnTo>
                    <a:lnTo>
                      <a:pt x="42" y="84"/>
                    </a:lnTo>
                    <a:lnTo>
                      <a:pt x="42" y="137"/>
                    </a:lnTo>
                    <a:lnTo>
                      <a:pt x="0" y="137"/>
                    </a:lnTo>
                    <a:lnTo>
                      <a:pt x="0" y="168"/>
                    </a:lnTo>
                    <a:lnTo>
                      <a:pt x="42" y="168"/>
                    </a:lnTo>
                    <a:close/>
                  </a:path>
                </a:pathLst>
              </a:custGeom>
              <a:solidFill>
                <a:srgbClr val="FF9900"/>
              </a:solidFill>
              <a:ln w="9525">
                <a:solidFill>
                  <a:srgbClr val="FF9900"/>
                </a:solidFill>
                <a:round/>
                <a:headEnd/>
                <a:tailEnd/>
              </a:ln>
            </p:spPr>
            <p:txBody>
              <a:bodyPr/>
              <a:lstStyle/>
              <a:p>
                <a:endParaRPr lang="el-GR"/>
              </a:p>
            </p:txBody>
          </p:sp>
          <p:sp>
            <p:nvSpPr>
              <p:cNvPr id="51369" name="Freeform 93"/>
              <p:cNvSpPr>
                <a:spLocks/>
              </p:cNvSpPr>
              <p:nvPr/>
            </p:nvSpPr>
            <p:spPr bwMode="auto">
              <a:xfrm>
                <a:off x="1852" y="2848"/>
                <a:ext cx="43" cy="27"/>
              </a:xfrm>
              <a:custGeom>
                <a:avLst/>
                <a:gdLst>
                  <a:gd name="T0" fmla="*/ 0 w 516"/>
                  <a:gd name="T1" fmla="*/ 2 h 326"/>
                  <a:gd name="T2" fmla="*/ 0 w 516"/>
                  <a:gd name="T3" fmla="*/ 2 h 326"/>
                  <a:gd name="T4" fmla="*/ 4 w 516"/>
                  <a:gd name="T5" fmla="*/ 0 h 326"/>
                  <a:gd name="T6" fmla="*/ 3 w 516"/>
                  <a:gd name="T7" fmla="*/ 0 h 326"/>
                  <a:gd name="T8" fmla="*/ 0 w 516"/>
                  <a:gd name="T9" fmla="*/ 2 h 326"/>
                  <a:gd name="T10" fmla="*/ 0 w 516"/>
                  <a:gd name="T11" fmla="*/ 2 h 326"/>
                  <a:gd name="T12" fmla="*/ 0 w 516"/>
                  <a:gd name="T13" fmla="*/ 2 h 326"/>
                  <a:gd name="T14" fmla="*/ 0 w 516"/>
                  <a:gd name="T15" fmla="*/ 2 h 3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6" h="326">
                    <a:moveTo>
                      <a:pt x="0" y="326"/>
                    </a:moveTo>
                    <a:lnTo>
                      <a:pt x="52" y="326"/>
                    </a:lnTo>
                    <a:lnTo>
                      <a:pt x="516" y="31"/>
                    </a:lnTo>
                    <a:lnTo>
                      <a:pt x="474" y="0"/>
                    </a:lnTo>
                    <a:lnTo>
                      <a:pt x="0" y="326"/>
                    </a:lnTo>
                    <a:lnTo>
                      <a:pt x="52" y="326"/>
                    </a:lnTo>
                    <a:lnTo>
                      <a:pt x="0" y="326"/>
                    </a:lnTo>
                    <a:close/>
                  </a:path>
                </a:pathLst>
              </a:custGeom>
              <a:solidFill>
                <a:srgbClr val="FF9900"/>
              </a:solidFill>
              <a:ln w="9525">
                <a:solidFill>
                  <a:srgbClr val="FF9900"/>
                </a:solidFill>
                <a:round/>
                <a:headEnd/>
                <a:tailEnd/>
              </a:ln>
            </p:spPr>
            <p:txBody>
              <a:bodyPr/>
              <a:lstStyle/>
              <a:p>
                <a:endParaRPr lang="el-GR"/>
              </a:p>
            </p:txBody>
          </p:sp>
          <p:sp>
            <p:nvSpPr>
              <p:cNvPr id="51370" name="Freeform 94"/>
              <p:cNvSpPr>
                <a:spLocks/>
              </p:cNvSpPr>
              <p:nvPr/>
            </p:nvSpPr>
            <p:spPr bwMode="auto">
              <a:xfrm>
                <a:off x="1839" y="2868"/>
                <a:ext cx="13" cy="11"/>
              </a:xfrm>
              <a:custGeom>
                <a:avLst/>
                <a:gdLst>
                  <a:gd name="T0" fmla="*/ 0 w 158"/>
                  <a:gd name="T1" fmla="*/ 0 h 128"/>
                  <a:gd name="T2" fmla="*/ 0 w 158"/>
                  <a:gd name="T3" fmla="*/ 0 h 128"/>
                  <a:gd name="T4" fmla="*/ 0 w 158"/>
                  <a:gd name="T5" fmla="*/ 0 h 128"/>
                  <a:gd name="T6" fmla="*/ 0 w 158"/>
                  <a:gd name="T7" fmla="*/ 1 h 128"/>
                  <a:gd name="T8" fmla="*/ 1 w 158"/>
                  <a:gd name="T9" fmla="*/ 1 h 128"/>
                  <a:gd name="T10" fmla="*/ 1 w 158"/>
                  <a:gd name="T11" fmla="*/ 1 h 128"/>
                  <a:gd name="T12" fmla="*/ 1 w 158"/>
                  <a:gd name="T13" fmla="*/ 1 h 128"/>
                  <a:gd name="T14" fmla="*/ 1 w 158"/>
                  <a:gd name="T15" fmla="*/ 1 h 128"/>
                  <a:gd name="T16" fmla="*/ 1 w 158"/>
                  <a:gd name="T17" fmla="*/ 1 h 128"/>
                  <a:gd name="T18" fmla="*/ 1 w 158"/>
                  <a:gd name="T19" fmla="*/ 1 h 128"/>
                  <a:gd name="T20" fmla="*/ 1 w 158"/>
                  <a:gd name="T21" fmla="*/ 0 h 128"/>
                  <a:gd name="T22" fmla="*/ 0 w 158"/>
                  <a:gd name="T23" fmla="*/ 0 h 128"/>
                  <a:gd name="T24" fmla="*/ 0 w 158"/>
                  <a:gd name="T25" fmla="*/ 0 h 128"/>
                  <a:gd name="T26" fmla="*/ 0 w 158"/>
                  <a:gd name="T27" fmla="*/ 0 h 128"/>
                  <a:gd name="T28" fmla="*/ 0 w 158"/>
                  <a:gd name="T29" fmla="*/ 0 h 1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 h="128">
                    <a:moveTo>
                      <a:pt x="0" y="0"/>
                    </a:moveTo>
                    <a:lnTo>
                      <a:pt x="0" y="43"/>
                    </a:lnTo>
                    <a:lnTo>
                      <a:pt x="41" y="43"/>
                    </a:lnTo>
                    <a:lnTo>
                      <a:pt x="41" y="85"/>
                    </a:lnTo>
                    <a:lnTo>
                      <a:pt x="84" y="85"/>
                    </a:lnTo>
                    <a:lnTo>
                      <a:pt x="115" y="85"/>
                    </a:lnTo>
                    <a:lnTo>
                      <a:pt x="115" y="128"/>
                    </a:lnTo>
                    <a:lnTo>
                      <a:pt x="158" y="85"/>
                    </a:lnTo>
                    <a:lnTo>
                      <a:pt x="115" y="85"/>
                    </a:lnTo>
                    <a:lnTo>
                      <a:pt x="84" y="85"/>
                    </a:lnTo>
                    <a:lnTo>
                      <a:pt x="84" y="43"/>
                    </a:lnTo>
                    <a:lnTo>
                      <a:pt x="41" y="43"/>
                    </a:lnTo>
                    <a:lnTo>
                      <a:pt x="41" y="0"/>
                    </a:lnTo>
                    <a:lnTo>
                      <a:pt x="0" y="0"/>
                    </a:lnTo>
                    <a:close/>
                  </a:path>
                </a:pathLst>
              </a:custGeom>
              <a:solidFill>
                <a:srgbClr val="FF9900"/>
              </a:solidFill>
              <a:ln w="9525">
                <a:solidFill>
                  <a:srgbClr val="FF9900"/>
                </a:solidFill>
                <a:round/>
                <a:headEnd/>
                <a:tailEnd/>
              </a:ln>
            </p:spPr>
            <p:txBody>
              <a:bodyPr/>
              <a:lstStyle/>
              <a:p>
                <a:endParaRPr lang="el-GR"/>
              </a:p>
            </p:txBody>
          </p:sp>
          <p:sp>
            <p:nvSpPr>
              <p:cNvPr id="51371" name="Freeform 95"/>
              <p:cNvSpPr>
                <a:spLocks/>
              </p:cNvSpPr>
              <p:nvPr/>
            </p:nvSpPr>
            <p:spPr bwMode="auto">
              <a:xfrm>
                <a:off x="1829" y="2833"/>
                <a:ext cx="14" cy="35"/>
              </a:xfrm>
              <a:custGeom>
                <a:avLst/>
                <a:gdLst>
                  <a:gd name="T0" fmla="*/ 0 w 168"/>
                  <a:gd name="T1" fmla="*/ 0 h 421"/>
                  <a:gd name="T2" fmla="*/ 1 w 168"/>
                  <a:gd name="T3" fmla="*/ 3 h 421"/>
                  <a:gd name="T4" fmla="*/ 1 w 168"/>
                  <a:gd name="T5" fmla="*/ 3 h 421"/>
                  <a:gd name="T6" fmla="*/ 0 w 168"/>
                  <a:gd name="T7" fmla="*/ 0 h 421"/>
                  <a:gd name="T8" fmla="*/ 0 w 168"/>
                  <a:gd name="T9" fmla="*/ 0 h 421"/>
                  <a:gd name="T10" fmla="*/ 0 w 168"/>
                  <a:gd name="T11" fmla="*/ 0 h 421"/>
                  <a:gd name="T12" fmla="*/ 0 w 168"/>
                  <a:gd name="T13" fmla="*/ 0 h 421"/>
                  <a:gd name="T14" fmla="*/ 0 w 168"/>
                  <a:gd name="T15" fmla="*/ 0 h 4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421">
                    <a:moveTo>
                      <a:pt x="0" y="43"/>
                    </a:moveTo>
                    <a:lnTo>
                      <a:pt x="127" y="421"/>
                    </a:lnTo>
                    <a:lnTo>
                      <a:pt x="168" y="421"/>
                    </a:lnTo>
                    <a:lnTo>
                      <a:pt x="31" y="43"/>
                    </a:lnTo>
                    <a:lnTo>
                      <a:pt x="31" y="0"/>
                    </a:lnTo>
                    <a:lnTo>
                      <a:pt x="0" y="0"/>
                    </a:lnTo>
                    <a:lnTo>
                      <a:pt x="0" y="43"/>
                    </a:lnTo>
                    <a:close/>
                  </a:path>
                </a:pathLst>
              </a:custGeom>
              <a:solidFill>
                <a:srgbClr val="FF9900"/>
              </a:solidFill>
              <a:ln w="9525">
                <a:solidFill>
                  <a:srgbClr val="FF9900"/>
                </a:solidFill>
                <a:round/>
                <a:headEnd/>
                <a:tailEnd/>
              </a:ln>
            </p:spPr>
            <p:txBody>
              <a:bodyPr/>
              <a:lstStyle/>
              <a:p>
                <a:endParaRPr lang="el-GR"/>
              </a:p>
            </p:txBody>
          </p:sp>
          <p:sp>
            <p:nvSpPr>
              <p:cNvPr id="51372" name="Freeform 96"/>
              <p:cNvSpPr>
                <a:spLocks/>
              </p:cNvSpPr>
              <p:nvPr/>
            </p:nvSpPr>
            <p:spPr bwMode="auto">
              <a:xfrm>
                <a:off x="1825" y="2822"/>
                <a:ext cx="10" cy="14"/>
              </a:xfrm>
              <a:custGeom>
                <a:avLst/>
                <a:gdLst>
                  <a:gd name="T0" fmla="*/ 1 w 116"/>
                  <a:gd name="T1" fmla="*/ 0 h 169"/>
                  <a:gd name="T2" fmla="*/ 1 w 116"/>
                  <a:gd name="T3" fmla="*/ 0 h 169"/>
                  <a:gd name="T4" fmla="*/ 0 w 116"/>
                  <a:gd name="T5" fmla="*/ 0 h 169"/>
                  <a:gd name="T6" fmla="*/ 0 w 116"/>
                  <a:gd name="T7" fmla="*/ 1 h 169"/>
                  <a:gd name="T8" fmla="*/ 0 w 116"/>
                  <a:gd name="T9" fmla="*/ 1 h 169"/>
                  <a:gd name="T10" fmla="*/ 0 w 116"/>
                  <a:gd name="T11" fmla="*/ 1 h 169"/>
                  <a:gd name="T12" fmla="*/ 0 w 116"/>
                  <a:gd name="T13" fmla="*/ 1 h 169"/>
                  <a:gd name="T14" fmla="*/ 0 w 116"/>
                  <a:gd name="T15" fmla="*/ 1 h 169"/>
                  <a:gd name="T16" fmla="*/ 1 w 116"/>
                  <a:gd name="T17" fmla="*/ 1 h 169"/>
                  <a:gd name="T18" fmla="*/ 1 w 116"/>
                  <a:gd name="T19" fmla="*/ 1 h 169"/>
                  <a:gd name="T20" fmla="*/ 1 w 116"/>
                  <a:gd name="T21" fmla="*/ 1 h 169"/>
                  <a:gd name="T22" fmla="*/ 1 w 116"/>
                  <a:gd name="T23" fmla="*/ 0 h 169"/>
                  <a:gd name="T24" fmla="*/ 1 w 116"/>
                  <a:gd name="T25" fmla="*/ 0 h 169"/>
                  <a:gd name="T26" fmla="*/ 1 w 116"/>
                  <a:gd name="T27" fmla="*/ 0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6" h="169">
                    <a:moveTo>
                      <a:pt x="116" y="0"/>
                    </a:moveTo>
                    <a:lnTo>
                      <a:pt x="73" y="0"/>
                    </a:lnTo>
                    <a:lnTo>
                      <a:pt x="42" y="43"/>
                    </a:lnTo>
                    <a:lnTo>
                      <a:pt x="42" y="84"/>
                    </a:lnTo>
                    <a:lnTo>
                      <a:pt x="0" y="84"/>
                    </a:lnTo>
                    <a:lnTo>
                      <a:pt x="0" y="126"/>
                    </a:lnTo>
                    <a:lnTo>
                      <a:pt x="42" y="126"/>
                    </a:lnTo>
                    <a:lnTo>
                      <a:pt x="42" y="169"/>
                    </a:lnTo>
                    <a:lnTo>
                      <a:pt x="73" y="169"/>
                    </a:lnTo>
                    <a:lnTo>
                      <a:pt x="73" y="126"/>
                    </a:lnTo>
                    <a:lnTo>
                      <a:pt x="73" y="84"/>
                    </a:lnTo>
                    <a:lnTo>
                      <a:pt x="73" y="43"/>
                    </a:lnTo>
                    <a:lnTo>
                      <a:pt x="116" y="0"/>
                    </a:lnTo>
                    <a:close/>
                  </a:path>
                </a:pathLst>
              </a:custGeom>
              <a:solidFill>
                <a:srgbClr val="FF9900"/>
              </a:solidFill>
              <a:ln w="9525">
                <a:solidFill>
                  <a:srgbClr val="FF9900"/>
                </a:solidFill>
                <a:round/>
                <a:headEnd/>
                <a:tailEnd/>
              </a:ln>
            </p:spPr>
            <p:txBody>
              <a:bodyPr/>
              <a:lstStyle/>
              <a:p>
                <a:endParaRPr lang="el-GR"/>
              </a:p>
            </p:txBody>
          </p:sp>
          <p:sp>
            <p:nvSpPr>
              <p:cNvPr id="51373" name="Freeform 97"/>
              <p:cNvSpPr>
                <a:spLocks/>
              </p:cNvSpPr>
              <p:nvPr/>
            </p:nvSpPr>
            <p:spPr bwMode="auto">
              <a:xfrm>
                <a:off x="1863" y="2549"/>
                <a:ext cx="60" cy="59"/>
              </a:xfrm>
              <a:custGeom>
                <a:avLst/>
                <a:gdLst>
                  <a:gd name="T0" fmla="*/ 5 w 727"/>
                  <a:gd name="T1" fmla="*/ 5 h 716"/>
                  <a:gd name="T2" fmla="*/ 5 w 727"/>
                  <a:gd name="T3" fmla="*/ 5 h 716"/>
                  <a:gd name="T4" fmla="*/ 5 w 727"/>
                  <a:gd name="T5" fmla="*/ 5 h 716"/>
                  <a:gd name="T6" fmla="*/ 5 w 727"/>
                  <a:gd name="T7" fmla="*/ 4 h 716"/>
                  <a:gd name="T8" fmla="*/ 5 w 727"/>
                  <a:gd name="T9" fmla="*/ 4 h 716"/>
                  <a:gd name="T10" fmla="*/ 5 w 727"/>
                  <a:gd name="T11" fmla="*/ 4 h 716"/>
                  <a:gd name="T12" fmla="*/ 5 w 727"/>
                  <a:gd name="T13" fmla="*/ 3 h 716"/>
                  <a:gd name="T14" fmla="*/ 4 w 727"/>
                  <a:gd name="T15" fmla="*/ 3 h 716"/>
                  <a:gd name="T16" fmla="*/ 4 w 727"/>
                  <a:gd name="T17" fmla="*/ 3 h 716"/>
                  <a:gd name="T18" fmla="*/ 4 w 727"/>
                  <a:gd name="T19" fmla="*/ 3 h 716"/>
                  <a:gd name="T20" fmla="*/ 4 w 727"/>
                  <a:gd name="T21" fmla="*/ 2 h 716"/>
                  <a:gd name="T22" fmla="*/ 4 w 727"/>
                  <a:gd name="T23" fmla="*/ 2 h 716"/>
                  <a:gd name="T24" fmla="*/ 4 w 727"/>
                  <a:gd name="T25" fmla="*/ 2 h 716"/>
                  <a:gd name="T26" fmla="*/ 4 w 727"/>
                  <a:gd name="T27" fmla="*/ 2 h 716"/>
                  <a:gd name="T28" fmla="*/ 4 w 727"/>
                  <a:gd name="T29" fmla="*/ 1 h 716"/>
                  <a:gd name="T30" fmla="*/ 3 w 727"/>
                  <a:gd name="T31" fmla="*/ 1 h 716"/>
                  <a:gd name="T32" fmla="*/ 3 w 727"/>
                  <a:gd name="T33" fmla="*/ 1 h 716"/>
                  <a:gd name="T34" fmla="*/ 3 w 727"/>
                  <a:gd name="T35" fmla="*/ 1 h 716"/>
                  <a:gd name="T36" fmla="*/ 2 w 727"/>
                  <a:gd name="T37" fmla="*/ 1 h 716"/>
                  <a:gd name="T38" fmla="*/ 2 w 727"/>
                  <a:gd name="T39" fmla="*/ 1 h 716"/>
                  <a:gd name="T40" fmla="*/ 2 w 727"/>
                  <a:gd name="T41" fmla="*/ 0 h 716"/>
                  <a:gd name="T42" fmla="*/ 2 w 727"/>
                  <a:gd name="T43" fmla="*/ 0 h 716"/>
                  <a:gd name="T44" fmla="*/ 1 w 727"/>
                  <a:gd name="T45" fmla="*/ 0 h 716"/>
                  <a:gd name="T46" fmla="*/ 1 w 727"/>
                  <a:gd name="T47" fmla="*/ 0 h 716"/>
                  <a:gd name="T48" fmla="*/ 1 w 727"/>
                  <a:gd name="T49" fmla="*/ 0 h 716"/>
                  <a:gd name="T50" fmla="*/ 1 w 727"/>
                  <a:gd name="T51" fmla="*/ 0 h 716"/>
                  <a:gd name="T52" fmla="*/ 0 w 727"/>
                  <a:gd name="T53" fmla="*/ 0 h 716"/>
                  <a:gd name="T54" fmla="*/ 0 w 727"/>
                  <a:gd name="T55" fmla="*/ 0 h 716"/>
                  <a:gd name="T56" fmla="*/ 0 w 727"/>
                  <a:gd name="T57" fmla="*/ 0 h 716"/>
                  <a:gd name="T58" fmla="*/ 0 w 727"/>
                  <a:gd name="T59" fmla="*/ 0 h 716"/>
                  <a:gd name="T60" fmla="*/ 1 w 727"/>
                  <a:gd name="T61" fmla="*/ 0 h 716"/>
                  <a:gd name="T62" fmla="*/ 1 w 727"/>
                  <a:gd name="T63" fmla="*/ 0 h 716"/>
                  <a:gd name="T64" fmla="*/ 1 w 727"/>
                  <a:gd name="T65" fmla="*/ 0 h 716"/>
                  <a:gd name="T66" fmla="*/ 1 w 727"/>
                  <a:gd name="T67" fmla="*/ 1 h 716"/>
                  <a:gd name="T68" fmla="*/ 2 w 727"/>
                  <a:gd name="T69" fmla="*/ 1 h 716"/>
                  <a:gd name="T70" fmla="*/ 2 w 727"/>
                  <a:gd name="T71" fmla="*/ 1 h 716"/>
                  <a:gd name="T72" fmla="*/ 2 w 727"/>
                  <a:gd name="T73" fmla="*/ 1 h 716"/>
                  <a:gd name="T74" fmla="*/ 3 w 727"/>
                  <a:gd name="T75" fmla="*/ 1 h 716"/>
                  <a:gd name="T76" fmla="*/ 3 w 727"/>
                  <a:gd name="T77" fmla="*/ 1 h 716"/>
                  <a:gd name="T78" fmla="*/ 3 w 727"/>
                  <a:gd name="T79" fmla="*/ 1 h 716"/>
                  <a:gd name="T80" fmla="*/ 3 w 727"/>
                  <a:gd name="T81" fmla="*/ 2 h 716"/>
                  <a:gd name="T82" fmla="*/ 4 w 727"/>
                  <a:gd name="T83" fmla="*/ 2 h 716"/>
                  <a:gd name="T84" fmla="*/ 4 w 727"/>
                  <a:gd name="T85" fmla="*/ 2 h 716"/>
                  <a:gd name="T86" fmla="*/ 4 w 727"/>
                  <a:gd name="T87" fmla="*/ 2 h 716"/>
                  <a:gd name="T88" fmla="*/ 4 w 727"/>
                  <a:gd name="T89" fmla="*/ 3 h 716"/>
                  <a:gd name="T90" fmla="*/ 4 w 727"/>
                  <a:gd name="T91" fmla="*/ 3 h 716"/>
                  <a:gd name="T92" fmla="*/ 4 w 727"/>
                  <a:gd name="T93" fmla="*/ 3 h 716"/>
                  <a:gd name="T94" fmla="*/ 4 w 727"/>
                  <a:gd name="T95" fmla="*/ 3 h 716"/>
                  <a:gd name="T96" fmla="*/ 4 w 727"/>
                  <a:gd name="T97" fmla="*/ 4 h 716"/>
                  <a:gd name="T98" fmla="*/ 5 w 727"/>
                  <a:gd name="T99" fmla="*/ 4 h 716"/>
                  <a:gd name="T100" fmla="*/ 5 w 727"/>
                  <a:gd name="T101" fmla="*/ 4 h 716"/>
                  <a:gd name="T102" fmla="*/ 5 w 727"/>
                  <a:gd name="T103" fmla="*/ 5 h 716"/>
                  <a:gd name="T104" fmla="*/ 5 w 727"/>
                  <a:gd name="T105" fmla="*/ 5 h 716"/>
                  <a:gd name="T106" fmla="*/ 5 w 727"/>
                  <a:gd name="T107" fmla="*/ 5 h 716"/>
                  <a:gd name="T108" fmla="*/ 5 w 727"/>
                  <a:gd name="T109" fmla="*/ 5 h 7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7" h="716">
                    <a:moveTo>
                      <a:pt x="727" y="716"/>
                    </a:moveTo>
                    <a:lnTo>
                      <a:pt x="727" y="675"/>
                    </a:lnTo>
                    <a:lnTo>
                      <a:pt x="684" y="675"/>
                    </a:lnTo>
                    <a:lnTo>
                      <a:pt x="684" y="632"/>
                    </a:lnTo>
                    <a:lnTo>
                      <a:pt x="684" y="590"/>
                    </a:lnTo>
                    <a:lnTo>
                      <a:pt x="684" y="548"/>
                    </a:lnTo>
                    <a:lnTo>
                      <a:pt x="684" y="506"/>
                    </a:lnTo>
                    <a:lnTo>
                      <a:pt x="632" y="464"/>
                    </a:lnTo>
                    <a:lnTo>
                      <a:pt x="632" y="421"/>
                    </a:lnTo>
                    <a:lnTo>
                      <a:pt x="632" y="380"/>
                    </a:lnTo>
                    <a:lnTo>
                      <a:pt x="601" y="338"/>
                    </a:lnTo>
                    <a:lnTo>
                      <a:pt x="558" y="295"/>
                    </a:lnTo>
                    <a:lnTo>
                      <a:pt x="558" y="253"/>
                    </a:lnTo>
                    <a:lnTo>
                      <a:pt x="516" y="253"/>
                    </a:lnTo>
                    <a:lnTo>
                      <a:pt x="516" y="211"/>
                    </a:lnTo>
                    <a:lnTo>
                      <a:pt x="464" y="211"/>
                    </a:lnTo>
                    <a:lnTo>
                      <a:pt x="421" y="169"/>
                    </a:lnTo>
                    <a:lnTo>
                      <a:pt x="390" y="127"/>
                    </a:lnTo>
                    <a:lnTo>
                      <a:pt x="348" y="84"/>
                    </a:lnTo>
                    <a:lnTo>
                      <a:pt x="306" y="84"/>
                    </a:lnTo>
                    <a:lnTo>
                      <a:pt x="306" y="43"/>
                    </a:lnTo>
                    <a:lnTo>
                      <a:pt x="252" y="43"/>
                    </a:lnTo>
                    <a:lnTo>
                      <a:pt x="211" y="43"/>
                    </a:lnTo>
                    <a:lnTo>
                      <a:pt x="180" y="43"/>
                    </a:lnTo>
                    <a:lnTo>
                      <a:pt x="137" y="43"/>
                    </a:lnTo>
                    <a:lnTo>
                      <a:pt x="95" y="0"/>
                    </a:lnTo>
                    <a:lnTo>
                      <a:pt x="42" y="0"/>
                    </a:lnTo>
                    <a:lnTo>
                      <a:pt x="0" y="0"/>
                    </a:lnTo>
                    <a:lnTo>
                      <a:pt x="0" y="43"/>
                    </a:lnTo>
                    <a:lnTo>
                      <a:pt x="42" y="43"/>
                    </a:lnTo>
                    <a:lnTo>
                      <a:pt x="95" y="43"/>
                    </a:lnTo>
                    <a:lnTo>
                      <a:pt x="137" y="43"/>
                    </a:lnTo>
                    <a:lnTo>
                      <a:pt x="180" y="43"/>
                    </a:lnTo>
                    <a:lnTo>
                      <a:pt x="211" y="84"/>
                    </a:lnTo>
                    <a:lnTo>
                      <a:pt x="252" y="84"/>
                    </a:lnTo>
                    <a:lnTo>
                      <a:pt x="306" y="127"/>
                    </a:lnTo>
                    <a:lnTo>
                      <a:pt x="348" y="127"/>
                    </a:lnTo>
                    <a:lnTo>
                      <a:pt x="390" y="169"/>
                    </a:lnTo>
                    <a:lnTo>
                      <a:pt x="421" y="211"/>
                    </a:lnTo>
                    <a:lnTo>
                      <a:pt x="464" y="211"/>
                    </a:lnTo>
                    <a:lnTo>
                      <a:pt x="464" y="253"/>
                    </a:lnTo>
                    <a:lnTo>
                      <a:pt x="516" y="253"/>
                    </a:lnTo>
                    <a:lnTo>
                      <a:pt x="516" y="295"/>
                    </a:lnTo>
                    <a:lnTo>
                      <a:pt x="558" y="338"/>
                    </a:lnTo>
                    <a:lnTo>
                      <a:pt x="558" y="380"/>
                    </a:lnTo>
                    <a:lnTo>
                      <a:pt x="601" y="421"/>
                    </a:lnTo>
                    <a:lnTo>
                      <a:pt x="632" y="464"/>
                    </a:lnTo>
                    <a:lnTo>
                      <a:pt x="632" y="506"/>
                    </a:lnTo>
                    <a:lnTo>
                      <a:pt x="632" y="548"/>
                    </a:lnTo>
                    <a:lnTo>
                      <a:pt x="684" y="590"/>
                    </a:lnTo>
                    <a:lnTo>
                      <a:pt x="684" y="632"/>
                    </a:lnTo>
                    <a:lnTo>
                      <a:pt x="684" y="675"/>
                    </a:lnTo>
                    <a:lnTo>
                      <a:pt x="684" y="716"/>
                    </a:lnTo>
                    <a:lnTo>
                      <a:pt x="727" y="716"/>
                    </a:lnTo>
                    <a:close/>
                  </a:path>
                </a:pathLst>
              </a:custGeom>
              <a:solidFill>
                <a:srgbClr val="FF9900"/>
              </a:solidFill>
              <a:ln w="9525">
                <a:solidFill>
                  <a:srgbClr val="FF9900"/>
                </a:solidFill>
                <a:round/>
                <a:headEnd/>
                <a:tailEnd/>
              </a:ln>
            </p:spPr>
            <p:txBody>
              <a:bodyPr/>
              <a:lstStyle/>
              <a:p>
                <a:endParaRPr lang="el-GR"/>
              </a:p>
            </p:txBody>
          </p:sp>
          <p:sp>
            <p:nvSpPr>
              <p:cNvPr id="51374" name="Freeform 98"/>
              <p:cNvSpPr>
                <a:spLocks/>
              </p:cNvSpPr>
              <p:nvPr/>
            </p:nvSpPr>
            <p:spPr bwMode="auto">
              <a:xfrm>
                <a:off x="1863" y="2608"/>
                <a:ext cx="60" cy="60"/>
              </a:xfrm>
              <a:custGeom>
                <a:avLst/>
                <a:gdLst>
                  <a:gd name="T0" fmla="*/ 0 w 727"/>
                  <a:gd name="T1" fmla="*/ 5 h 717"/>
                  <a:gd name="T2" fmla="*/ 0 w 727"/>
                  <a:gd name="T3" fmla="*/ 5 h 717"/>
                  <a:gd name="T4" fmla="*/ 1 w 727"/>
                  <a:gd name="T5" fmla="*/ 5 h 717"/>
                  <a:gd name="T6" fmla="*/ 1 w 727"/>
                  <a:gd name="T7" fmla="*/ 5 h 717"/>
                  <a:gd name="T8" fmla="*/ 1 w 727"/>
                  <a:gd name="T9" fmla="*/ 5 h 717"/>
                  <a:gd name="T10" fmla="*/ 1 w 727"/>
                  <a:gd name="T11" fmla="*/ 5 h 717"/>
                  <a:gd name="T12" fmla="*/ 2 w 727"/>
                  <a:gd name="T13" fmla="*/ 5 h 717"/>
                  <a:gd name="T14" fmla="*/ 2 w 727"/>
                  <a:gd name="T15" fmla="*/ 5 h 717"/>
                  <a:gd name="T16" fmla="*/ 2 w 727"/>
                  <a:gd name="T17" fmla="*/ 4 h 717"/>
                  <a:gd name="T18" fmla="*/ 2 w 727"/>
                  <a:gd name="T19" fmla="*/ 4 h 717"/>
                  <a:gd name="T20" fmla="*/ 3 w 727"/>
                  <a:gd name="T21" fmla="*/ 4 h 717"/>
                  <a:gd name="T22" fmla="*/ 3 w 727"/>
                  <a:gd name="T23" fmla="*/ 4 h 717"/>
                  <a:gd name="T24" fmla="*/ 3 w 727"/>
                  <a:gd name="T25" fmla="*/ 4 h 717"/>
                  <a:gd name="T26" fmla="*/ 3 w 727"/>
                  <a:gd name="T27" fmla="*/ 4 h 717"/>
                  <a:gd name="T28" fmla="*/ 4 w 727"/>
                  <a:gd name="T29" fmla="*/ 4 h 717"/>
                  <a:gd name="T30" fmla="*/ 4 w 727"/>
                  <a:gd name="T31" fmla="*/ 3 h 717"/>
                  <a:gd name="T32" fmla="*/ 4 w 727"/>
                  <a:gd name="T33" fmla="*/ 3 h 717"/>
                  <a:gd name="T34" fmla="*/ 4 w 727"/>
                  <a:gd name="T35" fmla="*/ 3 h 717"/>
                  <a:gd name="T36" fmla="*/ 4 w 727"/>
                  <a:gd name="T37" fmla="*/ 3 h 717"/>
                  <a:gd name="T38" fmla="*/ 4 w 727"/>
                  <a:gd name="T39" fmla="*/ 2 h 717"/>
                  <a:gd name="T40" fmla="*/ 4 w 727"/>
                  <a:gd name="T41" fmla="*/ 2 h 717"/>
                  <a:gd name="T42" fmla="*/ 5 w 727"/>
                  <a:gd name="T43" fmla="*/ 2 h 717"/>
                  <a:gd name="T44" fmla="*/ 5 w 727"/>
                  <a:gd name="T45" fmla="*/ 2 h 717"/>
                  <a:gd name="T46" fmla="*/ 5 w 727"/>
                  <a:gd name="T47" fmla="*/ 1 h 717"/>
                  <a:gd name="T48" fmla="*/ 5 w 727"/>
                  <a:gd name="T49" fmla="*/ 1 h 717"/>
                  <a:gd name="T50" fmla="*/ 5 w 727"/>
                  <a:gd name="T51" fmla="*/ 1 h 717"/>
                  <a:gd name="T52" fmla="*/ 5 w 727"/>
                  <a:gd name="T53" fmla="*/ 0 h 717"/>
                  <a:gd name="T54" fmla="*/ 5 w 727"/>
                  <a:gd name="T55" fmla="*/ 0 h 717"/>
                  <a:gd name="T56" fmla="*/ 5 w 727"/>
                  <a:gd name="T57" fmla="*/ 0 h 717"/>
                  <a:gd name="T58" fmla="*/ 5 w 727"/>
                  <a:gd name="T59" fmla="*/ 0 h 717"/>
                  <a:gd name="T60" fmla="*/ 5 w 727"/>
                  <a:gd name="T61" fmla="*/ 1 h 717"/>
                  <a:gd name="T62" fmla="*/ 5 w 727"/>
                  <a:gd name="T63" fmla="*/ 1 h 717"/>
                  <a:gd name="T64" fmla="*/ 5 w 727"/>
                  <a:gd name="T65" fmla="*/ 1 h 717"/>
                  <a:gd name="T66" fmla="*/ 4 w 727"/>
                  <a:gd name="T67" fmla="*/ 1 h 717"/>
                  <a:gd name="T68" fmla="*/ 4 w 727"/>
                  <a:gd name="T69" fmla="*/ 2 h 717"/>
                  <a:gd name="T70" fmla="*/ 4 w 727"/>
                  <a:gd name="T71" fmla="*/ 2 h 717"/>
                  <a:gd name="T72" fmla="*/ 4 w 727"/>
                  <a:gd name="T73" fmla="*/ 2 h 717"/>
                  <a:gd name="T74" fmla="*/ 4 w 727"/>
                  <a:gd name="T75" fmla="*/ 2 h 717"/>
                  <a:gd name="T76" fmla="*/ 4 w 727"/>
                  <a:gd name="T77" fmla="*/ 3 h 717"/>
                  <a:gd name="T78" fmla="*/ 4 w 727"/>
                  <a:gd name="T79" fmla="*/ 3 h 717"/>
                  <a:gd name="T80" fmla="*/ 4 w 727"/>
                  <a:gd name="T81" fmla="*/ 3 h 717"/>
                  <a:gd name="T82" fmla="*/ 4 w 727"/>
                  <a:gd name="T83" fmla="*/ 3 h 717"/>
                  <a:gd name="T84" fmla="*/ 3 w 727"/>
                  <a:gd name="T85" fmla="*/ 4 h 717"/>
                  <a:gd name="T86" fmla="*/ 3 w 727"/>
                  <a:gd name="T87" fmla="*/ 4 h 717"/>
                  <a:gd name="T88" fmla="*/ 3 w 727"/>
                  <a:gd name="T89" fmla="*/ 4 h 717"/>
                  <a:gd name="T90" fmla="*/ 3 w 727"/>
                  <a:gd name="T91" fmla="*/ 4 h 717"/>
                  <a:gd name="T92" fmla="*/ 2 w 727"/>
                  <a:gd name="T93" fmla="*/ 4 h 717"/>
                  <a:gd name="T94" fmla="*/ 2 w 727"/>
                  <a:gd name="T95" fmla="*/ 4 h 717"/>
                  <a:gd name="T96" fmla="*/ 2 w 727"/>
                  <a:gd name="T97" fmla="*/ 4 h 717"/>
                  <a:gd name="T98" fmla="*/ 1 w 727"/>
                  <a:gd name="T99" fmla="*/ 4 h 717"/>
                  <a:gd name="T100" fmla="*/ 1 w 727"/>
                  <a:gd name="T101" fmla="*/ 5 h 717"/>
                  <a:gd name="T102" fmla="*/ 1 w 727"/>
                  <a:gd name="T103" fmla="*/ 5 h 717"/>
                  <a:gd name="T104" fmla="*/ 1 w 727"/>
                  <a:gd name="T105" fmla="*/ 5 h 717"/>
                  <a:gd name="T106" fmla="*/ 1 w 727"/>
                  <a:gd name="T107" fmla="*/ 5 h 717"/>
                  <a:gd name="T108" fmla="*/ 0 w 727"/>
                  <a:gd name="T109" fmla="*/ 5 h 717"/>
                  <a:gd name="T110" fmla="*/ 0 w 727"/>
                  <a:gd name="T111" fmla="*/ 5 h 717"/>
                  <a:gd name="T112" fmla="*/ 0 w 727"/>
                  <a:gd name="T113" fmla="*/ 5 h 717"/>
                  <a:gd name="T114" fmla="*/ 0 w 727"/>
                  <a:gd name="T115" fmla="*/ 5 h 7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7" h="717">
                    <a:moveTo>
                      <a:pt x="0" y="717"/>
                    </a:moveTo>
                    <a:lnTo>
                      <a:pt x="42" y="717"/>
                    </a:lnTo>
                    <a:lnTo>
                      <a:pt x="95" y="717"/>
                    </a:lnTo>
                    <a:lnTo>
                      <a:pt x="137" y="717"/>
                    </a:lnTo>
                    <a:lnTo>
                      <a:pt x="180" y="717"/>
                    </a:lnTo>
                    <a:lnTo>
                      <a:pt x="211" y="675"/>
                    </a:lnTo>
                    <a:lnTo>
                      <a:pt x="252" y="675"/>
                    </a:lnTo>
                    <a:lnTo>
                      <a:pt x="306" y="675"/>
                    </a:lnTo>
                    <a:lnTo>
                      <a:pt x="306" y="632"/>
                    </a:lnTo>
                    <a:lnTo>
                      <a:pt x="348" y="632"/>
                    </a:lnTo>
                    <a:lnTo>
                      <a:pt x="390" y="632"/>
                    </a:lnTo>
                    <a:lnTo>
                      <a:pt x="390" y="591"/>
                    </a:lnTo>
                    <a:lnTo>
                      <a:pt x="421" y="591"/>
                    </a:lnTo>
                    <a:lnTo>
                      <a:pt x="464" y="548"/>
                    </a:lnTo>
                    <a:lnTo>
                      <a:pt x="516" y="506"/>
                    </a:lnTo>
                    <a:lnTo>
                      <a:pt x="558" y="463"/>
                    </a:lnTo>
                    <a:lnTo>
                      <a:pt x="558" y="422"/>
                    </a:lnTo>
                    <a:lnTo>
                      <a:pt x="601" y="422"/>
                    </a:lnTo>
                    <a:lnTo>
                      <a:pt x="601" y="380"/>
                    </a:lnTo>
                    <a:lnTo>
                      <a:pt x="632" y="337"/>
                    </a:lnTo>
                    <a:lnTo>
                      <a:pt x="632" y="295"/>
                    </a:lnTo>
                    <a:lnTo>
                      <a:pt x="684" y="254"/>
                    </a:lnTo>
                    <a:lnTo>
                      <a:pt x="684" y="211"/>
                    </a:lnTo>
                    <a:lnTo>
                      <a:pt x="684" y="169"/>
                    </a:lnTo>
                    <a:lnTo>
                      <a:pt x="684" y="127"/>
                    </a:lnTo>
                    <a:lnTo>
                      <a:pt x="684" y="85"/>
                    </a:lnTo>
                    <a:lnTo>
                      <a:pt x="727" y="43"/>
                    </a:lnTo>
                    <a:lnTo>
                      <a:pt x="727" y="0"/>
                    </a:lnTo>
                    <a:lnTo>
                      <a:pt x="684" y="0"/>
                    </a:lnTo>
                    <a:lnTo>
                      <a:pt x="684" y="43"/>
                    </a:lnTo>
                    <a:lnTo>
                      <a:pt x="684" y="85"/>
                    </a:lnTo>
                    <a:lnTo>
                      <a:pt x="684" y="127"/>
                    </a:lnTo>
                    <a:lnTo>
                      <a:pt x="684" y="169"/>
                    </a:lnTo>
                    <a:lnTo>
                      <a:pt x="632" y="169"/>
                    </a:lnTo>
                    <a:lnTo>
                      <a:pt x="632" y="211"/>
                    </a:lnTo>
                    <a:lnTo>
                      <a:pt x="632" y="254"/>
                    </a:lnTo>
                    <a:lnTo>
                      <a:pt x="601" y="295"/>
                    </a:lnTo>
                    <a:lnTo>
                      <a:pt x="601" y="337"/>
                    </a:lnTo>
                    <a:lnTo>
                      <a:pt x="558" y="380"/>
                    </a:lnTo>
                    <a:lnTo>
                      <a:pt x="558" y="422"/>
                    </a:lnTo>
                    <a:lnTo>
                      <a:pt x="516" y="422"/>
                    </a:lnTo>
                    <a:lnTo>
                      <a:pt x="516" y="463"/>
                    </a:lnTo>
                    <a:lnTo>
                      <a:pt x="464" y="506"/>
                    </a:lnTo>
                    <a:lnTo>
                      <a:pt x="421" y="548"/>
                    </a:lnTo>
                    <a:lnTo>
                      <a:pt x="390" y="548"/>
                    </a:lnTo>
                    <a:lnTo>
                      <a:pt x="390" y="591"/>
                    </a:lnTo>
                    <a:lnTo>
                      <a:pt x="348" y="591"/>
                    </a:lnTo>
                    <a:lnTo>
                      <a:pt x="306" y="632"/>
                    </a:lnTo>
                    <a:lnTo>
                      <a:pt x="252" y="632"/>
                    </a:lnTo>
                    <a:lnTo>
                      <a:pt x="211" y="632"/>
                    </a:lnTo>
                    <a:lnTo>
                      <a:pt x="211" y="675"/>
                    </a:lnTo>
                    <a:lnTo>
                      <a:pt x="180" y="675"/>
                    </a:lnTo>
                    <a:lnTo>
                      <a:pt x="137" y="675"/>
                    </a:lnTo>
                    <a:lnTo>
                      <a:pt x="95" y="675"/>
                    </a:lnTo>
                    <a:lnTo>
                      <a:pt x="42" y="675"/>
                    </a:lnTo>
                    <a:lnTo>
                      <a:pt x="0" y="675"/>
                    </a:lnTo>
                    <a:lnTo>
                      <a:pt x="0" y="717"/>
                    </a:lnTo>
                    <a:close/>
                  </a:path>
                </a:pathLst>
              </a:custGeom>
              <a:solidFill>
                <a:srgbClr val="FF9900"/>
              </a:solidFill>
              <a:ln w="9525">
                <a:solidFill>
                  <a:srgbClr val="FF9900"/>
                </a:solidFill>
                <a:round/>
                <a:headEnd/>
                <a:tailEnd/>
              </a:ln>
            </p:spPr>
            <p:txBody>
              <a:bodyPr/>
              <a:lstStyle/>
              <a:p>
                <a:endParaRPr lang="el-GR"/>
              </a:p>
            </p:txBody>
          </p:sp>
          <p:sp>
            <p:nvSpPr>
              <p:cNvPr id="51375" name="Freeform 99"/>
              <p:cNvSpPr>
                <a:spLocks/>
              </p:cNvSpPr>
              <p:nvPr/>
            </p:nvSpPr>
            <p:spPr bwMode="auto">
              <a:xfrm>
                <a:off x="1804" y="2608"/>
                <a:ext cx="59" cy="60"/>
              </a:xfrm>
              <a:custGeom>
                <a:avLst/>
                <a:gdLst>
                  <a:gd name="T0" fmla="*/ 0 w 706"/>
                  <a:gd name="T1" fmla="*/ 0 h 717"/>
                  <a:gd name="T2" fmla="*/ 0 w 706"/>
                  <a:gd name="T3" fmla="*/ 0 h 717"/>
                  <a:gd name="T4" fmla="*/ 0 w 706"/>
                  <a:gd name="T5" fmla="*/ 1 h 717"/>
                  <a:gd name="T6" fmla="*/ 0 w 706"/>
                  <a:gd name="T7" fmla="*/ 1 h 717"/>
                  <a:gd name="T8" fmla="*/ 0 w 706"/>
                  <a:gd name="T9" fmla="*/ 1 h 717"/>
                  <a:gd name="T10" fmla="*/ 0 w 706"/>
                  <a:gd name="T11" fmla="*/ 1 h 717"/>
                  <a:gd name="T12" fmla="*/ 0 w 706"/>
                  <a:gd name="T13" fmla="*/ 2 h 717"/>
                  <a:gd name="T14" fmla="*/ 0 w 706"/>
                  <a:gd name="T15" fmla="*/ 2 h 717"/>
                  <a:gd name="T16" fmla="*/ 0 w 706"/>
                  <a:gd name="T17" fmla="*/ 2 h 717"/>
                  <a:gd name="T18" fmla="*/ 0 w 706"/>
                  <a:gd name="T19" fmla="*/ 2 h 717"/>
                  <a:gd name="T20" fmla="*/ 1 w 706"/>
                  <a:gd name="T21" fmla="*/ 2 h 717"/>
                  <a:gd name="T22" fmla="*/ 1 w 706"/>
                  <a:gd name="T23" fmla="*/ 3 h 717"/>
                  <a:gd name="T24" fmla="*/ 1 w 706"/>
                  <a:gd name="T25" fmla="*/ 3 h 717"/>
                  <a:gd name="T26" fmla="*/ 1 w 706"/>
                  <a:gd name="T27" fmla="*/ 3 h 717"/>
                  <a:gd name="T28" fmla="*/ 1 w 706"/>
                  <a:gd name="T29" fmla="*/ 3 h 717"/>
                  <a:gd name="T30" fmla="*/ 1 w 706"/>
                  <a:gd name="T31" fmla="*/ 4 h 717"/>
                  <a:gd name="T32" fmla="*/ 2 w 706"/>
                  <a:gd name="T33" fmla="*/ 4 h 717"/>
                  <a:gd name="T34" fmla="*/ 2 w 706"/>
                  <a:gd name="T35" fmla="*/ 4 h 717"/>
                  <a:gd name="T36" fmla="*/ 2 w 706"/>
                  <a:gd name="T37" fmla="*/ 4 h 717"/>
                  <a:gd name="T38" fmla="*/ 2 w 706"/>
                  <a:gd name="T39" fmla="*/ 4 h 717"/>
                  <a:gd name="T40" fmla="*/ 2 w 706"/>
                  <a:gd name="T41" fmla="*/ 4 h 717"/>
                  <a:gd name="T42" fmla="*/ 3 w 706"/>
                  <a:gd name="T43" fmla="*/ 4 h 717"/>
                  <a:gd name="T44" fmla="*/ 3 w 706"/>
                  <a:gd name="T45" fmla="*/ 4 h 717"/>
                  <a:gd name="T46" fmla="*/ 3 w 706"/>
                  <a:gd name="T47" fmla="*/ 5 h 717"/>
                  <a:gd name="T48" fmla="*/ 3 w 706"/>
                  <a:gd name="T49" fmla="*/ 5 h 717"/>
                  <a:gd name="T50" fmla="*/ 4 w 706"/>
                  <a:gd name="T51" fmla="*/ 5 h 717"/>
                  <a:gd name="T52" fmla="*/ 4 w 706"/>
                  <a:gd name="T53" fmla="*/ 5 h 717"/>
                  <a:gd name="T54" fmla="*/ 4 w 706"/>
                  <a:gd name="T55" fmla="*/ 5 h 717"/>
                  <a:gd name="T56" fmla="*/ 4 w 706"/>
                  <a:gd name="T57" fmla="*/ 5 h 717"/>
                  <a:gd name="T58" fmla="*/ 5 w 706"/>
                  <a:gd name="T59" fmla="*/ 5 h 717"/>
                  <a:gd name="T60" fmla="*/ 5 w 706"/>
                  <a:gd name="T61" fmla="*/ 5 h 717"/>
                  <a:gd name="T62" fmla="*/ 5 w 706"/>
                  <a:gd name="T63" fmla="*/ 5 h 717"/>
                  <a:gd name="T64" fmla="*/ 5 w 706"/>
                  <a:gd name="T65" fmla="*/ 5 h 717"/>
                  <a:gd name="T66" fmla="*/ 4 w 706"/>
                  <a:gd name="T67" fmla="*/ 5 h 717"/>
                  <a:gd name="T68" fmla="*/ 4 w 706"/>
                  <a:gd name="T69" fmla="*/ 5 h 717"/>
                  <a:gd name="T70" fmla="*/ 4 w 706"/>
                  <a:gd name="T71" fmla="*/ 5 h 717"/>
                  <a:gd name="T72" fmla="*/ 4 w 706"/>
                  <a:gd name="T73" fmla="*/ 5 h 717"/>
                  <a:gd name="T74" fmla="*/ 3 w 706"/>
                  <a:gd name="T75" fmla="*/ 4 h 717"/>
                  <a:gd name="T76" fmla="*/ 3 w 706"/>
                  <a:gd name="T77" fmla="*/ 4 h 717"/>
                  <a:gd name="T78" fmla="*/ 3 w 706"/>
                  <a:gd name="T79" fmla="*/ 4 h 717"/>
                  <a:gd name="T80" fmla="*/ 3 w 706"/>
                  <a:gd name="T81" fmla="*/ 4 h 717"/>
                  <a:gd name="T82" fmla="*/ 2 w 706"/>
                  <a:gd name="T83" fmla="*/ 4 h 717"/>
                  <a:gd name="T84" fmla="*/ 2 w 706"/>
                  <a:gd name="T85" fmla="*/ 4 h 717"/>
                  <a:gd name="T86" fmla="*/ 2 w 706"/>
                  <a:gd name="T87" fmla="*/ 4 h 717"/>
                  <a:gd name="T88" fmla="*/ 2 w 706"/>
                  <a:gd name="T89" fmla="*/ 3 h 717"/>
                  <a:gd name="T90" fmla="*/ 1 w 706"/>
                  <a:gd name="T91" fmla="*/ 3 h 717"/>
                  <a:gd name="T92" fmla="*/ 1 w 706"/>
                  <a:gd name="T93" fmla="*/ 3 h 717"/>
                  <a:gd name="T94" fmla="*/ 1 w 706"/>
                  <a:gd name="T95" fmla="*/ 3 h 717"/>
                  <a:gd name="T96" fmla="*/ 1 w 706"/>
                  <a:gd name="T97" fmla="*/ 2 h 717"/>
                  <a:gd name="T98" fmla="*/ 1 w 706"/>
                  <a:gd name="T99" fmla="*/ 2 h 717"/>
                  <a:gd name="T100" fmla="*/ 1 w 706"/>
                  <a:gd name="T101" fmla="*/ 2 h 717"/>
                  <a:gd name="T102" fmla="*/ 0 w 706"/>
                  <a:gd name="T103" fmla="*/ 2 h 717"/>
                  <a:gd name="T104" fmla="*/ 0 w 706"/>
                  <a:gd name="T105" fmla="*/ 1 h 717"/>
                  <a:gd name="T106" fmla="*/ 0 w 706"/>
                  <a:gd name="T107" fmla="*/ 1 h 717"/>
                  <a:gd name="T108" fmla="*/ 0 w 706"/>
                  <a:gd name="T109" fmla="*/ 1 h 717"/>
                  <a:gd name="T110" fmla="*/ 0 w 706"/>
                  <a:gd name="T111" fmla="*/ 0 h 717"/>
                  <a:gd name="T112" fmla="*/ 0 w 706"/>
                  <a:gd name="T113" fmla="*/ 0 h 717"/>
                  <a:gd name="T114" fmla="*/ 0 w 706"/>
                  <a:gd name="T115" fmla="*/ 0 h 717"/>
                  <a:gd name="T116" fmla="*/ 0 w 706"/>
                  <a:gd name="T117" fmla="*/ 0 h 7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6" h="717">
                    <a:moveTo>
                      <a:pt x="0" y="0"/>
                    </a:moveTo>
                    <a:lnTo>
                      <a:pt x="0" y="43"/>
                    </a:lnTo>
                    <a:lnTo>
                      <a:pt x="0" y="85"/>
                    </a:lnTo>
                    <a:lnTo>
                      <a:pt x="0" y="127"/>
                    </a:lnTo>
                    <a:lnTo>
                      <a:pt x="0" y="169"/>
                    </a:lnTo>
                    <a:lnTo>
                      <a:pt x="42" y="169"/>
                    </a:lnTo>
                    <a:lnTo>
                      <a:pt x="42" y="211"/>
                    </a:lnTo>
                    <a:lnTo>
                      <a:pt x="42" y="254"/>
                    </a:lnTo>
                    <a:lnTo>
                      <a:pt x="42" y="295"/>
                    </a:lnTo>
                    <a:lnTo>
                      <a:pt x="42" y="337"/>
                    </a:lnTo>
                    <a:lnTo>
                      <a:pt x="85" y="337"/>
                    </a:lnTo>
                    <a:lnTo>
                      <a:pt x="116" y="380"/>
                    </a:lnTo>
                    <a:lnTo>
                      <a:pt x="116" y="422"/>
                    </a:lnTo>
                    <a:lnTo>
                      <a:pt x="159" y="422"/>
                    </a:lnTo>
                    <a:lnTo>
                      <a:pt x="159" y="463"/>
                    </a:lnTo>
                    <a:lnTo>
                      <a:pt x="159" y="506"/>
                    </a:lnTo>
                    <a:lnTo>
                      <a:pt x="211" y="506"/>
                    </a:lnTo>
                    <a:lnTo>
                      <a:pt x="253" y="548"/>
                    </a:lnTo>
                    <a:lnTo>
                      <a:pt x="295" y="591"/>
                    </a:lnTo>
                    <a:lnTo>
                      <a:pt x="326" y="591"/>
                    </a:lnTo>
                    <a:lnTo>
                      <a:pt x="326" y="632"/>
                    </a:lnTo>
                    <a:lnTo>
                      <a:pt x="369" y="632"/>
                    </a:lnTo>
                    <a:lnTo>
                      <a:pt x="422" y="632"/>
                    </a:lnTo>
                    <a:lnTo>
                      <a:pt x="422" y="675"/>
                    </a:lnTo>
                    <a:lnTo>
                      <a:pt x="463" y="675"/>
                    </a:lnTo>
                    <a:lnTo>
                      <a:pt x="506" y="675"/>
                    </a:lnTo>
                    <a:lnTo>
                      <a:pt x="537" y="717"/>
                    </a:lnTo>
                    <a:lnTo>
                      <a:pt x="580" y="717"/>
                    </a:lnTo>
                    <a:lnTo>
                      <a:pt x="632" y="717"/>
                    </a:lnTo>
                    <a:lnTo>
                      <a:pt x="674" y="717"/>
                    </a:lnTo>
                    <a:lnTo>
                      <a:pt x="706" y="717"/>
                    </a:lnTo>
                    <a:lnTo>
                      <a:pt x="706" y="675"/>
                    </a:lnTo>
                    <a:lnTo>
                      <a:pt x="674" y="675"/>
                    </a:lnTo>
                    <a:lnTo>
                      <a:pt x="632" y="675"/>
                    </a:lnTo>
                    <a:lnTo>
                      <a:pt x="580" y="675"/>
                    </a:lnTo>
                    <a:lnTo>
                      <a:pt x="537" y="675"/>
                    </a:lnTo>
                    <a:lnTo>
                      <a:pt x="506" y="675"/>
                    </a:lnTo>
                    <a:lnTo>
                      <a:pt x="463" y="632"/>
                    </a:lnTo>
                    <a:lnTo>
                      <a:pt x="422" y="632"/>
                    </a:lnTo>
                    <a:lnTo>
                      <a:pt x="369" y="632"/>
                    </a:lnTo>
                    <a:lnTo>
                      <a:pt x="369" y="591"/>
                    </a:lnTo>
                    <a:lnTo>
                      <a:pt x="326" y="591"/>
                    </a:lnTo>
                    <a:lnTo>
                      <a:pt x="295" y="548"/>
                    </a:lnTo>
                    <a:lnTo>
                      <a:pt x="253" y="506"/>
                    </a:lnTo>
                    <a:lnTo>
                      <a:pt x="211" y="463"/>
                    </a:lnTo>
                    <a:lnTo>
                      <a:pt x="159" y="422"/>
                    </a:lnTo>
                    <a:lnTo>
                      <a:pt x="159" y="380"/>
                    </a:lnTo>
                    <a:lnTo>
                      <a:pt x="116" y="380"/>
                    </a:lnTo>
                    <a:lnTo>
                      <a:pt x="116" y="337"/>
                    </a:lnTo>
                    <a:lnTo>
                      <a:pt x="85" y="295"/>
                    </a:lnTo>
                    <a:lnTo>
                      <a:pt x="85" y="254"/>
                    </a:lnTo>
                    <a:lnTo>
                      <a:pt x="42" y="211"/>
                    </a:lnTo>
                    <a:lnTo>
                      <a:pt x="42" y="169"/>
                    </a:lnTo>
                    <a:lnTo>
                      <a:pt x="42" y="127"/>
                    </a:lnTo>
                    <a:lnTo>
                      <a:pt x="42" y="85"/>
                    </a:lnTo>
                    <a:lnTo>
                      <a:pt x="42" y="43"/>
                    </a:lnTo>
                    <a:lnTo>
                      <a:pt x="42" y="0"/>
                    </a:lnTo>
                    <a:lnTo>
                      <a:pt x="0" y="0"/>
                    </a:lnTo>
                    <a:close/>
                  </a:path>
                </a:pathLst>
              </a:custGeom>
              <a:solidFill>
                <a:srgbClr val="FF9900"/>
              </a:solidFill>
              <a:ln w="9525">
                <a:solidFill>
                  <a:srgbClr val="FF9900"/>
                </a:solidFill>
                <a:round/>
                <a:headEnd/>
                <a:tailEnd/>
              </a:ln>
            </p:spPr>
            <p:txBody>
              <a:bodyPr/>
              <a:lstStyle/>
              <a:p>
                <a:endParaRPr lang="el-GR"/>
              </a:p>
            </p:txBody>
          </p:sp>
          <p:sp>
            <p:nvSpPr>
              <p:cNvPr id="51376" name="Freeform 100"/>
              <p:cNvSpPr>
                <a:spLocks/>
              </p:cNvSpPr>
              <p:nvPr/>
            </p:nvSpPr>
            <p:spPr bwMode="auto">
              <a:xfrm>
                <a:off x="1804" y="2549"/>
                <a:ext cx="59" cy="59"/>
              </a:xfrm>
              <a:custGeom>
                <a:avLst/>
                <a:gdLst>
                  <a:gd name="T0" fmla="*/ 5 w 706"/>
                  <a:gd name="T1" fmla="*/ 0 h 716"/>
                  <a:gd name="T2" fmla="*/ 5 w 706"/>
                  <a:gd name="T3" fmla="*/ 0 h 716"/>
                  <a:gd name="T4" fmla="*/ 4 w 706"/>
                  <a:gd name="T5" fmla="*/ 0 h 716"/>
                  <a:gd name="T6" fmla="*/ 4 w 706"/>
                  <a:gd name="T7" fmla="*/ 0 h 716"/>
                  <a:gd name="T8" fmla="*/ 4 w 706"/>
                  <a:gd name="T9" fmla="*/ 0 h 716"/>
                  <a:gd name="T10" fmla="*/ 4 w 706"/>
                  <a:gd name="T11" fmla="*/ 0 h 716"/>
                  <a:gd name="T12" fmla="*/ 4 w 706"/>
                  <a:gd name="T13" fmla="*/ 0 h 716"/>
                  <a:gd name="T14" fmla="*/ 3 w 706"/>
                  <a:gd name="T15" fmla="*/ 0 h 716"/>
                  <a:gd name="T16" fmla="*/ 3 w 706"/>
                  <a:gd name="T17" fmla="*/ 0 h 716"/>
                  <a:gd name="T18" fmla="*/ 3 w 706"/>
                  <a:gd name="T19" fmla="*/ 1 h 716"/>
                  <a:gd name="T20" fmla="*/ 3 w 706"/>
                  <a:gd name="T21" fmla="*/ 1 h 716"/>
                  <a:gd name="T22" fmla="*/ 2 w 706"/>
                  <a:gd name="T23" fmla="*/ 1 h 716"/>
                  <a:gd name="T24" fmla="*/ 2 w 706"/>
                  <a:gd name="T25" fmla="*/ 1 h 716"/>
                  <a:gd name="T26" fmla="*/ 2 w 706"/>
                  <a:gd name="T27" fmla="*/ 1 h 716"/>
                  <a:gd name="T28" fmla="*/ 2 w 706"/>
                  <a:gd name="T29" fmla="*/ 1 h 716"/>
                  <a:gd name="T30" fmla="*/ 2 w 706"/>
                  <a:gd name="T31" fmla="*/ 1 h 716"/>
                  <a:gd name="T32" fmla="*/ 1 w 706"/>
                  <a:gd name="T33" fmla="*/ 2 h 716"/>
                  <a:gd name="T34" fmla="*/ 1 w 706"/>
                  <a:gd name="T35" fmla="*/ 2 h 716"/>
                  <a:gd name="T36" fmla="*/ 1 w 706"/>
                  <a:gd name="T37" fmla="*/ 2 h 716"/>
                  <a:gd name="T38" fmla="*/ 1 w 706"/>
                  <a:gd name="T39" fmla="*/ 3 h 716"/>
                  <a:gd name="T40" fmla="*/ 0 w 706"/>
                  <a:gd name="T41" fmla="*/ 3 h 716"/>
                  <a:gd name="T42" fmla="*/ 0 w 706"/>
                  <a:gd name="T43" fmla="*/ 3 h 716"/>
                  <a:gd name="T44" fmla="*/ 0 w 706"/>
                  <a:gd name="T45" fmla="*/ 3 h 716"/>
                  <a:gd name="T46" fmla="*/ 0 w 706"/>
                  <a:gd name="T47" fmla="*/ 4 h 716"/>
                  <a:gd name="T48" fmla="*/ 0 w 706"/>
                  <a:gd name="T49" fmla="*/ 4 h 716"/>
                  <a:gd name="T50" fmla="*/ 0 w 706"/>
                  <a:gd name="T51" fmla="*/ 4 h 716"/>
                  <a:gd name="T52" fmla="*/ 0 w 706"/>
                  <a:gd name="T53" fmla="*/ 5 h 716"/>
                  <a:gd name="T54" fmla="*/ 0 w 706"/>
                  <a:gd name="T55" fmla="*/ 5 h 716"/>
                  <a:gd name="T56" fmla="*/ 0 w 706"/>
                  <a:gd name="T57" fmla="*/ 5 h 716"/>
                  <a:gd name="T58" fmla="*/ 0 w 706"/>
                  <a:gd name="T59" fmla="*/ 5 h 716"/>
                  <a:gd name="T60" fmla="*/ 0 w 706"/>
                  <a:gd name="T61" fmla="*/ 4 h 716"/>
                  <a:gd name="T62" fmla="*/ 0 w 706"/>
                  <a:gd name="T63" fmla="*/ 4 h 716"/>
                  <a:gd name="T64" fmla="*/ 0 w 706"/>
                  <a:gd name="T65" fmla="*/ 4 h 716"/>
                  <a:gd name="T66" fmla="*/ 0 w 706"/>
                  <a:gd name="T67" fmla="*/ 3 h 716"/>
                  <a:gd name="T68" fmla="*/ 1 w 706"/>
                  <a:gd name="T69" fmla="*/ 3 h 716"/>
                  <a:gd name="T70" fmla="*/ 1 w 706"/>
                  <a:gd name="T71" fmla="*/ 3 h 716"/>
                  <a:gd name="T72" fmla="*/ 1 w 706"/>
                  <a:gd name="T73" fmla="*/ 3 h 716"/>
                  <a:gd name="T74" fmla="*/ 1 w 706"/>
                  <a:gd name="T75" fmla="*/ 3 h 716"/>
                  <a:gd name="T76" fmla="*/ 1 w 706"/>
                  <a:gd name="T77" fmla="*/ 3 h 716"/>
                  <a:gd name="T78" fmla="*/ 1 w 706"/>
                  <a:gd name="T79" fmla="*/ 2 h 716"/>
                  <a:gd name="T80" fmla="*/ 1 w 706"/>
                  <a:gd name="T81" fmla="*/ 2 h 716"/>
                  <a:gd name="T82" fmla="*/ 2 w 706"/>
                  <a:gd name="T83" fmla="*/ 2 h 716"/>
                  <a:gd name="T84" fmla="*/ 2 w 706"/>
                  <a:gd name="T85" fmla="*/ 2 h 716"/>
                  <a:gd name="T86" fmla="*/ 2 w 706"/>
                  <a:gd name="T87" fmla="*/ 1 h 716"/>
                  <a:gd name="T88" fmla="*/ 2 w 706"/>
                  <a:gd name="T89" fmla="*/ 1 h 716"/>
                  <a:gd name="T90" fmla="*/ 2 w 706"/>
                  <a:gd name="T91" fmla="*/ 1 h 716"/>
                  <a:gd name="T92" fmla="*/ 2 w 706"/>
                  <a:gd name="T93" fmla="*/ 1 h 716"/>
                  <a:gd name="T94" fmla="*/ 3 w 706"/>
                  <a:gd name="T95" fmla="*/ 1 h 716"/>
                  <a:gd name="T96" fmla="*/ 3 w 706"/>
                  <a:gd name="T97" fmla="*/ 1 h 716"/>
                  <a:gd name="T98" fmla="*/ 3 w 706"/>
                  <a:gd name="T99" fmla="*/ 1 h 716"/>
                  <a:gd name="T100" fmla="*/ 4 w 706"/>
                  <a:gd name="T101" fmla="*/ 1 h 716"/>
                  <a:gd name="T102" fmla="*/ 4 w 706"/>
                  <a:gd name="T103" fmla="*/ 0 h 716"/>
                  <a:gd name="T104" fmla="*/ 4 w 706"/>
                  <a:gd name="T105" fmla="*/ 0 h 716"/>
                  <a:gd name="T106" fmla="*/ 4 w 706"/>
                  <a:gd name="T107" fmla="*/ 0 h 716"/>
                  <a:gd name="T108" fmla="*/ 5 w 706"/>
                  <a:gd name="T109" fmla="*/ 0 h 716"/>
                  <a:gd name="T110" fmla="*/ 5 w 706"/>
                  <a:gd name="T111" fmla="*/ 0 h 716"/>
                  <a:gd name="T112" fmla="*/ 5 w 706"/>
                  <a:gd name="T113" fmla="*/ 0 h 716"/>
                  <a:gd name="T114" fmla="*/ 5 w 706"/>
                  <a:gd name="T115" fmla="*/ 0 h 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06" h="716">
                    <a:moveTo>
                      <a:pt x="706" y="0"/>
                    </a:moveTo>
                    <a:lnTo>
                      <a:pt x="674" y="0"/>
                    </a:lnTo>
                    <a:lnTo>
                      <a:pt x="632" y="0"/>
                    </a:lnTo>
                    <a:lnTo>
                      <a:pt x="580" y="0"/>
                    </a:lnTo>
                    <a:lnTo>
                      <a:pt x="580" y="43"/>
                    </a:lnTo>
                    <a:lnTo>
                      <a:pt x="537" y="43"/>
                    </a:lnTo>
                    <a:lnTo>
                      <a:pt x="506" y="43"/>
                    </a:lnTo>
                    <a:lnTo>
                      <a:pt x="463" y="43"/>
                    </a:lnTo>
                    <a:lnTo>
                      <a:pt x="422" y="43"/>
                    </a:lnTo>
                    <a:lnTo>
                      <a:pt x="422" y="84"/>
                    </a:lnTo>
                    <a:lnTo>
                      <a:pt x="369" y="84"/>
                    </a:lnTo>
                    <a:lnTo>
                      <a:pt x="326" y="127"/>
                    </a:lnTo>
                    <a:lnTo>
                      <a:pt x="295" y="169"/>
                    </a:lnTo>
                    <a:lnTo>
                      <a:pt x="253" y="169"/>
                    </a:lnTo>
                    <a:lnTo>
                      <a:pt x="253" y="211"/>
                    </a:lnTo>
                    <a:lnTo>
                      <a:pt x="211" y="211"/>
                    </a:lnTo>
                    <a:lnTo>
                      <a:pt x="159" y="253"/>
                    </a:lnTo>
                    <a:lnTo>
                      <a:pt x="159" y="295"/>
                    </a:lnTo>
                    <a:lnTo>
                      <a:pt x="116" y="338"/>
                    </a:lnTo>
                    <a:lnTo>
                      <a:pt x="85" y="380"/>
                    </a:lnTo>
                    <a:lnTo>
                      <a:pt x="42" y="421"/>
                    </a:lnTo>
                    <a:lnTo>
                      <a:pt x="42" y="464"/>
                    </a:lnTo>
                    <a:lnTo>
                      <a:pt x="42" y="506"/>
                    </a:lnTo>
                    <a:lnTo>
                      <a:pt x="42" y="548"/>
                    </a:lnTo>
                    <a:lnTo>
                      <a:pt x="0" y="590"/>
                    </a:lnTo>
                    <a:lnTo>
                      <a:pt x="0" y="632"/>
                    </a:lnTo>
                    <a:lnTo>
                      <a:pt x="0" y="675"/>
                    </a:lnTo>
                    <a:lnTo>
                      <a:pt x="0" y="716"/>
                    </a:lnTo>
                    <a:lnTo>
                      <a:pt x="42" y="716"/>
                    </a:lnTo>
                    <a:lnTo>
                      <a:pt x="42" y="675"/>
                    </a:lnTo>
                    <a:lnTo>
                      <a:pt x="42" y="632"/>
                    </a:lnTo>
                    <a:lnTo>
                      <a:pt x="42" y="590"/>
                    </a:lnTo>
                    <a:lnTo>
                      <a:pt x="42" y="548"/>
                    </a:lnTo>
                    <a:lnTo>
                      <a:pt x="42" y="506"/>
                    </a:lnTo>
                    <a:lnTo>
                      <a:pt x="85" y="506"/>
                    </a:lnTo>
                    <a:lnTo>
                      <a:pt x="85" y="464"/>
                    </a:lnTo>
                    <a:lnTo>
                      <a:pt x="85" y="421"/>
                    </a:lnTo>
                    <a:lnTo>
                      <a:pt x="116" y="421"/>
                    </a:lnTo>
                    <a:lnTo>
                      <a:pt x="116" y="380"/>
                    </a:lnTo>
                    <a:lnTo>
                      <a:pt x="159" y="338"/>
                    </a:lnTo>
                    <a:lnTo>
                      <a:pt x="159" y="295"/>
                    </a:lnTo>
                    <a:lnTo>
                      <a:pt x="211" y="253"/>
                    </a:lnTo>
                    <a:lnTo>
                      <a:pt x="253" y="253"/>
                    </a:lnTo>
                    <a:lnTo>
                      <a:pt x="253" y="211"/>
                    </a:lnTo>
                    <a:lnTo>
                      <a:pt x="295" y="211"/>
                    </a:lnTo>
                    <a:lnTo>
                      <a:pt x="295" y="169"/>
                    </a:lnTo>
                    <a:lnTo>
                      <a:pt x="326" y="169"/>
                    </a:lnTo>
                    <a:lnTo>
                      <a:pt x="369" y="127"/>
                    </a:lnTo>
                    <a:lnTo>
                      <a:pt x="422" y="127"/>
                    </a:lnTo>
                    <a:lnTo>
                      <a:pt x="463" y="84"/>
                    </a:lnTo>
                    <a:lnTo>
                      <a:pt x="506" y="84"/>
                    </a:lnTo>
                    <a:lnTo>
                      <a:pt x="537" y="43"/>
                    </a:lnTo>
                    <a:lnTo>
                      <a:pt x="580" y="43"/>
                    </a:lnTo>
                    <a:lnTo>
                      <a:pt x="632" y="43"/>
                    </a:lnTo>
                    <a:lnTo>
                      <a:pt x="674" y="43"/>
                    </a:lnTo>
                    <a:lnTo>
                      <a:pt x="706" y="43"/>
                    </a:lnTo>
                    <a:lnTo>
                      <a:pt x="706" y="0"/>
                    </a:lnTo>
                    <a:close/>
                  </a:path>
                </a:pathLst>
              </a:custGeom>
              <a:solidFill>
                <a:srgbClr val="FF9900"/>
              </a:solidFill>
              <a:ln w="9525">
                <a:solidFill>
                  <a:srgbClr val="FF9900"/>
                </a:solidFill>
                <a:round/>
                <a:headEnd/>
                <a:tailEnd/>
              </a:ln>
            </p:spPr>
            <p:txBody>
              <a:bodyPr/>
              <a:lstStyle/>
              <a:p>
                <a:endParaRPr lang="el-GR"/>
              </a:p>
            </p:txBody>
          </p:sp>
          <p:sp>
            <p:nvSpPr>
              <p:cNvPr id="51377" name="Freeform 101"/>
              <p:cNvSpPr>
                <a:spLocks/>
              </p:cNvSpPr>
              <p:nvPr/>
            </p:nvSpPr>
            <p:spPr bwMode="auto">
              <a:xfrm>
                <a:off x="1723" y="2615"/>
                <a:ext cx="112" cy="116"/>
              </a:xfrm>
              <a:custGeom>
                <a:avLst/>
                <a:gdLst>
                  <a:gd name="T0" fmla="*/ 5 w 1338"/>
                  <a:gd name="T1" fmla="*/ 0 h 1390"/>
                  <a:gd name="T2" fmla="*/ 6 w 1338"/>
                  <a:gd name="T3" fmla="*/ 0 h 1390"/>
                  <a:gd name="T4" fmla="*/ 7 w 1338"/>
                  <a:gd name="T5" fmla="*/ 1 h 1390"/>
                  <a:gd name="T6" fmla="*/ 8 w 1338"/>
                  <a:gd name="T7" fmla="*/ 1 h 1390"/>
                  <a:gd name="T8" fmla="*/ 8 w 1338"/>
                  <a:gd name="T9" fmla="*/ 2 h 1390"/>
                  <a:gd name="T10" fmla="*/ 9 w 1338"/>
                  <a:gd name="T11" fmla="*/ 3 h 1390"/>
                  <a:gd name="T12" fmla="*/ 9 w 1338"/>
                  <a:gd name="T13" fmla="*/ 3 h 1390"/>
                  <a:gd name="T14" fmla="*/ 9 w 1338"/>
                  <a:gd name="T15" fmla="*/ 4 h 1390"/>
                  <a:gd name="T16" fmla="*/ 9 w 1338"/>
                  <a:gd name="T17" fmla="*/ 4 h 1390"/>
                  <a:gd name="T18" fmla="*/ 9 w 1338"/>
                  <a:gd name="T19" fmla="*/ 5 h 1390"/>
                  <a:gd name="T20" fmla="*/ 9 w 1338"/>
                  <a:gd name="T21" fmla="*/ 6 h 1390"/>
                  <a:gd name="T22" fmla="*/ 9 w 1338"/>
                  <a:gd name="T23" fmla="*/ 7 h 1390"/>
                  <a:gd name="T24" fmla="*/ 8 w 1338"/>
                  <a:gd name="T25" fmla="*/ 8 h 1390"/>
                  <a:gd name="T26" fmla="*/ 8 w 1338"/>
                  <a:gd name="T27" fmla="*/ 9 h 1390"/>
                  <a:gd name="T28" fmla="*/ 7 w 1338"/>
                  <a:gd name="T29" fmla="*/ 9 h 1390"/>
                  <a:gd name="T30" fmla="*/ 6 w 1338"/>
                  <a:gd name="T31" fmla="*/ 9 h 1390"/>
                  <a:gd name="T32" fmla="*/ 5 w 1338"/>
                  <a:gd name="T33" fmla="*/ 10 h 1390"/>
                  <a:gd name="T34" fmla="*/ 4 w 1338"/>
                  <a:gd name="T35" fmla="*/ 10 h 1390"/>
                  <a:gd name="T36" fmla="*/ 3 w 1338"/>
                  <a:gd name="T37" fmla="*/ 9 h 1390"/>
                  <a:gd name="T38" fmla="*/ 2 w 1338"/>
                  <a:gd name="T39" fmla="*/ 9 h 1390"/>
                  <a:gd name="T40" fmla="*/ 2 w 1338"/>
                  <a:gd name="T41" fmla="*/ 9 h 1390"/>
                  <a:gd name="T42" fmla="*/ 1 w 1338"/>
                  <a:gd name="T43" fmla="*/ 8 h 1390"/>
                  <a:gd name="T44" fmla="*/ 1 w 1338"/>
                  <a:gd name="T45" fmla="*/ 7 h 1390"/>
                  <a:gd name="T46" fmla="*/ 0 w 1338"/>
                  <a:gd name="T47" fmla="*/ 6 h 1390"/>
                  <a:gd name="T48" fmla="*/ 0 w 1338"/>
                  <a:gd name="T49" fmla="*/ 5 h 1390"/>
                  <a:gd name="T50" fmla="*/ 0 w 1338"/>
                  <a:gd name="T51" fmla="*/ 4 h 1390"/>
                  <a:gd name="T52" fmla="*/ 0 w 1338"/>
                  <a:gd name="T53" fmla="*/ 3 h 1390"/>
                  <a:gd name="T54" fmla="*/ 1 w 1338"/>
                  <a:gd name="T55" fmla="*/ 3 h 1390"/>
                  <a:gd name="T56" fmla="*/ 1 w 1338"/>
                  <a:gd name="T57" fmla="*/ 2 h 1390"/>
                  <a:gd name="T58" fmla="*/ 2 w 1338"/>
                  <a:gd name="T59" fmla="*/ 1 h 1390"/>
                  <a:gd name="T60" fmla="*/ 2 w 1338"/>
                  <a:gd name="T61" fmla="*/ 1 h 1390"/>
                  <a:gd name="T62" fmla="*/ 3 w 1338"/>
                  <a:gd name="T63" fmla="*/ 0 h 1390"/>
                  <a:gd name="T64" fmla="*/ 4 w 1338"/>
                  <a:gd name="T65" fmla="*/ 0 h 1390"/>
                  <a:gd name="T66" fmla="*/ 5 w 1338"/>
                  <a:gd name="T67" fmla="*/ 0 h 13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38" h="1390">
                    <a:moveTo>
                      <a:pt x="664" y="0"/>
                    </a:moveTo>
                    <a:lnTo>
                      <a:pt x="748" y="0"/>
                    </a:lnTo>
                    <a:lnTo>
                      <a:pt x="800" y="0"/>
                    </a:lnTo>
                    <a:lnTo>
                      <a:pt x="874" y="42"/>
                    </a:lnTo>
                    <a:lnTo>
                      <a:pt x="916" y="42"/>
                    </a:lnTo>
                    <a:lnTo>
                      <a:pt x="1011" y="84"/>
                    </a:lnTo>
                    <a:lnTo>
                      <a:pt x="1054" y="126"/>
                    </a:lnTo>
                    <a:lnTo>
                      <a:pt x="1085" y="169"/>
                    </a:lnTo>
                    <a:lnTo>
                      <a:pt x="1128" y="210"/>
                    </a:lnTo>
                    <a:lnTo>
                      <a:pt x="1180" y="252"/>
                    </a:lnTo>
                    <a:lnTo>
                      <a:pt x="1222" y="295"/>
                    </a:lnTo>
                    <a:lnTo>
                      <a:pt x="1264" y="378"/>
                    </a:lnTo>
                    <a:lnTo>
                      <a:pt x="1295" y="378"/>
                    </a:lnTo>
                    <a:lnTo>
                      <a:pt x="1295" y="421"/>
                    </a:lnTo>
                    <a:lnTo>
                      <a:pt x="1295" y="463"/>
                    </a:lnTo>
                    <a:lnTo>
                      <a:pt x="1338" y="547"/>
                    </a:lnTo>
                    <a:lnTo>
                      <a:pt x="1338" y="590"/>
                    </a:lnTo>
                    <a:lnTo>
                      <a:pt x="1338" y="632"/>
                    </a:lnTo>
                    <a:lnTo>
                      <a:pt x="1338" y="673"/>
                    </a:lnTo>
                    <a:lnTo>
                      <a:pt x="1338" y="758"/>
                    </a:lnTo>
                    <a:lnTo>
                      <a:pt x="1338" y="842"/>
                    </a:lnTo>
                    <a:lnTo>
                      <a:pt x="1295" y="884"/>
                    </a:lnTo>
                    <a:lnTo>
                      <a:pt x="1295" y="969"/>
                    </a:lnTo>
                    <a:lnTo>
                      <a:pt x="1264" y="1010"/>
                    </a:lnTo>
                    <a:lnTo>
                      <a:pt x="1222" y="1095"/>
                    </a:lnTo>
                    <a:lnTo>
                      <a:pt x="1180" y="1138"/>
                    </a:lnTo>
                    <a:lnTo>
                      <a:pt x="1128" y="1179"/>
                    </a:lnTo>
                    <a:lnTo>
                      <a:pt x="1085" y="1221"/>
                    </a:lnTo>
                    <a:lnTo>
                      <a:pt x="1054" y="1264"/>
                    </a:lnTo>
                    <a:lnTo>
                      <a:pt x="1011" y="1305"/>
                    </a:lnTo>
                    <a:lnTo>
                      <a:pt x="916" y="1348"/>
                    </a:lnTo>
                    <a:lnTo>
                      <a:pt x="874" y="1348"/>
                    </a:lnTo>
                    <a:lnTo>
                      <a:pt x="800" y="1390"/>
                    </a:lnTo>
                    <a:lnTo>
                      <a:pt x="748" y="1390"/>
                    </a:lnTo>
                    <a:lnTo>
                      <a:pt x="664" y="1390"/>
                    </a:lnTo>
                    <a:lnTo>
                      <a:pt x="590" y="1390"/>
                    </a:lnTo>
                    <a:lnTo>
                      <a:pt x="537" y="1390"/>
                    </a:lnTo>
                    <a:lnTo>
                      <a:pt x="453" y="1348"/>
                    </a:lnTo>
                    <a:lnTo>
                      <a:pt x="421" y="1348"/>
                    </a:lnTo>
                    <a:lnTo>
                      <a:pt x="327" y="1305"/>
                    </a:lnTo>
                    <a:lnTo>
                      <a:pt x="284" y="1264"/>
                    </a:lnTo>
                    <a:lnTo>
                      <a:pt x="253" y="1221"/>
                    </a:lnTo>
                    <a:lnTo>
                      <a:pt x="158" y="1179"/>
                    </a:lnTo>
                    <a:lnTo>
                      <a:pt x="116" y="1138"/>
                    </a:lnTo>
                    <a:lnTo>
                      <a:pt x="73" y="1095"/>
                    </a:lnTo>
                    <a:lnTo>
                      <a:pt x="73" y="1010"/>
                    </a:lnTo>
                    <a:lnTo>
                      <a:pt x="42" y="969"/>
                    </a:lnTo>
                    <a:lnTo>
                      <a:pt x="0" y="884"/>
                    </a:lnTo>
                    <a:lnTo>
                      <a:pt x="0" y="842"/>
                    </a:lnTo>
                    <a:lnTo>
                      <a:pt x="0" y="758"/>
                    </a:lnTo>
                    <a:lnTo>
                      <a:pt x="0" y="673"/>
                    </a:lnTo>
                    <a:lnTo>
                      <a:pt x="0" y="632"/>
                    </a:lnTo>
                    <a:lnTo>
                      <a:pt x="0" y="547"/>
                    </a:lnTo>
                    <a:lnTo>
                      <a:pt x="0" y="463"/>
                    </a:lnTo>
                    <a:lnTo>
                      <a:pt x="42" y="421"/>
                    </a:lnTo>
                    <a:lnTo>
                      <a:pt x="73" y="378"/>
                    </a:lnTo>
                    <a:lnTo>
                      <a:pt x="73" y="295"/>
                    </a:lnTo>
                    <a:lnTo>
                      <a:pt x="116" y="252"/>
                    </a:lnTo>
                    <a:lnTo>
                      <a:pt x="158" y="210"/>
                    </a:lnTo>
                    <a:lnTo>
                      <a:pt x="253" y="169"/>
                    </a:lnTo>
                    <a:lnTo>
                      <a:pt x="284" y="126"/>
                    </a:lnTo>
                    <a:lnTo>
                      <a:pt x="327" y="84"/>
                    </a:lnTo>
                    <a:lnTo>
                      <a:pt x="421" y="42"/>
                    </a:lnTo>
                    <a:lnTo>
                      <a:pt x="453" y="42"/>
                    </a:lnTo>
                    <a:lnTo>
                      <a:pt x="537" y="0"/>
                    </a:lnTo>
                    <a:lnTo>
                      <a:pt x="590" y="0"/>
                    </a:lnTo>
                    <a:lnTo>
                      <a:pt x="664" y="0"/>
                    </a:lnTo>
                    <a:close/>
                  </a:path>
                </a:pathLst>
              </a:custGeom>
              <a:solidFill>
                <a:srgbClr val="FF9900"/>
              </a:solidFill>
              <a:ln w="9525">
                <a:solidFill>
                  <a:srgbClr val="FF9900"/>
                </a:solidFill>
                <a:round/>
                <a:headEnd/>
                <a:tailEnd/>
              </a:ln>
            </p:spPr>
            <p:txBody>
              <a:bodyPr/>
              <a:lstStyle/>
              <a:p>
                <a:endParaRPr lang="el-GR"/>
              </a:p>
            </p:txBody>
          </p:sp>
          <p:sp>
            <p:nvSpPr>
              <p:cNvPr id="51378" name="Freeform 102"/>
              <p:cNvSpPr>
                <a:spLocks/>
              </p:cNvSpPr>
              <p:nvPr/>
            </p:nvSpPr>
            <p:spPr bwMode="auto">
              <a:xfrm>
                <a:off x="1779" y="2612"/>
                <a:ext cx="60" cy="59"/>
              </a:xfrm>
              <a:custGeom>
                <a:avLst/>
                <a:gdLst>
                  <a:gd name="T0" fmla="*/ 5 w 727"/>
                  <a:gd name="T1" fmla="*/ 5 h 715"/>
                  <a:gd name="T2" fmla="*/ 5 w 727"/>
                  <a:gd name="T3" fmla="*/ 5 h 715"/>
                  <a:gd name="T4" fmla="*/ 5 w 727"/>
                  <a:gd name="T5" fmla="*/ 4 h 715"/>
                  <a:gd name="T6" fmla="*/ 5 w 727"/>
                  <a:gd name="T7" fmla="*/ 4 h 715"/>
                  <a:gd name="T8" fmla="*/ 5 w 727"/>
                  <a:gd name="T9" fmla="*/ 4 h 715"/>
                  <a:gd name="T10" fmla="*/ 5 w 727"/>
                  <a:gd name="T11" fmla="*/ 3 h 715"/>
                  <a:gd name="T12" fmla="*/ 4 w 727"/>
                  <a:gd name="T13" fmla="*/ 3 h 715"/>
                  <a:gd name="T14" fmla="*/ 4 w 727"/>
                  <a:gd name="T15" fmla="*/ 3 h 715"/>
                  <a:gd name="T16" fmla="*/ 4 w 727"/>
                  <a:gd name="T17" fmla="*/ 3 h 715"/>
                  <a:gd name="T18" fmla="*/ 4 w 727"/>
                  <a:gd name="T19" fmla="*/ 3 h 715"/>
                  <a:gd name="T20" fmla="*/ 4 w 727"/>
                  <a:gd name="T21" fmla="*/ 2 h 715"/>
                  <a:gd name="T22" fmla="*/ 4 w 727"/>
                  <a:gd name="T23" fmla="*/ 2 h 715"/>
                  <a:gd name="T24" fmla="*/ 4 w 727"/>
                  <a:gd name="T25" fmla="*/ 2 h 715"/>
                  <a:gd name="T26" fmla="*/ 4 w 727"/>
                  <a:gd name="T27" fmla="*/ 1 h 715"/>
                  <a:gd name="T28" fmla="*/ 3 w 727"/>
                  <a:gd name="T29" fmla="*/ 1 h 715"/>
                  <a:gd name="T30" fmla="*/ 3 w 727"/>
                  <a:gd name="T31" fmla="*/ 1 h 715"/>
                  <a:gd name="T32" fmla="*/ 3 w 727"/>
                  <a:gd name="T33" fmla="*/ 1 h 715"/>
                  <a:gd name="T34" fmla="*/ 3 w 727"/>
                  <a:gd name="T35" fmla="*/ 1 h 715"/>
                  <a:gd name="T36" fmla="*/ 2 w 727"/>
                  <a:gd name="T37" fmla="*/ 1 h 715"/>
                  <a:gd name="T38" fmla="*/ 2 w 727"/>
                  <a:gd name="T39" fmla="*/ 1 h 715"/>
                  <a:gd name="T40" fmla="*/ 2 w 727"/>
                  <a:gd name="T41" fmla="*/ 1 h 715"/>
                  <a:gd name="T42" fmla="*/ 1 w 727"/>
                  <a:gd name="T43" fmla="*/ 0 h 715"/>
                  <a:gd name="T44" fmla="*/ 1 w 727"/>
                  <a:gd name="T45" fmla="*/ 0 h 715"/>
                  <a:gd name="T46" fmla="*/ 1 w 727"/>
                  <a:gd name="T47" fmla="*/ 0 h 715"/>
                  <a:gd name="T48" fmla="*/ 1 w 727"/>
                  <a:gd name="T49" fmla="*/ 0 h 715"/>
                  <a:gd name="T50" fmla="*/ 0 w 727"/>
                  <a:gd name="T51" fmla="*/ 0 h 715"/>
                  <a:gd name="T52" fmla="*/ 0 w 727"/>
                  <a:gd name="T53" fmla="*/ 0 h 715"/>
                  <a:gd name="T54" fmla="*/ 0 w 727"/>
                  <a:gd name="T55" fmla="*/ 0 h 715"/>
                  <a:gd name="T56" fmla="*/ 0 w 727"/>
                  <a:gd name="T57" fmla="*/ 0 h 715"/>
                  <a:gd name="T58" fmla="*/ 1 w 727"/>
                  <a:gd name="T59" fmla="*/ 1 h 715"/>
                  <a:gd name="T60" fmla="*/ 1 w 727"/>
                  <a:gd name="T61" fmla="*/ 1 h 715"/>
                  <a:gd name="T62" fmla="*/ 1 w 727"/>
                  <a:gd name="T63" fmla="*/ 1 h 715"/>
                  <a:gd name="T64" fmla="*/ 1 w 727"/>
                  <a:gd name="T65" fmla="*/ 1 h 715"/>
                  <a:gd name="T66" fmla="*/ 2 w 727"/>
                  <a:gd name="T67" fmla="*/ 1 h 715"/>
                  <a:gd name="T68" fmla="*/ 2 w 727"/>
                  <a:gd name="T69" fmla="*/ 1 h 715"/>
                  <a:gd name="T70" fmla="*/ 2 w 727"/>
                  <a:gd name="T71" fmla="*/ 1 h 715"/>
                  <a:gd name="T72" fmla="*/ 3 w 727"/>
                  <a:gd name="T73" fmla="*/ 1 h 715"/>
                  <a:gd name="T74" fmla="*/ 3 w 727"/>
                  <a:gd name="T75" fmla="*/ 1 h 715"/>
                  <a:gd name="T76" fmla="*/ 3 w 727"/>
                  <a:gd name="T77" fmla="*/ 1 h 715"/>
                  <a:gd name="T78" fmla="*/ 3 w 727"/>
                  <a:gd name="T79" fmla="*/ 1 h 715"/>
                  <a:gd name="T80" fmla="*/ 3 w 727"/>
                  <a:gd name="T81" fmla="*/ 2 h 715"/>
                  <a:gd name="T82" fmla="*/ 4 w 727"/>
                  <a:gd name="T83" fmla="*/ 2 h 715"/>
                  <a:gd name="T84" fmla="*/ 4 w 727"/>
                  <a:gd name="T85" fmla="*/ 2 h 715"/>
                  <a:gd name="T86" fmla="*/ 4 w 727"/>
                  <a:gd name="T87" fmla="*/ 3 h 715"/>
                  <a:gd name="T88" fmla="*/ 4 w 727"/>
                  <a:gd name="T89" fmla="*/ 3 h 715"/>
                  <a:gd name="T90" fmla="*/ 4 w 727"/>
                  <a:gd name="T91" fmla="*/ 3 h 715"/>
                  <a:gd name="T92" fmla="*/ 4 w 727"/>
                  <a:gd name="T93" fmla="*/ 3 h 715"/>
                  <a:gd name="T94" fmla="*/ 4 w 727"/>
                  <a:gd name="T95" fmla="*/ 4 h 715"/>
                  <a:gd name="T96" fmla="*/ 4 w 727"/>
                  <a:gd name="T97" fmla="*/ 4 h 715"/>
                  <a:gd name="T98" fmla="*/ 5 w 727"/>
                  <a:gd name="T99" fmla="*/ 4 h 715"/>
                  <a:gd name="T100" fmla="*/ 5 w 727"/>
                  <a:gd name="T101" fmla="*/ 5 h 715"/>
                  <a:gd name="T102" fmla="*/ 5 w 727"/>
                  <a:gd name="T103" fmla="*/ 5 h 715"/>
                  <a:gd name="T104" fmla="*/ 5 w 727"/>
                  <a:gd name="T105" fmla="*/ 5 h 715"/>
                  <a:gd name="T106" fmla="*/ 5 w 727"/>
                  <a:gd name="T107" fmla="*/ 5 h 7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7" h="715">
                    <a:moveTo>
                      <a:pt x="727" y="715"/>
                    </a:moveTo>
                    <a:lnTo>
                      <a:pt x="727" y="674"/>
                    </a:lnTo>
                    <a:lnTo>
                      <a:pt x="727" y="632"/>
                    </a:lnTo>
                    <a:lnTo>
                      <a:pt x="674" y="589"/>
                    </a:lnTo>
                    <a:lnTo>
                      <a:pt x="674" y="548"/>
                    </a:lnTo>
                    <a:lnTo>
                      <a:pt x="674" y="505"/>
                    </a:lnTo>
                    <a:lnTo>
                      <a:pt x="631" y="463"/>
                    </a:lnTo>
                    <a:lnTo>
                      <a:pt x="631" y="420"/>
                    </a:lnTo>
                    <a:lnTo>
                      <a:pt x="631" y="379"/>
                    </a:lnTo>
                    <a:lnTo>
                      <a:pt x="600" y="379"/>
                    </a:lnTo>
                    <a:lnTo>
                      <a:pt x="600" y="337"/>
                    </a:lnTo>
                    <a:lnTo>
                      <a:pt x="558" y="294"/>
                    </a:lnTo>
                    <a:lnTo>
                      <a:pt x="516" y="252"/>
                    </a:lnTo>
                    <a:lnTo>
                      <a:pt x="516" y="211"/>
                    </a:lnTo>
                    <a:lnTo>
                      <a:pt x="464" y="211"/>
                    </a:lnTo>
                    <a:lnTo>
                      <a:pt x="464" y="168"/>
                    </a:lnTo>
                    <a:lnTo>
                      <a:pt x="421" y="168"/>
                    </a:lnTo>
                    <a:lnTo>
                      <a:pt x="390" y="126"/>
                    </a:lnTo>
                    <a:lnTo>
                      <a:pt x="347" y="126"/>
                    </a:lnTo>
                    <a:lnTo>
                      <a:pt x="305" y="84"/>
                    </a:lnTo>
                    <a:lnTo>
                      <a:pt x="252" y="84"/>
                    </a:lnTo>
                    <a:lnTo>
                      <a:pt x="210" y="42"/>
                    </a:lnTo>
                    <a:lnTo>
                      <a:pt x="178" y="42"/>
                    </a:lnTo>
                    <a:lnTo>
                      <a:pt x="136" y="42"/>
                    </a:lnTo>
                    <a:lnTo>
                      <a:pt x="84" y="42"/>
                    </a:lnTo>
                    <a:lnTo>
                      <a:pt x="41" y="0"/>
                    </a:lnTo>
                    <a:lnTo>
                      <a:pt x="0" y="0"/>
                    </a:lnTo>
                    <a:lnTo>
                      <a:pt x="0" y="42"/>
                    </a:lnTo>
                    <a:lnTo>
                      <a:pt x="41" y="42"/>
                    </a:lnTo>
                    <a:lnTo>
                      <a:pt x="84" y="84"/>
                    </a:lnTo>
                    <a:lnTo>
                      <a:pt x="136" y="84"/>
                    </a:lnTo>
                    <a:lnTo>
                      <a:pt x="178" y="84"/>
                    </a:lnTo>
                    <a:lnTo>
                      <a:pt x="210" y="84"/>
                    </a:lnTo>
                    <a:lnTo>
                      <a:pt x="252" y="126"/>
                    </a:lnTo>
                    <a:lnTo>
                      <a:pt x="305" y="126"/>
                    </a:lnTo>
                    <a:lnTo>
                      <a:pt x="347" y="168"/>
                    </a:lnTo>
                    <a:lnTo>
                      <a:pt x="390" y="168"/>
                    </a:lnTo>
                    <a:lnTo>
                      <a:pt x="390" y="211"/>
                    </a:lnTo>
                    <a:lnTo>
                      <a:pt x="421" y="211"/>
                    </a:lnTo>
                    <a:lnTo>
                      <a:pt x="464" y="211"/>
                    </a:lnTo>
                    <a:lnTo>
                      <a:pt x="464" y="252"/>
                    </a:lnTo>
                    <a:lnTo>
                      <a:pt x="516" y="294"/>
                    </a:lnTo>
                    <a:lnTo>
                      <a:pt x="558" y="337"/>
                    </a:lnTo>
                    <a:lnTo>
                      <a:pt x="558" y="379"/>
                    </a:lnTo>
                    <a:lnTo>
                      <a:pt x="600" y="420"/>
                    </a:lnTo>
                    <a:lnTo>
                      <a:pt x="631" y="463"/>
                    </a:lnTo>
                    <a:lnTo>
                      <a:pt x="631" y="505"/>
                    </a:lnTo>
                    <a:lnTo>
                      <a:pt x="631" y="548"/>
                    </a:lnTo>
                    <a:lnTo>
                      <a:pt x="631" y="589"/>
                    </a:lnTo>
                    <a:lnTo>
                      <a:pt x="674" y="632"/>
                    </a:lnTo>
                    <a:lnTo>
                      <a:pt x="674" y="674"/>
                    </a:lnTo>
                    <a:lnTo>
                      <a:pt x="674" y="715"/>
                    </a:lnTo>
                    <a:lnTo>
                      <a:pt x="727" y="715"/>
                    </a:lnTo>
                    <a:close/>
                  </a:path>
                </a:pathLst>
              </a:custGeom>
              <a:solidFill>
                <a:srgbClr val="FF9900"/>
              </a:solidFill>
              <a:ln w="9525">
                <a:solidFill>
                  <a:srgbClr val="FF9900"/>
                </a:solidFill>
                <a:round/>
                <a:headEnd/>
                <a:tailEnd/>
              </a:ln>
            </p:spPr>
            <p:txBody>
              <a:bodyPr/>
              <a:lstStyle/>
              <a:p>
                <a:endParaRPr lang="el-GR"/>
              </a:p>
            </p:txBody>
          </p:sp>
          <p:sp>
            <p:nvSpPr>
              <p:cNvPr id="51379" name="Freeform 103"/>
              <p:cNvSpPr>
                <a:spLocks/>
              </p:cNvSpPr>
              <p:nvPr/>
            </p:nvSpPr>
            <p:spPr bwMode="auto">
              <a:xfrm>
                <a:off x="1779" y="2671"/>
                <a:ext cx="60" cy="60"/>
              </a:xfrm>
              <a:custGeom>
                <a:avLst/>
                <a:gdLst>
                  <a:gd name="T0" fmla="*/ 0 w 727"/>
                  <a:gd name="T1" fmla="*/ 5 h 717"/>
                  <a:gd name="T2" fmla="*/ 0 w 727"/>
                  <a:gd name="T3" fmla="*/ 5 h 717"/>
                  <a:gd name="T4" fmla="*/ 1 w 727"/>
                  <a:gd name="T5" fmla="*/ 5 h 717"/>
                  <a:gd name="T6" fmla="*/ 1 w 727"/>
                  <a:gd name="T7" fmla="*/ 5 h 717"/>
                  <a:gd name="T8" fmla="*/ 1 w 727"/>
                  <a:gd name="T9" fmla="*/ 5 h 717"/>
                  <a:gd name="T10" fmla="*/ 1 w 727"/>
                  <a:gd name="T11" fmla="*/ 5 h 717"/>
                  <a:gd name="T12" fmla="*/ 2 w 727"/>
                  <a:gd name="T13" fmla="*/ 5 h 717"/>
                  <a:gd name="T14" fmla="*/ 2 w 727"/>
                  <a:gd name="T15" fmla="*/ 5 h 717"/>
                  <a:gd name="T16" fmla="*/ 2 w 727"/>
                  <a:gd name="T17" fmla="*/ 5 h 717"/>
                  <a:gd name="T18" fmla="*/ 2 w 727"/>
                  <a:gd name="T19" fmla="*/ 4 h 717"/>
                  <a:gd name="T20" fmla="*/ 3 w 727"/>
                  <a:gd name="T21" fmla="*/ 4 h 717"/>
                  <a:gd name="T22" fmla="*/ 3 w 727"/>
                  <a:gd name="T23" fmla="*/ 4 h 717"/>
                  <a:gd name="T24" fmla="*/ 3 w 727"/>
                  <a:gd name="T25" fmla="*/ 4 h 717"/>
                  <a:gd name="T26" fmla="*/ 3 w 727"/>
                  <a:gd name="T27" fmla="*/ 4 h 717"/>
                  <a:gd name="T28" fmla="*/ 4 w 727"/>
                  <a:gd name="T29" fmla="*/ 4 h 717"/>
                  <a:gd name="T30" fmla="*/ 4 w 727"/>
                  <a:gd name="T31" fmla="*/ 3 h 717"/>
                  <a:gd name="T32" fmla="*/ 4 w 727"/>
                  <a:gd name="T33" fmla="*/ 3 h 717"/>
                  <a:gd name="T34" fmla="*/ 4 w 727"/>
                  <a:gd name="T35" fmla="*/ 3 h 717"/>
                  <a:gd name="T36" fmla="*/ 4 w 727"/>
                  <a:gd name="T37" fmla="*/ 3 h 717"/>
                  <a:gd name="T38" fmla="*/ 4 w 727"/>
                  <a:gd name="T39" fmla="*/ 2 h 717"/>
                  <a:gd name="T40" fmla="*/ 4 w 727"/>
                  <a:gd name="T41" fmla="*/ 2 h 717"/>
                  <a:gd name="T42" fmla="*/ 5 w 727"/>
                  <a:gd name="T43" fmla="*/ 2 h 717"/>
                  <a:gd name="T44" fmla="*/ 5 w 727"/>
                  <a:gd name="T45" fmla="*/ 2 h 717"/>
                  <a:gd name="T46" fmla="*/ 5 w 727"/>
                  <a:gd name="T47" fmla="*/ 1 h 717"/>
                  <a:gd name="T48" fmla="*/ 5 w 727"/>
                  <a:gd name="T49" fmla="*/ 1 h 717"/>
                  <a:gd name="T50" fmla="*/ 5 w 727"/>
                  <a:gd name="T51" fmla="*/ 1 h 717"/>
                  <a:gd name="T52" fmla="*/ 5 w 727"/>
                  <a:gd name="T53" fmla="*/ 0 h 717"/>
                  <a:gd name="T54" fmla="*/ 5 w 727"/>
                  <a:gd name="T55" fmla="*/ 0 h 717"/>
                  <a:gd name="T56" fmla="*/ 5 w 727"/>
                  <a:gd name="T57" fmla="*/ 0 h 717"/>
                  <a:gd name="T58" fmla="*/ 5 w 727"/>
                  <a:gd name="T59" fmla="*/ 0 h 717"/>
                  <a:gd name="T60" fmla="*/ 5 w 727"/>
                  <a:gd name="T61" fmla="*/ 1 h 717"/>
                  <a:gd name="T62" fmla="*/ 5 w 727"/>
                  <a:gd name="T63" fmla="*/ 1 h 717"/>
                  <a:gd name="T64" fmla="*/ 4 w 727"/>
                  <a:gd name="T65" fmla="*/ 1 h 717"/>
                  <a:gd name="T66" fmla="*/ 4 w 727"/>
                  <a:gd name="T67" fmla="*/ 2 h 717"/>
                  <a:gd name="T68" fmla="*/ 4 w 727"/>
                  <a:gd name="T69" fmla="*/ 2 h 717"/>
                  <a:gd name="T70" fmla="*/ 4 w 727"/>
                  <a:gd name="T71" fmla="*/ 2 h 717"/>
                  <a:gd name="T72" fmla="*/ 4 w 727"/>
                  <a:gd name="T73" fmla="*/ 3 h 717"/>
                  <a:gd name="T74" fmla="*/ 4 w 727"/>
                  <a:gd name="T75" fmla="*/ 3 h 717"/>
                  <a:gd name="T76" fmla="*/ 4 w 727"/>
                  <a:gd name="T77" fmla="*/ 3 h 717"/>
                  <a:gd name="T78" fmla="*/ 4 w 727"/>
                  <a:gd name="T79" fmla="*/ 3 h 717"/>
                  <a:gd name="T80" fmla="*/ 3 w 727"/>
                  <a:gd name="T81" fmla="*/ 4 h 717"/>
                  <a:gd name="T82" fmla="*/ 3 w 727"/>
                  <a:gd name="T83" fmla="*/ 4 h 717"/>
                  <a:gd name="T84" fmla="*/ 3 w 727"/>
                  <a:gd name="T85" fmla="*/ 4 h 717"/>
                  <a:gd name="T86" fmla="*/ 3 w 727"/>
                  <a:gd name="T87" fmla="*/ 4 h 717"/>
                  <a:gd name="T88" fmla="*/ 2 w 727"/>
                  <a:gd name="T89" fmla="*/ 4 h 717"/>
                  <a:gd name="T90" fmla="*/ 2 w 727"/>
                  <a:gd name="T91" fmla="*/ 4 h 717"/>
                  <a:gd name="T92" fmla="*/ 2 w 727"/>
                  <a:gd name="T93" fmla="*/ 4 h 717"/>
                  <a:gd name="T94" fmla="*/ 1 w 727"/>
                  <a:gd name="T95" fmla="*/ 5 h 717"/>
                  <a:gd name="T96" fmla="*/ 1 w 727"/>
                  <a:gd name="T97" fmla="*/ 5 h 717"/>
                  <a:gd name="T98" fmla="*/ 1 w 727"/>
                  <a:gd name="T99" fmla="*/ 5 h 717"/>
                  <a:gd name="T100" fmla="*/ 1 w 727"/>
                  <a:gd name="T101" fmla="*/ 5 h 717"/>
                  <a:gd name="T102" fmla="*/ 1 w 727"/>
                  <a:gd name="T103" fmla="*/ 5 h 717"/>
                  <a:gd name="T104" fmla="*/ 0 w 727"/>
                  <a:gd name="T105" fmla="*/ 5 h 717"/>
                  <a:gd name="T106" fmla="*/ 0 w 727"/>
                  <a:gd name="T107" fmla="*/ 5 h 717"/>
                  <a:gd name="T108" fmla="*/ 0 w 727"/>
                  <a:gd name="T109" fmla="*/ 5 h 7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7" h="717">
                    <a:moveTo>
                      <a:pt x="0" y="717"/>
                    </a:moveTo>
                    <a:lnTo>
                      <a:pt x="41" y="717"/>
                    </a:lnTo>
                    <a:lnTo>
                      <a:pt x="84" y="717"/>
                    </a:lnTo>
                    <a:lnTo>
                      <a:pt x="136" y="717"/>
                    </a:lnTo>
                    <a:lnTo>
                      <a:pt x="178" y="717"/>
                    </a:lnTo>
                    <a:lnTo>
                      <a:pt x="210" y="717"/>
                    </a:lnTo>
                    <a:lnTo>
                      <a:pt x="252" y="717"/>
                    </a:lnTo>
                    <a:lnTo>
                      <a:pt x="252" y="675"/>
                    </a:lnTo>
                    <a:lnTo>
                      <a:pt x="305" y="675"/>
                    </a:lnTo>
                    <a:lnTo>
                      <a:pt x="347" y="632"/>
                    </a:lnTo>
                    <a:lnTo>
                      <a:pt x="390" y="632"/>
                    </a:lnTo>
                    <a:lnTo>
                      <a:pt x="421" y="591"/>
                    </a:lnTo>
                    <a:lnTo>
                      <a:pt x="464" y="591"/>
                    </a:lnTo>
                    <a:lnTo>
                      <a:pt x="464" y="548"/>
                    </a:lnTo>
                    <a:lnTo>
                      <a:pt x="516" y="506"/>
                    </a:lnTo>
                    <a:lnTo>
                      <a:pt x="558" y="465"/>
                    </a:lnTo>
                    <a:lnTo>
                      <a:pt x="558" y="422"/>
                    </a:lnTo>
                    <a:lnTo>
                      <a:pt x="600" y="422"/>
                    </a:lnTo>
                    <a:lnTo>
                      <a:pt x="600" y="380"/>
                    </a:lnTo>
                    <a:lnTo>
                      <a:pt x="631" y="337"/>
                    </a:lnTo>
                    <a:lnTo>
                      <a:pt x="631" y="296"/>
                    </a:lnTo>
                    <a:lnTo>
                      <a:pt x="674" y="254"/>
                    </a:lnTo>
                    <a:lnTo>
                      <a:pt x="674" y="211"/>
                    </a:lnTo>
                    <a:lnTo>
                      <a:pt x="674" y="169"/>
                    </a:lnTo>
                    <a:lnTo>
                      <a:pt x="727" y="128"/>
                    </a:lnTo>
                    <a:lnTo>
                      <a:pt x="727" y="85"/>
                    </a:lnTo>
                    <a:lnTo>
                      <a:pt x="727" y="43"/>
                    </a:lnTo>
                    <a:lnTo>
                      <a:pt x="727" y="0"/>
                    </a:lnTo>
                    <a:lnTo>
                      <a:pt x="674" y="0"/>
                    </a:lnTo>
                    <a:lnTo>
                      <a:pt x="674" y="43"/>
                    </a:lnTo>
                    <a:lnTo>
                      <a:pt x="674" y="85"/>
                    </a:lnTo>
                    <a:lnTo>
                      <a:pt x="674" y="128"/>
                    </a:lnTo>
                    <a:lnTo>
                      <a:pt x="631" y="169"/>
                    </a:lnTo>
                    <a:lnTo>
                      <a:pt x="631" y="211"/>
                    </a:lnTo>
                    <a:lnTo>
                      <a:pt x="631" y="254"/>
                    </a:lnTo>
                    <a:lnTo>
                      <a:pt x="600" y="337"/>
                    </a:lnTo>
                    <a:lnTo>
                      <a:pt x="558" y="380"/>
                    </a:lnTo>
                    <a:lnTo>
                      <a:pt x="558" y="422"/>
                    </a:lnTo>
                    <a:lnTo>
                      <a:pt x="516" y="422"/>
                    </a:lnTo>
                    <a:lnTo>
                      <a:pt x="516" y="465"/>
                    </a:lnTo>
                    <a:lnTo>
                      <a:pt x="464" y="506"/>
                    </a:lnTo>
                    <a:lnTo>
                      <a:pt x="421" y="548"/>
                    </a:lnTo>
                    <a:lnTo>
                      <a:pt x="390" y="548"/>
                    </a:lnTo>
                    <a:lnTo>
                      <a:pt x="390" y="591"/>
                    </a:lnTo>
                    <a:lnTo>
                      <a:pt x="347" y="591"/>
                    </a:lnTo>
                    <a:lnTo>
                      <a:pt x="305" y="632"/>
                    </a:lnTo>
                    <a:lnTo>
                      <a:pt x="252" y="632"/>
                    </a:lnTo>
                    <a:lnTo>
                      <a:pt x="210" y="675"/>
                    </a:lnTo>
                    <a:lnTo>
                      <a:pt x="178" y="675"/>
                    </a:lnTo>
                    <a:lnTo>
                      <a:pt x="136" y="675"/>
                    </a:lnTo>
                    <a:lnTo>
                      <a:pt x="84" y="675"/>
                    </a:lnTo>
                    <a:lnTo>
                      <a:pt x="84" y="717"/>
                    </a:lnTo>
                    <a:lnTo>
                      <a:pt x="41" y="717"/>
                    </a:lnTo>
                    <a:lnTo>
                      <a:pt x="0" y="717"/>
                    </a:lnTo>
                    <a:close/>
                  </a:path>
                </a:pathLst>
              </a:custGeom>
              <a:solidFill>
                <a:srgbClr val="FF9900"/>
              </a:solidFill>
              <a:ln w="9525">
                <a:solidFill>
                  <a:srgbClr val="FF9900"/>
                </a:solidFill>
                <a:round/>
                <a:headEnd/>
                <a:tailEnd/>
              </a:ln>
            </p:spPr>
            <p:txBody>
              <a:bodyPr/>
              <a:lstStyle/>
              <a:p>
                <a:endParaRPr lang="el-GR"/>
              </a:p>
            </p:txBody>
          </p:sp>
          <p:sp>
            <p:nvSpPr>
              <p:cNvPr id="51380" name="Freeform 104"/>
              <p:cNvSpPr>
                <a:spLocks/>
              </p:cNvSpPr>
              <p:nvPr/>
            </p:nvSpPr>
            <p:spPr bwMode="auto">
              <a:xfrm>
                <a:off x="1719" y="2671"/>
                <a:ext cx="60" cy="60"/>
              </a:xfrm>
              <a:custGeom>
                <a:avLst/>
                <a:gdLst>
                  <a:gd name="T0" fmla="*/ 0 w 717"/>
                  <a:gd name="T1" fmla="*/ 0 h 717"/>
                  <a:gd name="T2" fmla="*/ 0 w 717"/>
                  <a:gd name="T3" fmla="*/ 0 h 717"/>
                  <a:gd name="T4" fmla="*/ 0 w 717"/>
                  <a:gd name="T5" fmla="*/ 1 h 717"/>
                  <a:gd name="T6" fmla="*/ 0 w 717"/>
                  <a:gd name="T7" fmla="*/ 1 h 717"/>
                  <a:gd name="T8" fmla="*/ 0 w 717"/>
                  <a:gd name="T9" fmla="*/ 1 h 717"/>
                  <a:gd name="T10" fmla="*/ 0 w 717"/>
                  <a:gd name="T11" fmla="*/ 2 h 717"/>
                  <a:gd name="T12" fmla="*/ 0 w 717"/>
                  <a:gd name="T13" fmla="*/ 2 h 717"/>
                  <a:gd name="T14" fmla="*/ 1 w 717"/>
                  <a:gd name="T15" fmla="*/ 2 h 717"/>
                  <a:gd name="T16" fmla="*/ 1 w 717"/>
                  <a:gd name="T17" fmla="*/ 2 h 717"/>
                  <a:gd name="T18" fmla="*/ 1 w 717"/>
                  <a:gd name="T19" fmla="*/ 3 h 717"/>
                  <a:gd name="T20" fmla="*/ 1 w 717"/>
                  <a:gd name="T21" fmla="*/ 3 h 717"/>
                  <a:gd name="T22" fmla="*/ 1 w 717"/>
                  <a:gd name="T23" fmla="*/ 3 h 717"/>
                  <a:gd name="T24" fmla="*/ 2 w 717"/>
                  <a:gd name="T25" fmla="*/ 4 h 717"/>
                  <a:gd name="T26" fmla="*/ 2 w 717"/>
                  <a:gd name="T27" fmla="*/ 4 h 717"/>
                  <a:gd name="T28" fmla="*/ 2 w 717"/>
                  <a:gd name="T29" fmla="*/ 4 h 717"/>
                  <a:gd name="T30" fmla="*/ 2 w 717"/>
                  <a:gd name="T31" fmla="*/ 4 h 717"/>
                  <a:gd name="T32" fmla="*/ 2 w 717"/>
                  <a:gd name="T33" fmla="*/ 4 h 717"/>
                  <a:gd name="T34" fmla="*/ 2 w 717"/>
                  <a:gd name="T35" fmla="*/ 4 h 717"/>
                  <a:gd name="T36" fmla="*/ 3 w 717"/>
                  <a:gd name="T37" fmla="*/ 4 h 717"/>
                  <a:gd name="T38" fmla="*/ 3 w 717"/>
                  <a:gd name="T39" fmla="*/ 5 h 717"/>
                  <a:gd name="T40" fmla="*/ 3 w 717"/>
                  <a:gd name="T41" fmla="*/ 5 h 717"/>
                  <a:gd name="T42" fmla="*/ 4 w 717"/>
                  <a:gd name="T43" fmla="*/ 5 h 717"/>
                  <a:gd name="T44" fmla="*/ 4 w 717"/>
                  <a:gd name="T45" fmla="*/ 5 h 717"/>
                  <a:gd name="T46" fmla="*/ 4 w 717"/>
                  <a:gd name="T47" fmla="*/ 5 h 717"/>
                  <a:gd name="T48" fmla="*/ 5 w 717"/>
                  <a:gd name="T49" fmla="*/ 5 h 717"/>
                  <a:gd name="T50" fmla="*/ 5 w 717"/>
                  <a:gd name="T51" fmla="*/ 5 h 717"/>
                  <a:gd name="T52" fmla="*/ 5 w 717"/>
                  <a:gd name="T53" fmla="*/ 5 h 717"/>
                  <a:gd name="T54" fmla="*/ 5 w 717"/>
                  <a:gd name="T55" fmla="*/ 5 h 717"/>
                  <a:gd name="T56" fmla="*/ 5 w 717"/>
                  <a:gd name="T57" fmla="*/ 5 h 717"/>
                  <a:gd name="T58" fmla="*/ 4 w 717"/>
                  <a:gd name="T59" fmla="*/ 5 h 717"/>
                  <a:gd name="T60" fmla="*/ 4 w 717"/>
                  <a:gd name="T61" fmla="*/ 5 h 717"/>
                  <a:gd name="T62" fmla="*/ 4 w 717"/>
                  <a:gd name="T63" fmla="*/ 5 h 717"/>
                  <a:gd name="T64" fmla="*/ 3 w 717"/>
                  <a:gd name="T65" fmla="*/ 5 h 717"/>
                  <a:gd name="T66" fmla="*/ 3 w 717"/>
                  <a:gd name="T67" fmla="*/ 4 h 717"/>
                  <a:gd name="T68" fmla="*/ 3 w 717"/>
                  <a:gd name="T69" fmla="*/ 4 h 717"/>
                  <a:gd name="T70" fmla="*/ 3 w 717"/>
                  <a:gd name="T71" fmla="*/ 4 h 717"/>
                  <a:gd name="T72" fmla="*/ 3 w 717"/>
                  <a:gd name="T73" fmla="*/ 4 h 717"/>
                  <a:gd name="T74" fmla="*/ 2 w 717"/>
                  <a:gd name="T75" fmla="*/ 4 h 717"/>
                  <a:gd name="T76" fmla="*/ 2 w 717"/>
                  <a:gd name="T77" fmla="*/ 4 h 717"/>
                  <a:gd name="T78" fmla="*/ 2 w 717"/>
                  <a:gd name="T79" fmla="*/ 4 h 717"/>
                  <a:gd name="T80" fmla="*/ 2 w 717"/>
                  <a:gd name="T81" fmla="*/ 3 h 717"/>
                  <a:gd name="T82" fmla="*/ 2 w 717"/>
                  <a:gd name="T83" fmla="*/ 3 h 717"/>
                  <a:gd name="T84" fmla="*/ 1 w 717"/>
                  <a:gd name="T85" fmla="*/ 3 h 717"/>
                  <a:gd name="T86" fmla="*/ 1 w 717"/>
                  <a:gd name="T87" fmla="*/ 3 h 717"/>
                  <a:gd name="T88" fmla="*/ 1 w 717"/>
                  <a:gd name="T89" fmla="*/ 3 h 717"/>
                  <a:gd name="T90" fmla="*/ 1 w 717"/>
                  <a:gd name="T91" fmla="*/ 2 h 717"/>
                  <a:gd name="T92" fmla="*/ 1 w 717"/>
                  <a:gd name="T93" fmla="*/ 2 h 717"/>
                  <a:gd name="T94" fmla="*/ 1 w 717"/>
                  <a:gd name="T95" fmla="*/ 2 h 717"/>
                  <a:gd name="T96" fmla="*/ 1 w 717"/>
                  <a:gd name="T97" fmla="*/ 2 h 717"/>
                  <a:gd name="T98" fmla="*/ 1 w 717"/>
                  <a:gd name="T99" fmla="*/ 1 h 717"/>
                  <a:gd name="T100" fmla="*/ 0 w 717"/>
                  <a:gd name="T101" fmla="*/ 1 h 717"/>
                  <a:gd name="T102" fmla="*/ 0 w 717"/>
                  <a:gd name="T103" fmla="*/ 1 h 717"/>
                  <a:gd name="T104" fmla="*/ 0 w 717"/>
                  <a:gd name="T105" fmla="*/ 1 h 717"/>
                  <a:gd name="T106" fmla="*/ 0 w 717"/>
                  <a:gd name="T107" fmla="*/ 0 h 717"/>
                  <a:gd name="T108" fmla="*/ 0 w 717"/>
                  <a:gd name="T109" fmla="*/ 0 h 717"/>
                  <a:gd name="T110" fmla="*/ 0 w 717"/>
                  <a:gd name="T111" fmla="*/ 0 h 717"/>
                  <a:gd name="T112" fmla="*/ 0 w 717"/>
                  <a:gd name="T113" fmla="*/ 0 h 7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17" h="717">
                    <a:moveTo>
                      <a:pt x="0" y="0"/>
                    </a:moveTo>
                    <a:lnTo>
                      <a:pt x="0" y="43"/>
                    </a:lnTo>
                    <a:lnTo>
                      <a:pt x="0" y="85"/>
                    </a:lnTo>
                    <a:lnTo>
                      <a:pt x="0" y="128"/>
                    </a:lnTo>
                    <a:lnTo>
                      <a:pt x="0" y="169"/>
                    </a:lnTo>
                    <a:lnTo>
                      <a:pt x="53" y="211"/>
                    </a:lnTo>
                    <a:lnTo>
                      <a:pt x="53" y="254"/>
                    </a:lnTo>
                    <a:lnTo>
                      <a:pt x="95" y="296"/>
                    </a:lnTo>
                    <a:lnTo>
                      <a:pt x="95" y="337"/>
                    </a:lnTo>
                    <a:lnTo>
                      <a:pt x="126" y="380"/>
                    </a:lnTo>
                    <a:lnTo>
                      <a:pt x="126" y="422"/>
                    </a:lnTo>
                    <a:lnTo>
                      <a:pt x="169" y="465"/>
                    </a:lnTo>
                    <a:lnTo>
                      <a:pt x="211" y="506"/>
                    </a:lnTo>
                    <a:lnTo>
                      <a:pt x="211" y="548"/>
                    </a:lnTo>
                    <a:lnTo>
                      <a:pt x="263" y="591"/>
                    </a:lnTo>
                    <a:lnTo>
                      <a:pt x="306" y="591"/>
                    </a:lnTo>
                    <a:lnTo>
                      <a:pt x="306" y="632"/>
                    </a:lnTo>
                    <a:lnTo>
                      <a:pt x="337" y="632"/>
                    </a:lnTo>
                    <a:lnTo>
                      <a:pt x="380" y="632"/>
                    </a:lnTo>
                    <a:lnTo>
                      <a:pt x="432" y="675"/>
                    </a:lnTo>
                    <a:lnTo>
                      <a:pt x="474" y="717"/>
                    </a:lnTo>
                    <a:lnTo>
                      <a:pt x="506" y="717"/>
                    </a:lnTo>
                    <a:lnTo>
                      <a:pt x="548" y="717"/>
                    </a:lnTo>
                    <a:lnTo>
                      <a:pt x="590" y="717"/>
                    </a:lnTo>
                    <a:lnTo>
                      <a:pt x="643" y="717"/>
                    </a:lnTo>
                    <a:lnTo>
                      <a:pt x="684" y="717"/>
                    </a:lnTo>
                    <a:lnTo>
                      <a:pt x="717" y="717"/>
                    </a:lnTo>
                    <a:lnTo>
                      <a:pt x="684" y="717"/>
                    </a:lnTo>
                    <a:lnTo>
                      <a:pt x="643" y="717"/>
                    </a:lnTo>
                    <a:lnTo>
                      <a:pt x="590" y="675"/>
                    </a:lnTo>
                    <a:lnTo>
                      <a:pt x="548" y="675"/>
                    </a:lnTo>
                    <a:lnTo>
                      <a:pt x="506" y="675"/>
                    </a:lnTo>
                    <a:lnTo>
                      <a:pt x="474" y="675"/>
                    </a:lnTo>
                    <a:lnTo>
                      <a:pt x="474" y="632"/>
                    </a:lnTo>
                    <a:lnTo>
                      <a:pt x="432" y="632"/>
                    </a:lnTo>
                    <a:lnTo>
                      <a:pt x="380" y="632"/>
                    </a:lnTo>
                    <a:lnTo>
                      <a:pt x="380" y="591"/>
                    </a:lnTo>
                    <a:lnTo>
                      <a:pt x="337" y="591"/>
                    </a:lnTo>
                    <a:lnTo>
                      <a:pt x="306" y="548"/>
                    </a:lnTo>
                    <a:lnTo>
                      <a:pt x="263" y="506"/>
                    </a:lnTo>
                    <a:lnTo>
                      <a:pt x="211" y="465"/>
                    </a:lnTo>
                    <a:lnTo>
                      <a:pt x="211" y="422"/>
                    </a:lnTo>
                    <a:lnTo>
                      <a:pt x="169" y="422"/>
                    </a:lnTo>
                    <a:lnTo>
                      <a:pt x="169" y="380"/>
                    </a:lnTo>
                    <a:lnTo>
                      <a:pt x="126" y="380"/>
                    </a:lnTo>
                    <a:lnTo>
                      <a:pt x="126" y="337"/>
                    </a:lnTo>
                    <a:lnTo>
                      <a:pt x="95" y="296"/>
                    </a:lnTo>
                    <a:lnTo>
                      <a:pt x="95" y="254"/>
                    </a:lnTo>
                    <a:lnTo>
                      <a:pt x="95" y="211"/>
                    </a:lnTo>
                    <a:lnTo>
                      <a:pt x="95" y="169"/>
                    </a:lnTo>
                    <a:lnTo>
                      <a:pt x="53" y="169"/>
                    </a:lnTo>
                    <a:lnTo>
                      <a:pt x="53" y="128"/>
                    </a:lnTo>
                    <a:lnTo>
                      <a:pt x="53" y="85"/>
                    </a:lnTo>
                    <a:lnTo>
                      <a:pt x="53" y="43"/>
                    </a:lnTo>
                    <a:lnTo>
                      <a:pt x="53" y="0"/>
                    </a:lnTo>
                    <a:lnTo>
                      <a:pt x="0" y="0"/>
                    </a:lnTo>
                    <a:close/>
                  </a:path>
                </a:pathLst>
              </a:custGeom>
              <a:solidFill>
                <a:srgbClr val="FF9900"/>
              </a:solidFill>
              <a:ln w="9525">
                <a:solidFill>
                  <a:srgbClr val="FF9900"/>
                </a:solidFill>
                <a:round/>
                <a:headEnd/>
                <a:tailEnd/>
              </a:ln>
            </p:spPr>
            <p:txBody>
              <a:bodyPr/>
              <a:lstStyle/>
              <a:p>
                <a:endParaRPr lang="el-GR"/>
              </a:p>
            </p:txBody>
          </p:sp>
          <p:sp>
            <p:nvSpPr>
              <p:cNvPr id="51381" name="Freeform 105"/>
              <p:cNvSpPr>
                <a:spLocks/>
              </p:cNvSpPr>
              <p:nvPr/>
            </p:nvSpPr>
            <p:spPr bwMode="auto">
              <a:xfrm>
                <a:off x="1719" y="2612"/>
                <a:ext cx="60" cy="59"/>
              </a:xfrm>
              <a:custGeom>
                <a:avLst/>
                <a:gdLst>
                  <a:gd name="T0" fmla="*/ 5 w 717"/>
                  <a:gd name="T1" fmla="*/ 0 h 715"/>
                  <a:gd name="T2" fmla="*/ 5 w 717"/>
                  <a:gd name="T3" fmla="*/ 0 h 715"/>
                  <a:gd name="T4" fmla="*/ 5 w 717"/>
                  <a:gd name="T5" fmla="*/ 0 h 715"/>
                  <a:gd name="T6" fmla="*/ 4 w 717"/>
                  <a:gd name="T7" fmla="*/ 0 h 715"/>
                  <a:gd name="T8" fmla="*/ 4 w 717"/>
                  <a:gd name="T9" fmla="*/ 0 h 715"/>
                  <a:gd name="T10" fmla="*/ 4 w 717"/>
                  <a:gd name="T11" fmla="*/ 0 h 715"/>
                  <a:gd name="T12" fmla="*/ 3 w 717"/>
                  <a:gd name="T13" fmla="*/ 1 h 715"/>
                  <a:gd name="T14" fmla="*/ 3 w 717"/>
                  <a:gd name="T15" fmla="*/ 1 h 715"/>
                  <a:gd name="T16" fmla="*/ 3 w 717"/>
                  <a:gd name="T17" fmla="*/ 1 h 715"/>
                  <a:gd name="T18" fmla="*/ 2 w 717"/>
                  <a:gd name="T19" fmla="*/ 1 h 715"/>
                  <a:gd name="T20" fmla="*/ 2 w 717"/>
                  <a:gd name="T21" fmla="*/ 1 h 715"/>
                  <a:gd name="T22" fmla="*/ 2 w 717"/>
                  <a:gd name="T23" fmla="*/ 1 h 715"/>
                  <a:gd name="T24" fmla="*/ 2 w 717"/>
                  <a:gd name="T25" fmla="*/ 1 h 715"/>
                  <a:gd name="T26" fmla="*/ 2 w 717"/>
                  <a:gd name="T27" fmla="*/ 1 h 715"/>
                  <a:gd name="T28" fmla="*/ 2 w 717"/>
                  <a:gd name="T29" fmla="*/ 2 h 715"/>
                  <a:gd name="T30" fmla="*/ 1 w 717"/>
                  <a:gd name="T31" fmla="*/ 2 h 715"/>
                  <a:gd name="T32" fmla="*/ 1 w 717"/>
                  <a:gd name="T33" fmla="*/ 2 h 715"/>
                  <a:gd name="T34" fmla="*/ 1 w 717"/>
                  <a:gd name="T35" fmla="*/ 2 h 715"/>
                  <a:gd name="T36" fmla="*/ 1 w 717"/>
                  <a:gd name="T37" fmla="*/ 3 h 715"/>
                  <a:gd name="T38" fmla="*/ 1 w 717"/>
                  <a:gd name="T39" fmla="*/ 3 h 715"/>
                  <a:gd name="T40" fmla="*/ 1 w 717"/>
                  <a:gd name="T41" fmla="*/ 3 h 715"/>
                  <a:gd name="T42" fmla="*/ 1 w 717"/>
                  <a:gd name="T43" fmla="*/ 3 h 715"/>
                  <a:gd name="T44" fmla="*/ 0 w 717"/>
                  <a:gd name="T45" fmla="*/ 3 h 715"/>
                  <a:gd name="T46" fmla="*/ 0 w 717"/>
                  <a:gd name="T47" fmla="*/ 4 h 715"/>
                  <a:gd name="T48" fmla="*/ 0 w 717"/>
                  <a:gd name="T49" fmla="*/ 4 h 715"/>
                  <a:gd name="T50" fmla="*/ 0 w 717"/>
                  <a:gd name="T51" fmla="*/ 4 h 715"/>
                  <a:gd name="T52" fmla="*/ 0 w 717"/>
                  <a:gd name="T53" fmla="*/ 5 h 715"/>
                  <a:gd name="T54" fmla="*/ 0 w 717"/>
                  <a:gd name="T55" fmla="*/ 5 h 715"/>
                  <a:gd name="T56" fmla="*/ 0 w 717"/>
                  <a:gd name="T57" fmla="*/ 5 h 715"/>
                  <a:gd name="T58" fmla="*/ 0 w 717"/>
                  <a:gd name="T59" fmla="*/ 5 h 715"/>
                  <a:gd name="T60" fmla="*/ 0 w 717"/>
                  <a:gd name="T61" fmla="*/ 4 h 715"/>
                  <a:gd name="T62" fmla="*/ 0 w 717"/>
                  <a:gd name="T63" fmla="*/ 4 h 715"/>
                  <a:gd name="T64" fmla="*/ 1 w 717"/>
                  <a:gd name="T65" fmla="*/ 4 h 715"/>
                  <a:gd name="T66" fmla="*/ 1 w 717"/>
                  <a:gd name="T67" fmla="*/ 3 h 715"/>
                  <a:gd name="T68" fmla="*/ 1 w 717"/>
                  <a:gd name="T69" fmla="*/ 3 h 715"/>
                  <a:gd name="T70" fmla="*/ 1 w 717"/>
                  <a:gd name="T71" fmla="*/ 3 h 715"/>
                  <a:gd name="T72" fmla="*/ 1 w 717"/>
                  <a:gd name="T73" fmla="*/ 3 h 715"/>
                  <a:gd name="T74" fmla="*/ 1 w 717"/>
                  <a:gd name="T75" fmla="*/ 2 h 715"/>
                  <a:gd name="T76" fmla="*/ 2 w 717"/>
                  <a:gd name="T77" fmla="*/ 2 h 715"/>
                  <a:gd name="T78" fmla="*/ 2 w 717"/>
                  <a:gd name="T79" fmla="*/ 2 h 715"/>
                  <a:gd name="T80" fmla="*/ 2 w 717"/>
                  <a:gd name="T81" fmla="*/ 1 h 715"/>
                  <a:gd name="T82" fmla="*/ 2 w 717"/>
                  <a:gd name="T83" fmla="*/ 1 h 715"/>
                  <a:gd name="T84" fmla="*/ 2 w 717"/>
                  <a:gd name="T85" fmla="*/ 1 h 715"/>
                  <a:gd name="T86" fmla="*/ 3 w 717"/>
                  <a:gd name="T87" fmla="*/ 1 h 715"/>
                  <a:gd name="T88" fmla="*/ 3 w 717"/>
                  <a:gd name="T89" fmla="*/ 1 h 715"/>
                  <a:gd name="T90" fmla="*/ 3 w 717"/>
                  <a:gd name="T91" fmla="*/ 1 h 715"/>
                  <a:gd name="T92" fmla="*/ 3 w 717"/>
                  <a:gd name="T93" fmla="*/ 1 h 715"/>
                  <a:gd name="T94" fmla="*/ 3 w 717"/>
                  <a:gd name="T95" fmla="*/ 1 h 715"/>
                  <a:gd name="T96" fmla="*/ 4 w 717"/>
                  <a:gd name="T97" fmla="*/ 1 h 715"/>
                  <a:gd name="T98" fmla="*/ 4 w 717"/>
                  <a:gd name="T99" fmla="*/ 1 h 715"/>
                  <a:gd name="T100" fmla="*/ 4 w 717"/>
                  <a:gd name="T101" fmla="*/ 1 h 715"/>
                  <a:gd name="T102" fmla="*/ 5 w 717"/>
                  <a:gd name="T103" fmla="*/ 1 h 715"/>
                  <a:gd name="T104" fmla="*/ 5 w 717"/>
                  <a:gd name="T105" fmla="*/ 0 h 715"/>
                  <a:gd name="T106" fmla="*/ 5 w 717"/>
                  <a:gd name="T107" fmla="*/ 0 h 715"/>
                  <a:gd name="T108" fmla="*/ 5 w 717"/>
                  <a:gd name="T109" fmla="*/ 0 h 715"/>
                  <a:gd name="T110" fmla="*/ 5 w 717"/>
                  <a:gd name="T111" fmla="*/ 0 h 7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17" h="715">
                    <a:moveTo>
                      <a:pt x="717" y="0"/>
                    </a:moveTo>
                    <a:lnTo>
                      <a:pt x="684" y="0"/>
                    </a:lnTo>
                    <a:lnTo>
                      <a:pt x="643" y="42"/>
                    </a:lnTo>
                    <a:lnTo>
                      <a:pt x="590" y="42"/>
                    </a:lnTo>
                    <a:lnTo>
                      <a:pt x="548" y="42"/>
                    </a:lnTo>
                    <a:lnTo>
                      <a:pt x="506" y="42"/>
                    </a:lnTo>
                    <a:lnTo>
                      <a:pt x="474" y="84"/>
                    </a:lnTo>
                    <a:lnTo>
                      <a:pt x="432" y="84"/>
                    </a:lnTo>
                    <a:lnTo>
                      <a:pt x="380" y="126"/>
                    </a:lnTo>
                    <a:lnTo>
                      <a:pt x="337" y="126"/>
                    </a:lnTo>
                    <a:lnTo>
                      <a:pt x="306" y="126"/>
                    </a:lnTo>
                    <a:lnTo>
                      <a:pt x="306" y="168"/>
                    </a:lnTo>
                    <a:lnTo>
                      <a:pt x="263" y="168"/>
                    </a:lnTo>
                    <a:lnTo>
                      <a:pt x="211" y="211"/>
                    </a:lnTo>
                    <a:lnTo>
                      <a:pt x="211" y="252"/>
                    </a:lnTo>
                    <a:lnTo>
                      <a:pt x="169" y="294"/>
                    </a:lnTo>
                    <a:lnTo>
                      <a:pt x="126" y="294"/>
                    </a:lnTo>
                    <a:lnTo>
                      <a:pt x="126" y="337"/>
                    </a:lnTo>
                    <a:lnTo>
                      <a:pt x="126" y="379"/>
                    </a:lnTo>
                    <a:lnTo>
                      <a:pt x="95" y="379"/>
                    </a:lnTo>
                    <a:lnTo>
                      <a:pt x="95" y="420"/>
                    </a:lnTo>
                    <a:lnTo>
                      <a:pt x="95" y="463"/>
                    </a:lnTo>
                    <a:lnTo>
                      <a:pt x="53" y="505"/>
                    </a:lnTo>
                    <a:lnTo>
                      <a:pt x="53" y="548"/>
                    </a:lnTo>
                    <a:lnTo>
                      <a:pt x="0" y="589"/>
                    </a:lnTo>
                    <a:lnTo>
                      <a:pt x="0" y="632"/>
                    </a:lnTo>
                    <a:lnTo>
                      <a:pt x="0" y="674"/>
                    </a:lnTo>
                    <a:lnTo>
                      <a:pt x="0" y="715"/>
                    </a:lnTo>
                    <a:lnTo>
                      <a:pt x="53" y="715"/>
                    </a:lnTo>
                    <a:lnTo>
                      <a:pt x="53" y="674"/>
                    </a:lnTo>
                    <a:lnTo>
                      <a:pt x="53" y="632"/>
                    </a:lnTo>
                    <a:lnTo>
                      <a:pt x="53" y="589"/>
                    </a:lnTo>
                    <a:lnTo>
                      <a:pt x="95" y="548"/>
                    </a:lnTo>
                    <a:lnTo>
                      <a:pt x="95" y="505"/>
                    </a:lnTo>
                    <a:lnTo>
                      <a:pt x="95" y="463"/>
                    </a:lnTo>
                    <a:lnTo>
                      <a:pt x="126" y="420"/>
                    </a:lnTo>
                    <a:lnTo>
                      <a:pt x="126" y="379"/>
                    </a:lnTo>
                    <a:lnTo>
                      <a:pt x="169" y="337"/>
                    </a:lnTo>
                    <a:lnTo>
                      <a:pt x="211" y="294"/>
                    </a:lnTo>
                    <a:lnTo>
                      <a:pt x="263" y="252"/>
                    </a:lnTo>
                    <a:lnTo>
                      <a:pt x="263" y="211"/>
                    </a:lnTo>
                    <a:lnTo>
                      <a:pt x="306" y="211"/>
                    </a:lnTo>
                    <a:lnTo>
                      <a:pt x="337" y="168"/>
                    </a:lnTo>
                    <a:lnTo>
                      <a:pt x="380" y="168"/>
                    </a:lnTo>
                    <a:lnTo>
                      <a:pt x="380" y="126"/>
                    </a:lnTo>
                    <a:lnTo>
                      <a:pt x="432" y="126"/>
                    </a:lnTo>
                    <a:lnTo>
                      <a:pt x="474" y="126"/>
                    </a:lnTo>
                    <a:lnTo>
                      <a:pt x="474" y="84"/>
                    </a:lnTo>
                    <a:lnTo>
                      <a:pt x="506" y="84"/>
                    </a:lnTo>
                    <a:lnTo>
                      <a:pt x="548" y="84"/>
                    </a:lnTo>
                    <a:lnTo>
                      <a:pt x="590" y="84"/>
                    </a:lnTo>
                    <a:lnTo>
                      <a:pt x="643" y="84"/>
                    </a:lnTo>
                    <a:lnTo>
                      <a:pt x="684" y="42"/>
                    </a:lnTo>
                    <a:lnTo>
                      <a:pt x="717" y="42"/>
                    </a:lnTo>
                    <a:lnTo>
                      <a:pt x="717" y="0"/>
                    </a:lnTo>
                    <a:close/>
                  </a:path>
                </a:pathLst>
              </a:custGeom>
              <a:solidFill>
                <a:srgbClr val="FF9900"/>
              </a:solidFill>
              <a:ln w="9525">
                <a:solidFill>
                  <a:srgbClr val="FF9900"/>
                </a:solidFill>
                <a:round/>
                <a:headEnd/>
                <a:tailEnd/>
              </a:ln>
            </p:spPr>
            <p:txBody>
              <a:bodyPr/>
              <a:lstStyle/>
              <a:p>
                <a:endParaRPr lang="el-GR"/>
              </a:p>
            </p:txBody>
          </p:sp>
          <p:sp>
            <p:nvSpPr>
              <p:cNvPr id="51382" name="Freeform 106"/>
              <p:cNvSpPr>
                <a:spLocks/>
              </p:cNvSpPr>
              <p:nvPr/>
            </p:nvSpPr>
            <p:spPr bwMode="auto">
              <a:xfrm>
                <a:off x="1829" y="2826"/>
                <a:ext cx="2" cy="3"/>
              </a:xfrm>
              <a:custGeom>
                <a:avLst/>
                <a:gdLst>
                  <a:gd name="T0" fmla="*/ 0 w 31"/>
                  <a:gd name="T1" fmla="*/ 0 h 41"/>
                  <a:gd name="T2" fmla="*/ 0 w 31"/>
                  <a:gd name="T3" fmla="*/ 0 h 41"/>
                  <a:gd name="T4" fmla="*/ 0 w 31"/>
                  <a:gd name="T5" fmla="*/ 0 h 41"/>
                  <a:gd name="T6" fmla="*/ 0 w 31"/>
                  <a:gd name="T7" fmla="*/ 0 h 41"/>
                  <a:gd name="T8" fmla="*/ 0 w 31"/>
                  <a:gd name="T9" fmla="*/ 0 h 41"/>
                  <a:gd name="T10" fmla="*/ 0 w 31"/>
                  <a:gd name="T11" fmla="*/ 0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41">
                    <a:moveTo>
                      <a:pt x="0" y="41"/>
                    </a:moveTo>
                    <a:lnTo>
                      <a:pt x="31" y="41"/>
                    </a:lnTo>
                    <a:lnTo>
                      <a:pt x="31" y="0"/>
                    </a:lnTo>
                    <a:lnTo>
                      <a:pt x="0" y="0"/>
                    </a:lnTo>
                    <a:lnTo>
                      <a:pt x="0" y="41"/>
                    </a:lnTo>
                    <a:close/>
                  </a:path>
                </a:pathLst>
              </a:custGeom>
              <a:solidFill>
                <a:srgbClr val="FF9900"/>
              </a:solidFill>
              <a:ln w="9525">
                <a:solidFill>
                  <a:srgbClr val="FF9900"/>
                </a:solidFill>
                <a:round/>
                <a:headEnd/>
                <a:tailEnd/>
              </a:ln>
            </p:spPr>
            <p:txBody>
              <a:bodyPr/>
              <a:lstStyle/>
              <a:p>
                <a:endParaRPr lang="el-GR"/>
              </a:p>
            </p:txBody>
          </p:sp>
          <p:sp>
            <p:nvSpPr>
              <p:cNvPr id="51383" name="Freeform 107"/>
              <p:cNvSpPr>
                <a:spLocks/>
              </p:cNvSpPr>
              <p:nvPr/>
            </p:nvSpPr>
            <p:spPr bwMode="auto">
              <a:xfrm>
                <a:off x="1804" y="2791"/>
                <a:ext cx="25" cy="38"/>
              </a:xfrm>
              <a:custGeom>
                <a:avLst/>
                <a:gdLst>
                  <a:gd name="T0" fmla="*/ 0 w 295"/>
                  <a:gd name="T1" fmla="*/ 0 h 463"/>
                  <a:gd name="T2" fmla="*/ 0 w 295"/>
                  <a:gd name="T3" fmla="*/ 0 h 463"/>
                  <a:gd name="T4" fmla="*/ 0 w 295"/>
                  <a:gd name="T5" fmla="*/ 1 h 463"/>
                  <a:gd name="T6" fmla="*/ 0 w 295"/>
                  <a:gd name="T7" fmla="*/ 1 h 463"/>
                  <a:gd name="T8" fmla="*/ 0 w 295"/>
                  <a:gd name="T9" fmla="*/ 1 h 463"/>
                  <a:gd name="T10" fmla="*/ 1 w 295"/>
                  <a:gd name="T11" fmla="*/ 1 h 463"/>
                  <a:gd name="T12" fmla="*/ 1 w 295"/>
                  <a:gd name="T13" fmla="*/ 2 h 463"/>
                  <a:gd name="T14" fmla="*/ 1 w 295"/>
                  <a:gd name="T15" fmla="*/ 2 h 463"/>
                  <a:gd name="T16" fmla="*/ 1 w 295"/>
                  <a:gd name="T17" fmla="*/ 2 h 463"/>
                  <a:gd name="T18" fmla="*/ 1 w 295"/>
                  <a:gd name="T19" fmla="*/ 3 h 463"/>
                  <a:gd name="T20" fmla="*/ 2 w 295"/>
                  <a:gd name="T21" fmla="*/ 3 h 463"/>
                  <a:gd name="T22" fmla="*/ 2 w 295"/>
                  <a:gd name="T23" fmla="*/ 3 h 463"/>
                  <a:gd name="T24" fmla="*/ 2 w 295"/>
                  <a:gd name="T25" fmla="*/ 3 h 463"/>
                  <a:gd name="T26" fmla="*/ 2 w 295"/>
                  <a:gd name="T27" fmla="*/ 3 h 463"/>
                  <a:gd name="T28" fmla="*/ 2 w 295"/>
                  <a:gd name="T29" fmla="*/ 3 h 463"/>
                  <a:gd name="T30" fmla="*/ 2 w 295"/>
                  <a:gd name="T31" fmla="*/ 3 h 463"/>
                  <a:gd name="T32" fmla="*/ 2 w 295"/>
                  <a:gd name="T33" fmla="*/ 3 h 463"/>
                  <a:gd name="T34" fmla="*/ 2 w 295"/>
                  <a:gd name="T35" fmla="*/ 3 h 463"/>
                  <a:gd name="T36" fmla="*/ 2 w 295"/>
                  <a:gd name="T37" fmla="*/ 2 h 463"/>
                  <a:gd name="T38" fmla="*/ 1 w 295"/>
                  <a:gd name="T39" fmla="*/ 2 h 463"/>
                  <a:gd name="T40" fmla="*/ 1 w 295"/>
                  <a:gd name="T41" fmla="*/ 2 h 463"/>
                  <a:gd name="T42" fmla="*/ 1 w 295"/>
                  <a:gd name="T43" fmla="*/ 1 h 463"/>
                  <a:gd name="T44" fmla="*/ 1 w 295"/>
                  <a:gd name="T45" fmla="*/ 1 h 463"/>
                  <a:gd name="T46" fmla="*/ 1 w 295"/>
                  <a:gd name="T47" fmla="*/ 1 h 463"/>
                  <a:gd name="T48" fmla="*/ 1 w 295"/>
                  <a:gd name="T49" fmla="*/ 1 h 463"/>
                  <a:gd name="T50" fmla="*/ 0 w 295"/>
                  <a:gd name="T51" fmla="*/ 1 h 463"/>
                  <a:gd name="T52" fmla="*/ 0 w 295"/>
                  <a:gd name="T53" fmla="*/ 0 h 463"/>
                  <a:gd name="T54" fmla="*/ 0 w 295"/>
                  <a:gd name="T55" fmla="*/ 0 h 463"/>
                  <a:gd name="T56" fmla="*/ 0 w 295"/>
                  <a:gd name="T57" fmla="*/ 0 h 463"/>
                  <a:gd name="T58" fmla="*/ 0 w 295"/>
                  <a:gd name="T59" fmla="*/ 0 h 4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5" h="463">
                    <a:moveTo>
                      <a:pt x="0" y="0"/>
                    </a:moveTo>
                    <a:lnTo>
                      <a:pt x="0" y="42"/>
                    </a:lnTo>
                    <a:lnTo>
                      <a:pt x="42" y="94"/>
                    </a:lnTo>
                    <a:lnTo>
                      <a:pt x="42" y="126"/>
                    </a:lnTo>
                    <a:lnTo>
                      <a:pt x="42" y="168"/>
                    </a:lnTo>
                    <a:lnTo>
                      <a:pt x="85" y="211"/>
                    </a:lnTo>
                    <a:lnTo>
                      <a:pt x="85" y="253"/>
                    </a:lnTo>
                    <a:lnTo>
                      <a:pt x="116" y="294"/>
                    </a:lnTo>
                    <a:lnTo>
                      <a:pt x="159" y="337"/>
                    </a:lnTo>
                    <a:lnTo>
                      <a:pt x="159" y="379"/>
                    </a:lnTo>
                    <a:lnTo>
                      <a:pt x="211" y="379"/>
                    </a:lnTo>
                    <a:lnTo>
                      <a:pt x="253" y="422"/>
                    </a:lnTo>
                    <a:lnTo>
                      <a:pt x="253" y="463"/>
                    </a:lnTo>
                    <a:lnTo>
                      <a:pt x="295" y="463"/>
                    </a:lnTo>
                    <a:lnTo>
                      <a:pt x="295" y="422"/>
                    </a:lnTo>
                    <a:lnTo>
                      <a:pt x="253" y="422"/>
                    </a:lnTo>
                    <a:lnTo>
                      <a:pt x="253" y="379"/>
                    </a:lnTo>
                    <a:lnTo>
                      <a:pt x="211" y="379"/>
                    </a:lnTo>
                    <a:lnTo>
                      <a:pt x="211" y="337"/>
                    </a:lnTo>
                    <a:lnTo>
                      <a:pt x="159" y="294"/>
                    </a:lnTo>
                    <a:lnTo>
                      <a:pt x="116" y="253"/>
                    </a:lnTo>
                    <a:lnTo>
                      <a:pt x="116" y="211"/>
                    </a:lnTo>
                    <a:lnTo>
                      <a:pt x="85" y="168"/>
                    </a:lnTo>
                    <a:lnTo>
                      <a:pt x="85" y="126"/>
                    </a:lnTo>
                    <a:lnTo>
                      <a:pt x="85" y="94"/>
                    </a:lnTo>
                    <a:lnTo>
                      <a:pt x="42" y="94"/>
                    </a:lnTo>
                    <a:lnTo>
                      <a:pt x="42" y="42"/>
                    </a:lnTo>
                    <a:lnTo>
                      <a:pt x="42" y="0"/>
                    </a:lnTo>
                    <a:lnTo>
                      <a:pt x="0" y="0"/>
                    </a:lnTo>
                    <a:close/>
                  </a:path>
                </a:pathLst>
              </a:custGeom>
              <a:solidFill>
                <a:srgbClr val="FF9900"/>
              </a:solidFill>
              <a:ln w="9525">
                <a:solidFill>
                  <a:srgbClr val="FF9900"/>
                </a:solidFill>
                <a:round/>
                <a:headEnd/>
                <a:tailEnd/>
              </a:ln>
            </p:spPr>
            <p:txBody>
              <a:bodyPr/>
              <a:lstStyle/>
              <a:p>
                <a:endParaRPr lang="el-GR"/>
              </a:p>
            </p:txBody>
          </p:sp>
          <p:sp>
            <p:nvSpPr>
              <p:cNvPr id="51384" name="Freeform 108"/>
              <p:cNvSpPr>
                <a:spLocks/>
              </p:cNvSpPr>
              <p:nvPr/>
            </p:nvSpPr>
            <p:spPr bwMode="auto">
              <a:xfrm>
                <a:off x="1779" y="2685"/>
                <a:ext cx="29" cy="106"/>
              </a:xfrm>
              <a:custGeom>
                <a:avLst/>
                <a:gdLst>
                  <a:gd name="T0" fmla="*/ 0 w 347"/>
                  <a:gd name="T1" fmla="*/ 0 h 1264"/>
                  <a:gd name="T2" fmla="*/ 0 w 347"/>
                  <a:gd name="T3" fmla="*/ 0 h 1264"/>
                  <a:gd name="T4" fmla="*/ 2 w 347"/>
                  <a:gd name="T5" fmla="*/ 9 h 1264"/>
                  <a:gd name="T6" fmla="*/ 2 w 347"/>
                  <a:gd name="T7" fmla="*/ 9 h 1264"/>
                  <a:gd name="T8" fmla="*/ 0 w 347"/>
                  <a:gd name="T9" fmla="*/ 0 h 1264"/>
                  <a:gd name="T10" fmla="*/ 0 w 347"/>
                  <a:gd name="T11" fmla="*/ 0 h 1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7" h="1264">
                    <a:moveTo>
                      <a:pt x="41" y="0"/>
                    </a:moveTo>
                    <a:lnTo>
                      <a:pt x="0" y="0"/>
                    </a:lnTo>
                    <a:lnTo>
                      <a:pt x="305" y="1264"/>
                    </a:lnTo>
                    <a:lnTo>
                      <a:pt x="347" y="1264"/>
                    </a:lnTo>
                    <a:lnTo>
                      <a:pt x="41" y="0"/>
                    </a:lnTo>
                    <a:close/>
                  </a:path>
                </a:pathLst>
              </a:custGeom>
              <a:solidFill>
                <a:srgbClr val="FF9900"/>
              </a:solidFill>
              <a:ln w="9525">
                <a:solidFill>
                  <a:srgbClr val="FF9900"/>
                </a:solidFill>
                <a:round/>
                <a:headEnd/>
                <a:tailEnd/>
              </a:ln>
            </p:spPr>
            <p:txBody>
              <a:bodyPr/>
              <a:lstStyle/>
              <a:p>
                <a:endParaRPr lang="el-GR"/>
              </a:p>
            </p:txBody>
          </p:sp>
          <p:sp>
            <p:nvSpPr>
              <p:cNvPr id="51385" name="Freeform 109"/>
              <p:cNvSpPr>
                <a:spLocks/>
              </p:cNvSpPr>
              <p:nvPr/>
            </p:nvSpPr>
            <p:spPr bwMode="auto">
              <a:xfrm>
                <a:off x="1779" y="2685"/>
                <a:ext cx="3" cy="1"/>
              </a:xfrm>
              <a:custGeom>
                <a:avLst/>
                <a:gdLst>
                  <a:gd name="T0" fmla="*/ 0 w 41"/>
                  <a:gd name="T1" fmla="*/ 0 h 1"/>
                  <a:gd name="T2" fmla="*/ 0 w 41"/>
                  <a:gd name="T3" fmla="*/ 0 h 1"/>
                  <a:gd name="T4" fmla="*/ 0 w 41"/>
                  <a:gd name="T5" fmla="*/ 0 h 1"/>
                  <a:gd name="T6" fmla="*/ 0 w 4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1">
                    <a:moveTo>
                      <a:pt x="41" y="0"/>
                    </a:moveTo>
                    <a:lnTo>
                      <a:pt x="0" y="0"/>
                    </a:lnTo>
                    <a:lnTo>
                      <a:pt x="41" y="0"/>
                    </a:lnTo>
                    <a:close/>
                  </a:path>
                </a:pathLst>
              </a:custGeom>
              <a:solidFill>
                <a:srgbClr val="FF9900"/>
              </a:solidFill>
              <a:ln w="9525">
                <a:solidFill>
                  <a:srgbClr val="FF9900"/>
                </a:solidFill>
                <a:round/>
                <a:headEnd/>
                <a:tailEnd/>
              </a:ln>
            </p:spPr>
            <p:txBody>
              <a:bodyPr/>
              <a:lstStyle/>
              <a:p>
                <a:endParaRPr lang="el-GR"/>
              </a:p>
            </p:txBody>
          </p:sp>
          <p:sp>
            <p:nvSpPr>
              <p:cNvPr id="51386" name="Freeform 110"/>
              <p:cNvSpPr>
                <a:spLocks/>
              </p:cNvSpPr>
              <p:nvPr/>
            </p:nvSpPr>
            <p:spPr bwMode="auto">
              <a:xfrm>
                <a:off x="1741" y="2924"/>
                <a:ext cx="3" cy="4"/>
              </a:xfrm>
              <a:custGeom>
                <a:avLst/>
                <a:gdLst>
                  <a:gd name="T0" fmla="*/ 0 w 43"/>
                  <a:gd name="T1" fmla="*/ 0 h 42"/>
                  <a:gd name="T2" fmla="*/ 0 w 43"/>
                  <a:gd name="T3" fmla="*/ 0 h 42"/>
                  <a:gd name="T4" fmla="*/ 0 w 43"/>
                  <a:gd name="T5" fmla="*/ 0 h 42"/>
                  <a:gd name="T6" fmla="*/ 0 w 43"/>
                  <a:gd name="T7" fmla="*/ 0 h 42"/>
                  <a:gd name="T8" fmla="*/ 0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0" y="0"/>
                    </a:moveTo>
                    <a:lnTo>
                      <a:pt x="0" y="42"/>
                    </a:lnTo>
                    <a:lnTo>
                      <a:pt x="43" y="0"/>
                    </a:lnTo>
                    <a:lnTo>
                      <a:pt x="0" y="0"/>
                    </a:lnTo>
                    <a:close/>
                  </a:path>
                </a:pathLst>
              </a:custGeom>
              <a:solidFill>
                <a:srgbClr val="FF9900"/>
              </a:solidFill>
              <a:ln w="9525">
                <a:solidFill>
                  <a:srgbClr val="FF9900"/>
                </a:solidFill>
                <a:round/>
                <a:headEnd/>
                <a:tailEnd/>
              </a:ln>
            </p:spPr>
            <p:txBody>
              <a:bodyPr/>
              <a:lstStyle/>
              <a:p>
                <a:endParaRPr lang="el-GR"/>
              </a:p>
            </p:txBody>
          </p:sp>
          <p:sp>
            <p:nvSpPr>
              <p:cNvPr id="51387" name="Freeform 111"/>
              <p:cNvSpPr>
                <a:spLocks/>
              </p:cNvSpPr>
              <p:nvPr/>
            </p:nvSpPr>
            <p:spPr bwMode="auto">
              <a:xfrm>
                <a:off x="1694" y="2770"/>
                <a:ext cx="50" cy="154"/>
              </a:xfrm>
              <a:custGeom>
                <a:avLst/>
                <a:gdLst>
                  <a:gd name="T0" fmla="*/ 0 w 601"/>
                  <a:gd name="T1" fmla="*/ 0 h 1854"/>
                  <a:gd name="T2" fmla="*/ 4 w 601"/>
                  <a:gd name="T3" fmla="*/ 13 h 1854"/>
                  <a:gd name="T4" fmla="*/ 4 w 601"/>
                  <a:gd name="T5" fmla="*/ 13 h 1854"/>
                  <a:gd name="T6" fmla="*/ 0 w 601"/>
                  <a:gd name="T7" fmla="*/ 0 h 1854"/>
                  <a:gd name="T8" fmla="*/ 0 w 601"/>
                  <a:gd name="T9" fmla="*/ 0 h 1854"/>
                  <a:gd name="T10" fmla="*/ 0 w 601"/>
                  <a:gd name="T11" fmla="*/ 0 h 18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1" h="1854">
                    <a:moveTo>
                      <a:pt x="0" y="0"/>
                    </a:moveTo>
                    <a:lnTo>
                      <a:pt x="558" y="1854"/>
                    </a:lnTo>
                    <a:lnTo>
                      <a:pt x="601" y="1854"/>
                    </a:lnTo>
                    <a:lnTo>
                      <a:pt x="42" y="0"/>
                    </a:lnTo>
                    <a:lnTo>
                      <a:pt x="0" y="0"/>
                    </a:lnTo>
                    <a:close/>
                  </a:path>
                </a:pathLst>
              </a:custGeom>
              <a:solidFill>
                <a:srgbClr val="FF9900"/>
              </a:solidFill>
              <a:ln w="9525">
                <a:solidFill>
                  <a:srgbClr val="FF9900"/>
                </a:solidFill>
                <a:round/>
                <a:headEnd/>
                <a:tailEnd/>
              </a:ln>
            </p:spPr>
            <p:txBody>
              <a:bodyPr/>
              <a:lstStyle/>
              <a:p>
                <a:endParaRPr lang="el-GR"/>
              </a:p>
            </p:txBody>
          </p:sp>
          <p:sp>
            <p:nvSpPr>
              <p:cNvPr id="51388" name="Freeform 112"/>
              <p:cNvSpPr>
                <a:spLocks/>
              </p:cNvSpPr>
              <p:nvPr/>
            </p:nvSpPr>
            <p:spPr bwMode="auto">
              <a:xfrm>
                <a:off x="1694" y="2770"/>
                <a:ext cx="4" cy="1"/>
              </a:xfrm>
              <a:custGeom>
                <a:avLst/>
                <a:gdLst>
                  <a:gd name="T0" fmla="*/ 0 w 42"/>
                  <a:gd name="T1" fmla="*/ 0 h 1"/>
                  <a:gd name="T2" fmla="*/ 0 w 42"/>
                  <a:gd name="T3" fmla="*/ 0 h 1"/>
                  <a:gd name="T4" fmla="*/ 0 w 42"/>
                  <a:gd name="T5" fmla="*/ 0 h 1"/>
                  <a:gd name="T6" fmla="*/ 0 w 4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1">
                    <a:moveTo>
                      <a:pt x="42" y="0"/>
                    </a:moveTo>
                    <a:lnTo>
                      <a:pt x="0" y="0"/>
                    </a:lnTo>
                    <a:lnTo>
                      <a:pt x="42" y="0"/>
                    </a:lnTo>
                    <a:close/>
                  </a:path>
                </a:pathLst>
              </a:custGeom>
              <a:solidFill>
                <a:srgbClr val="FF9900"/>
              </a:solidFill>
              <a:ln w="9525">
                <a:solidFill>
                  <a:srgbClr val="FF9900"/>
                </a:solidFill>
                <a:round/>
                <a:headEnd/>
                <a:tailEnd/>
              </a:ln>
            </p:spPr>
            <p:txBody>
              <a:bodyPr/>
              <a:lstStyle/>
              <a:p>
                <a:endParaRPr lang="el-GR"/>
              </a:p>
            </p:txBody>
          </p:sp>
        </p:grpSp>
        <p:pic>
          <p:nvPicPr>
            <p:cNvPr id="51213" name="Picture 113" descr="TPTSNC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 y="3456"/>
              <a:ext cx="528" cy="46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51214" name="Group 114"/>
            <p:cNvGrpSpPr>
              <a:grpSpLocks/>
            </p:cNvGrpSpPr>
            <p:nvPr/>
          </p:nvGrpSpPr>
          <p:grpSpPr bwMode="auto">
            <a:xfrm>
              <a:off x="2640" y="2976"/>
              <a:ext cx="276" cy="279"/>
              <a:chOff x="3126" y="2646"/>
              <a:chExt cx="276" cy="279"/>
            </a:xfrm>
          </p:grpSpPr>
          <p:sp>
            <p:nvSpPr>
              <p:cNvPr id="51324" name="Freeform 115"/>
              <p:cNvSpPr>
                <a:spLocks/>
              </p:cNvSpPr>
              <p:nvPr/>
            </p:nvSpPr>
            <p:spPr bwMode="auto">
              <a:xfrm>
                <a:off x="3169" y="2646"/>
                <a:ext cx="181" cy="179"/>
              </a:xfrm>
              <a:custGeom>
                <a:avLst/>
                <a:gdLst>
                  <a:gd name="T0" fmla="*/ 19 w 1452"/>
                  <a:gd name="T1" fmla="*/ 22 h 1428"/>
                  <a:gd name="T2" fmla="*/ 20 w 1452"/>
                  <a:gd name="T3" fmla="*/ 22 h 1428"/>
                  <a:gd name="T4" fmla="*/ 20 w 1452"/>
                  <a:gd name="T5" fmla="*/ 22 h 1428"/>
                  <a:gd name="T6" fmla="*/ 21 w 1452"/>
                  <a:gd name="T7" fmla="*/ 22 h 1428"/>
                  <a:gd name="T8" fmla="*/ 21 w 1452"/>
                  <a:gd name="T9" fmla="*/ 22 h 1428"/>
                  <a:gd name="T10" fmla="*/ 22 w 1452"/>
                  <a:gd name="T11" fmla="*/ 21 h 1428"/>
                  <a:gd name="T12" fmla="*/ 22 w 1452"/>
                  <a:gd name="T13" fmla="*/ 21 h 1428"/>
                  <a:gd name="T14" fmla="*/ 22 w 1452"/>
                  <a:gd name="T15" fmla="*/ 20 h 1428"/>
                  <a:gd name="T16" fmla="*/ 22 w 1452"/>
                  <a:gd name="T17" fmla="*/ 20 h 1428"/>
                  <a:gd name="T18" fmla="*/ 22 w 1452"/>
                  <a:gd name="T19" fmla="*/ 19 h 1428"/>
                  <a:gd name="T20" fmla="*/ 23 w 1452"/>
                  <a:gd name="T21" fmla="*/ 18 h 1428"/>
                  <a:gd name="T22" fmla="*/ 22 w 1452"/>
                  <a:gd name="T23" fmla="*/ 4 h 1428"/>
                  <a:gd name="T24" fmla="*/ 22 w 1452"/>
                  <a:gd name="T25" fmla="*/ 3 h 1428"/>
                  <a:gd name="T26" fmla="*/ 22 w 1452"/>
                  <a:gd name="T27" fmla="*/ 2 h 1428"/>
                  <a:gd name="T28" fmla="*/ 22 w 1452"/>
                  <a:gd name="T29" fmla="*/ 2 h 1428"/>
                  <a:gd name="T30" fmla="*/ 21 w 1452"/>
                  <a:gd name="T31" fmla="*/ 1 h 1428"/>
                  <a:gd name="T32" fmla="*/ 21 w 1452"/>
                  <a:gd name="T33" fmla="*/ 1 h 1428"/>
                  <a:gd name="T34" fmla="*/ 21 w 1452"/>
                  <a:gd name="T35" fmla="*/ 0 h 1428"/>
                  <a:gd name="T36" fmla="*/ 20 w 1452"/>
                  <a:gd name="T37" fmla="*/ 0 h 1428"/>
                  <a:gd name="T38" fmla="*/ 19 w 1452"/>
                  <a:gd name="T39" fmla="*/ 0 h 1428"/>
                  <a:gd name="T40" fmla="*/ 3 w 1452"/>
                  <a:gd name="T41" fmla="*/ 0 h 1428"/>
                  <a:gd name="T42" fmla="*/ 3 w 1452"/>
                  <a:gd name="T43" fmla="*/ 0 h 1428"/>
                  <a:gd name="T44" fmla="*/ 2 w 1452"/>
                  <a:gd name="T45" fmla="*/ 0 h 1428"/>
                  <a:gd name="T46" fmla="*/ 2 w 1452"/>
                  <a:gd name="T47" fmla="*/ 0 h 1428"/>
                  <a:gd name="T48" fmla="*/ 2 w 1452"/>
                  <a:gd name="T49" fmla="*/ 1 h 1428"/>
                  <a:gd name="T50" fmla="*/ 1 w 1452"/>
                  <a:gd name="T51" fmla="*/ 1 h 1428"/>
                  <a:gd name="T52" fmla="*/ 1 w 1452"/>
                  <a:gd name="T53" fmla="*/ 2 h 1428"/>
                  <a:gd name="T54" fmla="*/ 1 w 1452"/>
                  <a:gd name="T55" fmla="*/ 2 h 1428"/>
                  <a:gd name="T56" fmla="*/ 0 w 1452"/>
                  <a:gd name="T57" fmla="*/ 2 h 1428"/>
                  <a:gd name="T58" fmla="*/ 0 w 1452"/>
                  <a:gd name="T59" fmla="*/ 3 h 1428"/>
                  <a:gd name="T60" fmla="*/ 0 w 1452"/>
                  <a:gd name="T61" fmla="*/ 4 h 1428"/>
                  <a:gd name="T62" fmla="*/ 0 w 1452"/>
                  <a:gd name="T63" fmla="*/ 18 h 1428"/>
                  <a:gd name="T64" fmla="*/ 0 w 1452"/>
                  <a:gd name="T65" fmla="*/ 19 h 1428"/>
                  <a:gd name="T66" fmla="*/ 0 w 1452"/>
                  <a:gd name="T67" fmla="*/ 20 h 1428"/>
                  <a:gd name="T68" fmla="*/ 1 w 1452"/>
                  <a:gd name="T69" fmla="*/ 20 h 1428"/>
                  <a:gd name="T70" fmla="*/ 1 w 1452"/>
                  <a:gd name="T71" fmla="*/ 21 h 1428"/>
                  <a:gd name="T72" fmla="*/ 1 w 1452"/>
                  <a:gd name="T73" fmla="*/ 21 h 1428"/>
                  <a:gd name="T74" fmla="*/ 2 w 1452"/>
                  <a:gd name="T75" fmla="*/ 22 h 1428"/>
                  <a:gd name="T76" fmla="*/ 2 w 1452"/>
                  <a:gd name="T77" fmla="*/ 22 h 1428"/>
                  <a:gd name="T78" fmla="*/ 3 w 1452"/>
                  <a:gd name="T79" fmla="*/ 22 h 1428"/>
                  <a:gd name="T80" fmla="*/ 3 w 1452"/>
                  <a:gd name="T81" fmla="*/ 22 h 1428"/>
                  <a:gd name="T82" fmla="*/ 19 w 1452"/>
                  <a:gd name="T83" fmla="*/ 22 h 1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2" h="1428">
                    <a:moveTo>
                      <a:pt x="1226" y="1428"/>
                    </a:moveTo>
                    <a:lnTo>
                      <a:pt x="1238" y="1428"/>
                    </a:lnTo>
                    <a:lnTo>
                      <a:pt x="1263" y="1428"/>
                    </a:lnTo>
                    <a:lnTo>
                      <a:pt x="1276" y="1415"/>
                    </a:lnTo>
                    <a:lnTo>
                      <a:pt x="1288" y="1415"/>
                    </a:lnTo>
                    <a:lnTo>
                      <a:pt x="1314" y="1415"/>
                    </a:lnTo>
                    <a:lnTo>
                      <a:pt x="1326" y="1403"/>
                    </a:lnTo>
                    <a:lnTo>
                      <a:pt x="1339" y="1391"/>
                    </a:lnTo>
                    <a:lnTo>
                      <a:pt x="1351" y="1378"/>
                    </a:lnTo>
                    <a:lnTo>
                      <a:pt x="1364" y="1378"/>
                    </a:lnTo>
                    <a:lnTo>
                      <a:pt x="1376" y="1365"/>
                    </a:lnTo>
                    <a:lnTo>
                      <a:pt x="1388" y="1352"/>
                    </a:lnTo>
                    <a:lnTo>
                      <a:pt x="1401" y="1340"/>
                    </a:lnTo>
                    <a:lnTo>
                      <a:pt x="1401" y="1314"/>
                    </a:lnTo>
                    <a:lnTo>
                      <a:pt x="1413" y="1302"/>
                    </a:lnTo>
                    <a:lnTo>
                      <a:pt x="1426" y="1289"/>
                    </a:lnTo>
                    <a:lnTo>
                      <a:pt x="1426" y="1276"/>
                    </a:lnTo>
                    <a:lnTo>
                      <a:pt x="1438" y="1251"/>
                    </a:lnTo>
                    <a:lnTo>
                      <a:pt x="1438" y="1239"/>
                    </a:lnTo>
                    <a:lnTo>
                      <a:pt x="1438" y="1214"/>
                    </a:lnTo>
                    <a:lnTo>
                      <a:pt x="1438" y="1201"/>
                    </a:lnTo>
                    <a:lnTo>
                      <a:pt x="1452" y="1174"/>
                    </a:lnTo>
                    <a:lnTo>
                      <a:pt x="1452" y="252"/>
                    </a:lnTo>
                    <a:lnTo>
                      <a:pt x="1438" y="226"/>
                    </a:lnTo>
                    <a:lnTo>
                      <a:pt x="1438" y="201"/>
                    </a:lnTo>
                    <a:lnTo>
                      <a:pt x="1438" y="189"/>
                    </a:lnTo>
                    <a:lnTo>
                      <a:pt x="1426" y="163"/>
                    </a:lnTo>
                    <a:lnTo>
                      <a:pt x="1426" y="138"/>
                    </a:lnTo>
                    <a:lnTo>
                      <a:pt x="1413" y="126"/>
                    </a:lnTo>
                    <a:lnTo>
                      <a:pt x="1401" y="112"/>
                    </a:lnTo>
                    <a:lnTo>
                      <a:pt x="1388" y="88"/>
                    </a:lnTo>
                    <a:lnTo>
                      <a:pt x="1376" y="74"/>
                    </a:lnTo>
                    <a:lnTo>
                      <a:pt x="1364" y="62"/>
                    </a:lnTo>
                    <a:lnTo>
                      <a:pt x="1351" y="49"/>
                    </a:lnTo>
                    <a:lnTo>
                      <a:pt x="1339" y="37"/>
                    </a:lnTo>
                    <a:lnTo>
                      <a:pt x="1326" y="25"/>
                    </a:lnTo>
                    <a:lnTo>
                      <a:pt x="1302" y="12"/>
                    </a:lnTo>
                    <a:lnTo>
                      <a:pt x="1288" y="12"/>
                    </a:lnTo>
                    <a:lnTo>
                      <a:pt x="1263" y="0"/>
                    </a:lnTo>
                    <a:lnTo>
                      <a:pt x="1251" y="0"/>
                    </a:lnTo>
                    <a:lnTo>
                      <a:pt x="1226" y="0"/>
                    </a:lnTo>
                    <a:lnTo>
                      <a:pt x="225" y="0"/>
                    </a:lnTo>
                    <a:lnTo>
                      <a:pt x="200" y="0"/>
                    </a:lnTo>
                    <a:lnTo>
                      <a:pt x="187" y="0"/>
                    </a:lnTo>
                    <a:lnTo>
                      <a:pt x="175" y="12"/>
                    </a:lnTo>
                    <a:lnTo>
                      <a:pt x="150" y="12"/>
                    </a:lnTo>
                    <a:lnTo>
                      <a:pt x="138" y="12"/>
                    </a:lnTo>
                    <a:lnTo>
                      <a:pt x="125" y="25"/>
                    </a:lnTo>
                    <a:lnTo>
                      <a:pt x="113" y="37"/>
                    </a:lnTo>
                    <a:lnTo>
                      <a:pt x="101" y="49"/>
                    </a:lnTo>
                    <a:lnTo>
                      <a:pt x="87" y="49"/>
                    </a:lnTo>
                    <a:lnTo>
                      <a:pt x="75" y="62"/>
                    </a:lnTo>
                    <a:lnTo>
                      <a:pt x="62" y="74"/>
                    </a:lnTo>
                    <a:lnTo>
                      <a:pt x="50" y="100"/>
                    </a:lnTo>
                    <a:lnTo>
                      <a:pt x="37" y="112"/>
                    </a:lnTo>
                    <a:lnTo>
                      <a:pt x="37" y="126"/>
                    </a:lnTo>
                    <a:lnTo>
                      <a:pt x="25" y="138"/>
                    </a:lnTo>
                    <a:lnTo>
                      <a:pt x="13" y="151"/>
                    </a:lnTo>
                    <a:lnTo>
                      <a:pt x="13" y="177"/>
                    </a:lnTo>
                    <a:lnTo>
                      <a:pt x="13" y="189"/>
                    </a:lnTo>
                    <a:lnTo>
                      <a:pt x="0" y="214"/>
                    </a:lnTo>
                    <a:lnTo>
                      <a:pt x="0" y="226"/>
                    </a:lnTo>
                    <a:lnTo>
                      <a:pt x="0" y="252"/>
                    </a:lnTo>
                    <a:lnTo>
                      <a:pt x="0" y="1174"/>
                    </a:lnTo>
                    <a:lnTo>
                      <a:pt x="0" y="1201"/>
                    </a:lnTo>
                    <a:lnTo>
                      <a:pt x="0" y="1226"/>
                    </a:lnTo>
                    <a:lnTo>
                      <a:pt x="13" y="1239"/>
                    </a:lnTo>
                    <a:lnTo>
                      <a:pt x="13" y="1263"/>
                    </a:lnTo>
                    <a:lnTo>
                      <a:pt x="25" y="1289"/>
                    </a:lnTo>
                    <a:lnTo>
                      <a:pt x="37" y="1302"/>
                    </a:lnTo>
                    <a:lnTo>
                      <a:pt x="37" y="1326"/>
                    </a:lnTo>
                    <a:lnTo>
                      <a:pt x="50" y="1340"/>
                    </a:lnTo>
                    <a:lnTo>
                      <a:pt x="62" y="1352"/>
                    </a:lnTo>
                    <a:lnTo>
                      <a:pt x="75" y="1365"/>
                    </a:lnTo>
                    <a:lnTo>
                      <a:pt x="101" y="1378"/>
                    </a:lnTo>
                    <a:lnTo>
                      <a:pt x="113" y="1391"/>
                    </a:lnTo>
                    <a:lnTo>
                      <a:pt x="125" y="1403"/>
                    </a:lnTo>
                    <a:lnTo>
                      <a:pt x="150" y="1415"/>
                    </a:lnTo>
                    <a:lnTo>
                      <a:pt x="163" y="1415"/>
                    </a:lnTo>
                    <a:lnTo>
                      <a:pt x="187" y="1428"/>
                    </a:lnTo>
                    <a:lnTo>
                      <a:pt x="200" y="1428"/>
                    </a:lnTo>
                    <a:lnTo>
                      <a:pt x="225" y="1428"/>
                    </a:lnTo>
                    <a:lnTo>
                      <a:pt x="1226" y="1428"/>
                    </a:lnTo>
                    <a:close/>
                  </a:path>
                </a:pathLst>
              </a:custGeom>
              <a:solidFill>
                <a:srgbClr val="FF9900"/>
              </a:solidFill>
              <a:ln w="9525">
                <a:solidFill>
                  <a:srgbClr val="FF9900"/>
                </a:solidFill>
                <a:round/>
                <a:headEnd/>
                <a:tailEnd/>
              </a:ln>
            </p:spPr>
            <p:txBody>
              <a:bodyPr/>
              <a:lstStyle/>
              <a:p>
                <a:endParaRPr lang="el-GR"/>
              </a:p>
            </p:txBody>
          </p:sp>
          <p:sp>
            <p:nvSpPr>
              <p:cNvPr id="51325" name="Freeform 116"/>
              <p:cNvSpPr>
                <a:spLocks/>
              </p:cNvSpPr>
              <p:nvPr/>
            </p:nvSpPr>
            <p:spPr bwMode="auto">
              <a:xfrm>
                <a:off x="3126" y="2847"/>
                <a:ext cx="276" cy="46"/>
              </a:xfrm>
              <a:custGeom>
                <a:avLst/>
                <a:gdLst>
                  <a:gd name="T0" fmla="*/ 35 w 2202"/>
                  <a:gd name="T1" fmla="*/ 6 h 367"/>
                  <a:gd name="T2" fmla="*/ 27 w 2202"/>
                  <a:gd name="T3" fmla="*/ 0 h 367"/>
                  <a:gd name="T4" fmla="*/ 8 w 2202"/>
                  <a:gd name="T5" fmla="*/ 0 h 367"/>
                  <a:gd name="T6" fmla="*/ 0 w 2202"/>
                  <a:gd name="T7" fmla="*/ 6 h 367"/>
                  <a:gd name="T8" fmla="*/ 35 w 2202"/>
                  <a:gd name="T9" fmla="*/ 6 h 367"/>
                  <a:gd name="T10" fmla="*/ 35 w 2202"/>
                  <a:gd name="T11" fmla="*/ 6 h 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2" h="367">
                    <a:moveTo>
                      <a:pt x="2202" y="367"/>
                    </a:moveTo>
                    <a:lnTo>
                      <a:pt x="1714" y="0"/>
                    </a:lnTo>
                    <a:lnTo>
                      <a:pt x="476" y="0"/>
                    </a:lnTo>
                    <a:lnTo>
                      <a:pt x="0" y="367"/>
                    </a:lnTo>
                    <a:lnTo>
                      <a:pt x="2202" y="367"/>
                    </a:lnTo>
                    <a:close/>
                  </a:path>
                </a:pathLst>
              </a:custGeom>
              <a:solidFill>
                <a:srgbClr val="FF9900"/>
              </a:solidFill>
              <a:ln w="9525">
                <a:solidFill>
                  <a:srgbClr val="FF9900"/>
                </a:solidFill>
                <a:round/>
                <a:headEnd/>
                <a:tailEnd/>
              </a:ln>
            </p:spPr>
            <p:txBody>
              <a:bodyPr/>
              <a:lstStyle/>
              <a:p>
                <a:endParaRPr lang="el-GR"/>
              </a:p>
            </p:txBody>
          </p:sp>
          <p:sp>
            <p:nvSpPr>
              <p:cNvPr id="51326" name="Freeform 117"/>
              <p:cNvSpPr>
                <a:spLocks/>
              </p:cNvSpPr>
              <p:nvPr/>
            </p:nvSpPr>
            <p:spPr bwMode="auto">
              <a:xfrm>
                <a:off x="3126" y="2906"/>
                <a:ext cx="276" cy="19"/>
              </a:xfrm>
              <a:custGeom>
                <a:avLst/>
                <a:gdLst>
                  <a:gd name="T0" fmla="*/ 35 w 2202"/>
                  <a:gd name="T1" fmla="*/ 2 h 151"/>
                  <a:gd name="T2" fmla="*/ 35 w 2202"/>
                  <a:gd name="T3" fmla="*/ 0 h 151"/>
                  <a:gd name="T4" fmla="*/ 0 w 2202"/>
                  <a:gd name="T5" fmla="*/ 0 h 151"/>
                  <a:gd name="T6" fmla="*/ 0 w 2202"/>
                  <a:gd name="T7" fmla="*/ 2 h 151"/>
                  <a:gd name="T8" fmla="*/ 35 w 2202"/>
                  <a:gd name="T9" fmla="*/ 2 h 151"/>
                  <a:gd name="T10" fmla="*/ 35 w 2202"/>
                  <a:gd name="T11" fmla="*/ 2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2" h="151">
                    <a:moveTo>
                      <a:pt x="2202" y="151"/>
                    </a:moveTo>
                    <a:lnTo>
                      <a:pt x="2202" y="0"/>
                    </a:lnTo>
                    <a:lnTo>
                      <a:pt x="0" y="0"/>
                    </a:lnTo>
                    <a:lnTo>
                      <a:pt x="0" y="151"/>
                    </a:lnTo>
                    <a:lnTo>
                      <a:pt x="2202" y="151"/>
                    </a:lnTo>
                    <a:close/>
                  </a:path>
                </a:pathLst>
              </a:custGeom>
              <a:solidFill>
                <a:srgbClr val="FF9900"/>
              </a:solidFill>
              <a:ln w="9525">
                <a:solidFill>
                  <a:srgbClr val="FF9900"/>
                </a:solidFill>
                <a:round/>
                <a:headEnd/>
                <a:tailEnd/>
              </a:ln>
            </p:spPr>
            <p:txBody>
              <a:bodyPr/>
              <a:lstStyle/>
              <a:p>
                <a:endParaRPr lang="el-GR"/>
              </a:p>
            </p:txBody>
          </p:sp>
        </p:grpSp>
        <p:graphicFrame>
          <p:nvGraphicFramePr>
            <p:cNvPr id="51215" name="Object 118"/>
            <p:cNvGraphicFramePr>
              <a:graphicFrameLocks noChangeAspect="1"/>
            </p:cNvGraphicFramePr>
            <p:nvPr/>
          </p:nvGraphicFramePr>
          <p:xfrm>
            <a:off x="2160" y="2640"/>
            <a:ext cx="461" cy="477"/>
          </p:xfrm>
          <a:graphic>
            <a:graphicData uri="http://schemas.openxmlformats.org/presentationml/2006/ole">
              <mc:AlternateContent xmlns:mc="http://schemas.openxmlformats.org/markup-compatibility/2006">
                <mc:Choice xmlns:v="urn:schemas-microsoft-com:vml" Requires="v">
                  <p:oleObj spid="_x0000_s43042" name="Image" r:id="rId4" imgW="1606296" imgH="1670304" progId="Word.Picture.8">
                    <p:embed/>
                  </p:oleObj>
                </mc:Choice>
                <mc:Fallback>
                  <p:oleObj name="Image" r:id="rId4" imgW="1606296" imgH="1670304" progId="Word.Picture.8">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 y="2640"/>
                          <a:ext cx="461" cy="477"/>
                        </a:xfrm>
                        <a:prstGeom prst="rect">
                          <a:avLst/>
                        </a:prstGeom>
                        <a:solidFill>
                          <a:srgbClr val="FF9900"/>
                        </a:solidFill>
                        <a:ln w="9525">
                          <a:solidFill>
                            <a:srgbClr val="FF9900"/>
                          </a:solidFill>
                          <a:miter lim="800000"/>
                          <a:headEnd/>
                          <a:tailEnd/>
                        </a:ln>
                      </p:spPr>
                    </p:pic>
                  </p:oleObj>
                </mc:Fallback>
              </mc:AlternateContent>
            </a:graphicData>
          </a:graphic>
        </p:graphicFrame>
        <p:sp>
          <p:nvSpPr>
            <p:cNvPr id="51216" name="Freeform 119"/>
            <p:cNvSpPr>
              <a:spLocks/>
            </p:cNvSpPr>
            <p:nvPr/>
          </p:nvSpPr>
          <p:spPr bwMode="auto">
            <a:xfrm>
              <a:off x="720" y="2256"/>
              <a:ext cx="2832" cy="1872"/>
            </a:xfrm>
            <a:custGeom>
              <a:avLst/>
              <a:gdLst>
                <a:gd name="T0" fmla="*/ 2832 w 2832"/>
                <a:gd name="T1" fmla="*/ 144 h 1872"/>
                <a:gd name="T2" fmla="*/ 2832 w 2832"/>
                <a:gd name="T3" fmla="*/ 1872 h 1872"/>
                <a:gd name="T4" fmla="*/ 0 w 2832"/>
                <a:gd name="T5" fmla="*/ 1872 h 1872"/>
                <a:gd name="T6" fmla="*/ 0 w 2832"/>
                <a:gd name="T7" fmla="*/ 336 h 1872"/>
                <a:gd name="T8" fmla="*/ 912 w 2832"/>
                <a:gd name="T9" fmla="*/ 48 h 1872"/>
                <a:gd name="T10" fmla="*/ 912 w 2832"/>
                <a:gd name="T11" fmla="*/ 336 h 1872"/>
                <a:gd name="T12" fmla="*/ 1824 w 2832"/>
                <a:gd name="T13" fmla="*/ 48 h 1872"/>
                <a:gd name="T14" fmla="*/ 1824 w 2832"/>
                <a:gd name="T15" fmla="*/ 288 h 1872"/>
                <a:gd name="T16" fmla="*/ 2832 w 2832"/>
                <a:gd name="T17" fmla="*/ 0 h 1872"/>
                <a:gd name="T18" fmla="*/ 2832 w 2832"/>
                <a:gd name="T19" fmla="*/ 144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32" h="1872">
                  <a:moveTo>
                    <a:pt x="2832" y="144"/>
                  </a:moveTo>
                  <a:lnTo>
                    <a:pt x="2832" y="1872"/>
                  </a:lnTo>
                  <a:lnTo>
                    <a:pt x="0" y="1872"/>
                  </a:lnTo>
                  <a:lnTo>
                    <a:pt x="0" y="336"/>
                  </a:lnTo>
                  <a:lnTo>
                    <a:pt x="912" y="48"/>
                  </a:lnTo>
                  <a:lnTo>
                    <a:pt x="912" y="336"/>
                  </a:lnTo>
                  <a:lnTo>
                    <a:pt x="1824" y="48"/>
                  </a:lnTo>
                  <a:lnTo>
                    <a:pt x="1824" y="288"/>
                  </a:lnTo>
                  <a:lnTo>
                    <a:pt x="2832" y="0"/>
                  </a:lnTo>
                  <a:lnTo>
                    <a:pt x="2832" y="144"/>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1217" name="AutoShape 120"/>
            <p:cNvSpPr>
              <a:spLocks noChangeArrowheads="1"/>
            </p:cNvSpPr>
            <p:nvPr/>
          </p:nvSpPr>
          <p:spPr bwMode="auto">
            <a:xfrm>
              <a:off x="3648" y="2352"/>
              <a:ext cx="1920" cy="1344"/>
            </a:xfrm>
            <a:prstGeom prst="cube">
              <a:avLst>
                <a:gd name="adj" fmla="val 596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grpSp>
          <p:nvGrpSpPr>
            <p:cNvPr id="51218" name="Group 121"/>
            <p:cNvGrpSpPr>
              <a:grpSpLocks/>
            </p:cNvGrpSpPr>
            <p:nvPr/>
          </p:nvGrpSpPr>
          <p:grpSpPr bwMode="auto">
            <a:xfrm>
              <a:off x="1968" y="3360"/>
              <a:ext cx="590" cy="664"/>
              <a:chOff x="2045" y="3412"/>
              <a:chExt cx="590" cy="664"/>
            </a:xfrm>
          </p:grpSpPr>
          <p:sp>
            <p:nvSpPr>
              <p:cNvPr id="51288" name="Freeform 122"/>
              <p:cNvSpPr>
                <a:spLocks/>
              </p:cNvSpPr>
              <p:nvPr/>
            </p:nvSpPr>
            <p:spPr bwMode="auto">
              <a:xfrm>
                <a:off x="2061" y="3602"/>
                <a:ext cx="506" cy="180"/>
              </a:xfrm>
              <a:custGeom>
                <a:avLst/>
                <a:gdLst>
                  <a:gd name="T0" fmla="*/ 36 w 5056"/>
                  <a:gd name="T1" fmla="*/ 0 h 2698"/>
                  <a:gd name="T2" fmla="*/ 37 w 5056"/>
                  <a:gd name="T3" fmla="*/ 0 h 2698"/>
                  <a:gd name="T4" fmla="*/ 37 w 5056"/>
                  <a:gd name="T5" fmla="*/ 0 h 2698"/>
                  <a:gd name="T6" fmla="*/ 50 w 5056"/>
                  <a:gd name="T7" fmla="*/ 3 h 2698"/>
                  <a:gd name="T8" fmla="*/ 51 w 5056"/>
                  <a:gd name="T9" fmla="*/ 3 h 2698"/>
                  <a:gd name="T10" fmla="*/ 51 w 5056"/>
                  <a:gd name="T11" fmla="*/ 3 h 2698"/>
                  <a:gd name="T12" fmla="*/ 17 w 5056"/>
                  <a:gd name="T13" fmla="*/ 12 h 2698"/>
                  <a:gd name="T14" fmla="*/ 17 w 5056"/>
                  <a:gd name="T15" fmla="*/ 12 h 2698"/>
                  <a:gd name="T16" fmla="*/ 17 w 5056"/>
                  <a:gd name="T17" fmla="*/ 12 h 2698"/>
                  <a:gd name="T18" fmla="*/ 17 w 5056"/>
                  <a:gd name="T19" fmla="*/ 12 h 2698"/>
                  <a:gd name="T20" fmla="*/ 16 w 5056"/>
                  <a:gd name="T21" fmla="*/ 12 h 2698"/>
                  <a:gd name="T22" fmla="*/ 0 w 5056"/>
                  <a:gd name="T23" fmla="*/ 7 h 2698"/>
                  <a:gd name="T24" fmla="*/ 0 w 5056"/>
                  <a:gd name="T25" fmla="*/ 7 h 2698"/>
                  <a:gd name="T26" fmla="*/ 0 w 5056"/>
                  <a:gd name="T27" fmla="*/ 7 h 2698"/>
                  <a:gd name="T28" fmla="*/ 36 w 5056"/>
                  <a:gd name="T29" fmla="*/ 0 h 2698"/>
                  <a:gd name="T30" fmla="*/ 36 w 5056"/>
                  <a:gd name="T31" fmla="*/ 0 h 26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56" h="2698">
                    <a:moveTo>
                      <a:pt x="3557" y="13"/>
                    </a:moveTo>
                    <a:lnTo>
                      <a:pt x="3650" y="0"/>
                    </a:lnTo>
                    <a:lnTo>
                      <a:pt x="3729" y="13"/>
                    </a:lnTo>
                    <a:lnTo>
                      <a:pt x="5029" y="595"/>
                    </a:lnTo>
                    <a:lnTo>
                      <a:pt x="5056" y="620"/>
                    </a:lnTo>
                    <a:lnTo>
                      <a:pt x="5042" y="661"/>
                    </a:lnTo>
                    <a:lnTo>
                      <a:pt x="1724" y="2683"/>
                    </a:lnTo>
                    <a:lnTo>
                      <a:pt x="1698" y="2698"/>
                    </a:lnTo>
                    <a:lnTo>
                      <a:pt x="1685" y="2698"/>
                    </a:lnTo>
                    <a:lnTo>
                      <a:pt x="1659" y="2698"/>
                    </a:lnTo>
                    <a:lnTo>
                      <a:pt x="1619" y="2683"/>
                    </a:lnTo>
                    <a:lnTo>
                      <a:pt x="27" y="1626"/>
                    </a:lnTo>
                    <a:lnTo>
                      <a:pt x="0" y="1587"/>
                    </a:lnTo>
                    <a:lnTo>
                      <a:pt x="27" y="1560"/>
                    </a:lnTo>
                    <a:lnTo>
                      <a:pt x="3557" y="13"/>
                    </a:lnTo>
                    <a:close/>
                  </a:path>
                </a:pathLst>
              </a:custGeom>
              <a:solidFill>
                <a:schemeClr val="tx1"/>
              </a:solidFill>
              <a:ln w="0">
                <a:solidFill>
                  <a:srgbClr val="000000"/>
                </a:solidFill>
                <a:prstDash val="solid"/>
                <a:round/>
                <a:headEnd/>
                <a:tailEnd/>
              </a:ln>
            </p:spPr>
            <p:txBody>
              <a:bodyPr/>
              <a:lstStyle/>
              <a:p>
                <a:endParaRPr lang="el-GR"/>
              </a:p>
            </p:txBody>
          </p:sp>
          <p:sp>
            <p:nvSpPr>
              <p:cNvPr id="51289" name="Freeform 123"/>
              <p:cNvSpPr>
                <a:spLocks/>
              </p:cNvSpPr>
              <p:nvPr/>
            </p:nvSpPr>
            <p:spPr bwMode="auto">
              <a:xfrm>
                <a:off x="2202" y="3412"/>
                <a:ext cx="222" cy="308"/>
              </a:xfrm>
              <a:custGeom>
                <a:avLst/>
                <a:gdLst>
                  <a:gd name="T0" fmla="*/ 6 w 2216"/>
                  <a:gd name="T1" fmla="*/ 14 h 4629"/>
                  <a:gd name="T2" fmla="*/ 5 w 2216"/>
                  <a:gd name="T3" fmla="*/ 12 h 4629"/>
                  <a:gd name="T4" fmla="*/ 2 w 2216"/>
                  <a:gd name="T5" fmla="*/ 11 h 4629"/>
                  <a:gd name="T6" fmla="*/ 1 w 2216"/>
                  <a:gd name="T7" fmla="*/ 10 h 4629"/>
                  <a:gd name="T8" fmla="*/ 0 w 2216"/>
                  <a:gd name="T9" fmla="*/ 8 h 4629"/>
                  <a:gd name="T10" fmla="*/ 0 w 2216"/>
                  <a:gd name="T11" fmla="*/ 7 h 4629"/>
                  <a:gd name="T12" fmla="*/ 0 w 2216"/>
                  <a:gd name="T13" fmla="*/ 5 h 4629"/>
                  <a:gd name="T14" fmla="*/ 2 w 2216"/>
                  <a:gd name="T15" fmla="*/ 3 h 4629"/>
                  <a:gd name="T16" fmla="*/ 3 w 2216"/>
                  <a:gd name="T17" fmla="*/ 2 h 4629"/>
                  <a:gd name="T18" fmla="*/ 5 w 2216"/>
                  <a:gd name="T19" fmla="*/ 1 h 4629"/>
                  <a:gd name="T20" fmla="*/ 6 w 2216"/>
                  <a:gd name="T21" fmla="*/ 0 h 4629"/>
                  <a:gd name="T22" fmla="*/ 8 w 2216"/>
                  <a:gd name="T23" fmla="*/ 0 h 4629"/>
                  <a:gd name="T24" fmla="*/ 10 w 2216"/>
                  <a:gd name="T25" fmla="*/ 0 h 4629"/>
                  <a:gd name="T26" fmla="*/ 12 w 2216"/>
                  <a:gd name="T27" fmla="*/ 0 h 4629"/>
                  <a:gd name="T28" fmla="*/ 14 w 2216"/>
                  <a:gd name="T29" fmla="*/ 0 h 4629"/>
                  <a:gd name="T30" fmla="*/ 16 w 2216"/>
                  <a:gd name="T31" fmla="*/ 0 h 4629"/>
                  <a:gd name="T32" fmla="*/ 17 w 2216"/>
                  <a:gd name="T33" fmla="*/ 0 h 4629"/>
                  <a:gd name="T34" fmla="*/ 18 w 2216"/>
                  <a:gd name="T35" fmla="*/ 1 h 4629"/>
                  <a:gd name="T36" fmla="*/ 19 w 2216"/>
                  <a:gd name="T37" fmla="*/ 1 h 4629"/>
                  <a:gd name="T38" fmla="*/ 20 w 2216"/>
                  <a:gd name="T39" fmla="*/ 2 h 4629"/>
                  <a:gd name="T40" fmla="*/ 21 w 2216"/>
                  <a:gd name="T41" fmla="*/ 3 h 4629"/>
                  <a:gd name="T42" fmla="*/ 22 w 2216"/>
                  <a:gd name="T43" fmla="*/ 4 h 4629"/>
                  <a:gd name="T44" fmla="*/ 22 w 2216"/>
                  <a:gd name="T45" fmla="*/ 5 h 4629"/>
                  <a:gd name="T46" fmla="*/ 22 w 2216"/>
                  <a:gd name="T47" fmla="*/ 6 h 4629"/>
                  <a:gd name="T48" fmla="*/ 22 w 2216"/>
                  <a:gd name="T49" fmla="*/ 8 h 4629"/>
                  <a:gd name="T50" fmla="*/ 22 w 2216"/>
                  <a:gd name="T51" fmla="*/ 9 h 4629"/>
                  <a:gd name="T52" fmla="*/ 21 w 2216"/>
                  <a:gd name="T53" fmla="*/ 10 h 4629"/>
                  <a:gd name="T54" fmla="*/ 21 w 2216"/>
                  <a:gd name="T55" fmla="*/ 11 h 4629"/>
                  <a:gd name="T56" fmla="*/ 20 w 2216"/>
                  <a:gd name="T57" fmla="*/ 11 h 4629"/>
                  <a:gd name="T58" fmla="*/ 18 w 2216"/>
                  <a:gd name="T59" fmla="*/ 13 h 4629"/>
                  <a:gd name="T60" fmla="*/ 17 w 2216"/>
                  <a:gd name="T61" fmla="*/ 14 h 4629"/>
                  <a:gd name="T62" fmla="*/ 17 w 2216"/>
                  <a:gd name="T63" fmla="*/ 15 h 4629"/>
                  <a:gd name="T64" fmla="*/ 18 w 2216"/>
                  <a:gd name="T65" fmla="*/ 16 h 4629"/>
                  <a:gd name="T66" fmla="*/ 19 w 2216"/>
                  <a:gd name="T67" fmla="*/ 16 h 4629"/>
                  <a:gd name="T68" fmla="*/ 19 w 2216"/>
                  <a:gd name="T69" fmla="*/ 19 h 4629"/>
                  <a:gd name="T70" fmla="*/ 18 w 2216"/>
                  <a:gd name="T71" fmla="*/ 19 h 4629"/>
                  <a:gd name="T72" fmla="*/ 16 w 2216"/>
                  <a:gd name="T73" fmla="*/ 20 h 4629"/>
                  <a:gd name="T74" fmla="*/ 14 w 2216"/>
                  <a:gd name="T75" fmla="*/ 20 h 4629"/>
                  <a:gd name="T76" fmla="*/ 11 w 2216"/>
                  <a:gd name="T77" fmla="*/ 20 h 4629"/>
                  <a:gd name="T78" fmla="*/ 9 w 2216"/>
                  <a:gd name="T79" fmla="*/ 20 h 4629"/>
                  <a:gd name="T80" fmla="*/ 7 w 2216"/>
                  <a:gd name="T81" fmla="*/ 20 h 4629"/>
                  <a:gd name="T82" fmla="*/ 6 w 2216"/>
                  <a:gd name="T83" fmla="*/ 19 h 4629"/>
                  <a:gd name="T84" fmla="*/ 5 w 2216"/>
                  <a:gd name="T85" fmla="*/ 19 h 4629"/>
                  <a:gd name="T86" fmla="*/ 5 w 2216"/>
                  <a:gd name="T87" fmla="*/ 16 h 4629"/>
                  <a:gd name="T88" fmla="*/ 6 w 2216"/>
                  <a:gd name="T89" fmla="*/ 16 h 4629"/>
                  <a:gd name="T90" fmla="*/ 6 w 2216"/>
                  <a:gd name="T91" fmla="*/ 15 h 46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16" h="4629">
                    <a:moveTo>
                      <a:pt x="610" y="3333"/>
                    </a:moveTo>
                    <a:lnTo>
                      <a:pt x="598" y="3201"/>
                    </a:lnTo>
                    <a:lnTo>
                      <a:pt x="532" y="2962"/>
                    </a:lnTo>
                    <a:lnTo>
                      <a:pt x="465" y="2803"/>
                    </a:lnTo>
                    <a:lnTo>
                      <a:pt x="359" y="2644"/>
                    </a:lnTo>
                    <a:lnTo>
                      <a:pt x="213" y="2459"/>
                    </a:lnTo>
                    <a:lnTo>
                      <a:pt x="146" y="2341"/>
                    </a:lnTo>
                    <a:lnTo>
                      <a:pt x="81" y="2182"/>
                    </a:lnTo>
                    <a:lnTo>
                      <a:pt x="40" y="1997"/>
                    </a:lnTo>
                    <a:lnTo>
                      <a:pt x="15" y="1824"/>
                    </a:lnTo>
                    <a:lnTo>
                      <a:pt x="0" y="1639"/>
                    </a:lnTo>
                    <a:lnTo>
                      <a:pt x="0" y="1468"/>
                    </a:lnTo>
                    <a:lnTo>
                      <a:pt x="15" y="1242"/>
                    </a:lnTo>
                    <a:lnTo>
                      <a:pt x="40" y="1071"/>
                    </a:lnTo>
                    <a:lnTo>
                      <a:pt x="93" y="912"/>
                    </a:lnTo>
                    <a:lnTo>
                      <a:pt x="146" y="753"/>
                    </a:lnTo>
                    <a:lnTo>
                      <a:pt x="213" y="568"/>
                    </a:lnTo>
                    <a:lnTo>
                      <a:pt x="279" y="422"/>
                    </a:lnTo>
                    <a:lnTo>
                      <a:pt x="385" y="290"/>
                    </a:lnTo>
                    <a:lnTo>
                      <a:pt x="478" y="211"/>
                    </a:lnTo>
                    <a:lnTo>
                      <a:pt x="532" y="144"/>
                    </a:lnTo>
                    <a:lnTo>
                      <a:pt x="610" y="92"/>
                    </a:lnTo>
                    <a:lnTo>
                      <a:pt x="664" y="78"/>
                    </a:lnTo>
                    <a:lnTo>
                      <a:pt x="770" y="52"/>
                    </a:lnTo>
                    <a:lnTo>
                      <a:pt x="877" y="26"/>
                    </a:lnTo>
                    <a:lnTo>
                      <a:pt x="983" y="13"/>
                    </a:lnTo>
                    <a:lnTo>
                      <a:pt x="1088" y="0"/>
                    </a:lnTo>
                    <a:lnTo>
                      <a:pt x="1181" y="0"/>
                    </a:lnTo>
                    <a:lnTo>
                      <a:pt x="1289" y="0"/>
                    </a:lnTo>
                    <a:lnTo>
                      <a:pt x="1381" y="13"/>
                    </a:lnTo>
                    <a:lnTo>
                      <a:pt x="1487" y="26"/>
                    </a:lnTo>
                    <a:lnTo>
                      <a:pt x="1566" y="52"/>
                    </a:lnTo>
                    <a:lnTo>
                      <a:pt x="1633" y="66"/>
                    </a:lnTo>
                    <a:lnTo>
                      <a:pt x="1712" y="92"/>
                    </a:lnTo>
                    <a:lnTo>
                      <a:pt x="1766" y="131"/>
                    </a:lnTo>
                    <a:lnTo>
                      <a:pt x="1818" y="171"/>
                    </a:lnTo>
                    <a:lnTo>
                      <a:pt x="1859" y="211"/>
                    </a:lnTo>
                    <a:lnTo>
                      <a:pt x="1911" y="277"/>
                    </a:lnTo>
                    <a:lnTo>
                      <a:pt x="1951" y="344"/>
                    </a:lnTo>
                    <a:lnTo>
                      <a:pt x="1991" y="409"/>
                    </a:lnTo>
                    <a:lnTo>
                      <a:pt x="2043" y="515"/>
                    </a:lnTo>
                    <a:lnTo>
                      <a:pt x="2085" y="620"/>
                    </a:lnTo>
                    <a:lnTo>
                      <a:pt x="2124" y="713"/>
                    </a:lnTo>
                    <a:lnTo>
                      <a:pt x="2151" y="820"/>
                    </a:lnTo>
                    <a:lnTo>
                      <a:pt x="2177" y="965"/>
                    </a:lnTo>
                    <a:lnTo>
                      <a:pt x="2203" y="1124"/>
                    </a:lnTo>
                    <a:lnTo>
                      <a:pt x="2216" y="1282"/>
                    </a:lnTo>
                    <a:lnTo>
                      <a:pt x="2216" y="1401"/>
                    </a:lnTo>
                    <a:lnTo>
                      <a:pt x="2216" y="1587"/>
                    </a:lnTo>
                    <a:lnTo>
                      <a:pt x="2216" y="1785"/>
                    </a:lnTo>
                    <a:lnTo>
                      <a:pt x="2216" y="1917"/>
                    </a:lnTo>
                    <a:lnTo>
                      <a:pt x="2190" y="2036"/>
                    </a:lnTo>
                    <a:lnTo>
                      <a:pt x="2163" y="2155"/>
                    </a:lnTo>
                    <a:lnTo>
                      <a:pt x="2137" y="2261"/>
                    </a:lnTo>
                    <a:lnTo>
                      <a:pt x="2098" y="2353"/>
                    </a:lnTo>
                    <a:lnTo>
                      <a:pt x="2057" y="2420"/>
                    </a:lnTo>
                    <a:lnTo>
                      <a:pt x="2018" y="2473"/>
                    </a:lnTo>
                    <a:lnTo>
                      <a:pt x="1965" y="2540"/>
                    </a:lnTo>
                    <a:lnTo>
                      <a:pt x="1845" y="2737"/>
                    </a:lnTo>
                    <a:lnTo>
                      <a:pt x="1779" y="2842"/>
                    </a:lnTo>
                    <a:lnTo>
                      <a:pt x="1725" y="2988"/>
                    </a:lnTo>
                    <a:lnTo>
                      <a:pt x="1699" y="3108"/>
                    </a:lnTo>
                    <a:lnTo>
                      <a:pt x="1699" y="3226"/>
                    </a:lnTo>
                    <a:lnTo>
                      <a:pt x="1699" y="3333"/>
                    </a:lnTo>
                    <a:lnTo>
                      <a:pt x="1725" y="3425"/>
                    </a:lnTo>
                    <a:lnTo>
                      <a:pt x="1779" y="3544"/>
                    </a:lnTo>
                    <a:lnTo>
                      <a:pt x="1845" y="3610"/>
                    </a:lnTo>
                    <a:lnTo>
                      <a:pt x="1884" y="3677"/>
                    </a:lnTo>
                    <a:lnTo>
                      <a:pt x="1884" y="4192"/>
                    </a:lnTo>
                    <a:lnTo>
                      <a:pt x="1859" y="4271"/>
                    </a:lnTo>
                    <a:lnTo>
                      <a:pt x="1806" y="4351"/>
                    </a:lnTo>
                    <a:lnTo>
                      <a:pt x="1751" y="4404"/>
                    </a:lnTo>
                    <a:lnTo>
                      <a:pt x="1673" y="4471"/>
                    </a:lnTo>
                    <a:lnTo>
                      <a:pt x="1566" y="4536"/>
                    </a:lnTo>
                    <a:lnTo>
                      <a:pt x="1473" y="4588"/>
                    </a:lnTo>
                    <a:lnTo>
                      <a:pt x="1381" y="4616"/>
                    </a:lnTo>
                    <a:lnTo>
                      <a:pt x="1274" y="4629"/>
                    </a:lnTo>
                    <a:lnTo>
                      <a:pt x="1129" y="4629"/>
                    </a:lnTo>
                    <a:lnTo>
                      <a:pt x="1009" y="4616"/>
                    </a:lnTo>
                    <a:lnTo>
                      <a:pt x="903" y="4603"/>
                    </a:lnTo>
                    <a:lnTo>
                      <a:pt x="783" y="4549"/>
                    </a:lnTo>
                    <a:lnTo>
                      <a:pt x="704" y="4496"/>
                    </a:lnTo>
                    <a:lnTo>
                      <a:pt x="624" y="4429"/>
                    </a:lnTo>
                    <a:lnTo>
                      <a:pt x="558" y="4351"/>
                    </a:lnTo>
                    <a:lnTo>
                      <a:pt x="505" y="4271"/>
                    </a:lnTo>
                    <a:lnTo>
                      <a:pt x="478" y="4219"/>
                    </a:lnTo>
                    <a:lnTo>
                      <a:pt x="478" y="3755"/>
                    </a:lnTo>
                    <a:lnTo>
                      <a:pt x="532" y="3677"/>
                    </a:lnTo>
                    <a:lnTo>
                      <a:pt x="571" y="3623"/>
                    </a:lnTo>
                    <a:lnTo>
                      <a:pt x="610" y="3531"/>
                    </a:lnTo>
                    <a:lnTo>
                      <a:pt x="624" y="3438"/>
                    </a:lnTo>
                    <a:lnTo>
                      <a:pt x="610" y="3333"/>
                    </a:lnTo>
                    <a:close/>
                  </a:path>
                </a:pathLst>
              </a:custGeom>
              <a:solidFill>
                <a:schemeClr val="tx1"/>
              </a:solidFill>
              <a:ln w="0">
                <a:solidFill>
                  <a:srgbClr val="000000"/>
                </a:solidFill>
                <a:prstDash val="solid"/>
                <a:round/>
                <a:headEnd/>
                <a:tailEnd/>
              </a:ln>
            </p:spPr>
            <p:txBody>
              <a:bodyPr/>
              <a:lstStyle/>
              <a:p>
                <a:endParaRPr lang="el-GR"/>
              </a:p>
            </p:txBody>
          </p:sp>
          <p:sp>
            <p:nvSpPr>
              <p:cNvPr id="51290" name="Freeform 124"/>
              <p:cNvSpPr>
                <a:spLocks/>
              </p:cNvSpPr>
              <p:nvPr/>
            </p:nvSpPr>
            <p:spPr bwMode="auto">
              <a:xfrm>
                <a:off x="2225" y="3643"/>
                <a:ext cx="346" cy="261"/>
              </a:xfrm>
              <a:custGeom>
                <a:avLst/>
                <a:gdLst>
                  <a:gd name="T0" fmla="*/ 0 w 3464"/>
                  <a:gd name="T1" fmla="*/ 9 h 3903"/>
                  <a:gd name="T2" fmla="*/ 1 w 3464"/>
                  <a:gd name="T3" fmla="*/ 9 h 3903"/>
                  <a:gd name="T4" fmla="*/ 1 w 3464"/>
                  <a:gd name="T5" fmla="*/ 9 h 3903"/>
                  <a:gd name="T6" fmla="*/ 34 w 3464"/>
                  <a:gd name="T7" fmla="*/ 0 h 3903"/>
                  <a:gd name="T8" fmla="*/ 34 w 3464"/>
                  <a:gd name="T9" fmla="*/ 0 h 3903"/>
                  <a:gd name="T10" fmla="*/ 35 w 3464"/>
                  <a:gd name="T11" fmla="*/ 5 h 3903"/>
                  <a:gd name="T12" fmla="*/ 34 w 3464"/>
                  <a:gd name="T13" fmla="*/ 5 h 3903"/>
                  <a:gd name="T14" fmla="*/ 0 w 3464"/>
                  <a:gd name="T15" fmla="*/ 17 h 3903"/>
                  <a:gd name="T16" fmla="*/ 0 w 3464"/>
                  <a:gd name="T17" fmla="*/ 17 h 3903"/>
                  <a:gd name="T18" fmla="*/ 0 w 3464"/>
                  <a:gd name="T19" fmla="*/ 17 h 3903"/>
                  <a:gd name="T20" fmla="*/ 0 w 3464"/>
                  <a:gd name="T21" fmla="*/ 9 h 3903"/>
                  <a:gd name="T22" fmla="*/ 0 w 3464"/>
                  <a:gd name="T23" fmla="*/ 9 h 39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4" h="3903">
                    <a:moveTo>
                      <a:pt x="53" y="2078"/>
                    </a:moveTo>
                    <a:lnTo>
                      <a:pt x="80" y="2078"/>
                    </a:lnTo>
                    <a:lnTo>
                      <a:pt x="92" y="2063"/>
                    </a:lnTo>
                    <a:lnTo>
                      <a:pt x="3410" y="41"/>
                    </a:lnTo>
                    <a:lnTo>
                      <a:pt x="3424" y="0"/>
                    </a:lnTo>
                    <a:lnTo>
                      <a:pt x="3464" y="1165"/>
                    </a:lnTo>
                    <a:lnTo>
                      <a:pt x="3451" y="1204"/>
                    </a:lnTo>
                    <a:lnTo>
                      <a:pt x="53" y="3876"/>
                    </a:lnTo>
                    <a:lnTo>
                      <a:pt x="27" y="3890"/>
                    </a:lnTo>
                    <a:lnTo>
                      <a:pt x="0" y="3903"/>
                    </a:lnTo>
                    <a:lnTo>
                      <a:pt x="53" y="2078"/>
                    </a:lnTo>
                    <a:close/>
                  </a:path>
                </a:pathLst>
              </a:custGeom>
              <a:solidFill>
                <a:schemeClr val="tx1"/>
              </a:solidFill>
              <a:ln w="0">
                <a:solidFill>
                  <a:srgbClr val="000000"/>
                </a:solidFill>
                <a:prstDash val="solid"/>
                <a:round/>
                <a:headEnd/>
                <a:tailEnd/>
              </a:ln>
            </p:spPr>
            <p:txBody>
              <a:bodyPr/>
              <a:lstStyle/>
              <a:p>
                <a:endParaRPr lang="el-GR"/>
              </a:p>
            </p:txBody>
          </p:sp>
          <p:sp>
            <p:nvSpPr>
              <p:cNvPr id="51291" name="Freeform 125"/>
              <p:cNvSpPr>
                <a:spLocks/>
              </p:cNvSpPr>
              <p:nvPr/>
            </p:nvSpPr>
            <p:spPr bwMode="auto">
              <a:xfrm>
                <a:off x="2052" y="3708"/>
                <a:ext cx="177" cy="196"/>
              </a:xfrm>
              <a:custGeom>
                <a:avLst/>
                <a:gdLst>
                  <a:gd name="T0" fmla="*/ 1 w 1765"/>
                  <a:gd name="T1" fmla="*/ 0 h 2936"/>
                  <a:gd name="T2" fmla="*/ 1 w 1765"/>
                  <a:gd name="T3" fmla="*/ 0 h 2936"/>
                  <a:gd name="T4" fmla="*/ 17 w 1765"/>
                  <a:gd name="T5" fmla="*/ 5 h 2936"/>
                  <a:gd name="T6" fmla="*/ 17 w 1765"/>
                  <a:gd name="T7" fmla="*/ 5 h 2936"/>
                  <a:gd name="T8" fmla="*/ 18 w 1765"/>
                  <a:gd name="T9" fmla="*/ 5 h 2936"/>
                  <a:gd name="T10" fmla="*/ 17 w 1765"/>
                  <a:gd name="T11" fmla="*/ 13 h 2936"/>
                  <a:gd name="T12" fmla="*/ 17 w 1765"/>
                  <a:gd name="T13" fmla="*/ 13 h 2936"/>
                  <a:gd name="T14" fmla="*/ 17 w 1765"/>
                  <a:gd name="T15" fmla="*/ 13 h 2936"/>
                  <a:gd name="T16" fmla="*/ 0 w 1765"/>
                  <a:gd name="T17" fmla="*/ 6 h 2936"/>
                  <a:gd name="T18" fmla="*/ 0 w 1765"/>
                  <a:gd name="T19" fmla="*/ 6 h 2936"/>
                  <a:gd name="T20" fmla="*/ 1 w 1765"/>
                  <a:gd name="T21" fmla="*/ 0 h 2936"/>
                  <a:gd name="T22" fmla="*/ 1 w 1765"/>
                  <a:gd name="T23" fmla="*/ 0 h 29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5" h="2936">
                    <a:moveTo>
                      <a:pt x="106" y="0"/>
                    </a:moveTo>
                    <a:lnTo>
                      <a:pt x="120" y="39"/>
                    </a:lnTo>
                    <a:lnTo>
                      <a:pt x="1712" y="1096"/>
                    </a:lnTo>
                    <a:lnTo>
                      <a:pt x="1739" y="1111"/>
                    </a:lnTo>
                    <a:lnTo>
                      <a:pt x="1765" y="1111"/>
                    </a:lnTo>
                    <a:lnTo>
                      <a:pt x="1725" y="2936"/>
                    </a:lnTo>
                    <a:lnTo>
                      <a:pt x="1712" y="2923"/>
                    </a:lnTo>
                    <a:lnTo>
                      <a:pt x="1673" y="2923"/>
                    </a:lnTo>
                    <a:lnTo>
                      <a:pt x="0" y="1414"/>
                    </a:lnTo>
                    <a:lnTo>
                      <a:pt x="0" y="1389"/>
                    </a:lnTo>
                    <a:lnTo>
                      <a:pt x="106" y="0"/>
                    </a:lnTo>
                    <a:close/>
                  </a:path>
                </a:pathLst>
              </a:custGeom>
              <a:solidFill>
                <a:schemeClr val="tx1"/>
              </a:solidFill>
              <a:ln w="0">
                <a:solidFill>
                  <a:srgbClr val="000000"/>
                </a:solidFill>
                <a:prstDash val="solid"/>
                <a:round/>
                <a:headEnd/>
                <a:tailEnd/>
              </a:ln>
            </p:spPr>
            <p:txBody>
              <a:bodyPr/>
              <a:lstStyle/>
              <a:p>
                <a:endParaRPr lang="el-GR"/>
              </a:p>
            </p:txBody>
          </p:sp>
          <p:sp>
            <p:nvSpPr>
              <p:cNvPr id="51292" name="Freeform 126"/>
              <p:cNvSpPr>
                <a:spLocks/>
              </p:cNvSpPr>
              <p:nvPr/>
            </p:nvSpPr>
            <p:spPr bwMode="auto">
              <a:xfrm>
                <a:off x="2045" y="3801"/>
                <a:ext cx="177" cy="123"/>
              </a:xfrm>
              <a:custGeom>
                <a:avLst/>
                <a:gdLst>
                  <a:gd name="T0" fmla="*/ 18 w 1764"/>
                  <a:gd name="T1" fmla="*/ 8 h 1839"/>
                  <a:gd name="T2" fmla="*/ 18 w 1764"/>
                  <a:gd name="T3" fmla="*/ 7 h 1839"/>
                  <a:gd name="T4" fmla="*/ 18 w 1764"/>
                  <a:gd name="T5" fmla="*/ 7 h 1839"/>
                  <a:gd name="T6" fmla="*/ 0 w 1764"/>
                  <a:gd name="T7" fmla="*/ 0 h 1839"/>
                  <a:gd name="T8" fmla="*/ 0 w 1764"/>
                  <a:gd name="T9" fmla="*/ 1 h 1839"/>
                  <a:gd name="T10" fmla="*/ 0 w 1764"/>
                  <a:gd name="T11" fmla="*/ 1 h 1839"/>
                  <a:gd name="T12" fmla="*/ 17 w 1764"/>
                  <a:gd name="T13" fmla="*/ 8 h 1839"/>
                  <a:gd name="T14" fmla="*/ 18 w 1764"/>
                  <a:gd name="T15" fmla="*/ 8 h 1839"/>
                  <a:gd name="T16" fmla="*/ 18 w 1764"/>
                  <a:gd name="T17" fmla="*/ 8 h 1839"/>
                  <a:gd name="T18" fmla="*/ 18 w 1764"/>
                  <a:gd name="T19" fmla="*/ 8 h 18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4" h="1839">
                    <a:moveTo>
                      <a:pt x="1752" y="1839"/>
                    </a:moveTo>
                    <a:lnTo>
                      <a:pt x="1764" y="1615"/>
                    </a:lnTo>
                    <a:lnTo>
                      <a:pt x="1752" y="1615"/>
                    </a:lnTo>
                    <a:lnTo>
                      <a:pt x="13" y="0"/>
                    </a:lnTo>
                    <a:lnTo>
                      <a:pt x="0" y="132"/>
                    </a:lnTo>
                    <a:lnTo>
                      <a:pt x="0" y="146"/>
                    </a:lnTo>
                    <a:lnTo>
                      <a:pt x="1724" y="1826"/>
                    </a:lnTo>
                    <a:lnTo>
                      <a:pt x="1752" y="18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293" name="Freeform 127"/>
              <p:cNvSpPr>
                <a:spLocks/>
              </p:cNvSpPr>
              <p:nvPr/>
            </p:nvSpPr>
            <p:spPr bwMode="auto">
              <a:xfrm>
                <a:off x="2045" y="3801"/>
                <a:ext cx="177" cy="123"/>
              </a:xfrm>
              <a:custGeom>
                <a:avLst/>
                <a:gdLst>
                  <a:gd name="T0" fmla="*/ 18 w 1764"/>
                  <a:gd name="T1" fmla="*/ 8 h 1839"/>
                  <a:gd name="T2" fmla="*/ 18 w 1764"/>
                  <a:gd name="T3" fmla="*/ 7 h 1839"/>
                  <a:gd name="T4" fmla="*/ 18 w 1764"/>
                  <a:gd name="T5" fmla="*/ 7 h 1839"/>
                  <a:gd name="T6" fmla="*/ 0 w 1764"/>
                  <a:gd name="T7" fmla="*/ 0 h 1839"/>
                  <a:gd name="T8" fmla="*/ 0 w 1764"/>
                  <a:gd name="T9" fmla="*/ 1 h 1839"/>
                  <a:gd name="T10" fmla="*/ 0 w 1764"/>
                  <a:gd name="T11" fmla="*/ 1 h 1839"/>
                  <a:gd name="T12" fmla="*/ 17 w 1764"/>
                  <a:gd name="T13" fmla="*/ 8 h 1839"/>
                  <a:gd name="T14" fmla="*/ 18 w 1764"/>
                  <a:gd name="T15" fmla="*/ 8 h 1839"/>
                  <a:gd name="T16" fmla="*/ 18 w 1764"/>
                  <a:gd name="T17" fmla="*/ 8 h 1839"/>
                  <a:gd name="T18" fmla="*/ 18 w 1764"/>
                  <a:gd name="T19" fmla="*/ 8 h 18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4" h="1839">
                    <a:moveTo>
                      <a:pt x="1752" y="1839"/>
                    </a:moveTo>
                    <a:lnTo>
                      <a:pt x="1764" y="1615"/>
                    </a:lnTo>
                    <a:lnTo>
                      <a:pt x="1752" y="1615"/>
                    </a:lnTo>
                    <a:lnTo>
                      <a:pt x="13" y="0"/>
                    </a:lnTo>
                    <a:lnTo>
                      <a:pt x="0" y="132"/>
                    </a:lnTo>
                    <a:lnTo>
                      <a:pt x="0" y="146"/>
                    </a:lnTo>
                    <a:lnTo>
                      <a:pt x="1724" y="1826"/>
                    </a:lnTo>
                    <a:lnTo>
                      <a:pt x="1752" y="1839"/>
                    </a:lnTo>
                  </a:path>
                </a:pathLst>
              </a:custGeom>
              <a:solidFill>
                <a:schemeClr val="tx1"/>
              </a:solidFill>
              <a:ln w="0">
                <a:solidFill>
                  <a:srgbClr val="000000"/>
                </a:solidFill>
                <a:prstDash val="solid"/>
                <a:round/>
                <a:headEnd/>
                <a:tailEnd/>
              </a:ln>
            </p:spPr>
            <p:txBody>
              <a:bodyPr/>
              <a:lstStyle/>
              <a:p>
                <a:endParaRPr lang="el-GR"/>
              </a:p>
            </p:txBody>
          </p:sp>
          <p:sp>
            <p:nvSpPr>
              <p:cNvPr id="51294" name="Freeform 128"/>
              <p:cNvSpPr>
                <a:spLocks/>
              </p:cNvSpPr>
              <p:nvPr/>
            </p:nvSpPr>
            <p:spPr bwMode="auto">
              <a:xfrm>
                <a:off x="2222" y="3722"/>
                <a:ext cx="353" cy="202"/>
              </a:xfrm>
              <a:custGeom>
                <a:avLst/>
                <a:gdLst>
                  <a:gd name="T0" fmla="*/ 0 w 3530"/>
                  <a:gd name="T1" fmla="*/ 13 h 3029"/>
                  <a:gd name="T2" fmla="*/ 0 w 3530"/>
                  <a:gd name="T3" fmla="*/ 13 h 3029"/>
                  <a:gd name="T4" fmla="*/ 0 w 3530"/>
                  <a:gd name="T5" fmla="*/ 13 h 3029"/>
                  <a:gd name="T6" fmla="*/ 1 w 3530"/>
                  <a:gd name="T7" fmla="*/ 13 h 3029"/>
                  <a:gd name="T8" fmla="*/ 1 w 3530"/>
                  <a:gd name="T9" fmla="*/ 13 h 3029"/>
                  <a:gd name="T10" fmla="*/ 1 w 3530"/>
                  <a:gd name="T11" fmla="*/ 13 h 3029"/>
                  <a:gd name="T12" fmla="*/ 35 w 3530"/>
                  <a:gd name="T13" fmla="*/ 1 h 3029"/>
                  <a:gd name="T14" fmla="*/ 35 w 3530"/>
                  <a:gd name="T15" fmla="*/ 0 h 3029"/>
                  <a:gd name="T16" fmla="*/ 35 w 3530"/>
                  <a:gd name="T17" fmla="*/ 0 h 3029"/>
                  <a:gd name="T18" fmla="*/ 1 w 3530"/>
                  <a:gd name="T19" fmla="*/ 12 h 3029"/>
                  <a:gd name="T20" fmla="*/ 1 w 3530"/>
                  <a:gd name="T21" fmla="*/ 12 h 3029"/>
                  <a:gd name="T22" fmla="*/ 1 w 3530"/>
                  <a:gd name="T23" fmla="*/ 12 h 3029"/>
                  <a:gd name="T24" fmla="*/ 0 w 3530"/>
                  <a:gd name="T25" fmla="*/ 13 h 3029"/>
                  <a:gd name="T26" fmla="*/ 0 w 3530"/>
                  <a:gd name="T27" fmla="*/ 12 h 3029"/>
                  <a:gd name="T28" fmla="*/ 0 w 3530"/>
                  <a:gd name="T29" fmla="*/ 13 h 3029"/>
                  <a:gd name="T30" fmla="*/ 0 w 3530"/>
                  <a:gd name="T31" fmla="*/ 13 h 30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30" h="3029">
                    <a:moveTo>
                      <a:pt x="0" y="3029"/>
                    </a:moveTo>
                    <a:lnTo>
                      <a:pt x="14" y="3029"/>
                    </a:lnTo>
                    <a:lnTo>
                      <a:pt x="41" y="3029"/>
                    </a:lnTo>
                    <a:lnTo>
                      <a:pt x="54" y="3029"/>
                    </a:lnTo>
                    <a:lnTo>
                      <a:pt x="80" y="3029"/>
                    </a:lnTo>
                    <a:lnTo>
                      <a:pt x="107" y="3003"/>
                    </a:lnTo>
                    <a:lnTo>
                      <a:pt x="3530" y="133"/>
                    </a:lnTo>
                    <a:lnTo>
                      <a:pt x="3530" y="0"/>
                    </a:lnTo>
                    <a:lnTo>
                      <a:pt x="3530" y="14"/>
                    </a:lnTo>
                    <a:lnTo>
                      <a:pt x="107" y="2777"/>
                    </a:lnTo>
                    <a:lnTo>
                      <a:pt x="67" y="2805"/>
                    </a:lnTo>
                    <a:lnTo>
                      <a:pt x="54" y="2805"/>
                    </a:lnTo>
                    <a:lnTo>
                      <a:pt x="27" y="2818"/>
                    </a:lnTo>
                    <a:lnTo>
                      <a:pt x="0" y="2805"/>
                    </a:lnTo>
                    <a:lnTo>
                      <a:pt x="0" y="3029"/>
                    </a:lnTo>
                    <a:close/>
                  </a:path>
                </a:pathLst>
              </a:custGeom>
              <a:solidFill>
                <a:schemeClr val="tx1"/>
              </a:solidFill>
              <a:ln w="0">
                <a:solidFill>
                  <a:srgbClr val="000000"/>
                </a:solidFill>
                <a:prstDash val="solid"/>
                <a:round/>
                <a:headEnd/>
                <a:tailEnd/>
              </a:ln>
            </p:spPr>
            <p:txBody>
              <a:bodyPr/>
              <a:lstStyle/>
              <a:p>
                <a:endParaRPr lang="el-GR"/>
              </a:p>
            </p:txBody>
          </p:sp>
          <p:sp>
            <p:nvSpPr>
              <p:cNvPr id="51295" name="Freeform 129"/>
              <p:cNvSpPr>
                <a:spLocks/>
              </p:cNvSpPr>
              <p:nvPr/>
            </p:nvSpPr>
            <p:spPr bwMode="auto">
              <a:xfrm>
                <a:off x="2461" y="3725"/>
                <a:ext cx="111" cy="59"/>
              </a:xfrm>
              <a:custGeom>
                <a:avLst/>
                <a:gdLst>
                  <a:gd name="T0" fmla="*/ 0 w 1115"/>
                  <a:gd name="T1" fmla="*/ 4 h 887"/>
                  <a:gd name="T2" fmla="*/ 11 w 1115"/>
                  <a:gd name="T3" fmla="*/ 0 h 887"/>
                  <a:gd name="T4" fmla="*/ 7 w 1115"/>
                  <a:gd name="T5" fmla="*/ 1 h 887"/>
                  <a:gd name="T6" fmla="*/ 1 w 1115"/>
                  <a:gd name="T7" fmla="*/ 4 h 887"/>
                  <a:gd name="T8" fmla="*/ 0 w 1115"/>
                  <a:gd name="T9" fmla="*/ 4 h 887"/>
                  <a:gd name="T10" fmla="*/ 0 w 1115"/>
                  <a:gd name="T11" fmla="*/ 4 h 8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5" h="887">
                    <a:moveTo>
                      <a:pt x="0" y="887"/>
                    </a:moveTo>
                    <a:lnTo>
                      <a:pt x="1115" y="0"/>
                    </a:lnTo>
                    <a:lnTo>
                      <a:pt x="729" y="330"/>
                    </a:lnTo>
                    <a:lnTo>
                      <a:pt x="134" y="820"/>
                    </a:lnTo>
                    <a:lnTo>
                      <a:pt x="0" y="887"/>
                    </a:lnTo>
                    <a:close/>
                  </a:path>
                </a:pathLst>
              </a:custGeom>
              <a:solidFill>
                <a:schemeClr val="tx1"/>
              </a:solidFill>
              <a:ln w="0">
                <a:solidFill>
                  <a:srgbClr val="000000"/>
                </a:solidFill>
                <a:prstDash val="solid"/>
                <a:round/>
                <a:headEnd/>
                <a:tailEnd/>
              </a:ln>
            </p:spPr>
            <p:txBody>
              <a:bodyPr/>
              <a:lstStyle/>
              <a:p>
                <a:endParaRPr lang="el-GR"/>
              </a:p>
            </p:txBody>
          </p:sp>
          <p:sp>
            <p:nvSpPr>
              <p:cNvPr id="51296" name="Freeform 130"/>
              <p:cNvSpPr>
                <a:spLocks/>
              </p:cNvSpPr>
              <p:nvPr/>
            </p:nvSpPr>
            <p:spPr bwMode="auto">
              <a:xfrm>
                <a:off x="2207" y="3719"/>
                <a:ext cx="368" cy="191"/>
              </a:xfrm>
              <a:custGeom>
                <a:avLst/>
                <a:gdLst>
                  <a:gd name="T0" fmla="*/ 37 w 3675"/>
                  <a:gd name="T1" fmla="*/ 0 h 2857"/>
                  <a:gd name="T2" fmla="*/ 37 w 3675"/>
                  <a:gd name="T3" fmla="*/ 0 h 2857"/>
                  <a:gd name="T4" fmla="*/ 37 w 3675"/>
                  <a:gd name="T5" fmla="*/ 0 h 2857"/>
                  <a:gd name="T6" fmla="*/ 3 w 3675"/>
                  <a:gd name="T7" fmla="*/ 13 h 2857"/>
                  <a:gd name="T8" fmla="*/ 2 w 3675"/>
                  <a:gd name="T9" fmla="*/ 13 h 2857"/>
                  <a:gd name="T10" fmla="*/ 2 w 3675"/>
                  <a:gd name="T11" fmla="*/ 13 h 2857"/>
                  <a:gd name="T12" fmla="*/ 2 w 3675"/>
                  <a:gd name="T13" fmla="*/ 13 h 2857"/>
                  <a:gd name="T14" fmla="*/ 2 w 3675"/>
                  <a:gd name="T15" fmla="*/ 13 h 2857"/>
                  <a:gd name="T16" fmla="*/ 1 w 3675"/>
                  <a:gd name="T17" fmla="*/ 13 h 2857"/>
                  <a:gd name="T18" fmla="*/ 0 w 3675"/>
                  <a:gd name="T19" fmla="*/ 12 h 2857"/>
                  <a:gd name="T20" fmla="*/ 2 w 3675"/>
                  <a:gd name="T21" fmla="*/ 12 h 2857"/>
                  <a:gd name="T22" fmla="*/ 2 w 3675"/>
                  <a:gd name="T23" fmla="*/ 12 h 2857"/>
                  <a:gd name="T24" fmla="*/ 2 w 3675"/>
                  <a:gd name="T25" fmla="*/ 12 h 2857"/>
                  <a:gd name="T26" fmla="*/ 2 w 3675"/>
                  <a:gd name="T27" fmla="*/ 12 h 2857"/>
                  <a:gd name="T28" fmla="*/ 36 w 3675"/>
                  <a:gd name="T29" fmla="*/ 0 h 2857"/>
                  <a:gd name="T30" fmla="*/ 36 w 3675"/>
                  <a:gd name="T31" fmla="*/ 0 h 2857"/>
                  <a:gd name="T32" fmla="*/ 36 w 3675"/>
                  <a:gd name="T33" fmla="*/ 0 h 2857"/>
                  <a:gd name="T34" fmla="*/ 37 w 3675"/>
                  <a:gd name="T35" fmla="*/ 0 h 2857"/>
                  <a:gd name="T36" fmla="*/ 37 w 3675"/>
                  <a:gd name="T37" fmla="*/ 0 h 28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75" h="2857">
                    <a:moveTo>
                      <a:pt x="3662" y="0"/>
                    </a:moveTo>
                    <a:lnTo>
                      <a:pt x="3675" y="39"/>
                    </a:lnTo>
                    <a:lnTo>
                      <a:pt x="3662" y="53"/>
                    </a:lnTo>
                    <a:lnTo>
                      <a:pt x="252" y="2829"/>
                    </a:lnTo>
                    <a:lnTo>
                      <a:pt x="212" y="2844"/>
                    </a:lnTo>
                    <a:lnTo>
                      <a:pt x="199" y="2857"/>
                    </a:lnTo>
                    <a:lnTo>
                      <a:pt x="172" y="2857"/>
                    </a:lnTo>
                    <a:lnTo>
                      <a:pt x="145" y="2857"/>
                    </a:lnTo>
                    <a:lnTo>
                      <a:pt x="120" y="2844"/>
                    </a:lnTo>
                    <a:lnTo>
                      <a:pt x="0" y="2724"/>
                    </a:lnTo>
                    <a:lnTo>
                      <a:pt x="145" y="2751"/>
                    </a:lnTo>
                    <a:lnTo>
                      <a:pt x="159" y="2764"/>
                    </a:lnTo>
                    <a:lnTo>
                      <a:pt x="186" y="2764"/>
                    </a:lnTo>
                    <a:lnTo>
                      <a:pt x="212" y="2751"/>
                    </a:lnTo>
                    <a:lnTo>
                      <a:pt x="3623" y="65"/>
                    </a:lnTo>
                    <a:lnTo>
                      <a:pt x="3636" y="39"/>
                    </a:lnTo>
                    <a:lnTo>
                      <a:pt x="3636" y="0"/>
                    </a:lnTo>
                    <a:lnTo>
                      <a:pt x="3662" y="0"/>
                    </a:lnTo>
                    <a:close/>
                  </a:path>
                </a:pathLst>
              </a:custGeom>
              <a:solidFill>
                <a:schemeClr val="tx1"/>
              </a:solidFill>
              <a:ln w="0">
                <a:solidFill>
                  <a:srgbClr val="000000"/>
                </a:solidFill>
                <a:prstDash val="solid"/>
                <a:round/>
                <a:headEnd/>
                <a:tailEnd/>
              </a:ln>
            </p:spPr>
            <p:txBody>
              <a:bodyPr/>
              <a:lstStyle/>
              <a:p>
                <a:endParaRPr lang="el-GR"/>
              </a:p>
            </p:txBody>
          </p:sp>
          <p:sp>
            <p:nvSpPr>
              <p:cNvPr id="51297" name="Freeform 131"/>
              <p:cNvSpPr>
                <a:spLocks/>
              </p:cNvSpPr>
              <p:nvPr/>
            </p:nvSpPr>
            <p:spPr bwMode="auto">
              <a:xfrm>
                <a:off x="2047" y="3799"/>
                <a:ext cx="174" cy="103"/>
              </a:xfrm>
              <a:custGeom>
                <a:avLst/>
                <a:gdLst>
                  <a:gd name="T0" fmla="*/ 16 w 1739"/>
                  <a:gd name="T1" fmla="*/ 7 h 1547"/>
                  <a:gd name="T2" fmla="*/ 0 w 1739"/>
                  <a:gd name="T3" fmla="*/ 0 h 1547"/>
                  <a:gd name="T4" fmla="*/ 0 w 1739"/>
                  <a:gd name="T5" fmla="*/ 0 h 1547"/>
                  <a:gd name="T6" fmla="*/ 1 w 1739"/>
                  <a:gd name="T7" fmla="*/ 0 h 1547"/>
                  <a:gd name="T8" fmla="*/ 1 w 1739"/>
                  <a:gd name="T9" fmla="*/ 0 h 1547"/>
                  <a:gd name="T10" fmla="*/ 1 w 1739"/>
                  <a:gd name="T11" fmla="*/ 0 h 1547"/>
                  <a:gd name="T12" fmla="*/ 17 w 1739"/>
                  <a:gd name="T13" fmla="*/ 7 h 1547"/>
                  <a:gd name="T14" fmla="*/ 16 w 1739"/>
                  <a:gd name="T15" fmla="*/ 7 h 1547"/>
                  <a:gd name="T16" fmla="*/ 16 w 1739"/>
                  <a:gd name="T17" fmla="*/ 7 h 15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9" h="1547">
                    <a:moveTo>
                      <a:pt x="1606" y="1534"/>
                    </a:moveTo>
                    <a:lnTo>
                      <a:pt x="0" y="39"/>
                    </a:lnTo>
                    <a:lnTo>
                      <a:pt x="0" y="13"/>
                    </a:lnTo>
                    <a:lnTo>
                      <a:pt x="53" y="0"/>
                    </a:lnTo>
                    <a:lnTo>
                      <a:pt x="53" y="27"/>
                    </a:lnTo>
                    <a:lnTo>
                      <a:pt x="67" y="52"/>
                    </a:lnTo>
                    <a:lnTo>
                      <a:pt x="1739" y="1547"/>
                    </a:lnTo>
                    <a:lnTo>
                      <a:pt x="1606" y="1534"/>
                    </a:lnTo>
                    <a:close/>
                  </a:path>
                </a:pathLst>
              </a:custGeom>
              <a:solidFill>
                <a:schemeClr val="tx1"/>
              </a:solidFill>
              <a:ln w="0">
                <a:solidFill>
                  <a:srgbClr val="000000"/>
                </a:solidFill>
                <a:prstDash val="solid"/>
                <a:round/>
                <a:headEnd/>
                <a:tailEnd/>
              </a:ln>
            </p:spPr>
            <p:txBody>
              <a:bodyPr/>
              <a:lstStyle/>
              <a:p>
                <a:endParaRPr lang="el-GR"/>
              </a:p>
            </p:txBody>
          </p:sp>
          <p:sp>
            <p:nvSpPr>
              <p:cNvPr id="51298" name="Freeform 132"/>
              <p:cNvSpPr>
                <a:spLocks/>
              </p:cNvSpPr>
              <p:nvPr/>
            </p:nvSpPr>
            <p:spPr bwMode="auto">
              <a:xfrm>
                <a:off x="2315" y="3426"/>
                <a:ext cx="70" cy="22"/>
              </a:xfrm>
              <a:custGeom>
                <a:avLst/>
                <a:gdLst>
                  <a:gd name="T0" fmla="*/ 7 w 703"/>
                  <a:gd name="T1" fmla="*/ 0 h 331"/>
                  <a:gd name="T2" fmla="*/ 7 w 703"/>
                  <a:gd name="T3" fmla="*/ 0 h 331"/>
                  <a:gd name="T4" fmla="*/ 6 w 703"/>
                  <a:gd name="T5" fmla="*/ 0 h 331"/>
                  <a:gd name="T6" fmla="*/ 6 w 703"/>
                  <a:gd name="T7" fmla="*/ 1 h 331"/>
                  <a:gd name="T8" fmla="*/ 5 w 703"/>
                  <a:gd name="T9" fmla="*/ 1 h 331"/>
                  <a:gd name="T10" fmla="*/ 4 w 703"/>
                  <a:gd name="T11" fmla="*/ 1 h 331"/>
                  <a:gd name="T12" fmla="*/ 3 w 703"/>
                  <a:gd name="T13" fmla="*/ 1 h 331"/>
                  <a:gd name="T14" fmla="*/ 2 w 703"/>
                  <a:gd name="T15" fmla="*/ 1 h 331"/>
                  <a:gd name="T16" fmla="*/ 0 w 703"/>
                  <a:gd name="T17" fmla="*/ 1 h 331"/>
                  <a:gd name="T18" fmla="*/ 1 w 703"/>
                  <a:gd name="T19" fmla="*/ 1 h 331"/>
                  <a:gd name="T20" fmla="*/ 2 w 703"/>
                  <a:gd name="T21" fmla="*/ 1 h 331"/>
                  <a:gd name="T22" fmla="*/ 3 w 703"/>
                  <a:gd name="T23" fmla="*/ 1 h 331"/>
                  <a:gd name="T24" fmla="*/ 4 w 703"/>
                  <a:gd name="T25" fmla="*/ 1 h 331"/>
                  <a:gd name="T26" fmla="*/ 5 w 703"/>
                  <a:gd name="T27" fmla="*/ 1 h 331"/>
                  <a:gd name="T28" fmla="*/ 6 w 703"/>
                  <a:gd name="T29" fmla="*/ 1 h 331"/>
                  <a:gd name="T30" fmla="*/ 6 w 703"/>
                  <a:gd name="T31" fmla="*/ 1 h 331"/>
                  <a:gd name="T32" fmla="*/ 7 w 703"/>
                  <a:gd name="T33" fmla="*/ 1 h 331"/>
                  <a:gd name="T34" fmla="*/ 7 w 703"/>
                  <a:gd name="T35" fmla="*/ 1 h 331"/>
                  <a:gd name="T36" fmla="*/ 7 w 703"/>
                  <a:gd name="T37" fmla="*/ 0 h 331"/>
                  <a:gd name="T38" fmla="*/ 7 w 703"/>
                  <a:gd name="T39" fmla="*/ 0 h 331"/>
                  <a:gd name="T40" fmla="*/ 7 w 703"/>
                  <a:gd name="T41" fmla="*/ 0 h 3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3" h="331">
                    <a:moveTo>
                      <a:pt x="689" y="0"/>
                    </a:moveTo>
                    <a:lnTo>
                      <a:pt x="677" y="66"/>
                    </a:lnTo>
                    <a:lnTo>
                      <a:pt x="650" y="106"/>
                    </a:lnTo>
                    <a:lnTo>
                      <a:pt x="583" y="172"/>
                    </a:lnTo>
                    <a:lnTo>
                      <a:pt x="504" y="211"/>
                    </a:lnTo>
                    <a:lnTo>
                      <a:pt x="437" y="250"/>
                    </a:lnTo>
                    <a:lnTo>
                      <a:pt x="319" y="265"/>
                    </a:lnTo>
                    <a:lnTo>
                      <a:pt x="225" y="265"/>
                    </a:lnTo>
                    <a:lnTo>
                      <a:pt x="0" y="265"/>
                    </a:lnTo>
                    <a:lnTo>
                      <a:pt x="93" y="292"/>
                    </a:lnTo>
                    <a:lnTo>
                      <a:pt x="212" y="317"/>
                    </a:lnTo>
                    <a:lnTo>
                      <a:pt x="332" y="331"/>
                    </a:lnTo>
                    <a:lnTo>
                      <a:pt x="437" y="331"/>
                    </a:lnTo>
                    <a:lnTo>
                      <a:pt x="517" y="317"/>
                    </a:lnTo>
                    <a:lnTo>
                      <a:pt x="583" y="278"/>
                    </a:lnTo>
                    <a:lnTo>
                      <a:pt x="650" y="225"/>
                    </a:lnTo>
                    <a:lnTo>
                      <a:pt x="677" y="185"/>
                    </a:lnTo>
                    <a:lnTo>
                      <a:pt x="703" y="119"/>
                    </a:lnTo>
                    <a:lnTo>
                      <a:pt x="703" y="66"/>
                    </a:lnTo>
                    <a:lnTo>
                      <a:pt x="68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299" name="Freeform 133"/>
              <p:cNvSpPr>
                <a:spLocks/>
              </p:cNvSpPr>
              <p:nvPr/>
            </p:nvSpPr>
            <p:spPr bwMode="auto">
              <a:xfrm>
                <a:off x="2246" y="3427"/>
                <a:ext cx="69" cy="16"/>
              </a:xfrm>
              <a:custGeom>
                <a:avLst/>
                <a:gdLst>
                  <a:gd name="T0" fmla="*/ 7 w 691"/>
                  <a:gd name="T1" fmla="*/ 1 h 239"/>
                  <a:gd name="T2" fmla="*/ 5 w 691"/>
                  <a:gd name="T3" fmla="*/ 1 h 239"/>
                  <a:gd name="T4" fmla="*/ 4 w 691"/>
                  <a:gd name="T5" fmla="*/ 1 h 239"/>
                  <a:gd name="T6" fmla="*/ 2 w 691"/>
                  <a:gd name="T7" fmla="*/ 1 h 239"/>
                  <a:gd name="T8" fmla="*/ 1 w 691"/>
                  <a:gd name="T9" fmla="*/ 1 h 239"/>
                  <a:gd name="T10" fmla="*/ 0 w 691"/>
                  <a:gd name="T11" fmla="*/ 0 h 239"/>
                  <a:gd name="T12" fmla="*/ 0 w 691"/>
                  <a:gd name="T13" fmla="*/ 0 h 239"/>
                  <a:gd name="T14" fmla="*/ 0 w 691"/>
                  <a:gd name="T15" fmla="*/ 0 h 239"/>
                  <a:gd name="T16" fmla="*/ 0 w 691"/>
                  <a:gd name="T17" fmla="*/ 0 h 2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1" h="239">
                    <a:moveTo>
                      <a:pt x="691" y="239"/>
                    </a:moveTo>
                    <a:lnTo>
                      <a:pt x="545" y="239"/>
                    </a:lnTo>
                    <a:lnTo>
                      <a:pt x="386" y="224"/>
                    </a:lnTo>
                    <a:lnTo>
                      <a:pt x="226" y="199"/>
                    </a:lnTo>
                    <a:lnTo>
                      <a:pt x="106" y="146"/>
                    </a:lnTo>
                    <a:lnTo>
                      <a:pt x="27" y="107"/>
                    </a:lnTo>
                    <a:lnTo>
                      <a:pt x="0" y="80"/>
                    </a:lnTo>
                    <a:lnTo>
                      <a:pt x="0" y="40"/>
                    </a:lnTo>
                    <a:lnTo>
                      <a:pt x="13" y="0"/>
                    </a:lnTo>
                  </a:path>
                </a:pathLst>
              </a:custGeom>
              <a:solidFill>
                <a:schemeClr val="tx1"/>
              </a:solidFill>
              <a:ln w="0">
                <a:solidFill>
                  <a:srgbClr val="000000"/>
                </a:solidFill>
                <a:prstDash val="solid"/>
                <a:round/>
                <a:headEnd/>
                <a:tailEnd/>
              </a:ln>
            </p:spPr>
            <p:txBody>
              <a:bodyPr/>
              <a:lstStyle/>
              <a:p>
                <a:endParaRPr lang="el-GR"/>
              </a:p>
            </p:txBody>
          </p:sp>
          <p:sp>
            <p:nvSpPr>
              <p:cNvPr id="51300" name="Freeform 134"/>
              <p:cNvSpPr>
                <a:spLocks/>
              </p:cNvSpPr>
              <p:nvPr/>
            </p:nvSpPr>
            <p:spPr bwMode="auto">
              <a:xfrm>
                <a:off x="2376" y="3536"/>
                <a:ext cx="40" cy="43"/>
              </a:xfrm>
              <a:custGeom>
                <a:avLst/>
                <a:gdLst>
                  <a:gd name="T0" fmla="*/ 4 w 398"/>
                  <a:gd name="T1" fmla="*/ 0 h 648"/>
                  <a:gd name="T2" fmla="*/ 3 w 398"/>
                  <a:gd name="T3" fmla="*/ 0 h 648"/>
                  <a:gd name="T4" fmla="*/ 3 w 398"/>
                  <a:gd name="T5" fmla="*/ 1 h 648"/>
                  <a:gd name="T6" fmla="*/ 3 w 398"/>
                  <a:gd name="T7" fmla="*/ 1 h 648"/>
                  <a:gd name="T8" fmla="*/ 2 w 398"/>
                  <a:gd name="T9" fmla="*/ 1 h 648"/>
                  <a:gd name="T10" fmla="*/ 2 w 398"/>
                  <a:gd name="T11" fmla="*/ 2 h 648"/>
                  <a:gd name="T12" fmla="*/ 2 w 398"/>
                  <a:gd name="T13" fmla="*/ 2 h 648"/>
                  <a:gd name="T14" fmla="*/ 1 w 398"/>
                  <a:gd name="T15" fmla="*/ 2 h 648"/>
                  <a:gd name="T16" fmla="*/ 1 w 398"/>
                  <a:gd name="T17" fmla="*/ 2 h 648"/>
                  <a:gd name="T18" fmla="*/ 0 w 398"/>
                  <a:gd name="T19" fmla="*/ 3 h 648"/>
                  <a:gd name="T20" fmla="*/ 0 w 398"/>
                  <a:gd name="T21" fmla="*/ 3 h 648"/>
                  <a:gd name="T22" fmla="*/ 0 w 398"/>
                  <a:gd name="T23" fmla="*/ 3 h 648"/>
                  <a:gd name="T24" fmla="*/ 1 w 398"/>
                  <a:gd name="T25" fmla="*/ 3 h 648"/>
                  <a:gd name="T26" fmla="*/ 1 w 398"/>
                  <a:gd name="T27" fmla="*/ 3 h 648"/>
                  <a:gd name="T28" fmla="*/ 2 w 398"/>
                  <a:gd name="T29" fmla="*/ 3 h 648"/>
                  <a:gd name="T30" fmla="*/ 3 w 398"/>
                  <a:gd name="T31" fmla="*/ 2 h 648"/>
                  <a:gd name="T32" fmla="*/ 3 w 398"/>
                  <a:gd name="T33" fmla="*/ 2 h 648"/>
                  <a:gd name="T34" fmla="*/ 3 w 398"/>
                  <a:gd name="T35" fmla="*/ 2 h 648"/>
                  <a:gd name="T36" fmla="*/ 4 w 398"/>
                  <a:gd name="T37" fmla="*/ 1 h 648"/>
                  <a:gd name="T38" fmla="*/ 4 w 398"/>
                  <a:gd name="T39" fmla="*/ 1 h 648"/>
                  <a:gd name="T40" fmla="*/ 4 w 398"/>
                  <a:gd name="T41" fmla="*/ 1 h 648"/>
                  <a:gd name="T42" fmla="*/ 4 w 398"/>
                  <a:gd name="T43" fmla="*/ 1 h 648"/>
                  <a:gd name="T44" fmla="*/ 4 w 398"/>
                  <a:gd name="T45" fmla="*/ 0 h 648"/>
                  <a:gd name="T46" fmla="*/ 4 w 398"/>
                  <a:gd name="T47" fmla="*/ 0 h 648"/>
                  <a:gd name="T48" fmla="*/ 4 w 398"/>
                  <a:gd name="T49" fmla="*/ 0 h 648"/>
                  <a:gd name="T50" fmla="*/ 4 w 398"/>
                  <a:gd name="T51" fmla="*/ 0 h 6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8" h="648">
                    <a:moveTo>
                      <a:pt x="359" y="0"/>
                    </a:moveTo>
                    <a:lnTo>
                      <a:pt x="331" y="26"/>
                    </a:lnTo>
                    <a:lnTo>
                      <a:pt x="292" y="119"/>
                    </a:lnTo>
                    <a:lnTo>
                      <a:pt x="265" y="212"/>
                    </a:lnTo>
                    <a:lnTo>
                      <a:pt x="226" y="291"/>
                    </a:lnTo>
                    <a:lnTo>
                      <a:pt x="187" y="385"/>
                    </a:lnTo>
                    <a:lnTo>
                      <a:pt x="145" y="436"/>
                    </a:lnTo>
                    <a:lnTo>
                      <a:pt x="120" y="489"/>
                    </a:lnTo>
                    <a:lnTo>
                      <a:pt x="67" y="530"/>
                    </a:lnTo>
                    <a:lnTo>
                      <a:pt x="27" y="569"/>
                    </a:lnTo>
                    <a:lnTo>
                      <a:pt x="0" y="622"/>
                    </a:lnTo>
                    <a:lnTo>
                      <a:pt x="27" y="648"/>
                    </a:lnTo>
                    <a:lnTo>
                      <a:pt x="67" y="648"/>
                    </a:lnTo>
                    <a:lnTo>
                      <a:pt x="132" y="622"/>
                    </a:lnTo>
                    <a:lnTo>
                      <a:pt x="199" y="569"/>
                    </a:lnTo>
                    <a:lnTo>
                      <a:pt x="252" y="517"/>
                    </a:lnTo>
                    <a:lnTo>
                      <a:pt x="292" y="450"/>
                    </a:lnTo>
                    <a:lnTo>
                      <a:pt x="318" y="397"/>
                    </a:lnTo>
                    <a:lnTo>
                      <a:pt x="359" y="331"/>
                    </a:lnTo>
                    <a:lnTo>
                      <a:pt x="371" y="265"/>
                    </a:lnTo>
                    <a:lnTo>
                      <a:pt x="385" y="185"/>
                    </a:lnTo>
                    <a:lnTo>
                      <a:pt x="398" y="119"/>
                    </a:lnTo>
                    <a:lnTo>
                      <a:pt x="398" y="67"/>
                    </a:lnTo>
                    <a:lnTo>
                      <a:pt x="385" y="26"/>
                    </a:lnTo>
                    <a:lnTo>
                      <a:pt x="35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301" name="Freeform 135"/>
              <p:cNvSpPr>
                <a:spLocks/>
              </p:cNvSpPr>
              <p:nvPr/>
            </p:nvSpPr>
            <p:spPr bwMode="auto">
              <a:xfrm>
                <a:off x="2243" y="3584"/>
                <a:ext cx="88" cy="14"/>
              </a:xfrm>
              <a:custGeom>
                <a:avLst/>
                <a:gdLst>
                  <a:gd name="T0" fmla="*/ 9 w 877"/>
                  <a:gd name="T1" fmla="*/ 1 h 211"/>
                  <a:gd name="T2" fmla="*/ 8 w 877"/>
                  <a:gd name="T3" fmla="*/ 1 h 211"/>
                  <a:gd name="T4" fmla="*/ 7 w 877"/>
                  <a:gd name="T5" fmla="*/ 1 h 211"/>
                  <a:gd name="T6" fmla="*/ 6 w 877"/>
                  <a:gd name="T7" fmla="*/ 1 h 211"/>
                  <a:gd name="T8" fmla="*/ 5 w 877"/>
                  <a:gd name="T9" fmla="*/ 1 h 211"/>
                  <a:gd name="T10" fmla="*/ 4 w 877"/>
                  <a:gd name="T11" fmla="*/ 1 h 211"/>
                  <a:gd name="T12" fmla="*/ 3 w 877"/>
                  <a:gd name="T13" fmla="*/ 1 h 211"/>
                  <a:gd name="T14" fmla="*/ 2 w 877"/>
                  <a:gd name="T15" fmla="*/ 0 h 211"/>
                  <a:gd name="T16" fmla="*/ 1 w 877"/>
                  <a:gd name="T17" fmla="*/ 0 h 211"/>
                  <a:gd name="T18" fmla="*/ 0 w 877"/>
                  <a:gd name="T19" fmla="*/ 0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7" h="211">
                    <a:moveTo>
                      <a:pt x="877" y="198"/>
                    </a:moveTo>
                    <a:lnTo>
                      <a:pt x="796" y="211"/>
                    </a:lnTo>
                    <a:lnTo>
                      <a:pt x="690" y="198"/>
                    </a:lnTo>
                    <a:lnTo>
                      <a:pt x="597" y="198"/>
                    </a:lnTo>
                    <a:lnTo>
                      <a:pt x="491" y="185"/>
                    </a:lnTo>
                    <a:lnTo>
                      <a:pt x="371" y="158"/>
                    </a:lnTo>
                    <a:lnTo>
                      <a:pt x="279" y="132"/>
                    </a:lnTo>
                    <a:lnTo>
                      <a:pt x="198" y="104"/>
                    </a:lnTo>
                    <a:lnTo>
                      <a:pt x="120" y="65"/>
                    </a:lnTo>
                    <a:lnTo>
                      <a:pt x="0" y="0"/>
                    </a:lnTo>
                  </a:path>
                </a:pathLst>
              </a:custGeom>
              <a:solidFill>
                <a:schemeClr val="tx1"/>
              </a:solidFill>
              <a:ln w="0">
                <a:solidFill>
                  <a:srgbClr val="000000"/>
                </a:solidFill>
                <a:prstDash val="solid"/>
                <a:round/>
                <a:headEnd/>
                <a:tailEnd/>
              </a:ln>
            </p:spPr>
            <p:txBody>
              <a:bodyPr/>
              <a:lstStyle/>
              <a:p>
                <a:endParaRPr lang="el-GR"/>
              </a:p>
            </p:txBody>
          </p:sp>
          <p:sp>
            <p:nvSpPr>
              <p:cNvPr id="51302" name="Freeform 136"/>
              <p:cNvSpPr>
                <a:spLocks/>
              </p:cNvSpPr>
              <p:nvPr/>
            </p:nvSpPr>
            <p:spPr bwMode="auto">
              <a:xfrm>
                <a:off x="2250" y="3658"/>
                <a:ext cx="140" cy="29"/>
              </a:xfrm>
              <a:custGeom>
                <a:avLst/>
                <a:gdLst>
                  <a:gd name="T0" fmla="*/ 0 w 1406"/>
                  <a:gd name="T1" fmla="*/ 0 h 437"/>
                  <a:gd name="T2" fmla="*/ 0 w 1406"/>
                  <a:gd name="T3" fmla="*/ 1 h 437"/>
                  <a:gd name="T4" fmla="*/ 1 w 1406"/>
                  <a:gd name="T5" fmla="*/ 1 h 437"/>
                  <a:gd name="T6" fmla="*/ 2 w 1406"/>
                  <a:gd name="T7" fmla="*/ 1 h 437"/>
                  <a:gd name="T8" fmla="*/ 4 w 1406"/>
                  <a:gd name="T9" fmla="*/ 2 h 437"/>
                  <a:gd name="T10" fmla="*/ 5 w 1406"/>
                  <a:gd name="T11" fmla="*/ 2 h 437"/>
                  <a:gd name="T12" fmla="*/ 7 w 1406"/>
                  <a:gd name="T13" fmla="*/ 2 h 437"/>
                  <a:gd name="T14" fmla="*/ 9 w 1406"/>
                  <a:gd name="T15" fmla="*/ 2 h 437"/>
                  <a:gd name="T16" fmla="*/ 10 w 1406"/>
                  <a:gd name="T17" fmla="*/ 2 h 437"/>
                  <a:gd name="T18" fmla="*/ 11 w 1406"/>
                  <a:gd name="T19" fmla="*/ 1 h 437"/>
                  <a:gd name="T20" fmla="*/ 12 w 1406"/>
                  <a:gd name="T21" fmla="*/ 1 h 437"/>
                  <a:gd name="T22" fmla="*/ 13 w 1406"/>
                  <a:gd name="T23" fmla="*/ 1 h 437"/>
                  <a:gd name="T24" fmla="*/ 14 w 1406"/>
                  <a:gd name="T25" fmla="*/ 0 h 437"/>
                  <a:gd name="T26" fmla="*/ 14 w 1406"/>
                  <a:gd name="T27" fmla="*/ 0 h 4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06" h="437">
                    <a:moveTo>
                      <a:pt x="0" y="65"/>
                    </a:moveTo>
                    <a:lnTo>
                      <a:pt x="54" y="158"/>
                    </a:lnTo>
                    <a:lnTo>
                      <a:pt x="120" y="224"/>
                    </a:lnTo>
                    <a:lnTo>
                      <a:pt x="213" y="291"/>
                    </a:lnTo>
                    <a:lnTo>
                      <a:pt x="358" y="356"/>
                    </a:lnTo>
                    <a:lnTo>
                      <a:pt x="518" y="409"/>
                    </a:lnTo>
                    <a:lnTo>
                      <a:pt x="703" y="437"/>
                    </a:lnTo>
                    <a:lnTo>
                      <a:pt x="889" y="422"/>
                    </a:lnTo>
                    <a:lnTo>
                      <a:pt x="1036" y="370"/>
                    </a:lnTo>
                    <a:lnTo>
                      <a:pt x="1155" y="305"/>
                    </a:lnTo>
                    <a:lnTo>
                      <a:pt x="1247" y="238"/>
                    </a:lnTo>
                    <a:lnTo>
                      <a:pt x="1314" y="171"/>
                    </a:lnTo>
                    <a:lnTo>
                      <a:pt x="1367" y="105"/>
                    </a:lnTo>
                    <a:lnTo>
                      <a:pt x="1406" y="0"/>
                    </a:lnTo>
                  </a:path>
                </a:pathLst>
              </a:custGeom>
              <a:solidFill>
                <a:schemeClr val="tx1"/>
              </a:solidFill>
              <a:ln w="0">
                <a:solidFill>
                  <a:srgbClr val="000000"/>
                </a:solidFill>
                <a:prstDash val="solid"/>
                <a:round/>
                <a:headEnd/>
                <a:tailEnd/>
              </a:ln>
            </p:spPr>
            <p:txBody>
              <a:bodyPr/>
              <a:lstStyle/>
              <a:p>
                <a:endParaRPr lang="el-GR"/>
              </a:p>
            </p:txBody>
          </p:sp>
          <p:sp>
            <p:nvSpPr>
              <p:cNvPr id="51303" name="Freeform 137"/>
              <p:cNvSpPr>
                <a:spLocks/>
              </p:cNvSpPr>
              <p:nvPr/>
            </p:nvSpPr>
            <p:spPr bwMode="auto">
              <a:xfrm>
                <a:off x="2351" y="3665"/>
                <a:ext cx="30" cy="17"/>
              </a:xfrm>
              <a:custGeom>
                <a:avLst/>
                <a:gdLst>
                  <a:gd name="T0" fmla="*/ 3 w 305"/>
                  <a:gd name="T1" fmla="*/ 0 h 265"/>
                  <a:gd name="T2" fmla="*/ 2 w 305"/>
                  <a:gd name="T3" fmla="*/ 0 h 265"/>
                  <a:gd name="T4" fmla="*/ 2 w 305"/>
                  <a:gd name="T5" fmla="*/ 0 h 265"/>
                  <a:gd name="T6" fmla="*/ 1 w 305"/>
                  <a:gd name="T7" fmla="*/ 0 h 265"/>
                  <a:gd name="T8" fmla="*/ 1 w 305"/>
                  <a:gd name="T9" fmla="*/ 0 h 265"/>
                  <a:gd name="T10" fmla="*/ 0 w 305"/>
                  <a:gd name="T11" fmla="*/ 1 h 265"/>
                  <a:gd name="T12" fmla="*/ 0 w 305"/>
                  <a:gd name="T13" fmla="*/ 1 h 265"/>
                  <a:gd name="T14" fmla="*/ 1 w 305"/>
                  <a:gd name="T15" fmla="*/ 1 h 265"/>
                  <a:gd name="T16" fmla="*/ 2 w 305"/>
                  <a:gd name="T17" fmla="*/ 1 h 265"/>
                  <a:gd name="T18" fmla="*/ 2 w 305"/>
                  <a:gd name="T19" fmla="*/ 1 h 265"/>
                  <a:gd name="T20" fmla="*/ 3 w 305"/>
                  <a:gd name="T21" fmla="*/ 0 h 265"/>
                  <a:gd name="T22" fmla="*/ 3 w 305"/>
                  <a:gd name="T23" fmla="*/ 0 h 2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5" h="265">
                    <a:moveTo>
                      <a:pt x="305" y="66"/>
                    </a:moveTo>
                    <a:lnTo>
                      <a:pt x="252" y="66"/>
                    </a:lnTo>
                    <a:lnTo>
                      <a:pt x="172" y="41"/>
                    </a:lnTo>
                    <a:lnTo>
                      <a:pt x="79" y="0"/>
                    </a:lnTo>
                    <a:lnTo>
                      <a:pt x="79" y="106"/>
                    </a:lnTo>
                    <a:lnTo>
                      <a:pt x="53" y="186"/>
                    </a:lnTo>
                    <a:lnTo>
                      <a:pt x="0" y="265"/>
                    </a:lnTo>
                    <a:lnTo>
                      <a:pt x="79" y="239"/>
                    </a:lnTo>
                    <a:lnTo>
                      <a:pt x="172" y="186"/>
                    </a:lnTo>
                    <a:lnTo>
                      <a:pt x="252" y="133"/>
                    </a:lnTo>
                    <a:lnTo>
                      <a:pt x="305" y="6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304" name="Freeform 138"/>
              <p:cNvSpPr>
                <a:spLocks/>
              </p:cNvSpPr>
              <p:nvPr/>
            </p:nvSpPr>
            <p:spPr bwMode="auto">
              <a:xfrm>
                <a:off x="2217" y="3568"/>
                <a:ext cx="57" cy="103"/>
              </a:xfrm>
              <a:custGeom>
                <a:avLst/>
                <a:gdLst>
                  <a:gd name="T0" fmla="*/ 5 w 572"/>
                  <a:gd name="T1" fmla="*/ 6 h 1547"/>
                  <a:gd name="T2" fmla="*/ 5 w 572"/>
                  <a:gd name="T3" fmla="*/ 6 h 1547"/>
                  <a:gd name="T4" fmla="*/ 4 w 572"/>
                  <a:gd name="T5" fmla="*/ 6 h 1547"/>
                  <a:gd name="T6" fmla="*/ 4 w 572"/>
                  <a:gd name="T7" fmla="*/ 7 h 1547"/>
                  <a:gd name="T8" fmla="*/ 4 w 572"/>
                  <a:gd name="T9" fmla="*/ 7 h 1547"/>
                  <a:gd name="T10" fmla="*/ 3 w 572"/>
                  <a:gd name="T11" fmla="*/ 6 h 1547"/>
                  <a:gd name="T12" fmla="*/ 4 w 572"/>
                  <a:gd name="T13" fmla="*/ 6 h 1547"/>
                  <a:gd name="T14" fmla="*/ 4 w 572"/>
                  <a:gd name="T15" fmla="*/ 6 h 1547"/>
                  <a:gd name="T16" fmla="*/ 4 w 572"/>
                  <a:gd name="T17" fmla="*/ 5 h 1547"/>
                  <a:gd name="T18" fmla="*/ 5 w 572"/>
                  <a:gd name="T19" fmla="*/ 5 h 1547"/>
                  <a:gd name="T20" fmla="*/ 5 w 572"/>
                  <a:gd name="T21" fmla="*/ 5 h 1547"/>
                  <a:gd name="T22" fmla="*/ 5 w 572"/>
                  <a:gd name="T23" fmla="*/ 4 h 1547"/>
                  <a:gd name="T24" fmla="*/ 4 w 572"/>
                  <a:gd name="T25" fmla="*/ 4 h 1547"/>
                  <a:gd name="T26" fmla="*/ 4 w 572"/>
                  <a:gd name="T27" fmla="*/ 3 h 1547"/>
                  <a:gd name="T28" fmla="*/ 4 w 572"/>
                  <a:gd name="T29" fmla="*/ 3 h 1547"/>
                  <a:gd name="T30" fmla="*/ 3 w 572"/>
                  <a:gd name="T31" fmla="*/ 2 h 1547"/>
                  <a:gd name="T32" fmla="*/ 2 w 572"/>
                  <a:gd name="T33" fmla="*/ 1 h 1547"/>
                  <a:gd name="T34" fmla="*/ 1 w 572"/>
                  <a:gd name="T35" fmla="*/ 1 h 1547"/>
                  <a:gd name="T36" fmla="*/ 0 w 572"/>
                  <a:gd name="T37" fmla="*/ 0 h 1547"/>
                  <a:gd name="T38" fmla="*/ 1 w 572"/>
                  <a:gd name="T39" fmla="*/ 0 h 1547"/>
                  <a:gd name="T40" fmla="*/ 1 w 572"/>
                  <a:gd name="T41" fmla="*/ 1 h 1547"/>
                  <a:gd name="T42" fmla="*/ 2 w 572"/>
                  <a:gd name="T43" fmla="*/ 1 h 1547"/>
                  <a:gd name="T44" fmla="*/ 2 w 572"/>
                  <a:gd name="T45" fmla="*/ 1 h 1547"/>
                  <a:gd name="T46" fmla="*/ 3 w 572"/>
                  <a:gd name="T47" fmla="*/ 1 h 1547"/>
                  <a:gd name="T48" fmla="*/ 4 w 572"/>
                  <a:gd name="T49" fmla="*/ 2 h 1547"/>
                  <a:gd name="T50" fmla="*/ 5 w 572"/>
                  <a:gd name="T51" fmla="*/ 3 h 1547"/>
                  <a:gd name="T52" fmla="*/ 5 w 572"/>
                  <a:gd name="T53" fmla="*/ 3 h 1547"/>
                  <a:gd name="T54" fmla="*/ 6 w 572"/>
                  <a:gd name="T55" fmla="*/ 4 h 1547"/>
                  <a:gd name="T56" fmla="*/ 6 w 572"/>
                  <a:gd name="T57" fmla="*/ 4 h 1547"/>
                  <a:gd name="T58" fmla="*/ 6 w 572"/>
                  <a:gd name="T59" fmla="*/ 5 h 1547"/>
                  <a:gd name="T60" fmla="*/ 6 w 572"/>
                  <a:gd name="T61" fmla="*/ 5 h 1547"/>
                  <a:gd name="T62" fmla="*/ 5 w 572"/>
                  <a:gd name="T63" fmla="*/ 6 h 1547"/>
                  <a:gd name="T64" fmla="*/ 5 w 572"/>
                  <a:gd name="T65" fmla="*/ 6 h 15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2" h="1547">
                    <a:moveTo>
                      <a:pt x="518" y="1256"/>
                    </a:moveTo>
                    <a:lnTo>
                      <a:pt x="478" y="1349"/>
                    </a:lnTo>
                    <a:lnTo>
                      <a:pt x="439" y="1441"/>
                    </a:lnTo>
                    <a:lnTo>
                      <a:pt x="439" y="1547"/>
                    </a:lnTo>
                    <a:lnTo>
                      <a:pt x="386" y="1507"/>
                    </a:lnTo>
                    <a:lnTo>
                      <a:pt x="332" y="1414"/>
                    </a:lnTo>
                    <a:lnTo>
                      <a:pt x="359" y="1361"/>
                    </a:lnTo>
                    <a:lnTo>
                      <a:pt x="425" y="1282"/>
                    </a:lnTo>
                    <a:lnTo>
                      <a:pt x="452" y="1229"/>
                    </a:lnTo>
                    <a:lnTo>
                      <a:pt x="478" y="1151"/>
                    </a:lnTo>
                    <a:lnTo>
                      <a:pt x="478" y="1070"/>
                    </a:lnTo>
                    <a:lnTo>
                      <a:pt x="464" y="965"/>
                    </a:lnTo>
                    <a:lnTo>
                      <a:pt x="452" y="860"/>
                    </a:lnTo>
                    <a:lnTo>
                      <a:pt x="412" y="727"/>
                    </a:lnTo>
                    <a:lnTo>
                      <a:pt x="359" y="568"/>
                    </a:lnTo>
                    <a:lnTo>
                      <a:pt x="305" y="436"/>
                    </a:lnTo>
                    <a:lnTo>
                      <a:pt x="160" y="225"/>
                    </a:lnTo>
                    <a:lnTo>
                      <a:pt x="67" y="118"/>
                    </a:lnTo>
                    <a:lnTo>
                      <a:pt x="0" y="0"/>
                    </a:lnTo>
                    <a:lnTo>
                      <a:pt x="67" y="79"/>
                    </a:lnTo>
                    <a:lnTo>
                      <a:pt x="107" y="118"/>
                    </a:lnTo>
                    <a:lnTo>
                      <a:pt x="187" y="171"/>
                    </a:lnTo>
                    <a:lnTo>
                      <a:pt x="253" y="225"/>
                    </a:lnTo>
                    <a:lnTo>
                      <a:pt x="332" y="330"/>
                    </a:lnTo>
                    <a:lnTo>
                      <a:pt x="439" y="488"/>
                    </a:lnTo>
                    <a:lnTo>
                      <a:pt x="506" y="621"/>
                    </a:lnTo>
                    <a:lnTo>
                      <a:pt x="531" y="727"/>
                    </a:lnTo>
                    <a:lnTo>
                      <a:pt x="558" y="833"/>
                    </a:lnTo>
                    <a:lnTo>
                      <a:pt x="572" y="938"/>
                    </a:lnTo>
                    <a:lnTo>
                      <a:pt x="572" y="1044"/>
                    </a:lnTo>
                    <a:lnTo>
                      <a:pt x="558" y="1164"/>
                    </a:lnTo>
                    <a:lnTo>
                      <a:pt x="518" y="1256"/>
                    </a:lnTo>
                    <a:close/>
                  </a:path>
                </a:pathLst>
              </a:custGeom>
              <a:solidFill>
                <a:schemeClr val="tx1"/>
              </a:solidFill>
              <a:ln w="0">
                <a:solidFill>
                  <a:srgbClr val="000000"/>
                </a:solidFill>
                <a:prstDash val="solid"/>
                <a:round/>
                <a:headEnd/>
                <a:tailEnd/>
              </a:ln>
            </p:spPr>
            <p:txBody>
              <a:bodyPr/>
              <a:lstStyle/>
              <a:p>
                <a:endParaRPr lang="el-GR"/>
              </a:p>
            </p:txBody>
          </p:sp>
          <p:sp>
            <p:nvSpPr>
              <p:cNvPr id="51305" name="Freeform 139"/>
              <p:cNvSpPr>
                <a:spLocks/>
              </p:cNvSpPr>
              <p:nvPr/>
            </p:nvSpPr>
            <p:spPr bwMode="auto">
              <a:xfrm>
                <a:off x="2183" y="3654"/>
                <a:ext cx="76" cy="50"/>
              </a:xfrm>
              <a:custGeom>
                <a:avLst/>
                <a:gdLst>
                  <a:gd name="T0" fmla="*/ 6 w 757"/>
                  <a:gd name="T1" fmla="*/ 0 h 754"/>
                  <a:gd name="T2" fmla="*/ 7 w 757"/>
                  <a:gd name="T3" fmla="*/ 0 h 754"/>
                  <a:gd name="T4" fmla="*/ 7 w 757"/>
                  <a:gd name="T5" fmla="*/ 0 h 754"/>
                  <a:gd name="T6" fmla="*/ 7 w 757"/>
                  <a:gd name="T7" fmla="*/ 0 h 754"/>
                  <a:gd name="T8" fmla="*/ 7 w 757"/>
                  <a:gd name="T9" fmla="*/ 1 h 754"/>
                  <a:gd name="T10" fmla="*/ 7 w 757"/>
                  <a:gd name="T11" fmla="*/ 3 h 754"/>
                  <a:gd name="T12" fmla="*/ 7 w 757"/>
                  <a:gd name="T13" fmla="*/ 3 h 754"/>
                  <a:gd name="T14" fmla="*/ 8 w 757"/>
                  <a:gd name="T15" fmla="*/ 3 h 754"/>
                  <a:gd name="T16" fmla="*/ 2 w 757"/>
                  <a:gd name="T17" fmla="*/ 2 h 754"/>
                  <a:gd name="T18" fmla="*/ 1 w 757"/>
                  <a:gd name="T19" fmla="*/ 2 h 754"/>
                  <a:gd name="T20" fmla="*/ 1 w 757"/>
                  <a:gd name="T21" fmla="*/ 1 h 754"/>
                  <a:gd name="T22" fmla="*/ 1 w 757"/>
                  <a:gd name="T23" fmla="*/ 1 h 754"/>
                  <a:gd name="T24" fmla="*/ 1 w 757"/>
                  <a:gd name="T25" fmla="*/ 1 h 754"/>
                  <a:gd name="T26" fmla="*/ 0 w 757"/>
                  <a:gd name="T27" fmla="*/ 1 h 754"/>
                  <a:gd name="T28" fmla="*/ 6 w 757"/>
                  <a:gd name="T29" fmla="*/ 0 h 754"/>
                  <a:gd name="T30" fmla="*/ 6 w 757"/>
                  <a:gd name="T31" fmla="*/ 0 h 7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57" h="754">
                    <a:moveTo>
                      <a:pt x="612" y="0"/>
                    </a:moveTo>
                    <a:lnTo>
                      <a:pt x="678" y="0"/>
                    </a:lnTo>
                    <a:lnTo>
                      <a:pt x="730" y="15"/>
                    </a:lnTo>
                    <a:lnTo>
                      <a:pt x="691" y="66"/>
                    </a:lnTo>
                    <a:lnTo>
                      <a:pt x="664" y="119"/>
                    </a:lnTo>
                    <a:lnTo>
                      <a:pt x="664" y="583"/>
                    </a:lnTo>
                    <a:lnTo>
                      <a:pt x="718" y="676"/>
                    </a:lnTo>
                    <a:lnTo>
                      <a:pt x="757" y="754"/>
                    </a:lnTo>
                    <a:lnTo>
                      <a:pt x="159" y="437"/>
                    </a:lnTo>
                    <a:lnTo>
                      <a:pt x="134" y="384"/>
                    </a:lnTo>
                    <a:lnTo>
                      <a:pt x="120" y="317"/>
                    </a:lnTo>
                    <a:lnTo>
                      <a:pt x="94" y="278"/>
                    </a:lnTo>
                    <a:lnTo>
                      <a:pt x="54" y="265"/>
                    </a:lnTo>
                    <a:lnTo>
                      <a:pt x="0" y="265"/>
                    </a:lnTo>
                    <a:lnTo>
                      <a:pt x="612" y="0"/>
                    </a:lnTo>
                    <a:close/>
                  </a:path>
                </a:pathLst>
              </a:custGeom>
              <a:solidFill>
                <a:schemeClr val="tx1"/>
              </a:solidFill>
              <a:ln w="0">
                <a:solidFill>
                  <a:srgbClr val="000000"/>
                </a:solidFill>
                <a:prstDash val="solid"/>
                <a:round/>
                <a:headEnd/>
                <a:tailEnd/>
              </a:ln>
            </p:spPr>
            <p:txBody>
              <a:bodyPr/>
              <a:lstStyle/>
              <a:p>
                <a:endParaRPr lang="el-GR"/>
              </a:p>
            </p:txBody>
          </p:sp>
          <p:sp>
            <p:nvSpPr>
              <p:cNvPr id="51306" name="Freeform 140"/>
              <p:cNvSpPr>
                <a:spLocks/>
              </p:cNvSpPr>
              <p:nvPr/>
            </p:nvSpPr>
            <p:spPr bwMode="auto">
              <a:xfrm>
                <a:off x="2250" y="3662"/>
                <a:ext cx="10" cy="42"/>
              </a:xfrm>
              <a:custGeom>
                <a:avLst/>
                <a:gdLst>
                  <a:gd name="T0" fmla="*/ 0 w 107"/>
                  <a:gd name="T1" fmla="*/ 2 h 635"/>
                  <a:gd name="T2" fmla="*/ 0 w 107"/>
                  <a:gd name="T3" fmla="*/ 2 h 635"/>
                  <a:gd name="T4" fmla="*/ 0 w 107"/>
                  <a:gd name="T5" fmla="*/ 2 h 635"/>
                  <a:gd name="T6" fmla="*/ 1 w 107"/>
                  <a:gd name="T7" fmla="*/ 3 h 635"/>
                  <a:gd name="T8" fmla="*/ 1 w 107"/>
                  <a:gd name="T9" fmla="*/ 1 h 635"/>
                  <a:gd name="T10" fmla="*/ 0 w 107"/>
                  <a:gd name="T11" fmla="*/ 0 h 635"/>
                  <a:gd name="T12" fmla="*/ 0 w 107"/>
                  <a:gd name="T13" fmla="*/ 0 h 635"/>
                  <a:gd name="T14" fmla="*/ 0 w 107"/>
                  <a:gd name="T15" fmla="*/ 2 h 635"/>
                  <a:gd name="T16" fmla="*/ 0 w 107"/>
                  <a:gd name="T17" fmla="*/ 2 h 6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635">
                    <a:moveTo>
                      <a:pt x="0" y="464"/>
                    </a:moveTo>
                    <a:lnTo>
                      <a:pt x="14" y="503"/>
                    </a:lnTo>
                    <a:lnTo>
                      <a:pt x="54" y="557"/>
                    </a:lnTo>
                    <a:lnTo>
                      <a:pt x="93" y="635"/>
                    </a:lnTo>
                    <a:lnTo>
                      <a:pt x="107" y="146"/>
                    </a:lnTo>
                    <a:lnTo>
                      <a:pt x="54" y="93"/>
                    </a:lnTo>
                    <a:lnTo>
                      <a:pt x="0" y="0"/>
                    </a:lnTo>
                    <a:lnTo>
                      <a:pt x="0" y="464"/>
                    </a:lnTo>
                    <a:close/>
                  </a:path>
                </a:pathLst>
              </a:custGeom>
              <a:solidFill>
                <a:schemeClr val="tx1"/>
              </a:solidFill>
              <a:ln w="0">
                <a:solidFill>
                  <a:srgbClr val="000000"/>
                </a:solidFill>
                <a:prstDash val="solid"/>
                <a:round/>
                <a:headEnd/>
                <a:tailEnd/>
              </a:ln>
            </p:spPr>
            <p:txBody>
              <a:bodyPr/>
              <a:lstStyle/>
              <a:p>
                <a:endParaRPr lang="el-GR"/>
              </a:p>
            </p:txBody>
          </p:sp>
          <p:sp>
            <p:nvSpPr>
              <p:cNvPr id="51307" name="Freeform 141"/>
              <p:cNvSpPr>
                <a:spLocks/>
              </p:cNvSpPr>
              <p:nvPr/>
            </p:nvSpPr>
            <p:spPr bwMode="auto">
              <a:xfrm>
                <a:off x="2214" y="3427"/>
                <a:ext cx="34" cy="38"/>
              </a:xfrm>
              <a:custGeom>
                <a:avLst/>
                <a:gdLst>
                  <a:gd name="T0" fmla="*/ 2 w 345"/>
                  <a:gd name="T1" fmla="*/ 1 h 570"/>
                  <a:gd name="T2" fmla="*/ 2 w 345"/>
                  <a:gd name="T3" fmla="*/ 1 h 570"/>
                  <a:gd name="T4" fmla="*/ 1 w 345"/>
                  <a:gd name="T5" fmla="*/ 1 h 570"/>
                  <a:gd name="T6" fmla="*/ 0 w 345"/>
                  <a:gd name="T7" fmla="*/ 2 h 570"/>
                  <a:gd name="T8" fmla="*/ 0 w 345"/>
                  <a:gd name="T9" fmla="*/ 2 h 570"/>
                  <a:gd name="T10" fmla="*/ 0 w 345"/>
                  <a:gd name="T11" fmla="*/ 3 h 570"/>
                  <a:gd name="T12" fmla="*/ 1 w 345"/>
                  <a:gd name="T13" fmla="*/ 2 h 570"/>
                  <a:gd name="T14" fmla="*/ 1 w 345"/>
                  <a:gd name="T15" fmla="*/ 2 h 570"/>
                  <a:gd name="T16" fmla="*/ 2 w 345"/>
                  <a:gd name="T17" fmla="*/ 1 h 570"/>
                  <a:gd name="T18" fmla="*/ 2 w 345"/>
                  <a:gd name="T19" fmla="*/ 1 h 570"/>
                  <a:gd name="T20" fmla="*/ 2 w 345"/>
                  <a:gd name="T21" fmla="*/ 1 h 570"/>
                  <a:gd name="T22" fmla="*/ 3 w 345"/>
                  <a:gd name="T23" fmla="*/ 1 h 570"/>
                  <a:gd name="T24" fmla="*/ 3 w 345"/>
                  <a:gd name="T25" fmla="*/ 1 h 570"/>
                  <a:gd name="T26" fmla="*/ 3 w 345"/>
                  <a:gd name="T27" fmla="*/ 0 h 570"/>
                  <a:gd name="T28" fmla="*/ 3 w 345"/>
                  <a:gd name="T29" fmla="*/ 0 h 570"/>
                  <a:gd name="T30" fmla="*/ 3 w 345"/>
                  <a:gd name="T31" fmla="*/ 0 h 570"/>
                  <a:gd name="T32" fmla="*/ 3 w 345"/>
                  <a:gd name="T33" fmla="*/ 0 h 570"/>
                  <a:gd name="T34" fmla="*/ 2 w 345"/>
                  <a:gd name="T35" fmla="*/ 1 h 570"/>
                  <a:gd name="T36" fmla="*/ 2 w 345"/>
                  <a:gd name="T37" fmla="*/ 1 h 5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5" h="570">
                    <a:moveTo>
                      <a:pt x="198" y="145"/>
                    </a:moveTo>
                    <a:lnTo>
                      <a:pt x="159" y="198"/>
                    </a:lnTo>
                    <a:lnTo>
                      <a:pt x="106" y="304"/>
                    </a:lnTo>
                    <a:lnTo>
                      <a:pt x="54" y="411"/>
                    </a:lnTo>
                    <a:lnTo>
                      <a:pt x="26" y="489"/>
                    </a:lnTo>
                    <a:lnTo>
                      <a:pt x="0" y="570"/>
                    </a:lnTo>
                    <a:lnTo>
                      <a:pt x="67" y="463"/>
                    </a:lnTo>
                    <a:lnTo>
                      <a:pt x="120" y="383"/>
                    </a:lnTo>
                    <a:lnTo>
                      <a:pt x="159" y="318"/>
                    </a:lnTo>
                    <a:lnTo>
                      <a:pt x="213" y="265"/>
                    </a:lnTo>
                    <a:lnTo>
                      <a:pt x="253" y="212"/>
                    </a:lnTo>
                    <a:lnTo>
                      <a:pt x="306" y="159"/>
                    </a:lnTo>
                    <a:lnTo>
                      <a:pt x="345" y="133"/>
                    </a:lnTo>
                    <a:lnTo>
                      <a:pt x="318" y="93"/>
                    </a:lnTo>
                    <a:lnTo>
                      <a:pt x="318" y="53"/>
                    </a:lnTo>
                    <a:lnTo>
                      <a:pt x="331" y="0"/>
                    </a:lnTo>
                    <a:lnTo>
                      <a:pt x="265" y="66"/>
                    </a:lnTo>
                    <a:lnTo>
                      <a:pt x="198" y="145"/>
                    </a:lnTo>
                    <a:close/>
                  </a:path>
                </a:pathLst>
              </a:custGeom>
              <a:solidFill>
                <a:schemeClr val="tx1"/>
              </a:solidFill>
              <a:ln w="0">
                <a:solidFill>
                  <a:srgbClr val="000000"/>
                </a:solidFill>
                <a:prstDash val="solid"/>
                <a:round/>
                <a:headEnd/>
                <a:tailEnd/>
              </a:ln>
            </p:spPr>
            <p:txBody>
              <a:bodyPr/>
              <a:lstStyle/>
              <a:p>
                <a:endParaRPr lang="el-GR"/>
              </a:p>
            </p:txBody>
          </p:sp>
          <p:sp>
            <p:nvSpPr>
              <p:cNvPr id="51308" name="Freeform 142"/>
              <p:cNvSpPr>
                <a:spLocks/>
              </p:cNvSpPr>
              <p:nvPr/>
            </p:nvSpPr>
            <p:spPr bwMode="auto">
              <a:xfrm>
                <a:off x="2609" y="3909"/>
                <a:ext cx="26" cy="36"/>
              </a:xfrm>
              <a:custGeom>
                <a:avLst/>
                <a:gdLst>
                  <a:gd name="T0" fmla="*/ 0 w 253"/>
                  <a:gd name="T1" fmla="*/ 2 h 542"/>
                  <a:gd name="T2" fmla="*/ 0 w 253"/>
                  <a:gd name="T3" fmla="*/ 2 h 542"/>
                  <a:gd name="T4" fmla="*/ 0 w 253"/>
                  <a:gd name="T5" fmla="*/ 2 h 542"/>
                  <a:gd name="T6" fmla="*/ 0 w 253"/>
                  <a:gd name="T7" fmla="*/ 2 h 542"/>
                  <a:gd name="T8" fmla="*/ 0 w 253"/>
                  <a:gd name="T9" fmla="*/ 2 h 542"/>
                  <a:gd name="T10" fmla="*/ 0 w 253"/>
                  <a:gd name="T11" fmla="*/ 2 h 542"/>
                  <a:gd name="T12" fmla="*/ 1 w 253"/>
                  <a:gd name="T13" fmla="*/ 2 h 542"/>
                  <a:gd name="T14" fmla="*/ 1 w 253"/>
                  <a:gd name="T15" fmla="*/ 2 h 542"/>
                  <a:gd name="T16" fmla="*/ 1 w 253"/>
                  <a:gd name="T17" fmla="*/ 1 h 542"/>
                  <a:gd name="T18" fmla="*/ 1 w 253"/>
                  <a:gd name="T19" fmla="*/ 1 h 542"/>
                  <a:gd name="T20" fmla="*/ 1 w 253"/>
                  <a:gd name="T21" fmla="*/ 1 h 542"/>
                  <a:gd name="T22" fmla="*/ 1 w 253"/>
                  <a:gd name="T23" fmla="*/ 1 h 542"/>
                  <a:gd name="T24" fmla="*/ 1 w 253"/>
                  <a:gd name="T25" fmla="*/ 1 h 542"/>
                  <a:gd name="T26" fmla="*/ 1 w 253"/>
                  <a:gd name="T27" fmla="*/ 1 h 542"/>
                  <a:gd name="T28" fmla="*/ 1 w 253"/>
                  <a:gd name="T29" fmla="*/ 1 h 542"/>
                  <a:gd name="T30" fmla="*/ 0 w 253"/>
                  <a:gd name="T31" fmla="*/ 1 h 542"/>
                  <a:gd name="T32" fmla="*/ 0 w 253"/>
                  <a:gd name="T33" fmla="*/ 1 h 542"/>
                  <a:gd name="T34" fmla="*/ 0 w 253"/>
                  <a:gd name="T35" fmla="*/ 1 h 542"/>
                  <a:gd name="T36" fmla="*/ 0 w 253"/>
                  <a:gd name="T37" fmla="*/ 0 h 542"/>
                  <a:gd name="T38" fmla="*/ 0 w 253"/>
                  <a:gd name="T39" fmla="*/ 0 h 542"/>
                  <a:gd name="T40" fmla="*/ 0 w 253"/>
                  <a:gd name="T41" fmla="*/ 0 h 542"/>
                  <a:gd name="T42" fmla="*/ 0 w 253"/>
                  <a:gd name="T43" fmla="*/ 0 h 542"/>
                  <a:gd name="T44" fmla="*/ 0 w 253"/>
                  <a:gd name="T45" fmla="*/ 0 h 542"/>
                  <a:gd name="T46" fmla="*/ 0 w 253"/>
                  <a:gd name="T47" fmla="*/ 0 h 542"/>
                  <a:gd name="T48" fmla="*/ 0 w 253"/>
                  <a:gd name="T49" fmla="*/ 0 h 542"/>
                  <a:gd name="T50" fmla="*/ 1 w 253"/>
                  <a:gd name="T51" fmla="*/ 0 h 542"/>
                  <a:gd name="T52" fmla="*/ 1 w 253"/>
                  <a:gd name="T53" fmla="*/ 0 h 542"/>
                  <a:gd name="T54" fmla="*/ 1 w 253"/>
                  <a:gd name="T55" fmla="*/ 0 h 542"/>
                  <a:gd name="T56" fmla="*/ 1 w 253"/>
                  <a:gd name="T57" fmla="*/ 0 h 542"/>
                  <a:gd name="T58" fmla="*/ 1 w 253"/>
                  <a:gd name="T59" fmla="*/ 0 h 542"/>
                  <a:gd name="T60" fmla="*/ 1 w 253"/>
                  <a:gd name="T61" fmla="*/ 0 h 542"/>
                  <a:gd name="T62" fmla="*/ 1 w 253"/>
                  <a:gd name="T63" fmla="*/ 0 h 542"/>
                  <a:gd name="T64" fmla="*/ 3 w 253"/>
                  <a:gd name="T65" fmla="*/ 2 h 542"/>
                  <a:gd name="T66" fmla="*/ 0 w 253"/>
                  <a:gd name="T67" fmla="*/ 2 h 542"/>
                  <a:gd name="T68" fmla="*/ 0 w 253"/>
                  <a:gd name="T69" fmla="*/ 2 h 542"/>
                  <a:gd name="T70" fmla="*/ 0 w 253"/>
                  <a:gd name="T71" fmla="*/ 2 h 5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 h="542">
                    <a:moveTo>
                      <a:pt x="0" y="436"/>
                    </a:moveTo>
                    <a:lnTo>
                      <a:pt x="14" y="436"/>
                    </a:lnTo>
                    <a:lnTo>
                      <a:pt x="27" y="422"/>
                    </a:lnTo>
                    <a:lnTo>
                      <a:pt x="39" y="409"/>
                    </a:lnTo>
                    <a:lnTo>
                      <a:pt x="39" y="396"/>
                    </a:lnTo>
                    <a:lnTo>
                      <a:pt x="39" y="383"/>
                    </a:lnTo>
                    <a:lnTo>
                      <a:pt x="53" y="369"/>
                    </a:lnTo>
                    <a:lnTo>
                      <a:pt x="53" y="357"/>
                    </a:lnTo>
                    <a:lnTo>
                      <a:pt x="53" y="330"/>
                    </a:lnTo>
                    <a:lnTo>
                      <a:pt x="66" y="303"/>
                    </a:lnTo>
                    <a:lnTo>
                      <a:pt x="66" y="263"/>
                    </a:lnTo>
                    <a:lnTo>
                      <a:pt x="53" y="237"/>
                    </a:lnTo>
                    <a:lnTo>
                      <a:pt x="53" y="198"/>
                    </a:lnTo>
                    <a:lnTo>
                      <a:pt x="53" y="185"/>
                    </a:lnTo>
                    <a:lnTo>
                      <a:pt x="53" y="171"/>
                    </a:lnTo>
                    <a:lnTo>
                      <a:pt x="39" y="144"/>
                    </a:lnTo>
                    <a:lnTo>
                      <a:pt x="39" y="131"/>
                    </a:lnTo>
                    <a:lnTo>
                      <a:pt x="39" y="118"/>
                    </a:lnTo>
                    <a:lnTo>
                      <a:pt x="39" y="92"/>
                    </a:lnTo>
                    <a:lnTo>
                      <a:pt x="27" y="78"/>
                    </a:lnTo>
                    <a:lnTo>
                      <a:pt x="27" y="52"/>
                    </a:lnTo>
                    <a:lnTo>
                      <a:pt x="27" y="39"/>
                    </a:lnTo>
                    <a:lnTo>
                      <a:pt x="27" y="26"/>
                    </a:lnTo>
                    <a:lnTo>
                      <a:pt x="27" y="13"/>
                    </a:lnTo>
                    <a:lnTo>
                      <a:pt x="39" y="0"/>
                    </a:lnTo>
                    <a:lnTo>
                      <a:pt x="53" y="0"/>
                    </a:lnTo>
                    <a:lnTo>
                      <a:pt x="66" y="0"/>
                    </a:lnTo>
                    <a:lnTo>
                      <a:pt x="66" y="13"/>
                    </a:lnTo>
                    <a:lnTo>
                      <a:pt x="81" y="13"/>
                    </a:lnTo>
                    <a:lnTo>
                      <a:pt x="81" y="26"/>
                    </a:lnTo>
                    <a:lnTo>
                      <a:pt x="81" y="39"/>
                    </a:lnTo>
                    <a:lnTo>
                      <a:pt x="94" y="52"/>
                    </a:lnTo>
                    <a:lnTo>
                      <a:pt x="253" y="476"/>
                    </a:lnTo>
                    <a:lnTo>
                      <a:pt x="39" y="542"/>
                    </a:lnTo>
                    <a:lnTo>
                      <a:pt x="0" y="4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309" name="Freeform 143"/>
              <p:cNvSpPr>
                <a:spLocks/>
              </p:cNvSpPr>
              <p:nvPr/>
            </p:nvSpPr>
            <p:spPr bwMode="auto">
              <a:xfrm>
                <a:off x="2530" y="3854"/>
                <a:ext cx="81" cy="99"/>
              </a:xfrm>
              <a:custGeom>
                <a:avLst/>
                <a:gdLst>
                  <a:gd name="T0" fmla="*/ 5 w 810"/>
                  <a:gd name="T1" fmla="*/ 6 h 1482"/>
                  <a:gd name="T2" fmla="*/ 1 w 810"/>
                  <a:gd name="T3" fmla="*/ 1 h 1482"/>
                  <a:gd name="T4" fmla="*/ 1 w 810"/>
                  <a:gd name="T5" fmla="*/ 1 h 1482"/>
                  <a:gd name="T6" fmla="*/ 1 w 810"/>
                  <a:gd name="T7" fmla="*/ 1 h 1482"/>
                  <a:gd name="T8" fmla="*/ 1 w 810"/>
                  <a:gd name="T9" fmla="*/ 1 h 1482"/>
                  <a:gd name="T10" fmla="*/ 1 w 810"/>
                  <a:gd name="T11" fmla="*/ 1 h 1482"/>
                  <a:gd name="T12" fmla="*/ 1 w 810"/>
                  <a:gd name="T13" fmla="*/ 1 h 1482"/>
                  <a:gd name="T14" fmla="*/ 1 w 810"/>
                  <a:gd name="T15" fmla="*/ 1 h 1482"/>
                  <a:gd name="T16" fmla="*/ 1 w 810"/>
                  <a:gd name="T17" fmla="*/ 1 h 1482"/>
                  <a:gd name="T18" fmla="*/ 1 w 810"/>
                  <a:gd name="T19" fmla="*/ 1 h 1482"/>
                  <a:gd name="T20" fmla="*/ 0 w 810"/>
                  <a:gd name="T21" fmla="*/ 1 h 1482"/>
                  <a:gd name="T22" fmla="*/ 0 w 810"/>
                  <a:gd name="T23" fmla="*/ 1 h 1482"/>
                  <a:gd name="T24" fmla="*/ 0 w 810"/>
                  <a:gd name="T25" fmla="*/ 1 h 1482"/>
                  <a:gd name="T26" fmla="*/ 0 w 810"/>
                  <a:gd name="T27" fmla="*/ 1 h 1482"/>
                  <a:gd name="T28" fmla="*/ 0 w 810"/>
                  <a:gd name="T29" fmla="*/ 1 h 1482"/>
                  <a:gd name="T30" fmla="*/ 0 w 810"/>
                  <a:gd name="T31" fmla="*/ 1 h 1482"/>
                  <a:gd name="T32" fmla="*/ 0 w 810"/>
                  <a:gd name="T33" fmla="*/ 1 h 1482"/>
                  <a:gd name="T34" fmla="*/ 0 w 810"/>
                  <a:gd name="T35" fmla="*/ 1 h 1482"/>
                  <a:gd name="T36" fmla="*/ 0 w 810"/>
                  <a:gd name="T37" fmla="*/ 1 h 1482"/>
                  <a:gd name="T38" fmla="*/ 0 w 810"/>
                  <a:gd name="T39" fmla="*/ 0 h 1482"/>
                  <a:gd name="T40" fmla="*/ 0 w 810"/>
                  <a:gd name="T41" fmla="*/ 0 h 1482"/>
                  <a:gd name="T42" fmla="*/ 3 w 810"/>
                  <a:gd name="T43" fmla="*/ 0 h 1482"/>
                  <a:gd name="T44" fmla="*/ 3 w 810"/>
                  <a:gd name="T45" fmla="*/ 0 h 1482"/>
                  <a:gd name="T46" fmla="*/ 3 w 810"/>
                  <a:gd name="T47" fmla="*/ 0 h 1482"/>
                  <a:gd name="T48" fmla="*/ 3 w 810"/>
                  <a:gd name="T49" fmla="*/ 0 h 1482"/>
                  <a:gd name="T50" fmla="*/ 3 w 810"/>
                  <a:gd name="T51" fmla="*/ 0 h 1482"/>
                  <a:gd name="T52" fmla="*/ 3 w 810"/>
                  <a:gd name="T53" fmla="*/ 0 h 1482"/>
                  <a:gd name="T54" fmla="*/ 4 w 810"/>
                  <a:gd name="T55" fmla="*/ 0 h 1482"/>
                  <a:gd name="T56" fmla="*/ 4 w 810"/>
                  <a:gd name="T57" fmla="*/ 0 h 1482"/>
                  <a:gd name="T58" fmla="*/ 4 w 810"/>
                  <a:gd name="T59" fmla="*/ 0 h 1482"/>
                  <a:gd name="T60" fmla="*/ 4 w 810"/>
                  <a:gd name="T61" fmla="*/ 0 h 1482"/>
                  <a:gd name="T62" fmla="*/ 4 w 810"/>
                  <a:gd name="T63" fmla="*/ 0 h 1482"/>
                  <a:gd name="T64" fmla="*/ 4 w 810"/>
                  <a:gd name="T65" fmla="*/ 0 h 1482"/>
                  <a:gd name="T66" fmla="*/ 4 w 810"/>
                  <a:gd name="T67" fmla="*/ 1 h 1482"/>
                  <a:gd name="T68" fmla="*/ 3 w 810"/>
                  <a:gd name="T69" fmla="*/ 1 h 1482"/>
                  <a:gd name="T70" fmla="*/ 3 w 810"/>
                  <a:gd name="T71" fmla="*/ 1 h 1482"/>
                  <a:gd name="T72" fmla="*/ 3 w 810"/>
                  <a:gd name="T73" fmla="*/ 1 h 1482"/>
                  <a:gd name="T74" fmla="*/ 3 w 810"/>
                  <a:gd name="T75" fmla="*/ 1 h 1482"/>
                  <a:gd name="T76" fmla="*/ 4 w 810"/>
                  <a:gd name="T77" fmla="*/ 1 h 1482"/>
                  <a:gd name="T78" fmla="*/ 8 w 810"/>
                  <a:gd name="T79" fmla="*/ 6 h 1482"/>
                  <a:gd name="T80" fmla="*/ 6 w 810"/>
                  <a:gd name="T81" fmla="*/ 7 h 1482"/>
                  <a:gd name="T82" fmla="*/ 5 w 810"/>
                  <a:gd name="T83" fmla="*/ 7 h 1482"/>
                  <a:gd name="T84" fmla="*/ 5 w 810"/>
                  <a:gd name="T85" fmla="*/ 7 h 1482"/>
                  <a:gd name="T86" fmla="*/ 5 w 810"/>
                  <a:gd name="T87" fmla="*/ 7 h 1482"/>
                  <a:gd name="T88" fmla="*/ 5 w 810"/>
                  <a:gd name="T89" fmla="*/ 7 h 1482"/>
                  <a:gd name="T90" fmla="*/ 5 w 810"/>
                  <a:gd name="T91" fmla="*/ 7 h 1482"/>
                  <a:gd name="T92" fmla="*/ 5 w 810"/>
                  <a:gd name="T93" fmla="*/ 6 h 1482"/>
                  <a:gd name="T94" fmla="*/ 5 w 810"/>
                  <a:gd name="T95" fmla="*/ 6 h 1482"/>
                  <a:gd name="T96" fmla="*/ 5 w 810"/>
                  <a:gd name="T97" fmla="*/ 6 h 1482"/>
                  <a:gd name="T98" fmla="*/ 5 w 810"/>
                  <a:gd name="T99" fmla="*/ 6 h 1482"/>
                  <a:gd name="T100" fmla="*/ 5 w 810"/>
                  <a:gd name="T101" fmla="*/ 6 h 1482"/>
                  <a:gd name="T102" fmla="*/ 5 w 810"/>
                  <a:gd name="T103" fmla="*/ 6 h 1482"/>
                  <a:gd name="T104" fmla="*/ 5 w 810"/>
                  <a:gd name="T105" fmla="*/ 6 h 1482"/>
                  <a:gd name="T106" fmla="*/ 5 w 810"/>
                  <a:gd name="T107" fmla="*/ 6 h 1482"/>
                  <a:gd name="T108" fmla="*/ 5 w 810"/>
                  <a:gd name="T109" fmla="*/ 6 h 1482"/>
                  <a:gd name="T110" fmla="*/ 5 w 810"/>
                  <a:gd name="T111" fmla="*/ 6 h 1482"/>
                  <a:gd name="T112" fmla="*/ 5 w 810"/>
                  <a:gd name="T113" fmla="*/ 6 h 1482"/>
                  <a:gd name="T114" fmla="*/ 5 w 810"/>
                  <a:gd name="T115" fmla="*/ 6 h 1482"/>
                  <a:gd name="T116" fmla="*/ 5 w 810"/>
                  <a:gd name="T117" fmla="*/ 6 h 1482"/>
                  <a:gd name="T118" fmla="*/ 5 w 810"/>
                  <a:gd name="T119" fmla="*/ 6 h 1482"/>
                  <a:gd name="T120" fmla="*/ 5 w 810"/>
                  <a:gd name="T121" fmla="*/ 6 h 1482"/>
                  <a:gd name="T122" fmla="*/ 5 w 810"/>
                  <a:gd name="T123" fmla="*/ 6 h 14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0" h="1482">
                    <a:moveTo>
                      <a:pt x="504" y="1297"/>
                    </a:moveTo>
                    <a:lnTo>
                      <a:pt x="120" y="291"/>
                    </a:lnTo>
                    <a:lnTo>
                      <a:pt x="120" y="278"/>
                    </a:lnTo>
                    <a:lnTo>
                      <a:pt x="106" y="278"/>
                    </a:lnTo>
                    <a:lnTo>
                      <a:pt x="106" y="264"/>
                    </a:lnTo>
                    <a:lnTo>
                      <a:pt x="106" y="252"/>
                    </a:lnTo>
                    <a:lnTo>
                      <a:pt x="93" y="238"/>
                    </a:lnTo>
                    <a:lnTo>
                      <a:pt x="81" y="225"/>
                    </a:lnTo>
                    <a:lnTo>
                      <a:pt x="66" y="225"/>
                    </a:lnTo>
                    <a:lnTo>
                      <a:pt x="53" y="213"/>
                    </a:lnTo>
                    <a:lnTo>
                      <a:pt x="39" y="213"/>
                    </a:lnTo>
                    <a:lnTo>
                      <a:pt x="27" y="199"/>
                    </a:lnTo>
                    <a:lnTo>
                      <a:pt x="27" y="186"/>
                    </a:lnTo>
                    <a:lnTo>
                      <a:pt x="14" y="171"/>
                    </a:lnTo>
                    <a:lnTo>
                      <a:pt x="14" y="159"/>
                    </a:lnTo>
                    <a:lnTo>
                      <a:pt x="0" y="146"/>
                    </a:lnTo>
                    <a:lnTo>
                      <a:pt x="0" y="132"/>
                    </a:lnTo>
                    <a:lnTo>
                      <a:pt x="0" y="119"/>
                    </a:lnTo>
                    <a:lnTo>
                      <a:pt x="14" y="119"/>
                    </a:lnTo>
                    <a:lnTo>
                      <a:pt x="14" y="106"/>
                    </a:lnTo>
                    <a:lnTo>
                      <a:pt x="27" y="106"/>
                    </a:lnTo>
                    <a:lnTo>
                      <a:pt x="292" y="0"/>
                    </a:lnTo>
                    <a:lnTo>
                      <a:pt x="306" y="0"/>
                    </a:lnTo>
                    <a:lnTo>
                      <a:pt x="318" y="0"/>
                    </a:lnTo>
                    <a:lnTo>
                      <a:pt x="318" y="13"/>
                    </a:lnTo>
                    <a:lnTo>
                      <a:pt x="332" y="13"/>
                    </a:lnTo>
                    <a:lnTo>
                      <a:pt x="332" y="27"/>
                    </a:lnTo>
                    <a:lnTo>
                      <a:pt x="345" y="27"/>
                    </a:lnTo>
                    <a:lnTo>
                      <a:pt x="345" y="40"/>
                    </a:lnTo>
                    <a:lnTo>
                      <a:pt x="358" y="67"/>
                    </a:lnTo>
                    <a:lnTo>
                      <a:pt x="358" y="79"/>
                    </a:lnTo>
                    <a:lnTo>
                      <a:pt x="358" y="93"/>
                    </a:lnTo>
                    <a:lnTo>
                      <a:pt x="345" y="106"/>
                    </a:lnTo>
                    <a:lnTo>
                      <a:pt x="345" y="119"/>
                    </a:lnTo>
                    <a:lnTo>
                      <a:pt x="332" y="119"/>
                    </a:lnTo>
                    <a:lnTo>
                      <a:pt x="332" y="132"/>
                    </a:lnTo>
                    <a:lnTo>
                      <a:pt x="332" y="146"/>
                    </a:lnTo>
                    <a:lnTo>
                      <a:pt x="332" y="159"/>
                    </a:lnTo>
                    <a:lnTo>
                      <a:pt x="345" y="171"/>
                    </a:lnTo>
                    <a:lnTo>
                      <a:pt x="810" y="1389"/>
                    </a:lnTo>
                    <a:lnTo>
                      <a:pt x="558" y="1482"/>
                    </a:lnTo>
                    <a:lnTo>
                      <a:pt x="544" y="1482"/>
                    </a:lnTo>
                    <a:lnTo>
                      <a:pt x="531" y="1482"/>
                    </a:lnTo>
                    <a:lnTo>
                      <a:pt x="517" y="1482"/>
                    </a:lnTo>
                    <a:lnTo>
                      <a:pt x="517" y="1469"/>
                    </a:lnTo>
                    <a:lnTo>
                      <a:pt x="504" y="1469"/>
                    </a:lnTo>
                    <a:lnTo>
                      <a:pt x="504" y="1456"/>
                    </a:lnTo>
                    <a:lnTo>
                      <a:pt x="492" y="1456"/>
                    </a:lnTo>
                    <a:lnTo>
                      <a:pt x="492" y="1441"/>
                    </a:lnTo>
                    <a:lnTo>
                      <a:pt x="492" y="1428"/>
                    </a:lnTo>
                    <a:lnTo>
                      <a:pt x="492" y="1416"/>
                    </a:lnTo>
                    <a:lnTo>
                      <a:pt x="492" y="1402"/>
                    </a:lnTo>
                    <a:lnTo>
                      <a:pt x="492" y="1389"/>
                    </a:lnTo>
                    <a:lnTo>
                      <a:pt x="492" y="1375"/>
                    </a:lnTo>
                    <a:lnTo>
                      <a:pt x="504" y="1375"/>
                    </a:lnTo>
                    <a:lnTo>
                      <a:pt x="504" y="1363"/>
                    </a:lnTo>
                    <a:lnTo>
                      <a:pt x="504" y="1349"/>
                    </a:lnTo>
                    <a:lnTo>
                      <a:pt x="517" y="1336"/>
                    </a:lnTo>
                    <a:lnTo>
                      <a:pt x="504" y="1324"/>
                    </a:lnTo>
                    <a:lnTo>
                      <a:pt x="504" y="1310"/>
                    </a:lnTo>
                    <a:lnTo>
                      <a:pt x="504" y="129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310" name="Freeform 144"/>
              <p:cNvSpPr>
                <a:spLocks/>
              </p:cNvSpPr>
              <p:nvPr/>
            </p:nvSpPr>
            <p:spPr bwMode="auto">
              <a:xfrm>
                <a:off x="2481" y="3868"/>
                <a:ext cx="94" cy="95"/>
              </a:xfrm>
              <a:custGeom>
                <a:avLst/>
                <a:gdLst>
                  <a:gd name="T0" fmla="*/ 0 w 941"/>
                  <a:gd name="T1" fmla="*/ 0 h 1414"/>
                  <a:gd name="T2" fmla="*/ 2 w 941"/>
                  <a:gd name="T3" fmla="*/ 0 h 1414"/>
                  <a:gd name="T4" fmla="*/ 8 w 941"/>
                  <a:gd name="T5" fmla="*/ 5 h 1414"/>
                  <a:gd name="T6" fmla="*/ 8 w 941"/>
                  <a:gd name="T7" fmla="*/ 5 h 1414"/>
                  <a:gd name="T8" fmla="*/ 8 w 941"/>
                  <a:gd name="T9" fmla="*/ 5 h 1414"/>
                  <a:gd name="T10" fmla="*/ 8 w 941"/>
                  <a:gd name="T11" fmla="*/ 5 h 1414"/>
                  <a:gd name="T12" fmla="*/ 9 w 941"/>
                  <a:gd name="T13" fmla="*/ 5 h 1414"/>
                  <a:gd name="T14" fmla="*/ 9 w 941"/>
                  <a:gd name="T15" fmla="*/ 5 h 1414"/>
                  <a:gd name="T16" fmla="*/ 9 w 941"/>
                  <a:gd name="T17" fmla="*/ 5 h 1414"/>
                  <a:gd name="T18" fmla="*/ 9 w 941"/>
                  <a:gd name="T19" fmla="*/ 6 h 1414"/>
                  <a:gd name="T20" fmla="*/ 9 w 941"/>
                  <a:gd name="T21" fmla="*/ 6 h 1414"/>
                  <a:gd name="T22" fmla="*/ 9 w 941"/>
                  <a:gd name="T23" fmla="*/ 6 h 1414"/>
                  <a:gd name="T24" fmla="*/ 9 w 941"/>
                  <a:gd name="T25" fmla="*/ 6 h 1414"/>
                  <a:gd name="T26" fmla="*/ 9 w 941"/>
                  <a:gd name="T27" fmla="*/ 6 h 1414"/>
                  <a:gd name="T28" fmla="*/ 9 w 941"/>
                  <a:gd name="T29" fmla="*/ 6 h 1414"/>
                  <a:gd name="T30" fmla="*/ 9 w 941"/>
                  <a:gd name="T31" fmla="*/ 6 h 1414"/>
                  <a:gd name="T32" fmla="*/ 9 w 941"/>
                  <a:gd name="T33" fmla="*/ 6 h 1414"/>
                  <a:gd name="T34" fmla="*/ 9 w 941"/>
                  <a:gd name="T35" fmla="*/ 6 h 1414"/>
                  <a:gd name="T36" fmla="*/ 9 w 941"/>
                  <a:gd name="T37" fmla="*/ 6 h 1414"/>
                  <a:gd name="T38" fmla="*/ 9 w 941"/>
                  <a:gd name="T39" fmla="*/ 6 h 1414"/>
                  <a:gd name="T40" fmla="*/ 7 w 941"/>
                  <a:gd name="T41" fmla="*/ 6 h 1414"/>
                  <a:gd name="T42" fmla="*/ 7 w 941"/>
                  <a:gd name="T43" fmla="*/ 6 h 1414"/>
                  <a:gd name="T44" fmla="*/ 6 w 941"/>
                  <a:gd name="T45" fmla="*/ 6 h 1414"/>
                  <a:gd name="T46" fmla="*/ 6 w 941"/>
                  <a:gd name="T47" fmla="*/ 6 h 1414"/>
                  <a:gd name="T48" fmla="*/ 6 w 941"/>
                  <a:gd name="T49" fmla="*/ 6 h 1414"/>
                  <a:gd name="T50" fmla="*/ 6 w 941"/>
                  <a:gd name="T51" fmla="*/ 6 h 1414"/>
                  <a:gd name="T52" fmla="*/ 6 w 941"/>
                  <a:gd name="T53" fmla="*/ 6 h 1414"/>
                  <a:gd name="T54" fmla="*/ 6 w 941"/>
                  <a:gd name="T55" fmla="*/ 6 h 1414"/>
                  <a:gd name="T56" fmla="*/ 6 w 941"/>
                  <a:gd name="T57" fmla="*/ 6 h 1414"/>
                  <a:gd name="T58" fmla="*/ 6 w 941"/>
                  <a:gd name="T59" fmla="*/ 6 h 1414"/>
                  <a:gd name="T60" fmla="*/ 6 w 941"/>
                  <a:gd name="T61" fmla="*/ 6 h 1414"/>
                  <a:gd name="T62" fmla="*/ 6 w 941"/>
                  <a:gd name="T63" fmla="*/ 6 h 1414"/>
                  <a:gd name="T64" fmla="*/ 6 w 941"/>
                  <a:gd name="T65" fmla="*/ 6 h 1414"/>
                  <a:gd name="T66" fmla="*/ 6 w 941"/>
                  <a:gd name="T67" fmla="*/ 6 h 1414"/>
                  <a:gd name="T68" fmla="*/ 6 w 941"/>
                  <a:gd name="T69" fmla="*/ 6 h 1414"/>
                  <a:gd name="T70" fmla="*/ 6 w 941"/>
                  <a:gd name="T71" fmla="*/ 6 h 1414"/>
                  <a:gd name="T72" fmla="*/ 6 w 941"/>
                  <a:gd name="T73" fmla="*/ 6 h 1414"/>
                  <a:gd name="T74" fmla="*/ 6 w 941"/>
                  <a:gd name="T75" fmla="*/ 6 h 1414"/>
                  <a:gd name="T76" fmla="*/ 6 w 941"/>
                  <a:gd name="T77" fmla="*/ 6 h 1414"/>
                  <a:gd name="T78" fmla="*/ 6 w 941"/>
                  <a:gd name="T79" fmla="*/ 6 h 1414"/>
                  <a:gd name="T80" fmla="*/ 6 w 941"/>
                  <a:gd name="T81" fmla="*/ 6 h 1414"/>
                  <a:gd name="T82" fmla="*/ 6 w 941"/>
                  <a:gd name="T83" fmla="*/ 6 h 1414"/>
                  <a:gd name="T84" fmla="*/ 6 w 941"/>
                  <a:gd name="T85" fmla="*/ 6 h 1414"/>
                  <a:gd name="T86" fmla="*/ 5 w 941"/>
                  <a:gd name="T87" fmla="*/ 5 h 1414"/>
                  <a:gd name="T88" fmla="*/ 4 w 941"/>
                  <a:gd name="T89" fmla="*/ 5 h 1414"/>
                  <a:gd name="T90" fmla="*/ 3 w 941"/>
                  <a:gd name="T91" fmla="*/ 5 h 1414"/>
                  <a:gd name="T92" fmla="*/ 4 w 941"/>
                  <a:gd name="T93" fmla="*/ 4 h 1414"/>
                  <a:gd name="T94" fmla="*/ 0 w 941"/>
                  <a:gd name="T95" fmla="*/ 1 h 1414"/>
                  <a:gd name="T96" fmla="*/ 0 w 941"/>
                  <a:gd name="T97" fmla="*/ 0 h 1414"/>
                  <a:gd name="T98" fmla="*/ 0 w 941"/>
                  <a:gd name="T99" fmla="*/ 0 h 14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41" h="1414">
                    <a:moveTo>
                      <a:pt x="0" y="78"/>
                    </a:moveTo>
                    <a:lnTo>
                      <a:pt x="225" y="0"/>
                    </a:lnTo>
                    <a:lnTo>
                      <a:pt x="835" y="1150"/>
                    </a:lnTo>
                    <a:lnTo>
                      <a:pt x="835" y="1162"/>
                    </a:lnTo>
                    <a:lnTo>
                      <a:pt x="848" y="1162"/>
                    </a:lnTo>
                    <a:lnTo>
                      <a:pt x="848" y="1176"/>
                    </a:lnTo>
                    <a:lnTo>
                      <a:pt x="862" y="1189"/>
                    </a:lnTo>
                    <a:lnTo>
                      <a:pt x="874" y="1203"/>
                    </a:lnTo>
                    <a:lnTo>
                      <a:pt x="889" y="1203"/>
                    </a:lnTo>
                    <a:lnTo>
                      <a:pt x="902" y="1215"/>
                    </a:lnTo>
                    <a:lnTo>
                      <a:pt x="915" y="1215"/>
                    </a:lnTo>
                    <a:lnTo>
                      <a:pt x="928" y="1228"/>
                    </a:lnTo>
                    <a:lnTo>
                      <a:pt x="928" y="1243"/>
                    </a:lnTo>
                    <a:lnTo>
                      <a:pt x="941" y="1256"/>
                    </a:lnTo>
                    <a:lnTo>
                      <a:pt x="941" y="1269"/>
                    </a:lnTo>
                    <a:lnTo>
                      <a:pt x="941" y="1282"/>
                    </a:lnTo>
                    <a:lnTo>
                      <a:pt x="928" y="1295"/>
                    </a:lnTo>
                    <a:lnTo>
                      <a:pt x="915" y="1308"/>
                    </a:lnTo>
                    <a:lnTo>
                      <a:pt x="915" y="1321"/>
                    </a:lnTo>
                    <a:lnTo>
                      <a:pt x="902" y="1321"/>
                    </a:lnTo>
                    <a:lnTo>
                      <a:pt x="663" y="1402"/>
                    </a:lnTo>
                    <a:lnTo>
                      <a:pt x="663" y="1414"/>
                    </a:lnTo>
                    <a:lnTo>
                      <a:pt x="649" y="1414"/>
                    </a:lnTo>
                    <a:lnTo>
                      <a:pt x="637" y="1414"/>
                    </a:lnTo>
                    <a:lnTo>
                      <a:pt x="623" y="1414"/>
                    </a:lnTo>
                    <a:lnTo>
                      <a:pt x="610" y="1414"/>
                    </a:lnTo>
                    <a:lnTo>
                      <a:pt x="610" y="1402"/>
                    </a:lnTo>
                    <a:lnTo>
                      <a:pt x="596" y="1402"/>
                    </a:lnTo>
                    <a:lnTo>
                      <a:pt x="596" y="1387"/>
                    </a:lnTo>
                    <a:lnTo>
                      <a:pt x="583" y="1374"/>
                    </a:lnTo>
                    <a:lnTo>
                      <a:pt x="583" y="1361"/>
                    </a:lnTo>
                    <a:lnTo>
                      <a:pt x="583" y="1348"/>
                    </a:lnTo>
                    <a:lnTo>
                      <a:pt x="583" y="1335"/>
                    </a:lnTo>
                    <a:lnTo>
                      <a:pt x="596" y="1335"/>
                    </a:lnTo>
                    <a:lnTo>
                      <a:pt x="596" y="1321"/>
                    </a:lnTo>
                    <a:lnTo>
                      <a:pt x="596" y="1308"/>
                    </a:lnTo>
                    <a:lnTo>
                      <a:pt x="596" y="1295"/>
                    </a:lnTo>
                    <a:lnTo>
                      <a:pt x="596" y="1282"/>
                    </a:lnTo>
                    <a:lnTo>
                      <a:pt x="596" y="1269"/>
                    </a:lnTo>
                    <a:lnTo>
                      <a:pt x="596" y="1256"/>
                    </a:lnTo>
                    <a:lnTo>
                      <a:pt x="583" y="1243"/>
                    </a:lnTo>
                    <a:lnTo>
                      <a:pt x="583" y="1228"/>
                    </a:lnTo>
                    <a:lnTo>
                      <a:pt x="583" y="1215"/>
                    </a:lnTo>
                    <a:lnTo>
                      <a:pt x="504" y="1084"/>
                    </a:lnTo>
                    <a:lnTo>
                      <a:pt x="357" y="1136"/>
                    </a:lnTo>
                    <a:lnTo>
                      <a:pt x="318" y="1017"/>
                    </a:lnTo>
                    <a:lnTo>
                      <a:pt x="451" y="965"/>
                    </a:lnTo>
                    <a:lnTo>
                      <a:pt x="26" y="184"/>
                    </a:lnTo>
                    <a:lnTo>
                      <a:pt x="0" y="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311" name="Freeform 145"/>
              <p:cNvSpPr>
                <a:spLocks/>
              </p:cNvSpPr>
              <p:nvPr/>
            </p:nvSpPr>
            <p:spPr bwMode="auto">
              <a:xfrm>
                <a:off x="2487" y="3892"/>
                <a:ext cx="41" cy="79"/>
              </a:xfrm>
              <a:custGeom>
                <a:avLst/>
                <a:gdLst>
                  <a:gd name="T0" fmla="*/ 0 w 412"/>
                  <a:gd name="T1" fmla="*/ 0 h 1189"/>
                  <a:gd name="T2" fmla="*/ 1 w 412"/>
                  <a:gd name="T3" fmla="*/ 1 h 1189"/>
                  <a:gd name="T4" fmla="*/ 3 w 412"/>
                  <a:gd name="T5" fmla="*/ 4 h 1189"/>
                  <a:gd name="T6" fmla="*/ 3 w 412"/>
                  <a:gd name="T7" fmla="*/ 4 h 1189"/>
                  <a:gd name="T8" fmla="*/ 3 w 412"/>
                  <a:gd name="T9" fmla="*/ 4 h 1189"/>
                  <a:gd name="T10" fmla="*/ 3 w 412"/>
                  <a:gd name="T11" fmla="*/ 4 h 1189"/>
                  <a:gd name="T12" fmla="*/ 3 w 412"/>
                  <a:gd name="T13" fmla="*/ 4 h 1189"/>
                  <a:gd name="T14" fmla="*/ 3 w 412"/>
                  <a:gd name="T15" fmla="*/ 4 h 1189"/>
                  <a:gd name="T16" fmla="*/ 3 w 412"/>
                  <a:gd name="T17" fmla="*/ 4 h 1189"/>
                  <a:gd name="T18" fmla="*/ 3 w 412"/>
                  <a:gd name="T19" fmla="*/ 4 h 1189"/>
                  <a:gd name="T20" fmla="*/ 3 w 412"/>
                  <a:gd name="T21" fmla="*/ 4 h 1189"/>
                  <a:gd name="T22" fmla="*/ 3 w 412"/>
                  <a:gd name="T23" fmla="*/ 4 h 1189"/>
                  <a:gd name="T24" fmla="*/ 3 w 412"/>
                  <a:gd name="T25" fmla="*/ 4 h 1189"/>
                  <a:gd name="T26" fmla="*/ 3 w 412"/>
                  <a:gd name="T27" fmla="*/ 4 h 1189"/>
                  <a:gd name="T28" fmla="*/ 3 w 412"/>
                  <a:gd name="T29" fmla="*/ 5 h 1189"/>
                  <a:gd name="T30" fmla="*/ 4 w 412"/>
                  <a:gd name="T31" fmla="*/ 5 h 1189"/>
                  <a:gd name="T32" fmla="*/ 4 w 412"/>
                  <a:gd name="T33" fmla="*/ 5 h 1189"/>
                  <a:gd name="T34" fmla="*/ 4 w 412"/>
                  <a:gd name="T35" fmla="*/ 5 h 1189"/>
                  <a:gd name="T36" fmla="*/ 4 w 412"/>
                  <a:gd name="T37" fmla="*/ 5 h 1189"/>
                  <a:gd name="T38" fmla="*/ 4 w 412"/>
                  <a:gd name="T39" fmla="*/ 5 h 1189"/>
                  <a:gd name="T40" fmla="*/ 4 w 412"/>
                  <a:gd name="T41" fmla="*/ 5 h 1189"/>
                  <a:gd name="T42" fmla="*/ 4 w 412"/>
                  <a:gd name="T43" fmla="*/ 5 h 1189"/>
                  <a:gd name="T44" fmla="*/ 4 w 412"/>
                  <a:gd name="T45" fmla="*/ 5 h 1189"/>
                  <a:gd name="T46" fmla="*/ 4 w 412"/>
                  <a:gd name="T47" fmla="*/ 5 h 1189"/>
                  <a:gd name="T48" fmla="*/ 4 w 412"/>
                  <a:gd name="T49" fmla="*/ 5 h 1189"/>
                  <a:gd name="T50" fmla="*/ 4 w 412"/>
                  <a:gd name="T51" fmla="*/ 5 h 1189"/>
                  <a:gd name="T52" fmla="*/ 4 w 412"/>
                  <a:gd name="T53" fmla="*/ 5 h 1189"/>
                  <a:gd name="T54" fmla="*/ 4 w 412"/>
                  <a:gd name="T55" fmla="*/ 5 h 1189"/>
                  <a:gd name="T56" fmla="*/ 4 w 412"/>
                  <a:gd name="T57" fmla="*/ 5 h 1189"/>
                  <a:gd name="T58" fmla="*/ 4 w 412"/>
                  <a:gd name="T59" fmla="*/ 5 h 1189"/>
                  <a:gd name="T60" fmla="*/ 2 w 412"/>
                  <a:gd name="T61" fmla="*/ 5 h 1189"/>
                  <a:gd name="T62" fmla="*/ 2 w 412"/>
                  <a:gd name="T63" fmla="*/ 5 h 1189"/>
                  <a:gd name="T64" fmla="*/ 2 w 412"/>
                  <a:gd name="T65" fmla="*/ 5 h 1189"/>
                  <a:gd name="T66" fmla="*/ 2 w 412"/>
                  <a:gd name="T67" fmla="*/ 5 h 1189"/>
                  <a:gd name="T68" fmla="*/ 2 w 412"/>
                  <a:gd name="T69" fmla="*/ 5 h 1189"/>
                  <a:gd name="T70" fmla="*/ 2 w 412"/>
                  <a:gd name="T71" fmla="*/ 5 h 1189"/>
                  <a:gd name="T72" fmla="*/ 2 w 412"/>
                  <a:gd name="T73" fmla="*/ 5 h 1189"/>
                  <a:gd name="T74" fmla="*/ 2 w 412"/>
                  <a:gd name="T75" fmla="*/ 5 h 1189"/>
                  <a:gd name="T76" fmla="*/ 2 w 412"/>
                  <a:gd name="T77" fmla="*/ 5 h 1189"/>
                  <a:gd name="T78" fmla="*/ 2 w 412"/>
                  <a:gd name="T79" fmla="*/ 5 h 1189"/>
                  <a:gd name="T80" fmla="*/ 2 w 412"/>
                  <a:gd name="T81" fmla="*/ 5 h 1189"/>
                  <a:gd name="T82" fmla="*/ 2 w 412"/>
                  <a:gd name="T83" fmla="*/ 5 h 1189"/>
                  <a:gd name="T84" fmla="*/ 2 w 412"/>
                  <a:gd name="T85" fmla="*/ 5 h 1189"/>
                  <a:gd name="T86" fmla="*/ 2 w 412"/>
                  <a:gd name="T87" fmla="*/ 5 h 1189"/>
                  <a:gd name="T88" fmla="*/ 2 w 412"/>
                  <a:gd name="T89" fmla="*/ 5 h 1189"/>
                  <a:gd name="T90" fmla="*/ 2 w 412"/>
                  <a:gd name="T91" fmla="*/ 4 h 1189"/>
                  <a:gd name="T92" fmla="*/ 2 w 412"/>
                  <a:gd name="T93" fmla="*/ 4 h 1189"/>
                  <a:gd name="T94" fmla="*/ 2 w 412"/>
                  <a:gd name="T95" fmla="*/ 4 h 1189"/>
                  <a:gd name="T96" fmla="*/ 2 w 412"/>
                  <a:gd name="T97" fmla="*/ 4 h 1189"/>
                  <a:gd name="T98" fmla="*/ 2 w 412"/>
                  <a:gd name="T99" fmla="*/ 4 h 1189"/>
                  <a:gd name="T100" fmla="*/ 0 w 412"/>
                  <a:gd name="T101" fmla="*/ 0 h 1189"/>
                  <a:gd name="T102" fmla="*/ 0 w 412"/>
                  <a:gd name="T103" fmla="*/ 0 h 1189"/>
                  <a:gd name="T104" fmla="*/ 0 w 412"/>
                  <a:gd name="T105" fmla="*/ 0 h 11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2" h="1189">
                    <a:moveTo>
                      <a:pt x="13" y="0"/>
                    </a:moveTo>
                    <a:lnTo>
                      <a:pt x="120" y="198"/>
                    </a:lnTo>
                    <a:lnTo>
                      <a:pt x="266" y="887"/>
                    </a:lnTo>
                    <a:lnTo>
                      <a:pt x="266" y="900"/>
                    </a:lnTo>
                    <a:lnTo>
                      <a:pt x="266" y="913"/>
                    </a:lnTo>
                    <a:lnTo>
                      <a:pt x="280" y="926"/>
                    </a:lnTo>
                    <a:lnTo>
                      <a:pt x="280" y="939"/>
                    </a:lnTo>
                    <a:lnTo>
                      <a:pt x="280" y="952"/>
                    </a:lnTo>
                    <a:lnTo>
                      <a:pt x="292" y="965"/>
                    </a:lnTo>
                    <a:lnTo>
                      <a:pt x="292" y="979"/>
                    </a:lnTo>
                    <a:lnTo>
                      <a:pt x="305" y="979"/>
                    </a:lnTo>
                    <a:lnTo>
                      <a:pt x="305" y="992"/>
                    </a:lnTo>
                    <a:lnTo>
                      <a:pt x="319" y="1005"/>
                    </a:lnTo>
                    <a:lnTo>
                      <a:pt x="332" y="1005"/>
                    </a:lnTo>
                    <a:lnTo>
                      <a:pt x="346" y="1018"/>
                    </a:lnTo>
                    <a:lnTo>
                      <a:pt x="359" y="1018"/>
                    </a:lnTo>
                    <a:lnTo>
                      <a:pt x="359" y="1031"/>
                    </a:lnTo>
                    <a:lnTo>
                      <a:pt x="372" y="1031"/>
                    </a:lnTo>
                    <a:lnTo>
                      <a:pt x="386" y="1031"/>
                    </a:lnTo>
                    <a:lnTo>
                      <a:pt x="386" y="1046"/>
                    </a:lnTo>
                    <a:lnTo>
                      <a:pt x="398" y="1046"/>
                    </a:lnTo>
                    <a:lnTo>
                      <a:pt x="398" y="1058"/>
                    </a:lnTo>
                    <a:lnTo>
                      <a:pt x="412" y="1072"/>
                    </a:lnTo>
                    <a:lnTo>
                      <a:pt x="412" y="1085"/>
                    </a:lnTo>
                    <a:lnTo>
                      <a:pt x="412" y="1097"/>
                    </a:lnTo>
                    <a:lnTo>
                      <a:pt x="412" y="1111"/>
                    </a:lnTo>
                    <a:lnTo>
                      <a:pt x="398" y="1124"/>
                    </a:lnTo>
                    <a:lnTo>
                      <a:pt x="386" y="1124"/>
                    </a:lnTo>
                    <a:lnTo>
                      <a:pt x="386" y="1138"/>
                    </a:lnTo>
                    <a:lnTo>
                      <a:pt x="372" y="1138"/>
                    </a:lnTo>
                    <a:lnTo>
                      <a:pt x="253" y="1189"/>
                    </a:lnTo>
                    <a:lnTo>
                      <a:pt x="239" y="1189"/>
                    </a:lnTo>
                    <a:lnTo>
                      <a:pt x="227" y="1189"/>
                    </a:lnTo>
                    <a:lnTo>
                      <a:pt x="213" y="1177"/>
                    </a:lnTo>
                    <a:lnTo>
                      <a:pt x="200" y="1164"/>
                    </a:lnTo>
                    <a:lnTo>
                      <a:pt x="200" y="1150"/>
                    </a:lnTo>
                    <a:lnTo>
                      <a:pt x="187" y="1138"/>
                    </a:lnTo>
                    <a:lnTo>
                      <a:pt x="187" y="1124"/>
                    </a:lnTo>
                    <a:lnTo>
                      <a:pt x="187" y="1111"/>
                    </a:lnTo>
                    <a:lnTo>
                      <a:pt x="187" y="1097"/>
                    </a:lnTo>
                    <a:lnTo>
                      <a:pt x="200" y="1085"/>
                    </a:lnTo>
                    <a:lnTo>
                      <a:pt x="200" y="1072"/>
                    </a:lnTo>
                    <a:lnTo>
                      <a:pt x="213" y="1058"/>
                    </a:lnTo>
                    <a:lnTo>
                      <a:pt x="213" y="1046"/>
                    </a:lnTo>
                    <a:lnTo>
                      <a:pt x="213" y="1018"/>
                    </a:lnTo>
                    <a:lnTo>
                      <a:pt x="213" y="1005"/>
                    </a:lnTo>
                    <a:lnTo>
                      <a:pt x="213" y="979"/>
                    </a:lnTo>
                    <a:lnTo>
                      <a:pt x="213" y="952"/>
                    </a:lnTo>
                    <a:lnTo>
                      <a:pt x="213" y="913"/>
                    </a:lnTo>
                    <a:lnTo>
                      <a:pt x="200" y="887"/>
                    </a:lnTo>
                    <a:lnTo>
                      <a:pt x="0" y="0"/>
                    </a:lnTo>
                    <a:lnTo>
                      <a:pt x="1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312" name="Freeform 146"/>
              <p:cNvSpPr>
                <a:spLocks/>
              </p:cNvSpPr>
              <p:nvPr/>
            </p:nvSpPr>
            <p:spPr bwMode="auto">
              <a:xfrm>
                <a:off x="2394" y="3889"/>
                <a:ext cx="88" cy="93"/>
              </a:xfrm>
              <a:custGeom>
                <a:avLst/>
                <a:gdLst>
                  <a:gd name="T0" fmla="*/ 8 w 874"/>
                  <a:gd name="T1" fmla="*/ 6 h 1401"/>
                  <a:gd name="T2" fmla="*/ 1 w 874"/>
                  <a:gd name="T3" fmla="*/ 1 h 1401"/>
                  <a:gd name="T4" fmla="*/ 1 w 874"/>
                  <a:gd name="T5" fmla="*/ 1 h 1401"/>
                  <a:gd name="T6" fmla="*/ 1 w 874"/>
                  <a:gd name="T7" fmla="*/ 1 h 1401"/>
                  <a:gd name="T8" fmla="*/ 1 w 874"/>
                  <a:gd name="T9" fmla="*/ 1 h 1401"/>
                  <a:gd name="T10" fmla="*/ 1 w 874"/>
                  <a:gd name="T11" fmla="*/ 1 h 1401"/>
                  <a:gd name="T12" fmla="*/ 1 w 874"/>
                  <a:gd name="T13" fmla="*/ 1 h 1401"/>
                  <a:gd name="T14" fmla="*/ 0 w 874"/>
                  <a:gd name="T15" fmla="*/ 1 h 1401"/>
                  <a:gd name="T16" fmla="*/ 0 w 874"/>
                  <a:gd name="T17" fmla="*/ 1 h 1401"/>
                  <a:gd name="T18" fmla="*/ 0 w 874"/>
                  <a:gd name="T19" fmla="*/ 1 h 1401"/>
                  <a:gd name="T20" fmla="*/ 0 w 874"/>
                  <a:gd name="T21" fmla="*/ 1 h 1401"/>
                  <a:gd name="T22" fmla="*/ 0 w 874"/>
                  <a:gd name="T23" fmla="*/ 1 h 1401"/>
                  <a:gd name="T24" fmla="*/ 0 w 874"/>
                  <a:gd name="T25" fmla="*/ 1 h 1401"/>
                  <a:gd name="T26" fmla="*/ 0 w 874"/>
                  <a:gd name="T27" fmla="*/ 1 h 1401"/>
                  <a:gd name="T28" fmla="*/ 0 w 874"/>
                  <a:gd name="T29" fmla="*/ 1 h 1401"/>
                  <a:gd name="T30" fmla="*/ 0 w 874"/>
                  <a:gd name="T31" fmla="*/ 1 h 1401"/>
                  <a:gd name="T32" fmla="*/ 0 w 874"/>
                  <a:gd name="T33" fmla="*/ 1 h 1401"/>
                  <a:gd name="T34" fmla="*/ 0 w 874"/>
                  <a:gd name="T35" fmla="*/ 0 h 1401"/>
                  <a:gd name="T36" fmla="*/ 0 w 874"/>
                  <a:gd name="T37" fmla="*/ 0 h 1401"/>
                  <a:gd name="T38" fmla="*/ 3 w 874"/>
                  <a:gd name="T39" fmla="*/ 0 h 1401"/>
                  <a:gd name="T40" fmla="*/ 3 w 874"/>
                  <a:gd name="T41" fmla="*/ 0 h 1401"/>
                  <a:gd name="T42" fmla="*/ 3 w 874"/>
                  <a:gd name="T43" fmla="*/ 0 h 1401"/>
                  <a:gd name="T44" fmla="*/ 3 w 874"/>
                  <a:gd name="T45" fmla="*/ 0 h 1401"/>
                  <a:gd name="T46" fmla="*/ 3 w 874"/>
                  <a:gd name="T47" fmla="*/ 0 h 1401"/>
                  <a:gd name="T48" fmla="*/ 3 w 874"/>
                  <a:gd name="T49" fmla="*/ 0 h 1401"/>
                  <a:gd name="T50" fmla="*/ 4 w 874"/>
                  <a:gd name="T51" fmla="*/ 0 h 1401"/>
                  <a:gd name="T52" fmla="*/ 4 w 874"/>
                  <a:gd name="T53" fmla="*/ 0 h 1401"/>
                  <a:gd name="T54" fmla="*/ 4 w 874"/>
                  <a:gd name="T55" fmla="*/ 0 h 1401"/>
                  <a:gd name="T56" fmla="*/ 4 w 874"/>
                  <a:gd name="T57" fmla="*/ 0 h 1401"/>
                  <a:gd name="T58" fmla="*/ 4 w 874"/>
                  <a:gd name="T59" fmla="*/ 0 h 1401"/>
                  <a:gd name="T60" fmla="*/ 4 w 874"/>
                  <a:gd name="T61" fmla="*/ 0 h 1401"/>
                  <a:gd name="T62" fmla="*/ 4 w 874"/>
                  <a:gd name="T63" fmla="*/ 0 h 1401"/>
                  <a:gd name="T64" fmla="*/ 4 w 874"/>
                  <a:gd name="T65" fmla="*/ 0 h 1401"/>
                  <a:gd name="T66" fmla="*/ 4 w 874"/>
                  <a:gd name="T67" fmla="*/ 1 h 1401"/>
                  <a:gd name="T68" fmla="*/ 4 w 874"/>
                  <a:gd name="T69" fmla="*/ 1 h 1401"/>
                  <a:gd name="T70" fmla="*/ 4 w 874"/>
                  <a:gd name="T71" fmla="*/ 1 h 1401"/>
                  <a:gd name="T72" fmla="*/ 4 w 874"/>
                  <a:gd name="T73" fmla="*/ 1 h 1401"/>
                  <a:gd name="T74" fmla="*/ 4 w 874"/>
                  <a:gd name="T75" fmla="*/ 1 h 1401"/>
                  <a:gd name="T76" fmla="*/ 4 w 874"/>
                  <a:gd name="T77" fmla="*/ 1 h 1401"/>
                  <a:gd name="T78" fmla="*/ 4 w 874"/>
                  <a:gd name="T79" fmla="*/ 1 h 1401"/>
                  <a:gd name="T80" fmla="*/ 4 w 874"/>
                  <a:gd name="T81" fmla="*/ 1 h 1401"/>
                  <a:gd name="T82" fmla="*/ 4 w 874"/>
                  <a:gd name="T83" fmla="*/ 1 h 1401"/>
                  <a:gd name="T84" fmla="*/ 8 w 874"/>
                  <a:gd name="T85" fmla="*/ 4 h 1401"/>
                  <a:gd name="T86" fmla="*/ 9 w 874"/>
                  <a:gd name="T87" fmla="*/ 6 h 1401"/>
                  <a:gd name="T88" fmla="*/ 8 w 874"/>
                  <a:gd name="T89" fmla="*/ 6 h 1401"/>
                  <a:gd name="T90" fmla="*/ 8 w 874"/>
                  <a:gd name="T91" fmla="*/ 6 h 14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74" h="1401">
                    <a:moveTo>
                      <a:pt x="742" y="1401"/>
                    </a:moveTo>
                    <a:lnTo>
                      <a:pt x="92" y="277"/>
                    </a:lnTo>
                    <a:lnTo>
                      <a:pt x="92" y="265"/>
                    </a:lnTo>
                    <a:lnTo>
                      <a:pt x="78" y="265"/>
                    </a:lnTo>
                    <a:lnTo>
                      <a:pt x="78" y="251"/>
                    </a:lnTo>
                    <a:lnTo>
                      <a:pt x="65" y="238"/>
                    </a:lnTo>
                    <a:lnTo>
                      <a:pt x="52" y="225"/>
                    </a:lnTo>
                    <a:lnTo>
                      <a:pt x="39" y="225"/>
                    </a:lnTo>
                    <a:lnTo>
                      <a:pt x="39" y="212"/>
                    </a:lnTo>
                    <a:lnTo>
                      <a:pt x="25" y="212"/>
                    </a:lnTo>
                    <a:lnTo>
                      <a:pt x="12" y="198"/>
                    </a:lnTo>
                    <a:lnTo>
                      <a:pt x="12" y="185"/>
                    </a:lnTo>
                    <a:lnTo>
                      <a:pt x="0" y="173"/>
                    </a:lnTo>
                    <a:lnTo>
                      <a:pt x="0" y="159"/>
                    </a:lnTo>
                    <a:lnTo>
                      <a:pt x="0" y="146"/>
                    </a:lnTo>
                    <a:lnTo>
                      <a:pt x="0" y="131"/>
                    </a:lnTo>
                    <a:lnTo>
                      <a:pt x="0" y="119"/>
                    </a:lnTo>
                    <a:lnTo>
                      <a:pt x="12" y="106"/>
                    </a:lnTo>
                    <a:lnTo>
                      <a:pt x="25" y="92"/>
                    </a:lnTo>
                    <a:lnTo>
                      <a:pt x="290" y="0"/>
                    </a:lnTo>
                    <a:lnTo>
                      <a:pt x="303" y="0"/>
                    </a:lnTo>
                    <a:lnTo>
                      <a:pt x="318" y="0"/>
                    </a:lnTo>
                    <a:lnTo>
                      <a:pt x="318" y="14"/>
                    </a:lnTo>
                    <a:lnTo>
                      <a:pt x="331" y="14"/>
                    </a:lnTo>
                    <a:lnTo>
                      <a:pt x="331" y="27"/>
                    </a:lnTo>
                    <a:lnTo>
                      <a:pt x="344" y="39"/>
                    </a:lnTo>
                    <a:lnTo>
                      <a:pt x="344" y="53"/>
                    </a:lnTo>
                    <a:lnTo>
                      <a:pt x="357" y="53"/>
                    </a:lnTo>
                    <a:lnTo>
                      <a:pt x="357" y="66"/>
                    </a:lnTo>
                    <a:lnTo>
                      <a:pt x="357" y="80"/>
                    </a:lnTo>
                    <a:lnTo>
                      <a:pt x="357" y="92"/>
                    </a:lnTo>
                    <a:lnTo>
                      <a:pt x="344" y="92"/>
                    </a:lnTo>
                    <a:lnTo>
                      <a:pt x="344" y="106"/>
                    </a:lnTo>
                    <a:lnTo>
                      <a:pt x="344" y="119"/>
                    </a:lnTo>
                    <a:lnTo>
                      <a:pt x="344" y="131"/>
                    </a:lnTo>
                    <a:lnTo>
                      <a:pt x="344" y="146"/>
                    </a:lnTo>
                    <a:lnTo>
                      <a:pt x="344" y="159"/>
                    </a:lnTo>
                    <a:lnTo>
                      <a:pt x="344" y="173"/>
                    </a:lnTo>
                    <a:lnTo>
                      <a:pt x="357" y="185"/>
                    </a:lnTo>
                    <a:lnTo>
                      <a:pt x="357" y="198"/>
                    </a:lnTo>
                    <a:lnTo>
                      <a:pt x="357" y="212"/>
                    </a:lnTo>
                    <a:lnTo>
                      <a:pt x="370" y="212"/>
                    </a:lnTo>
                    <a:lnTo>
                      <a:pt x="796" y="979"/>
                    </a:lnTo>
                    <a:lnTo>
                      <a:pt x="874" y="1349"/>
                    </a:lnTo>
                    <a:lnTo>
                      <a:pt x="742" y="140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313" name="Freeform 147"/>
              <p:cNvSpPr>
                <a:spLocks/>
              </p:cNvSpPr>
              <p:nvPr/>
            </p:nvSpPr>
            <p:spPr bwMode="auto">
              <a:xfrm>
                <a:off x="2436" y="3881"/>
                <a:ext cx="35" cy="63"/>
              </a:xfrm>
              <a:custGeom>
                <a:avLst/>
                <a:gdLst>
                  <a:gd name="T0" fmla="*/ 3 w 358"/>
                  <a:gd name="T1" fmla="*/ 4 h 952"/>
                  <a:gd name="T2" fmla="*/ 2 w 358"/>
                  <a:gd name="T3" fmla="*/ 3 h 952"/>
                  <a:gd name="T4" fmla="*/ 1 w 358"/>
                  <a:gd name="T5" fmla="*/ 1 h 952"/>
                  <a:gd name="T6" fmla="*/ 1 w 358"/>
                  <a:gd name="T7" fmla="*/ 1 h 952"/>
                  <a:gd name="T8" fmla="*/ 1 w 358"/>
                  <a:gd name="T9" fmla="*/ 1 h 952"/>
                  <a:gd name="T10" fmla="*/ 1 w 358"/>
                  <a:gd name="T11" fmla="*/ 1 h 952"/>
                  <a:gd name="T12" fmla="*/ 1 w 358"/>
                  <a:gd name="T13" fmla="*/ 1 h 952"/>
                  <a:gd name="T14" fmla="*/ 1 w 358"/>
                  <a:gd name="T15" fmla="*/ 1 h 952"/>
                  <a:gd name="T16" fmla="*/ 1 w 358"/>
                  <a:gd name="T17" fmla="*/ 1 h 952"/>
                  <a:gd name="T18" fmla="*/ 1 w 358"/>
                  <a:gd name="T19" fmla="*/ 1 h 952"/>
                  <a:gd name="T20" fmla="*/ 1 w 358"/>
                  <a:gd name="T21" fmla="*/ 1 h 952"/>
                  <a:gd name="T22" fmla="*/ 1 w 358"/>
                  <a:gd name="T23" fmla="*/ 1 h 952"/>
                  <a:gd name="T24" fmla="*/ 1 w 358"/>
                  <a:gd name="T25" fmla="*/ 1 h 952"/>
                  <a:gd name="T26" fmla="*/ 1 w 358"/>
                  <a:gd name="T27" fmla="*/ 1 h 952"/>
                  <a:gd name="T28" fmla="*/ 1 w 358"/>
                  <a:gd name="T29" fmla="*/ 1 h 952"/>
                  <a:gd name="T30" fmla="*/ 1 w 358"/>
                  <a:gd name="T31" fmla="*/ 1 h 952"/>
                  <a:gd name="T32" fmla="*/ 0 w 358"/>
                  <a:gd name="T33" fmla="*/ 1 h 952"/>
                  <a:gd name="T34" fmla="*/ 0 w 358"/>
                  <a:gd name="T35" fmla="*/ 1 h 952"/>
                  <a:gd name="T36" fmla="*/ 0 w 358"/>
                  <a:gd name="T37" fmla="*/ 1 h 952"/>
                  <a:gd name="T38" fmla="*/ 0 w 358"/>
                  <a:gd name="T39" fmla="*/ 1 h 952"/>
                  <a:gd name="T40" fmla="*/ 0 w 358"/>
                  <a:gd name="T41" fmla="*/ 1 h 952"/>
                  <a:gd name="T42" fmla="*/ 0 w 358"/>
                  <a:gd name="T43" fmla="*/ 1 h 952"/>
                  <a:gd name="T44" fmla="*/ 0 w 358"/>
                  <a:gd name="T45" fmla="*/ 1 h 952"/>
                  <a:gd name="T46" fmla="*/ 0 w 358"/>
                  <a:gd name="T47" fmla="*/ 1 h 952"/>
                  <a:gd name="T48" fmla="*/ 0 w 358"/>
                  <a:gd name="T49" fmla="*/ 1 h 952"/>
                  <a:gd name="T50" fmla="*/ 0 w 358"/>
                  <a:gd name="T51" fmla="*/ 0 h 952"/>
                  <a:gd name="T52" fmla="*/ 0 w 358"/>
                  <a:gd name="T53" fmla="*/ 0 h 952"/>
                  <a:gd name="T54" fmla="*/ 0 w 358"/>
                  <a:gd name="T55" fmla="*/ 0 h 952"/>
                  <a:gd name="T56" fmla="*/ 0 w 358"/>
                  <a:gd name="T57" fmla="*/ 0 h 952"/>
                  <a:gd name="T58" fmla="*/ 0 w 358"/>
                  <a:gd name="T59" fmla="*/ 0 h 952"/>
                  <a:gd name="T60" fmla="*/ 2 w 358"/>
                  <a:gd name="T61" fmla="*/ 0 h 952"/>
                  <a:gd name="T62" fmla="*/ 2 w 358"/>
                  <a:gd name="T63" fmla="*/ 0 h 952"/>
                  <a:gd name="T64" fmla="*/ 2 w 358"/>
                  <a:gd name="T65" fmla="*/ 0 h 952"/>
                  <a:gd name="T66" fmla="*/ 2 w 358"/>
                  <a:gd name="T67" fmla="*/ 0 h 952"/>
                  <a:gd name="T68" fmla="*/ 2 w 358"/>
                  <a:gd name="T69" fmla="*/ 0 h 952"/>
                  <a:gd name="T70" fmla="*/ 2 w 358"/>
                  <a:gd name="T71" fmla="*/ 0 h 952"/>
                  <a:gd name="T72" fmla="*/ 2 w 358"/>
                  <a:gd name="T73" fmla="*/ 0 h 952"/>
                  <a:gd name="T74" fmla="*/ 2 w 358"/>
                  <a:gd name="T75" fmla="*/ 0 h 952"/>
                  <a:gd name="T76" fmla="*/ 2 w 358"/>
                  <a:gd name="T77" fmla="*/ 0 h 952"/>
                  <a:gd name="T78" fmla="*/ 2 w 358"/>
                  <a:gd name="T79" fmla="*/ 0 h 952"/>
                  <a:gd name="T80" fmla="*/ 2 w 358"/>
                  <a:gd name="T81" fmla="*/ 0 h 952"/>
                  <a:gd name="T82" fmla="*/ 2 w 358"/>
                  <a:gd name="T83" fmla="*/ 0 h 952"/>
                  <a:gd name="T84" fmla="*/ 2 w 358"/>
                  <a:gd name="T85" fmla="*/ 1 h 952"/>
                  <a:gd name="T86" fmla="*/ 2 w 358"/>
                  <a:gd name="T87" fmla="*/ 1 h 952"/>
                  <a:gd name="T88" fmla="*/ 2 w 358"/>
                  <a:gd name="T89" fmla="*/ 1 h 952"/>
                  <a:gd name="T90" fmla="*/ 2 w 358"/>
                  <a:gd name="T91" fmla="*/ 1 h 952"/>
                  <a:gd name="T92" fmla="*/ 2 w 358"/>
                  <a:gd name="T93" fmla="*/ 1 h 952"/>
                  <a:gd name="T94" fmla="*/ 2 w 358"/>
                  <a:gd name="T95" fmla="*/ 1 h 952"/>
                  <a:gd name="T96" fmla="*/ 2 w 358"/>
                  <a:gd name="T97" fmla="*/ 1 h 952"/>
                  <a:gd name="T98" fmla="*/ 2 w 358"/>
                  <a:gd name="T99" fmla="*/ 1 h 952"/>
                  <a:gd name="T100" fmla="*/ 2 w 358"/>
                  <a:gd name="T101" fmla="*/ 1 h 952"/>
                  <a:gd name="T102" fmla="*/ 2 w 358"/>
                  <a:gd name="T103" fmla="*/ 1 h 952"/>
                  <a:gd name="T104" fmla="*/ 3 w 358"/>
                  <a:gd name="T105" fmla="*/ 4 h 952"/>
                  <a:gd name="T106" fmla="*/ 3 w 358"/>
                  <a:gd name="T107" fmla="*/ 4 h 9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8" h="952">
                    <a:moveTo>
                      <a:pt x="358" y="952"/>
                    </a:moveTo>
                    <a:lnTo>
                      <a:pt x="252" y="768"/>
                    </a:lnTo>
                    <a:lnTo>
                      <a:pt x="146" y="304"/>
                    </a:lnTo>
                    <a:lnTo>
                      <a:pt x="146" y="292"/>
                    </a:lnTo>
                    <a:lnTo>
                      <a:pt x="133" y="278"/>
                    </a:lnTo>
                    <a:lnTo>
                      <a:pt x="133" y="265"/>
                    </a:lnTo>
                    <a:lnTo>
                      <a:pt x="119" y="250"/>
                    </a:lnTo>
                    <a:lnTo>
                      <a:pt x="119" y="238"/>
                    </a:lnTo>
                    <a:lnTo>
                      <a:pt x="119" y="225"/>
                    </a:lnTo>
                    <a:lnTo>
                      <a:pt x="107" y="225"/>
                    </a:lnTo>
                    <a:lnTo>
                      <a:pt x="107" y="211"/>
                    </a:lnTo>
                    <a:lnTo>
                      <a:pt x="107" y="199"/>
                    </a:lnTo>
                    <a:lnTo>
                      <a:pt x="93" y="199"/>
                    </a:lnTo>
                    <a:lnTo>
                      <a:pt x="80" y="199"/>
                    </a:lnTo>
                    <a:lnTo>
                      <a:pt x="80" y="185"/>
                    </a:lnTo>
                    <a:lnTo>
                      <a:pt x="67" y="185"/>
                    </a:lnTo>
                    <a:lnTo>
                      <a:pt x="52" y="185"/>
                    </a:lnTo>
                    <a:lnTo>
                      <a:pt x="40" y="172"/>
                    </a:lnTo>
                    <a:lnTo>
                      <a:pt x="26" y="172"/>
                    </a:lnTo>
                    <a:lnTo>
                      <a:pt x="26" y="158"/>
                    </a:lnTo>
                    <a:lnTo>
                      <a:pt x="13" y="158"/>
                    </a:lnTo>
                    <a:lnTo>
                      <a:pt x="13" y="146"/>
                    </a:lnTo>
                    <a:lnTo>
                      <a:pt x="13" y="133"/>
                    </a:lnTo>
                    <a:lnTo>
                      <a:pt x="0" y="133"/>
                    </a:lnTo>
                    <a:lnTo>
                      <a:pt x="0" y="119"/>
                    </a:lnTo>
                    <a:lnTo>
                      <a:pt x="0" y="107"/>
                    </a:lnTo>
                    <a:lnTo>
                      <a:pt x="0" y="92"/>
                    </a:lnTo>
                    <a:lnTo>
                      <a:pt x="13" y="79"/>
                    </a:lnTo>
                    <a:lnTo>
                      <a:pt x="13" y="66"/>
                    </a:lnTo>
                    <a:lnTo>
                      <a:pt x="26" y="66"/>
                    </a:lnTo>
                    <a:lnTo>
                      <a:pt x="172" y="13"/>
                    </a:lnTo>
                    <a:lnTo>
                      <a:pt x="185" y="0"/>
                    </a:lnTo>
                    <a:lnTo>
                      <a:pt x="199" y="13"/>
                    </a:lnTo>
                    <a:lnTo>
                      <a:pt x="212" y="13"/>
                    </a:lnTo>
                    <a:lnTo>
                      <a:pt x="212" y="26"/>
                    </a:lnTo>
                    <a:lnTo>
                      <a:pt x="227" y="26"/>
                    </a:lnTo>
                    <a:lnTo>
                      <a:pt x="227" y="40"/>
                    </a:lnTo>
                    <a:lnTo>
                      <a:pt x="227" y="53"/>
                    </a:lnTo>
                    <a:lnTo>
                      <a:pt x="227" y="66"/>
                    </a:lnTo>
                    <a:lnTo>
                      <a:pt x="227" y="79"/>
                    </a:lnTo>
                    <a:lnTo>
                      <a:pt x="227" y="92"/>
                    </a:lnTo>
                    <a:lnTo>
                      <a:pt x="227" y="107"/>
                    </a:lnTo>
                    <a:lnTo>
                      <a:pt x="212" y="119"/>
                    </a:lnTo>
                    <a:lnTo>
                      <a:pt x="212" y="133"/>
                    </a:lnTo>
                    <a:lnTo>
                      <a:pt x="199" y="146"/>
                    </a:lnTo>
                    <a:lnTo>
                      <a:pt x="199" y="158"/>
                    </a:lnTo>
                    <a:lnTo>
                      <a:pt x="199" y="185"/>
                    </a:lnTo>
                    <a:lnTo>
                      <a:pt x="199" y="199"/>
                    </a:lnTo>
                    <a:lnTo>
                      <a:pt x="199" y="225"/>
                    </a:lnTo>
                    <a:lnTo>
                      <a:pt x="199" y="250"/>
                    </a:lnTo>
                    <a:lnTo>
                      <a:pt x="199" y="278"/>
                    </a:lnTo>
                    <a:lnTo>
                      <a:pt x="212" y="317"/>
                    </a:lnTo>
                    <a:lnTo>
                      <a:pt x="358" y="95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314" name="Freeform 148"/>
              <p:cNvSpPr>
                <a:spLocks/>
              </p:cNvSpPr>
              <p:nvPr/>
            </p:nvSpPr>
            <p:spPr bwMode="auto">
              <a:xfrm>
                <a:off x="2340" y="3904"/>
                <a:ext cx="68" cy="96"/>
              </a:xfrm>
              <a:custGeom>
                <a:avLst/>
                <a:gdLst>
                  <a:gd name="T0" fmla="*/ 2 w 676"/>
                  <a:gd name="T1" fmla="*/ 0 h 1429"/>
                  <a:gd name="T2" fmla="*/ 2 w 676"/>
                  <a:gd name="T3" fmla="*/ 1 h 1429"/>
                  <a:gd name="T4" fmla="*/ 2 w 676"/>
                  <a:gd name="T5" fmla="*/ 1 h 1429"/>
                  <a:gd name="T6" fmla="*/ 2 w 676"/>
                  <a:gd name="T7" fmla="*/ 1 h 1429"/>
                  <a:gd name="T8" fmla="*/ 2 w 676"/>
                  <a:gd name="T9" fmla="*/ 1 h 1429"/>
                  <a:gd name="T10" fmla="*/ 5 w 676"/>
                  <a:gd name="T11" fmla="*/ 5 h 1429"/>
                  <a:gd name="T12" fmla="*/ 6 w 676"/>
                  <a:gd name="T13" fmla="*/ 6 h 1429"/>
                  <a:gd name="T14" fmla="*/ 6 w 676"/>
                  <a:gd name="T15" fmla="*/ 6 h 1429"/>
                  <a:gd name="T16" fmla="*/ 6 w 676"/>
                  <a:gd name="T17" fmla="*/ 6 h 1429"/>
                  <a:gd name="T18" fmla="*/ 6 w 676"/>
                  <a:gd name="T19" fmla="*/ 6 h 1429"/>
                  <a:gd name="T20" fmla="*/ 6 w 676"/>
                  <a:gd name="T21" fmla="*/ 6 h 1429"/>
                  <a:gd name="T22" fmla="*/ 6 w 676"/>
                  <a:gd name="T23" fmla="*/ 6 h 1429"/>
                  <a:gd name="T24" fmla="*/ 7 w 676"/>
                  <a:gd name="T25" fmla="*/ 6 h 1429"/>
                  <a:gd name="T26" fmla="*/ 7 w 676"/>
                  <a:gd name="T27" fmla="*/ 6 h 1429"/>
                  <a:gd name="T28" fmla="*/ 6 w 676"/>
                  <a:gd name="T29" fmla="*/ 6 h 1429"/>
                  <a:gd name="T30" fmla="*/ 6 w 676"/>
                  <a:gd name="T31" fmla="*/ 6 h 1429"/>
                  <a:gd name="T32" fmla="*/ 6 w 676"/>
                  <a:gd name="T33" fmla="*/ 6 h 1429"/>
                  <a:gd name="T34" fmla="*/ 5 w 676"/>
                  <a:gd name="T35" fmla="*/ 6 h 1429"/>
                  <a:gd name="T36" fmla="*/ 5 w 676"/>
                  <a:gd name="T37" fmla="*/ 6 h 1429"/>
                  <a:gd name="T38" fmla="*/ 5 w 676"/>
                  <a:gd name="T39" fmla="*/ 6 h 1429"/>
                  <a:gd name="T40" fmla="*/ 5 w 676"/>
                  <a:gd name="T41" fmla="*/ 6 h 1429"/>
                  <a:gd name="T42" fmla="*/ 4 w 676"/>
                  <a:gd name="T43" fmla="*/ 6 h 1429"/>
                  <a:gd name="T44" fmla="*/ 4 w 676"/>
                  <a:gd name="T45" fmla="*/ 6 h 1429"/>
                  <a:gd name="T46" fmla="*/ 4 w 676"/>
                  <a:gd name="T47" fmla="*/ 6 h 1429"/>
                  <a:gd name="T48" fmla="*/ 4 w 676"/>
                  <a:gd name="T49" fmla="*/ 6 h 1429"/>
                  <a:gd name="T50" fmla="*/ 3 w 676"/>
                  <a:gd name="T51" fmla="*/ 6 h 1429"/>
                  <a:gd name="T52" fmla="*/ 3 w 676"/>
                  <a:gd name="T53" fmla="*/ 5 h 1429"/>
                  <a:gd name="T54" fmla="*/ 3 w 676"/>
                  <a:gd name="T55" fmla="*/ 5 h 1429"/>
                  <a:gd name="T56" fmla="*/ 3 w 676"/>
                  <a:gd name="T57" fmla="*/ 5 h 1429"/>
                  <a:gd name="T58" fmla="*/ 2 w 676"/>
                  <a:gd name="T59" fmla="*/ 5 h 1429"/>
                  <a:gd name="T60" fmla="*/ 2 w 676"/>
                  <a:gd name="T61" fmla="*/ 5 h 1429"/>
                  <a:gd name="T62" fmla="*/ 2 w 676"/>
                  <a:gd name="T63" fmla="*/ 5 h 1429"/>
                  <a:gd name="T64" fmla="*/ 2 w 676"/>
                  <a:gd name="T65" fmla="*/ 4 h 1429"/>
                  <a:gd name="T66" fmla="*/ 2 w 676"/>
                  <a:gd name="T67" fmla="*/ 4 h 1429"/>
                  <a:gd name="T68" fmla="*/ 1 w 676"/>
                  <a:gd name="T69" fmla="*/ 4 h 1429"/>
                  <a:gd name="T70" fmla="*/ 1 w 676"/>
                  <a:gd name="T71" fmla="*/ 4 h 1429"/>
                  <a:gd name="T72" fmla="*/ 1 w 676"/>
                  <a:gd name="T73" fmla="*/ 4 h 1429"/>
                  <a:gd name="T74" fmla="*/ 1 w 676"/>
                  <a:gd name="T75" fmla="*/ 3 h 1429"/>
                  <a:gd name="T76" fmla="*/ 1 w 676"/>
                  <a:gd name="T77" fmla="*/ 3 h 1429"/>
                  <a:gd name="T78" fmla="*/ 0 w 676"/>
                  <a:gd name="T79" fmla="*/ 3 h 1429"/>
                  <a:gd name="T80" fmla="*/ 0 w 676"/>
                  <a:gd name="T81" fmla="*/ 2 h 1429"/>
                  <a:gd name="T82" fmla="*/ 0 w 676"/>
                  <a:gd name="T83" fmla="*/ 2 h 1429"/>
                  <a:gd name="T84" fmla="*/ 0 w 676"/>
                  <a:gd name="T85" fmla="*/ 2 h 1429"/>
                  <a:gd name="T86" fmla="*/ 0 w 676"/>
                  <a:gd name="T87" fmla="*/ 2 h 1429"/>
                  <a:gd name="T88" fmla="*/ 0 w 676"/>
                  <a:gd name="T89" fmla="*/ 1 h 1429"/>
                  <a:gd name="T90" fmla="*/ 0 w 676"/>
                  <a:gd name="T91" fmla="*/ 1 h 1429"/>
                  <a:gd name="T92" fmla="*/ 0 w 676"/>
                  <a:gd name="T93" fmla="*/ 1 h 1429"/>
                  <a:gd name="T94" fmla="*/ 0 w 676"/>
                  <a:gd name="T95" fmla="*/ 1 h 1429"/>
                  <a:gd name="T96" fmla="*/ 0 w 676"/>
                  <a:gd name="T97" fmla="*/ 0 h 1429"/>
                  <a:gd name="T98" fmla="*/ 1 w 676"/>
                  <a:gd name="T99" fmla="*/ 0 h 1429"/>
                  <a:gd name="T100" fmla="*/ 1 w 676"/>
                  <a:gd name="T101" fmla="*/ 0 h 1429"/>
                  <a:gd name="T102" fmla="*/ 1 w 676"/>
                  <a:gd name="T103" fmla="*/ 0 h 1429"/>
                  <a:gd name="T104" fmla="*/ 1 w 676"/>
                  <a:gd name="T105" fmla="*/ 0 h 14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76" h="1429">
                    <a:moveTo>
                      <a:pt x="133" y="0"/>
                    </a:moveTo>
                    <a:lnTo>
                      <a:pt x="172" y="106"/>
                    </a:lnTo>
                    <a:lnTo>
                      <a:pt x="159" y="119"/>
                    </a:lnTo>
                    <a:lnTo>
                      <a:pt x="159" y="133"/>
                    </a:lnTo>
                    <a:lnTo>
                      <a:pt x="145" y="145"/>
                    </a:lnTo>
                    <a:lnTo>
                      <a:pt x="145" y="159"/>
                    </a:lnTo>
                    <a:lnTo>
                      <a:pt x="145" y="185"/>
                    </a:lnTo>
                    <a:lnTo>
                      <a:pt x="159" y="198"/>
                    </a:lnTo>
                    <a:lnTo>
                      <a:pt x="159" y="226"/>
                    </a:lnTo>
                    <a:lnTo>
                      <a:pt x="172" y="238"/>
                    </a:lnTo>
                    <a:lnTo>
                      <a:pt x="530" y="1191"/>
                    </a:lnTo>
                    <a:lnTo>
                      <a:pt x="530" y="1204"/>
                    </a:lnTo>
                    <a:lnTo>
                      <a:pt x="545" y="1217"/>
                    </a:lnTo>
                    <a:lnTo>
                      <a:pt x="545" y="1230"/>
                    </a:lnTo>
                    <a:lnTo>
                      <a:pt x="557" y="1244"/>
                    </a:lnTo>
                    <a:lnTo>
                      <a:pt x="557" y="1256"/>
                    </a:lnTo>
                    <a:lnTo>
                      <a:pt x="570" y="1270"/>
                    </a:lnTo>
                    <a:lnTo>
                      <a:pt x="570" y="1283"/>
                    </a:lnTo>
                    <a:lnTo>
                      <a:pt x="584" y="1283"/>
                    </a:lnTo>
                    <a:lnTo>
                      <a:pt x="584" y="1297"/>
                    </a:lnTo>
                    <a:lnTo>
                      <a:pt x="597" y="1297"/>
                    </a:lnTo>
                    <a:lnTo>
                      <a:pt x="597" y="1309"/>
                    </a:lnTo>
                    <a:lnTo>
                      <a:pt x="610" y="1309"/>
                    </a:lnTo>
                    <a:lnTo>
                      <a:pt x="623" y="1322"/>
                    </a:lnTo>
                    <a:lnTo>
                      <a:pt x="637" y="1322"/>
                    </a:lnTo>
                    <a:lnTo>
                      <a:pt x="676" y="1429"/>
                    </a:lnTo>
                    <a:lnTo>
                      <a:pt x="662" y="1429"/>
                    </a:lnTo>
                    <a:lnTo>
                      <a:pt x="650" y="1429"/>
                    </a:lnTo>
                    <a:lnTo>
                      <a:pt x="637" y="1429"/>
                    </a:lnTo>
                    <a:lnTo>
                      <a:pt x="623" y="1429"/>
                    </a:lnTo>
                    <a:lnTo>
                      <a:pt x="610" y="1429"/>
                    </a:lnTo>
                    <a:lnTo>
                      <a:pt x="597" y="1429"/>
                    </a:lnTo>
                    <a:lnTo>
                      <a:pt x="584" y="1429"/>
                    </a:lnTo>
                    <a:lnTo>
                      <a:pt x="570" y="1429"/>
                    </a:lnTo>
                    <a:lnTo>
                      <a:pt x="557" y="1429"/>
                    </a:lnTo>
                    <a:lnTo>
                      <a:pt x="530" y="1415"/>
                    </a:lnTo>
                    <a:lnTo>
                      <a:pt x="517" y="1415"/>
                    </a:lnTo>
                    <a:lnTo>
                      <a:pt x="503" y="1402"/>
                    </a:lnTo>
                    <a:lnTo>
                      <a:pt x="490" y="1402"/>
                    </a:lnTo>
                    <a:lnTo>
                      <a:pt x="490" y="1389"/>
                    </a:lnTo>
                    <a:lnTo>
                      <a:pt x="464" y="1376"/>
                    </a:lnTo>
                    <a:lnTo>
                      <a:pt x="451" y="1376"/>
                    </a:lnTo>
                    <a:lnTo>
                      <a:pt x="437" y="1363"/>
                    </a:lnTo>
                    <a:lnTo>
                      <a:pt x="425" y="1349"/>
                    </a:lnTo>
                    <a:lnTo>
                      <a:pt x="425" y="1337"/>
                    </a:lnTo>
                    <a:lnTo>
                      <a:pt x="411" y="1322"/>
                    </a:lnTo>
                    <a:lnTo>
                      <a:pt x="385" y="1309"/>
                    </a:lnTo>
                    <a:lnTo>
                      <a:pt x="385" y="1297"/>
                    </a:lnTo>
                    <a:lnTo>
                      <a:pt x="370" y="1283"/>
                    </a:lnTo>
                    <a:lnTo>
                      <a:pt x="358" y="1270"/>
                    </a:lnTo>
                    <a:lnTo>
                      <a:pt x="344" y="1256"/>
                    </a:lnTo>
                    <a:lnTo>
                      <a:pt x="331" y="1244"/>
                    </a:lnTo>
                    <a:lnTo>
                      <a:pt x="318" y="1230"/>
                    </a:lnTo>
                    <a:lnTo>
                      <a:pt x="305" y="1204"/>
                    </a:lnTo>
                    <a:lnTo>
                      <a:pt x="292" y="1191"/>
                    </a:lnTo>
                    <a:lnTo>
                      <a:pt x="278" y="1178"/>
                    </a:lnTo>
                    <a:lnTo>
                      <a:pt x="265" y="1151"/>
                    </a:lnTo>
                    <a:lnTo>
                      <a:pt x="252" y="1138"/>
                    </a:lnTo>
                    <a:lnTo>
                      <a:pt x="239" y="1124"/>
                    </a:lnTo>
                    <a:lnTo>
                      <a:pt x="239" y="1098"/>
                    </a:lnTo>
                    <a:lnTo>
                      <a:pt x="226" y="1085"/>
                    </a:lnTo>
                    <a:lnTo>
                      <a:pt x="211" y="1058"/>
                    </a:lnTo>
                    <a:lnTo>
                      <a:pt x="199" y="1046"/>
                    </a:lnTo>
                    <a:lnTo>
                      <a:pt x="185" y="1019"/>
                    </a:lnTo>
                    <a:lnTo>
                      <a:pt x="185" y="1004"/>
                    </a:lnTo>
                    <a:lnTo>
                      <a:pt x="172" y="979"/>
                    </a:lnTo>
                    <a:lnTo>
                      <a:pt x="159" y="965"/>
                    </a:lnTo>
                    <a:lnTo>
                      <a:pt x="145" y="939"/>
                    </a:lnTo>
                    <a:lnTo>
                      <a:pt x="133" y="912"/>
                    </a:lnTo>
                    <a:lnTo>
                      <a:pt x="133" y="900"/>
                    </a:lnTo>
                    <a:lnTo>
                      <a:pt x="119" y="873"/>
                    </a:lnTo>
                    <a:lnTo>
                      <a:pt x="106" y="846"/>
                    </a:lnTo>
                    <a:lnTo>
                      <a:pt x="106" y="833"/>
                    </a:lnTo>
                    <a:lnTo>
                      <a:pt x="92" y="794"/>
                    </a:lnTo>
                    <a:lnTo>
                      <a:pt x="80" y="767"/>
                    </a:lnTo>
                    <a:lnTo>
                      <a:pt x="67" y="728"/>
                    </a:lnTo>
                    <a:lnTo>
                      <a:pt x="52" y="702"/>
                    </a:lnTo>
                    <a:lnTo>
                      <a:pt x="52" y="662"/>
                    </a:lnTo>
                    <a:lnTo>
                      <a:pt x="39" y="635"/>
                    </a:lnTo>
                    <a:lnTo>
                      <a:pt x="25" y="595"/>
                    </a:lnTo>
                    <a:lnTo>
                      <a:pt x="25" y="570"/>
                    </a:lnTo>
                    <a:lnTo>
                      <a:pt x="13" y="528"/>
                    </a:lnTo>
                    <a:lnTo>
                      <a:pt x="13" y="503"/>
                    </a:lnTo>
                    <a:lnTo>
                      <a:pt x="13" y="463"/>
                    </a:lnTo>
                    <a:lnTo>
                      <a:pt x="0" y="436"/>
                    </a:lnTo>
                    <a:lnTo>
                      <a:pt x="0" y="397"/>
                    </a:lnTo>
                    <a:lnTo>
                      <a:pt x="0" y="370"/>
                    </a:lnTo>
                    <a:lnTo>
                      <a:pt x="0" y="344"/>
                    </a:lnTo>
                    <a:lnTo>
                      <a:pt x="0" y="318"/>
                    </a:lnTo>
                    <a:lnTo>
                      <a:pt x="0" y="291"/>
                    </a:lnTo>
                    <a:lnTo>
                      <a:pt x="0" y="252"/>
                    </a:lnTo>
                    <a:lnTo>
                      <a:pt x="0" y="226"/>
                    </a:lnTo>
                    <a:lnTo>
                      <a:pt x="0" y="211"/>
                    </a:lnTo>
                    <a:lnTo>
                      <a:pt x="13" y="185"/>
                    </a:lnTo>
                    <a:lnTo>
                      <a:pt x="13" y="159"/>
                    </a:lnTo>
                    <a:lnTo>
                      <a:pt x="25" y="133"/>
                    </a:lnTo>
                    <a:lnTo>
                      <a:pt x="25" y="119"/>
                    </a:lnTo>
                    <a:lnTo>
                      <a:pt x="39" y="93"/>
                    </a:lnTo>
                    <a:lnTo>
                      <a:pt x="52" y="80"/>
                    </a:lnTo>
                    <a:lnTo>
                      <a:pt x="52" y="52"/>
                    </a:lnTo>
                    <a:lnTo>
                      <a:pt x="67" y="39"/>
                    </a:lnTo>
                    <a:lnTo>
                      <a:pt x="80" y="27"/>
                    </a:lnTo>
                    <a:lnTo>
                      <a:pt x="92" y="13"/>
                    </a:lnTo>
                    <a:lnTo>
                      <a:pt x="119" y="0"/>
                    </a:lnTo>
                    <a:lnTo>
                      <a:pt x="13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315" name="Freeform 149"/>
              <p:cNvSpPr>
                <a:spLocks/>
              </p:cNvSpPr>
              <p:nvPr/>
            </p:nvSpPr>
            <p:spPr bwMode="auto">
              <a:xfrm>
                <a:off x="2357" y="3903"/>
                <a:ext cx="68" cy="96"/>
              </a:xfrm>
              <a:custGeom>
                <a:avLst/>
                <a:gdLst>
                  <a:gd name="T0" fmla="*/ 0 w 676"/>
                  <a:gd name="T1" fmla="*/ 0 h 1441"/>
                  <a:gd name="T2" fmla="*/ 0 w 676"/>
                  <a:gd name="T3" fmla="*/ 0 h 1441"/>
                  <a:gd name="T4" fmla="*/ 1 w 676"/>
                  <a:gd name="T5" fmla="*/ 0 h 1441"/>
                  <a:gd name="T6" fmla="*/ 1 w 676"/>
                  <a:gd name="T7" fmla="*/ 0 h 1441"/>
                  <a:gd name="T8" fmla="*/ 1 w 676"/>
                  <a:gd name="T9" fmla="*/ 0 h 1441"/>
                  <a:gd name="T10" fmla="*/ 2 w 676"/>
                  <a:gd name="T11" fmla="*/ 0 h 1441"/>
                  <a:gd name="T12" fmla="*/ 2 w 676"/>
                  <a:gd name="T13" fmla="*/ 0 h 1441"/>
                  <a:gd name="T14" fmla="*/ 2 w 676"/>
                  <a:gd name="T15" fmla="*/ 0 h 1441"/>
                  <a:gd name="T16" fmla="*/ 2 w 676"/>
                  <a:gd name="T17" fmla="*/ 0 h 1441"/>
                  <a:gd name="T18" fmla="*/ 3 w 676"/>
                  <a:gd name="T19" fmla="*/ 0 h 1441"/>
                  <a:gd name="T20" fmla="*/ 3 w 676"/>
                  <a:gd name="T21" fmla="*/ 0 h 1441"/>
                  <a:gd name="T22" fmla="*/ 3 w 676"/>
                  <a:gd name="T23" fmla="*/ 1 h 1441"/>
                  <a:gd name="T24" fmla="*/ 3 w 676"/>
                  <a:gd name="T25" fmla="*/ 1 h 1441"/>
                  <a:gd name="T26" fmla="*/ 3 w 676"/>
                  <a:gd name="T27" fmla="*/ 1 h 1441"/>
                  <a:gd name="T28" fmla="*/ 4 w 676"/>
                  <a:gd name="T29" fmla="*/ 1 h 1441"/>
                  <a:gd name="T30" fmla="*/ 4 w 676"/>
                  <a:gd name="T31" fmla="*/ 1 h 1441"/>
                  <a:gd name="T32" fmla="*/ 4 w 676"/>
                  <a:gd name="T33" fmla="*/ 1 h 1441"/>
                  <a:gd name="T34" fmla="*/ 4 w 676"/>
                  <a:gd name="T35" fmla="*/ 1 h 1441"/>
                  <a:gd name="T36" fmla="*/ 4 w 676"/>
                  <a:gd name="T37" fmla="*/ 1 h 1441"/>
                  <a:gd name="T38" fmla="*/ 4 w 676"/>
                  <a:gd name="T39" fmla="*/ 1 h 1441"/>
                  <a:gd name="T40" fmla="*/ 5 w 676"/>
                  <a:gd name="T41" fmla="*/ 2 h 1441"/>
                  <a:gd name="T42" fmla="*/ 5 w 676"/>
                  <a:gd name="T43" fmla="*/ 2 h 1441"/>
                  <a:gd name="T44" fmla="*/ 5 w 676"/>
                  <a:gd name="T45" fmla="*/ 2 h 1441"/>
                  <a:gd name="T46" fmla="*/ 6 w 676"/>
                  <a:gd name="T47" fmla="*/ 2 h 1441"/>
                  <a:gd name="T48" fmla="*/ 6 w 676"/>
                  <a:gd name="T49" fmla="*/ 3 h 1441"/>
                  <a:gd name="T50" fmla="*/ 6 w 676"/>
                  <a:gd name="T51" fmla="*/ 3 h 1441"/>
                  <a:gd name="T52" fmla="*/ 6 w 676"/>
                  <a:gd name="T53" fmla="*/ 3 h 1441"/>
                  <a:gd name="T54" fmla="*/ 6 w 676"/>
                  <a:gd name="T55" fmla="*/ 4 h 1441"/>
                  <a:gd name="T56" fmla="*/ 7 w 676"/>
                  <a:gd name="T57" fmla="*/ 4 h 1441"/>
                  <a:gd name="T58" fmla="*/ 7 w 676"/>
                  <a:gd name="T59" fmla="*/ 4 h 1441"/>
                  <a:gd name="T60" fmla="*/ 7 w 676"/>
                  <a:gd name="T61" fmla="*/ 4 h 1441"/>
                  <a:gd name="T62" fmla="*/ 7 w 676"/>
                  <a:gd name="T63" fmla="*/ 5 h 1441"/>
                  <a:gd name="T64" fmla="*/ 7 w 676"/>
                  <a:gd name="T65" fmla="*/ 5 h 1441"/>
                  <a:gd name="T66" fmla="*/ 7 w 676"/>
                  <a:gd name="T67" fmla="*/ 5 h 1441"/>
                  <a:gd name="T68" fmla="*/ 7 w 676"/>
                  <a:gd name="T69" fmla="*/ 5 h 1441"/>
                  <a:gd name="T70" fmla="*/ 7 w 676"/>
                  <a:gd name="T71" fmla="*/ 6 h 1441"/>
                  <a:gd name="T72" fmla="*/ 7 w 676"/>
                  <a:gd name="T73" fmla="*/ 6 h 1441"/>
                  <a:gd name="T74" fmla="*/ 6 w 676"/>
                  <a:gd name="T75" fmla="*/ 6 h 1441"/>
                  <a:gd name="T76" fmla="*/ 6 w 676"/>
                  <a:gd name="T77" fmla="*/ 6 h 1441"/>
                  <a:gd name="T78" fmla="*/ 6 w 676"/>
                  <a:gd name="T79" fmla="*/ 6 h 1441"/>
                  <a:gd name="T80" fmla="*/ 6 w 676"/>
                  <a:gd name="T81" fmla="*/ 6 h 1441"/>
                  <a:gd name="T82" fmla="*/ 5 w 676"/>
                  <a:gd name="T83" fmla="*/ 6 h 1441"/>
                  <a:gd name="T84" fmla="*/ 5 w 676"/>
                  <a:gd name="T85" fmla="*/ 6 h 1441"/>
                  <a:gd name="T86" fmla="*/ 5 w 676"/>
                  <a:gd name="T87" fmla="*/ 6 h 1441"/>
                  <a:gd name="T88" fmla="*/ 5 w 676"/>
                  <a:gd name="T89" fmla="*/ 5 h 1441"/>
                  <a:gd name="T90" fmla="*/ 1 w 676"/>
                  <a:gd name="T91" fmla="*/ 1 h 1441"/>
                  <a:gd name="T92" fmla="*/ 1 w 676"/>
                  <a:gd name="T93" fmla="*/ 1 h 1441"/>
                  <a:gd name="T94" fmla="*/ 1 w 676"/>
                  <a:gd name="T95" fmla="*/ 1 h 1441"/>
                  <a:gd name="T96" fmla="*/ 1 w 676"/>
                  <a:gd name="T97" fmla="*/ 1 h 1441"/>
                  <a:gd name="T98" fmla="*/ 1 w 676"/>
                  <a:gd name="T99" fmla="*/ 1 h 1441"/>
                  <a:gd name="T100" fmla="*/ 1 w 676"/>
                  <a:gd name="T101" fmla="*/ 1 h 1441"/>
                  <a:gd name="T102" fmla="*/ 1 w 676"/>
                  <a:gd name="T103" fmla="*/ 1 h 1441"/>
                  <a:gd name="T104" fmla="*/ 0 w 676"/>
                  <a:gd name="T105" fmla="*/ 0 h 1441"/>
                  <a:gd name="T106" fmla="*/ 0 w 676"/>
                  <a:gd name="T107" fmla="*/ 0 h 1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76" h="1441">
                    <a:moveTo>
                      <a:pt x="0" y="0"/>
                    </a:moveTo>
                    <a:lnTo>
                      <a:pt x="13" y="0"/>
                    </a:lnTo>
                    <a:lnTo>
                      <a:pt x="27" y="0"/>
                    </a:lnTo>
                    <a:lnTo>
                      <a:pt x="39" y="0"/>
                    </a:lnTo>
                    <a:lnTo>
                      <a:pt x="54" y="0"/>
                    </a:lnTo>
                    <a:lnTo>
                      <a:pt x="67" y="0"/>
                    </a:lnTo>
                    <a:lnTo>
                      <a:pt x="80" y="0"/>
                    </a:lnTo>
                    <a:lnTo>
                      <a:pt x="93" y="0"/>
                    </a:lnTo>
                    <a:lnTo>
                      <a:pt x="106" y="0"/>
                    </a:lnTo>
                    <a:lnTo>
                      <a:pt x="120" y="13"/>
                    </a:lnTo>
                    <a:lnTo>
                      <a:pt x="133" y="13"/>
                    </a:lnTo>
                    <a:lnTo>
                      <a:pt x="146" y="13"/>
                    </a:lnTo>
                    <a:lnTo>
                      <a:pt x="159" y="26"/>
                    </a:lnTo>
                    <a:lnTo>
                      <a:pt x="172" y="26"/>
                    </a:lnTo>
                    <a:lnTo>
                      <a:pt x="186" y="39"/>
                    </a:lnTo>
                    <a:lnTo>
                      <a:pt x="198" y="39"/>
                    </a:lnTo>
                    <a:lnTo>
                      <a:pt x="213" y="53"/>
                    </a:lnTo>
                    <a:lnTo>
                      <a:pt x="226" y="65"/>
                    </a:lnTo>
                    <a:lnTo>
                      <a:pt x="239" y="78"/>
                    </a:lnTo>
                    <a:lnTo>
                      <a:pt x="253" y="78"/>
                    </a:lnTo>
                    <a:lnTo>
                      <a:pt x="253" y="93"/>
                    </a:lnTo>
                    <a:lnTo>
                      <a:pt x="265" y="93"/>
                    </a:lnTo>
                    <a:lnTo>
                      <a:pt x="279" y="106"/>
                    </a:lnTo>
                    <a:lnTo>
                      <a:pt x="279" y="119"/>
                    </a:lnTo>
                    <a:lnTo>
                      <a:pt x="292" y="119"/>
                    </a:lnTo>
                    <a:lnTo>
                      <a:pt x="306" y="132"/>
                    </a:lnTo>
                    <a:lnTo>
                      <a:pt x="318" y="145"/>
                    </a:lnTo>
                    <a:lnTo>
                      <a:pt x="318" y="159"/>
                    </a:lnTo>
                    <a:lnTo>
                      <a:pt x="331" y="171"/>
                    </a:lnTo>
                    <a:lnTo>
                      <a:pt x="345" y="185"/>
                    </a:lnTo>
                    <a:lnTo>
                      <a:pt x="358" y="198"/>
                    </a:lnTo>
                    <a:lnTo>
                      <a:pt x="373" y="211"/>
                    </a:lnTo>
                    <a:lnTo>
                      <a:pt x="385" y="224"/>
                    </a:lnTo>
                    <a:lnTo>
                      <a:pt x="385" y="237"/>
                    </a:lnTo>
                    <a:lnTo>
                      <a:pt x="398" y="252"/>
                    </a:lnTo>
                    <a:lnTo>
                      <a:pt x="398" y="264"/>
                    </a:lnTo>
                    <a:lnTo>
                      <a:pt x="412" y="278"/>
                    </a:lnTo>
                    <a:lnTo>
                      <a:pt x="425" y="291"/>
                    </a:lnTo>
                    <a:lnTo>
                      <a:pt x="425" y="304"/>
                    </a:lnTo>
                    <a:lnTo>
                      <a:pt x="438" y="317"/>
                    </a:lnTo>
                    <a:lnTo>
                      <a:pt x="451" y="330"/>
                    </a:lnTo>
                    <a:lnTo>
                      <a:pt x="451" y="344"/>
                    </a:lnTo>
                    <a:lnTo>
                      <a:pt x="478" y="383"/>
                    </a:lnTo>
                    <a:lnTo>
                      <a:pt x="490" y="410"/>
                    </a:lnTo>
                    <a:lnTo>
                      <a:pt x="504" y="437"/>
                    </a:lnTo>
                    <a:lnTo>
                      <a:pt x="517" y="476"/>
                    </a:lnTo>
                    <a:lnTo>
                      <a:pt x="532" y="502"/>
                    </a:lnTo>
                    <a:lnTo>
                      <a:pt x="545" y="529"/>
                    </a:lnTo>
                    <a:lnTo>
                      <a:pt x="557" y="569"/>
                    </a:lnTo>
                    <a:lnTo>
                      <a:pt x="571" y="608"/>
                    </a:lnTo>
                    <a:lnTo>
                      <a:pt x="584" y="635"/>
                    </a:lnTo>
                    <a:lnTo>
                      <a:pt x="598" y="674"/>
                    </a:lnTo>
                    <a:lnTo>
                      <a:pt x="610" y="700"/>
                    </a:lnTo>
                    <a:lnTo>
                      <a:pt x="624" y="741"/>
                    </a:lnTo>
                    <a:lnTo>
                      <a:pt x="624" y="767"/>
                    </a:lnTo>
                    <a:lnTo>
                      <a:pt x="637" y="806"/>
                    </a:lnTo>
                    <a:lnTo>
                      <a:pt x="650" y="833"/>
                    </a:lnTo>
                    <a:lnTo>
                      <a:pt x="650" y="872"/>
                    </a:lnTo>
                    <a:lnTo>
                      <a:pt x="663" y="899"/>
                    </a:lnTo>
                    <a:lnTo>
                      <a:pt x="663" y="938"/>
                    </a:lnTo>
                    <a:lnTo>
                      <a:pt x="663" y="965"/>
                    </a:lnTo>
                    <a:lnTo>
                      <a:pt x="676" y="991"/>
                    </a:lnTo>
                    <a:lnTo>
                      <a:pt x="676" y="1030"/>
                    </a:lnTo>
                    <a:lnTo>
                      <a:pt x="676" y="1058"/>
                    </a:lnTo>
                    <a:lnTo>
                      <a:pt x="676" y="1084"/>
                    </a:lnTo>
                    <a:lnTo>
                      <a:pt x="676" y="1111"/>
                    </a:lnTo>
                    <a:lnTo>
                      <a:pt x="676" y="1150"/>
                    </a:lnTo>
                    <a:lnTo>
                      <a:pt x="676" y="1177"/>
                    </a:lnTo>
                    <a:lnTo>
                      <a:pt x="676" y="1204"/>
                    </a:lnTo>
                    <a:lnTo>
                      <a:pt x="676" y="1230"/>
                    </a:lnTo>
                    <a:lnTo>
                      <a:pt x="663" y="1243"/>
                    </a:lnTo>
                    <a:lnTo>
                      <a:pt x="663" y="1270"/>
                    </a:lnTo>
                    <a:lnTo>
                      <a:pt x="663" y="1296"/>
                    </a:lnTo>
                    <a:lnTo>
                      <a:pt x="650" y="1323"/>
                    </a:lnTo>
                    <a:lnTo>
                      <a:pt x="637" y="1335"/>
                    </a:lnTo>
                    <a:lnTo>
                      <a:pt x="637" y="1363"/>
                    </a:lnTo>
                    <a:lnTo>
                      <a:pt x="624" y="1375"/>
                    </a:lnTo>
                    <a:lnTo>
                      <a:pt x="610" y="1389"/>
                    </a:lnTo>
                    <a:lnTo>
                      <a:pt x="598" y="1402"/>
                    </a:lnTo>
                    <a:lnTo>
                      <a:pt x="584" y="1415"/>
                    </a:lnTo>
                    <a:lnTo>
                      <a:pt x="571" y="1428"/>
                    </a:lnTo>
                    <a:lnTo>
                      <a:pt x="545" y="1441"/>
                    </a:lnTo>
                    <a:lnTo>
                      <a:pt x="504" y="1323"/>
                    </a:lnTo>
                    <a:lnTo>
                      <a:pt x="517" y="1323"/>
                    </a:lnTo>
                    <a:lnTo>
                      <a:pt x="517" y="1309"/>
                    </a:lnTo>
                    <a:lnTo>
                      <a:pt x="517" y="1296"/>
                    </a:lnTo>
                    <a:lnTo>
                      <a:pt x="532" y="1282"/>
                    </a:lnTo>
                    <a:lnTo>
                      <a:pt x="532" y="1256"/>
                    </a:lnTo>
                    <a:lnTo>
                      <a:pt x="532" y="1243"/>
                    </a:lnTo>
                    <a:lnTo>
                      <a:pt x="517" y="1217"/>
                    </a:lnTo>
                    <a:lnTo>
                      <a:pt x="517" y="1204"/>
                    </a:lnTo>
                    <a:lnTo>
                      <a:pt x="133" y="211"/>
                    </a:lnTo>
                    <a:lnTo>
                      <a:pt x="133" y="198"/>
                    </a:lnTo>
                    <a:lnTo>
                      <a:pt x="133" y="185"/>
                    </a:lnTo>
                    <a:lnTo>
                      <a:pt x="120" y="185"/>
                    </a:lnTo>
                    <a:lnTo>
                      <a:pt x="120" y="171"/>
                    </a:lnTo>
                    <a:lnTo>
                      <a:pt x="120" y="159"/>
                    </a:lnTo>
                    <a:lnTo>
                      <a:pt x="106" y="159"/>
                    </a:lnTo>
                    <a:lnTo>
                      <a:pt x="106" y="145"/>
                    </a:lnTo>
                    <a:lnTo>
                      <a:pt x="93" y="145"/>
                    </a:lnTo>
                    <a:lnTo>
                      <a:pt x="93" y="132"/>
                    </a:lnTo>
                    <a:lnTo>
                      <a:pt x="80" y="132"/>
                    </a:lnTo>
                    <a:lnTo>
                      <a:pt x="80" y="119"/>
                    </a:lnTo>
                    <a:lnTo>
                      <a:pt x="67" y="119"/>
                    </a:lnTo>
                    <a:lnTo>
                      <a:pt x="54" y="119"/>
                    </a:lnTo>
                    <a:lnTo>
                      <a:pt x="39" y="10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316" name="Freeform 150"/>
              <p:cNvSpPr>
                <a:spLocks/>
              </p:cNvSpPr>
              <p:nvPr/>
            </p:nvSpPr>
            <p:spPr bwMode="auto">
              <a:xfrm>
                <a:off x="2284" y="3921"/>
                <a:ext cx="84" cy="92"/>
              </a:xfrm>
              <a:custGeom>
                <a:avLst/>
                <a:gdLst>
                  <a:gd name="T0" fmla="*/ 0 w 835"/>
                  <a:gd name="T1" fmla="*/ 0 h 1375"/>
                  <a:gd name="T2" fmla="*/ 1 w 835"/>
                  <a:gd name="T3" fmla="*/ 0 h 1375"/>
                  <a:gd name="T4" fmla="*/ 1 w 835"/>
                  <a:gd name="T5" fmla="*/ 0 h 1375"/>
                  <a:gd name="T6" fmla="*/ 1 w 835"/>
                  <a:gd name="T7" fmla="*/ 0 h 1375"/>
                  <a:gd name="T8" fmla="*/ 2 w 835"/>
                  <a:gd name="T9" fmla="*/ 0 h 1375"/>
                  <a:gd name="T10" fmla="*/ 2 w 835"/>
                  <a:gd name="T11" fmla="*/ 0 h 1375"/>
                  <a:gd name="T12" fmla="*/ 3 w 835"/>
                  <a:gd name="T13" fmla="*/ 0 h 1375"/>
                  <a:gd name="T14" fmla="*/ 3 w 835"/>
                  <a:gd name="T15" fmla="*/ 0 h 1375"/>
                  <a:gd name="T16" fmla="*/ 3 w 835"/>
                  <a:gd name="T17" fmla="*/ 0 h 1375"/>
                  <a:gd name="T18" fmla="*/ 4 w 835"/>
                  <a:gd name="T19" fmla="*/ 1 h 1375"/>
                  <a:gd name="T20" fmla="*/ 4 w 835"/>
                  <a:gd name="T21" fmla="*/ 1 h 1375"/>
                  <a:gd name="T22" fmla="*/ 4 w 835"/>
                  <a:gd name="T23" fmla="*/ 1 h 1375"/>
                  <a:gd name="T24" fmla="*/ 5 w 835"/>
                  <a:gd name="T25" fmla="*/ 2 h 1375"/>
                  <a:gd name="T26" fmla="*/ 5 w 835"/>
                  <a:gd name="T27" fmla="*/ 2 h 1375"/>
                  <a:gd name="T28" fmla="*/ 5 w 835"/>
                  <a:gd name="T29" fmla="*/ 2 h 1375"/>
                  <a:gd name="T30" fmla="*/ 5 w 835"/>
                  <a:gd name="T31" fmla="*/ 3 h 1375"/>
                  <a:gd name="T32" fmla="*/ 4 w 835"/>
                  <a:gd name="T33" fmla="*/ 3 h 1375"/>
                  <a:gd name="T34" fmla="*/ 4 w 835"/>
                  <a:gd name="T35" fmla="*/ 3 h 1375"/>
                  <a:gd name="T36" fmla="*/ 5 w 835"/>
                  <a:gd name="T37" fmla="*/ 3 h 1375"/>
                  <a:gd name="T38" fmla="*/ 5 w 835"/>
                  <a:gd name="T39" fmla="*/ 3 h 1375"/>
                  <a:gd name="T40" fmla="*/ 6 w 835"/>
                  <a:gd name="T41" fmla="*/ 3 h 1375"/>
                  <a:gd name="T42" fmla="*/ 6 w 835"/>
                  <a:gd name="T43" fmla="*/ 4 h 1375"/>
                  <a:gd name="T44" fmla="*/ 6 w 835"/>
                  <a:gd name="T45" fmla="*/ 4 h 1375"/>
                  <a:gd name="T46" fmla="*/ 8 w 835"/>
                  <a:gd name="T47" fmla="*/ 5 h 1375"/>
                  <a:gd name="T48" fmla="*/ 8 w 835"/>
                  <a:gd name="T49" fmla="*/ 5 h 1375"/>
                  <a:gd name="T50" fmla="*/ 8 w 835"/>
                  <a:gd name="T51" fmla="*/ 5 h 1375"/>
                  <a:gd name="T52" fmla="*/ 8 w 835"/>
                  <a:gd name="T53" fmla="*/ 5 h 1375"/>
                  <a:gd name="T54" fmla="*/ 8 w 835"/>
                  <a:gd name="T55" fmla="*/ 5 h 1375"/>
                  <a:gd name="T56" fmla="*/ 8 w 835"/>
                  <a:gd name="T57" fmla="*/ 5 h 1375"/>
                  <a:gd name="T58" fmla="*/ 8 w 835"/>
                  <a:gd name="T59" fmla="*/ 5 h 1375"/>
                  <a:gd name="T60" fmla="*/ 8 w 835"/>
                  <a:gd name="T61" fmla="*/ 5 h 1375"/>
                  <a:gd name="T62" fmla="*/ 8 w 835"/>
                  <a:gd name="T63" fmla="*/ 6 h 1375"/>
                  <a:gd name="T64" fmla="*/ 8 w 835"/>
                  <a:gd name="T65" fmla="*/ 6 h 1375"/>
                  <a:gd name="T66" fmla="*/ 8 w 835"/>
                  <a:gd name="T67" fmla="*/ 6 h 1375"/>
                  <a:gd name="T68" fmla="*/ 8 w 835"/>
                  <a:gd name="T69" fmla="*/ 6 h 1375"/>
                  <a:gd name="T70" fmla="*/ 7 w 835"/>
                  <a:gd name="T71" fmla="*/ 6 h 1375"/>
                  <a:gd name="T72" fmla="*/ 7 w 835"/>
                  <a:gd name="T73" fmla="*/ 6 h 1375"/>
                  <a:gd name="T74" fmla="*/ 6 w 835"/>
                  <a:gd name="T75" fmla="*/ 6 h 1375"/>
                  <a:gd name="T76" fmla="*/ 6 w 835"/>
                  <a:gd name="T77" fmla="*/ 6 h 1375"/>
                  <a:gd name="T78" fmla="*/ 5 w 835"/>
                  <a:gd name="T79" fmla="*/ 5 h 1375"/>
                  <a:gd name="T80" fmla="*/ 4 w 835"/>
                  <a:gd name="T81" fmla="*/ 4 h 1375"/>
                  <a:gd name="T82" fmla="*/ 4 w 835"/>
                  <a:gd name="T83" fmla="*/ 4 h 1375"/>
                  <a:gd name="T84" fmla="*/ 4 w 835"/>
                  <a:gd name="T85" fmla="*/ 4 h 1375"/>
                  <a:gd name="T86" fmla="*/ 4 w 835"/>
                  <a:gd name="T87" fmla="*/ 4 h 1375"/>
                  <a:gd name="T88" fmla="*/ 3 w 835"/>
                  <a:gd name="T89" fmla="*/ 4 h 1375"/>
                  <a:gd name="T90" fmla="*/ 3 w 835"/>
                  <a:gd name="T91" fmla="*/ 3 h 1375"/>
                  <a:gd name="T92" fmla="*/ 3 w 835"/>
                  <a:gd name="T93" fmla="*/ 3 h 1375"/>
                  <a:gd name="T94" fmla="*/ 3 w 835"/>
                  <a:gd name="T95" fmla="*/ 3 h 1375"/>
                  <a:gd name="T96" fmla="*/ 3 w 835"/>
                  <a:gd name="T97" fmla="*/ 2 h 1375"/>
                  <a:gd name="T98" fmla="*/ 2 w 835"/>
                  <a:gd name="T99" fmla="*/ 1 h 1375"/>
                  <a:gd name="T100" fmla="*/ 1 w 835"/>
                  <a:gd name="T101" fmla="*/ 1 h 1375"/>
                  <a:gd name="T102" fmla="*/ 1 w 835"/>
                  <a:gd name="T103" fmla="*/ 1 h 1375"/>
                  <a:gd name="T104" fmla="*/ 1 w 835"/>
                  <a:gd name="T105" fmla="*/ 1 h 1375"/>
                  <a:gd name="T106" fmla="*/ 0 w 835"/>
                  <a:gd name="T107" fmla="*/ 0 h 13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5" h="1375">
                    <a:moveTo>
                      <a:pt x="0" y="39"/>
                    </a:moveTo>
                    <a:lnTo>
                      <a:pt x="12" y="39"/>
                    </a:lnTo>
                    <a:lnTo>
                      <a:pt x="12" y="26"/>
                    </a:lnTo>
                    <a:lnTo>
                      <a:pt x="26" y="26"/>
                    </a:lnTo>
                    <a:lnTo>
                      <a:pt x="39" y="26"/>
                    </a:lnTo>
                    <a:lnTo>
                      <a:pt x="53" y="13"/>
                    </a:lnTo>
                    <a:lnTo>
                      <a:pt x="65" y="13"/>
                    </a:lnTo>
                    <a:lnTo>
                      <a:pt x="79" y="13"/>
                    </a:lnTo>
                    <a:lnTo>
                      <a:pt x="92" y="0"/>
                    </a:lnTo>
                    <a:lnTo>
                      <a:pt x="105" y="0"/>
                    </a:lnTo>
                    <a:lnTo>
                      <a:pt x="119" y="0"/>
                    </a:lnTo>
                    <a:lnTo>
                      <a:pt x="131" y="0"/>
                    </a:lnTo>
                    <a:lnTo>
                      <a:pt x="146" y="0"/>
                    </a:lnTo>
                    <a:lnTo>
                      <a:pt x="159" y="0"/>
                    </a:lnTo>
                    <a:lnTo>
                      <a:pt x="172" y="13"/>
                    </a:lnTo>
                    <a:lnTo>
                      <a:pt x="185" y="13"/>
                    </a:lnTo>
                    <a:lnTo>
                      <a:pt x="198" y="13"/>
                    </a:lnTo>
                    <a:lnTo>
                      <a:pt x="212" y="26"/>
                    </a:lnTo>
                    <a:lnTo>
                      <a:pt x="225" y="26"/>
                    </a:lnTo>
                    <a:lnTo>
                      <a:pt x="239" y="39"/>
                    </a:lnTo>
                    <a:lnTo>
                      <a:pt x="251" y="39"/>
                    </a:lnTo>
                    <a:lnTo>
                      <a:pt x="264" y="52"/>
                    </a:lnTo>
                    <a:lnTo>
                      <a:pt x="278" y="66"/>
                    </a:lnTo>
                    <a:lnTo>
                      <a:pt x="291" y="66"/>
                    </a:lnTo>
                    <a:lnTo>
                      <a:pt x="291" y="78"/>
                    </a:lnTo>
                    <a:lnTo>
                      <a:pt x="305" y="78"/>
                    </a:lnTo>
                    <a:lnTo>
                      <a:pt x="305" y="92"/>
                    </a:lnTo>
                    <a:lnTo>
                      <a:pt x="318" y="105"/>
                    </a:lnTo>
                    <a:lnTo>
                      <a:pt x="331" y="118"/>
                    </a:lnTo>
                    <a:lnTo>
                      <a:pt x="345" y="132"/>
                    </a:lnTo>
                    <a:lnTo>
                      <a:pt x="357" y="159"/>
                    </a:lnTo>
                    <a:lnTo>
                      <a:pt x="371" y="172"/>
                    </a:lnTo>
                    <a:lnTo>
                      <a:pt x="384" y="198"/>
                    </a:lnTo>
                    <a:lnTo>
                      <a:pt x="398" y="211"/>
                    </a:lnTo>
                    <a:lnTo>
                      <a:pt x="411" y="237"/>
                    </a:lnTo>
                    <a:lnTo>
                      <a:pt x="411" y="264"/>
                    </a:lnTo>
                    <a:lnTo>
                      <a:pt x="423" y="276"/>
                    </a:lnTo>
                    <a:lnTo>
                      <a:pt x="437" y="318"/>
                    </a:lnTo>
                    <a:lnTo>
                      <a:pt x="450" y="343"/>
                    </a:lnTo>
                    <a:lnTo>
                      <a:pt x="450" y="369"/>
                    </a:lnTo>
                    <a:lnTo>
                      <a:pt x="465" y="410"/>
                    </a:lnTo>
                    <a:lnTo>
                      <a:pt x="465" y="435"/>
                    </a:lnTo>
                    <a:lnTo>
                      <a:pt x="465" y="463"/>
                    </a:lnTo>
                    <a:lnTo>
                      <a:pt x="465" y="489"/>
                    </a:lnTo>
                    <a:lnTo>
                      <a:pt x="465" y="528"/>
                    </a:lnTo>
                    <a:lnTo>
                      <a:pt x="465" y="555"/>
                    </a:lnTo>
                    <a:lnTo>
                      <a:pt x="450" y="581"/>
                    </a:lnTo>
                    <a:lnTo>
                      <a:pt x="450" y="594"/>
                    </a:lnTo>
                    <a:lnTo>
                      <a:pt x="437" y="621"/>
                    </a:lnTo>
                    <a:lnTo>
                      <a:pt x="423" y="648"/>
                    </a:lnTo>
                    <a:lnTo>
                      <a:pt x="411" y="660"/>
                    </a:lnTo>
                    <a:lnTo>
                      <a:pt x="398" y="674"/>
                    </a:lnTo>
                    <a:lnTo>
                      <a:pt x="384" y="687"/>
                    </a:lnTo>
                    <a:lnTo>
                      <a:pt x="384" y="701"/>
                    </a:lnTo>
                    <a:lnTo>
                      <a:pt x="411" y="687"/>
                    </a:lnTo>
                    <a:lnTo>
                      <a:pt x="423" y="687"/>
                    </a:lnTo>
                    <a:lnTo>
                      <a:pt x="450" y="701"/>
                    </a:lnTo>
                    <a:lnTo>
                      <a:pt x="465" y="701"/>
                    </a:lnTo>
                    <a:lnTo>
                      <a:pt x="490" y="701"/>
                    </a:lnTo>
                    <a:lnTo>
                      <a:pt x="504" y="713"/>
                    </a:lnTo>
                    <a:lnTo>
                      <a:pt x="530" y="713"/>
                    </a:lnTo>
                    <a:lnTo>
                      <a:pt x="543" y="727"/>
                    </a:lnTo>
                    <a:lnTo>
                      <a:pt x="557" y="740"/>
                    </a:lnTo>
                    <a:lnTo>
                      <a:pt x="582" y="752"/>
                    </a:lnTo>
                    <a:lnTo>
                      <a:pt x="596" y="780"/>
                    </a:lnTo>
                    <a:lnTo>
                      <a:pt x="609" y="794"/>
                    </a:lnTo>
                    <a:lnTo>
                      <a:pt x="624" y="819"/>
                    </a:lnTo>
                    <a:lnTo>
                      <a:pt x="624" y="833"/>
                    </a:lnTo>
                    <a:lnTo>
                      <a:pt x="637" y="859"/>
                    </a:lnTo>
                    <a:lnTo>
                      <a:pt x="649" y="886"/>
                    </a:lnTo>
                    <a:lnTo>
                      <a:pt x="729" y="1097"/>
                    </a:lnTo>
                    <a:lnTo>
                      <a:pt x="742" y="1111"/>
                    </a:lnTo>
                    <a:lnTo>
                      <a:pt x="756" y="1111"/>
                    </a:lnTo>
                    <a:lnTo>
                      <a:pt x="756" y="1097"/>
                    </a:lnTo>
                    <a:lnTo>
                      <a:pt x="756" y="1085"/>
                    </a:lnTo>
                    <a:lnTo>
                      <a:pt x="756" y="1070"/>
                    </a:lnTo>
                    <a:lnTo>
                      <a:pt x="756" y="1057"/>
                    </a:lnTo>
                    <a:lnTo>
                      <a:pt x="756" y="1045"/>
                    </a:lnTo>
                    <a:lnTo>
                      <a:pt x="768" y="1045"/>
                    </a:lnTo>
                    <a:lnTo>
                      <a:pt x="783" y="1045"/>
                    </a:lnTo>
                    <a:lnTo>
                      <a:pt x="796" y="1045"/>
                    </a:lnTo>
                    <a:lnTo>
                      <a:pt x="796" y="1057"/>
                    </a:lnTo>
                    <a:lnTo>
                      <a:pt x="809" y="1057"/>
                    </a:lnTo>
                    <a:lnTo>
                      <a:pt x="809" y="1070"/>
                    </a:lnTo>
                    <a:lnTo>
                      <a:pt x="809" y="1085"/>
                    </a:lnTo>
                    <a:lnTo>
                      <a:pt x="822" y="1085"/>
                    </a:lnTo>
                    <a:lnTo>
                      <a:pt x="822" y="1111"/>
                    </a:lnTo>
                    <a:lnTo>
                      <a:pt x="822" y="1137"/>
                    </a:lnTo>
                    <a:lnTo>
                      <a:pt x="835" y="1163"/>
                    </a:lnTo>
                    <a:lnTo>
                      <a:pt x="835" y="1190"/>
                    </a:lnTo>
                    <a:lnTo>
                      <a:pt x="835" y="1203"/>
                    </a:lnTo>
                    <a:lnTo>
                      <a:pt x="835" y="1216"/>
                    </a:lnTo>
                    <a:lnTo>
                      <a:pt x="822" y="1229"/>
                    </a:lnTo>
                    <a:lnTo>
                      <a:pt x="822" y="1243"/>
                    </a:lnTo>
                    <a:lnTo>
                      <a:pt x="822" y="1256"/>
                    </a:lnTo>
                    <a:lnTo>
                      <a:pt x="822" y="1270"/>
                    </a:lnTo>
                    <a:lnTo>
                      <a:pt x="809" y="1283"/>
                    </a:lnTo>
                    <a:lnTo>
                      <a:pt x="809" y="1295"/>
                    </a:lnTo>
                    <a:lnTo>
                      <a:pt x="796" y="1309"/>
                    </a:lnTo>
                    <a:lnTo>
                      <a:pt x="796" y="1322"/>
                    </a:lnTo>
                    <a:lnTo>
                      <a:pt x="783" y="1322"/>
                    </a:lnTo>
                    <a:lnTo>
                      <a:pt x="783" y="1336"/>
                    </a:lnTo>
                    <a:lnTo>
                      <a:pt x="768" y="1348"/>
                    </a:lnTo>
                    <a:lnTo>
                      <a:pt x="756" y="1348"/>
                    </a:lnTo>
                    <a:lnTo>
                      <a:pt x="756" y="1362"/>
                    </a:lnTo>
                    <a:lnTo>
                      <a:pt x="742" y="1362"/>
                    </a:lnTo>
                    <a:lnTo>
                      <a:pt x="729" y="1362"/>
                    </a:lnTo>
                    <a:lnTo>
                      <a:pt x="702" y="1362"/>
                    </a:lnTo>
                    <a:lnTo>
                      <a:pt x="690" y="1375"/>
                    </a:lnTo>
                    <a:lnTo>
                      <a:pt x="676" y="1362"/>
                    </a:lnTo>
                    <a:lnTo>
                      <a:pt x="663" y="1362"/>
                    </a:lnTo>
                    <a:lnTo>
                      <a:pt x="649" y="1362"/>
                    </a:lnTo>
                    <a:lnTo>
                      <a:pt x="624" y="1348"/>
                    </a:lnTo>
                    <a:lnTo>
                      <a:pt x="609" y="1336"/>
                    </a:lnTo>
                    <a:lnTo>
                      <a:pt x="596" y="1322"/>
                    </a:lnTo>
                    <a:lnTo>
                      <a:pt x="582" y="1309"/>
                    </a:lnTo>
                    <a:lnTo>
                      <a:pt x="570" y="1295"/>
                    </a:lnTo>
                    <a:lnTo>
                      <a:pt x="557" y="1283"/>
                    </a:lnTo>
                    <a:lnTo>
                      <a:pt x="543" y="1256"/>
                    </a:lnTo>
                    <a:lnTo>
                      <a:pt x="530" y="1229"/>
                    </a:lnTo>
                    <a:lnTo>
                      <a:pt x="517" y="1203"/>
                    </a:lnTo>
                    <a:lnTo>
                      <a:pt x="504" y="1177"/>
                    </a:lnTo>
                    <a:lnTo>
                      <a:pt x="411" y="939"/>
                    </a:lnTo>
                    <a:lnTo>
                      <a:pt x="398" y="926"/>
                    </a:lnTo>
                    <a:lnTo>
                      <a:pt x="398" y="911"/>
                    </a:lnTo>
                    <a:lnTo>
                      <a:pt x="384" y="899"/>
                    </a:lnTo>
                    <a:lnTo>
                      <a:pt x="384" y="886"/>
                    </a:lnTo>
                    <a:lnTo>
                      <a:pt x="371" y="872"/>
                    </a:lnTo>
                    <a:lnTo>
                      <a:pt x="371" y="859"/>
                    </a:lnTo>
                    <a:lnTo>
                      <a:pt x="357" y="846"/>
                    </a:lnTo>
                    <a:lnTo>
                      <a:pt x="345" y="833"/>
                    </a:lnTo>
                    <a:lnTo>
                      <a:pt x="345" y="819"/>
                    </a:lnTo>
                    <a:lnTo>
                      <a:pt x="331" y="819"/>
                    </a:lnTo>
                    <a:lnTo>
                      <a:pt x="318" y="806"/>
                    </a:lnTo>
                    <a:lnTo>
                      <a:pt x="305" y="806"/>
                    </a:lnTo>
                    <a:lnTo>
                      <a:pt x="291" y="806"/>
                    </a:lnTo>
                    <a:lnTo>
                      <a:pt x="251" y="701"/>
                    </a:lnTo>
                    <a:lnTo>
                      <a:pt x="264" y="687"/>
                    </a:lnTo>
                    <a:lnTo>
                      <a:pt x="278" y="674"/>
                    </a:lnTo>
                    <a:lnTo>
                      <a:pt x="278" y="660"/>
                    </a:lnTo>
                    <a:lnTo>
                      <a:pt x="278" y="648"/>
                    </a:lnTo>
                    <a:lnTo>
                      <a:pt x="278" y="635"/>
                    </a:lnTo>
                    <a:lnTo>
                      <a:pt x="278" y="621"/>
                    </a:lnTo>
                    <a:lnTo>
                      <a:pt x="278" y="609"/>
                    </a:lnTo>
                    <a:lnTo>
                      <a:pt x="264" y="594"/>
                    </a:lnTo>
                    <a:lnTo>
                      <a:pt x="264" y="568"/>
                    </a:lnTo>
                    <a:lnTo>
                      <a:pt x="264" y="555"/>
                    </a:lnTo>
                    <a:lnTo>
                      <a:pt x="251" y="528"/>
                    </a:lnTo>
                    <a:lnTo>
                      <a:pt x="159" y="276"/>
                    </a:lnTo>
                    <a:lnTo>
                      <a:pt x="146" y="264"/>
                    </a:lnTo>
                    <a:lnTo>
                      <a:pt x="146" y="251"/>
                    </a:lnTo>
                    <a:lnTo>
                      <a:pt x="131" y="237"/>
                    </a:lnTo>
                    <a:lnTo>
                      <a:pt x="131" y="224"/>
                    </a:lnTo>
                    <a:lnTo>
                      <a:pt x="119" y="211"/>
                    </a:lnTo>
                    <a:lnTo>
                      <a:pt x="119" y="198"/>
                    </a:lnTo>
                    <a:lnTo>
                      <a:pt x="105" y="184"/>
                    </a:lnTo>
                    <a:lnTo>
                      <a:pt x="92" y="172"/>
                    </a:lnTo>
                    <a:lnTo>
                      <a:pt x="79" y="172"/>
                    </a:lnTo>
                    <a:lnTo>
                      <a:pt x="65" y="159"/>
                    </a:lnTo>
                    <a:lnTo>
                      <a:pt x="53" y="159"/>
                    </a:lnTo>
                    <a:lnTo>
                      <a:pt x="39" y="145"/>
                    </a:lnTo>
                    <a:lnTo>
                      <a:pt x="0" y="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317" name="Freeform 151"/>
              <p:cNvSpPr>
                <a:spLocks/>
              </p:cNvSpPr>
              <p:nvPr/>
            </p:nvSpPr>
            <p:spPr bwMode="auto">
              <a:xfrm>
                <a:off x="2252" y="3925"/>
                <a:ext cx="84" cy="98"/>
              </a:xfrm>
              <a:custGeom>
                <a:avLst/>
                <a:gdLst>
                  <a:gd name="T0" fmla="*/ 5 w 836"/>
                  <a:gd name="T1" fmla="*/ 6 h 1469"/>
                  <a:gd name="T2" fmla="*/ 1 w 836"/>
                  <a:gd name="T3" fmla="*/ 1 h 1469"/>
                  <a:gd name="T4" fmla="*/ 1 w 836"/>
                  <a:gd name="T5" fmla="*/ 1 h 1469"/>
                  <a:gd name="T6" fmla="*/ 1 w 836"/>
                  <a:gd name="T7" fmla="*/ 1 h 1469"/>
                  <a:gd name="T8" fmla="*/ 1 w 836"/>
                  <a:gd name="T9" fmla="*/ 1 h 1469"/>
                  <a:gd name="T10" fmla="*/ 1 w 836"/>
                  <a:gd name="T11" fmla="*/ 1 h 1469"/>
                  <a:gd name="T12" fmla="*/ 1 w 836"/>
                  <a:gd name="T13" fmla="*/ 1 h 1469"/>
                  <a:gd name="T14" fmla="*/ 1 w 836"/>
                  <a:gd name="T15" fmla="*/ 1 h 1469"/>
                  <a:gd name="T16" fmla="*/ 0 w 836"/>
                  <a:gd name="T17" fmla="*/ 1 h 1469"/>
                  <a:gd name="T18" fmla="*/ 0 w 836"/>
                  <a:gd name="T19" fmla="*/ 1 h 1469"/>
                  <a:gd name="T20" fmla="*/ 0 w 836"/>
                  <a:gd name="T21" fmla="*/ 1 h 1469"/>
                  <a:gd name="T22" fmla="*/ 0 w 836"/>
                  <a:gd name="T23" fmla="*/ 1 h 1469"/>
                  <a:gd name="T24" fmla="*/ 0 w 836"/>
                  <a:gd name="T25" fmla="*/ 1 h 1469"/>
                  <a:gd name="T26" fmla="*/ 0 w 836"/>
                  <a:gd name="T27" fmla="*/ 1 h 1469"/>
                  <a:gd name="T28" fmla="*/ 0 w 836"/>
                  <a:gd name="T29" fmla="*/ 1 h 1469"/>
                  <a:gd name="T30" fmla="*/ 0 w 836"/>
                  <a:gd name="T31" fmla="*/ 1 h 1469"/>
                  <a:gd name="T32" fmla="*/ 0 w 836"/>
                  <a:gd name="T33" fmla="*/ 1 h 1469"/>
                  <a:gd name="T34" fmla="*/ 0 w 836"/>
                  <a:gd name="T35" fmla="*/ 0 h 1469"/>
                  <a:gd name="T36" fmla="*/ 0 w 836"/>
                  <a:gd name="T37" fmla="*/ 0 h 1469"/>
                  <a:gd name="T38" fmla="*/ 0 w 836"/>
                  <a:gd name="T39" fmla="*/ 0 h 1469"/>
                  <a:gd name="T40" fmla="*/ 3 w 836"/>
                  <a:gd name="T41" fmla="*/ 0 h 1469"/>
                  <a:gd name="T42" fmla="*/ 7 w 836"/>
                  <a:gd name="T43" fmla="*/ 5 h 1469"/>
                  <a:gd name="T44" fmla="*/ 8 w 836"/>
                  <a:gd name="T45" fmla="*/ 5 h 1469"/>
                  <a:gd name="T46" fmla="*/ 8 w 836"/>
                  <a:gd name="T47" fmla="*/ 5 h 1469"/>
                  <a:gd name="T48" fmla="*/ 8 w 836"/>
                  <a:gd name="T49" fmla="*/ 6 h 1469"/>
                  <a:gd name="T50" fmla="*/ 8 w 836"/>
                  <a:gd name="T51" fmla="*/ 6 h 1469"/>
                  <a:gd name="T52" fmla="*/ 8 w 836"/>
                  <a:gd name="T53" fmla="*/ 6 h 1469"/>
                  <a:gd name="T54" fmla="*/ 8 w 836"/>
                  <a:gd name="T55" fmla="*/ 6 h 1469"/>
                  <a:gd name="T56" fmla="*/ 8 w 836"/>
                  <a:gd name="T57" fmla="*/ 6 h 1469"/>
                  <a:gd name="T58" fmla="*/ 8 w 836"/>
                  <a:gd name="T59" fmla="*/ 6 h 1469"/>
                  <a:gd name="T60" fmla="*/ 8 w 836"/>
                  <a:gd name="T61" fmla="*/ 6 h 1469"/>
                  <a:gd name="T62" fmla="*/ 8 w 836"/>
                  <a:gd name="T63" fmla="*/ 6 h 1469"/>
                  <a:gd name="T64" fmla="*/ 8 w 836"/>
                  <a:gd name="T65" fmla="*/ 6 h 1469"/>
                  <a:gd name="T66" fmla="*/ 8 w 836"/>
                  <a:gd name="T67" fmla="*/ 6 h 1469"/>
                  <a:gd name="T68" fmla="*/ 8 w 836"/>
                  <a:gd name="T69" fmla="*/ 6 h 1469"/>
                  <a:gd name="T70" fmla="*/ 8 w 836"/>
                  <a:gd name="T71" fmla="*/ 6 h 1469"/>
                  <a:gd name="T72" fmla="*/ 8 w 836"/>
                  <a:gd name="T73" fmla="*/ 6 h 1469"/>
                  <a:gd name="T74" fmla="*/ 6 w 836"/>
                  <a:gd name="T75" fmla="*/ 7 h 1469"/>
                  <a:gd name="T76" fmla="*/ 5 w 836"/>
                  <a:gd name="T77" fmla="*/ 7 h 1469"/>
                  <a:gd name="T78" fmla="*/ 5 w 836"/>
                  <a:gd name="T79" fmla="*/ 7 h 1469"/>
                  <a:gd name="T80" fmla="*/ 5 w 836"/>
                  <a:gd name="T81" fmla="*/ 6 h 1469"/>
                  <a:gd name="T82" fmla="*/ 5 w 836"/>
                  <a:gd name="T83" fmla="*/ 6 h 1469"/>
                  <a:gd name="T84" fmla="*/ 5 w 836"/>
                  <a:gd name="T85" fmla="*/ 6 h 1469"/>
                  <a:gd name="T86" fmla="*/ 5 w 836"/>
                  <a:gd name="T87" fmla="*/ 6 h 1469"/>
                  <a:gd name="T88" fmla="*/ 5 w 836"/>
                  <a:gd name="T89" fmla="*/ 6 h 1469"/>
                  <a:gd name="T90" fmla="*/ 5 w 836"/>
                  <a:gd name="T91" fmla="*/ 6 h 1469"/>
                  <a:gd name="T92" fmla="*/ 5 w 836"/>
                  <a:gd name="T93" fmla="*/ 6 h 1469"/>
                  <a:gd name="T94" fmla="*/ 5 w 836"/>
                  <a:gd name="T95" fmla="*/ 6 h 1469"/>
                  <a:gd name="T96" fmla="*/ 5 w 836"/>
                  <a:gd name="T97" fmla="*/ 6 h 1469"/>
                  <a:gd name="T98" fmla="*/ 5 w 836"/>
                  <a:gd name="T99" fmla="*/ 6 h 1469"/>
                  <a:gd name="T100" fmla="*/ 5 w 836"/>
                  <a:gd name="T101" fmla="*/ 6 h 1469"/>
                  <a:gd name="T102" fmla="*/ 5 w 836"/>
                  <a:gd name="T103" fmla="*/ 6 h 1469"/>
                  <a:gd name="T104" fmla="*/ 5 w 836"/>
                  <a:gd name="T105" fmla="*/ 6 h 1469"/>
                  <a:gd name="T106" fmla="*/ 5 w 836"/>
                  <a:gd name="T107" fmla="*/ 6 h 1469"/>
                  <a:gd name="T108" fmla="*/ 5 w 836"/>
                  <a:gd name="T109" fmla="*/ 6 h 1469"/>
                  <a:gd name="T110" fmla="*/ 5 w 836"/>
                  <a:gd name="T111" fmla="*/ 6 h 1469"/>
                  <a:gd name="T112" fmla="*/ 5 w 836"/>
                  <a:gd name="T113" fmla="*/ 6 h 14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36" h="1469">
                    <a:moveTo>
                      <a:pt x="504" y="1296"/>
                    </a:moveTo>
                    <a:lnTo>
                      <a:pt x="105" y="252"/>
                    </a:lnTo>
                    <a:lnTo>
                      <a:pt x="93" y="252"/>
                    </a:lnTo>
                    <a:lnTo>
                      <a:pt x="93" y="239"/>
                    </a:lnTo>
                    <a:lnTo>
                      <a:pt x="80" y="224"/>
                    </a:lnTo>
                    <a:lnTo>
                      <a:pt x="80" y="212"/>
                    </a:lnTo>
                    <a:lnTo>
                      <a:pt x="66" y="212"/>
                    </a:lnTo>
                    <a:lnTo>
                      <a:pt x="53" y="212"/>
                    </a:lnTo>
                    <a:lnTo>
                      <a:pt x="39" y="199"/>
                    </a:lnTo>
                    <a:lnTo>
                      <a:pt x="27" y="199"/>
                    </a:lnTo>
                    <a:lnTo>
                      <a:pt x="27" y="185"/>
                    </a:lnTo>
                    <a:lnTo>
                      <a:pt x="13" y="185"/>
                    </a:lnTo>
                    <a:lnTo>
                      <a:pt x="13" y="172"/>
                    </a:lnTo>
                    <a:lnTo>
                      <a:pt x="0" y="159"/>
                    </a:lnTo>
                    <a:lnTo>
                      <a:pt x="0" y="146"/>
                    </a:lnTo>
                    <a:lnTo>
                      <a:pt x="0" y="132"/>
                    </a:lnTo>
                    <a:lnTo>
                      <a:pt x="0" y="120"/>
                    </a:lnTo>
                    <a:lnTo>
                      <a:pt x="0" y="107"/>
                    </a:lnTo>
                    <a:lnTo>
                      <a:pt x="13" y="107"/>
                    </a:lnTo>
                    <a:lnTo>
                      <a:pt x="27" y="93"/>
                    </a:lnTo>
                    <a:lnTo>
                      <a:pt x="278" y="0"/>
                    </a:lnTo>
                    <a:lnTo>
                      <a:pt x="730" y="1204"/>
                    </a:lnTo>
                    <a:lnTo>
                      <a:pt x="742" y="1218"/>
                    </a:lnTo>
                    <a:lnTo>
                      <a:pt x="742" y="1231"/>
                    </a:lnTo>
                    <a:lnTo>
                      <a:pt x="756" y="1243"/>
                    </a:lnTo>
                    <a:lnTo>
                      <a:pt x="769" y="1243"/>
                    </a:lnTo>
                    <a:lnTo>
                      <a:pt x="769" y="1257"/>
                    </a:lnTo>
                    <a:lnTo>
                      <a:pt x="784" y="1257"/>
                    </a:lnTo>
                    <a:lnTo>
                      <a:pt x="796" y="1257"/>
                    </a:lnTo>
                    <a:lnTo>
                      <a:pt x="796" y="1270"/>
                    </a:lnTo>
                    <a:lnTo>
                      <a:pt x="809" y="1270"/>
                    </a:lnTo>
                    <a:lnTo>
                      <a:pt x="823" y="1284"/>
                    </a:lnTo>
                    <a:lnTo>
                      <a:pt x="823" y="1296"/>
                    </a:lnTo>
                    <a:lnTo>
                      <a:pt x="836" y="1323"/>
                    </a:lnTo>
                    <a:lnTo>
                      <a:pt x="836" y="1335"/>
                    </a:lnTo>
                    <a:lnTo>
                      <a:pt x="836" y="1363"/>
                    </a:lnTo>
                    <a:lnTo>
                      <a:pt x="823" y="1363"/>
                    </a:lnTo>
                    <a:lnTo>
                      <a:pt x="544" y="1469"/>
                    </a:lnTo>
                    <a:lnTo>
                      <a:pt x="531" y="1469"/>
                    </a:lnTo>
                    <a:lnTo>
                      <a:pt x="517" y="1469"/>
                    </a:lnTo>
                    <a:lnTo>
                      <a:pt x="504" y="1455"/>
                    </a:lnTo>
                    <a:lnTo>
                      <a:pt x="504" y="1442"/>
                    </a:lnTo>
                    <a:lnTo>
                      <a:pt x="491" y="1442"/>
                    </a:lnTo>
                    <a:lnTo>
                      <a:pt x="491" y="1429"/>
                    </a:lnTo>
                    <a:lnTo>
                      <a:pt x="491" y="1416"/>
                    </a:lnTo>
                    <a:lnTo>
                      <a:pt x="478" y="1402"/>
                    </a:lnTo>
                    <a:lnTo>
                      <a:pt x="478" y="1389"/>
                    </a:lnTo>
                    <a:lnTo>
                      <a:pt x="491" y="1389"/>
                    </a:lnTo>
                    <a:lnTo>
                      <a:pt x="491" y="1377"/>
                    </a:lnTo>
                    <a:lnTo>
                      <a:pt x="491" y="1363"/>
                    </a:lnTo>
                    <a:lnTo>
                      <a:pt x="504" y="1363"/>
                    </a:lnTo>
                    <a:lnTo>
                      <a:pt x="504" y="1350"/>
                    </a:lnTo>
                    <a:lnTo>
                      <a:pt x="504" y="1335"/>
                    </a:lnTo>
                    <a:lnTo>
                      <a:pt x="504" y="1323"/>
                    </a:lnTo>
                    <a:lnTo>
                      <a:pt x="504" y="1310"/>
                    </a:lnTo>
                    <a:lnTo>
                      <a:pt x="504" y="12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318" name="Freeform 152"/>
              <p:cNvSpPr>
                <a:spLocks/>
              </p:cNvSpPr>
              <p:nvPr/>
            </p:nvSpPr>
            <p:spPr bwMode="auto">
              <a:xfrm>
                <a:off x="2213" y="3940"/>
                <a:ext cx="51" cy="58"/>
              </a:xfrm>
              <a:custGeom>
                <a:avLst/>
                <a:gdLst>
                  <a:gd name="T0" fmla="*/ 0 w 517"/>
                  <a:gd name="T1" fmla="*/ 0 h 874"/>
                  <a:gd name="T2" fmla="*/ 0 w 517"/>
                  <a:gd name="T3" fmla="*/ 0 h 874"/>
                  <a:gd name="T4" fmla="*/ 1 w 517"/>
                  <a:gd name="T5" fmla="*/ 0 h 874"/>
                  <a:gd name="T6" fmla="*/ 1 w 517"/>
                  <a:gd name="T7" fmla="*/ 0 h 874"/>
                  <a:gd name="T8" fmla="*/ 1 w 517"/>
                  <a:gd name="T9" fmla="*/ 0 h 874"/>
                  <a:gd name="T10" fmla="*/ 2 w 517"/>
                  <a:gd name="T11" fmla="*/ 0 h 874"/>
                  <a:gd name="T12" fmla="*/ 2 w 517"/>
                  <a:gd name="T13" fmla="*/ 0 h 874"/>
                  <a:gd name="T14" fmla="*/ 2 w 517"/>
                  <a:gd name="T15" fmla="*/ 0 h 874"/>
                  <a:gd name="T16" fmla="*/ 3 w 517"/>
                  <a:gd name="T17" fmla="*/ 0 h 874"/>
                  <a:gd name="T18" fmla="*/ 3 w 517"/>
                  <a:gd name="T19" fmla="*/ 0 h 874"/>
                  <a:gd name="T20" fmla="*/ 3 w 517"/>
                  <a:gd name="T21" fmla="*/ 0 h 874"/>
                  <a:gd name="T22" fmla="*/ 3 w 517"/>
                  <a:gd name="T23" fmla="*/ 1 h 874"/>
                  <a:gd name="T24" fmla="*/ 4 w 517"/>
                  <a:gd name="T25" fmla="*/ 1 h 874"/>
                  <a:gd name="T26" fmla="*/ 4 w 517"/>
                  <a:gd name="T27" fmla="*/ 1 h 874"/>
                  <a:gd name="T28" fmla="*/ 4 w 517"/>
                  <a:gd name="T29" fmla="*/ 1 h 874"/>
                  <a:gd name="T30" fmla="*/ 4 w 517"/>
                  <a:gd name="T31" fmla="*/ 1 h 874"/>
                  <a:gd name="T32" fmla="*/ 5 w 517"/>
                  <a:gd name="T33" fmla="*/ 2 h 874"/>
                  <a:gd name="T34" fmla="*/ 5 w 517"/>
                  <a:gd name="T35" fmla="*/ 2 h 874"/>
                  <a:gd name="T36" fmla="*/ 5 w 517"/>
                  <a:gd name="T37" fmla="*/ 2 h 874"/>
                  <a:gd name="T38" fmla="*/ 5 w 517"/>
                  <a:gd name="T39" fmla="*/ 3 h 874"/>
                  <a:gd name="T40" fmla="*/ 5 w 517"/>
                  <a:gd name="T41" fmla="*/ 3 h 874"/>
                  <a:gd name="T42" fmla="*/ 5 w 517"/>
                  <a:gd name="T43" fmla="*/ 3 h 874"/>
                  <a:gd name="T44" fmla="*/ 4 w 517"/>
                  <a:gd name="T45" fmla="*/ 4 h 874"/>
                  <a:gd name="T46" fmla="*/ 4 w 517"/>
                  <a:gd name="T47" fmla="*/ 4 h 874"/>
                  <a:gd name="T48" fmla="*/ 3 w 517"/>
                  <a:gd name="T49" fmla="*/ 4 h 874"/>
                  <a:gd name="T50" fmla="*/ 3 w 517"/>
                  <a:gd name="T51" fmla="*/ 3 h 874"/>
                  <a:gd name="T52" fmla="*/ 3 w 517"/>
                  <a:gd name="T53" fmla="*/ 3 h 874"/>
                  <a:gd name="T54" fmla="*/ 3 w 517"/>
                  <a:gd name="T55" fmla="*/ 3 h 874"/>
                  <a:gd name="T56" fmla="*/ 3 w 517"/>
                  <a:gd name="T57" fmla="*/ 3 h 874"/>
                  <a:gd name="T58" fmla="*/ 2 w 517"/>
                  <a:gd name="T59" fmla="*/ 1 h 874"/>
                  <a:gd name="T60" fmla="*/ 1 w 517"/>
                  <a:gd name="T61" fmla="*/ 1 h 874"/>
                  <a:gd name="T62" fmla="*/ 1 w 517"/>
                  <a:gd name="T63" fmla="*/ 1 h 874"/>
                  <a:gd name="T64" fmla="*/ 1 w 517"/>
                  <a:gd name="T65" fmla="*/ 1 h 874"/>
                  <a:gd name="T66" fmla="*/ 1 w 517"/>
                  <a:gd name="T67" fmla="*/ 1 h 874"/>
                  <a:gd name="T68" fmla="*/ 1 w 517"/>
                  <a:gd name="T69" fmla="*/ 1 h 874"/>
                  <a:gd name="T70" fmla="*/ 0 w 517"/>
                  <a:gd name="T71" fmla="*/ 1 h 874"/>
                  <a:gd name="T72" fmla="*/ 0 w 517"/>
                  <a:gd name="T73" fmla="*/ 0 h 8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17" h="874">
                    <a:moveTo>
                      <a:pt x="0" y="28"/>
                    </a:moveTo>
                    <a:lnTo>
                      <a:pt x="13" y="28"/>
                    </a:lnTo>
                    <a:lnTo>
                      <a:pt x="26" y="15"/>
                    </a:lnTo>
                    <a:lnTo>
                      <a:pt x="52" y="15"/>
                    </a:lnTo>
                    <a:lnTo>
                      <a:pt x="67" y="15"/>
                    </a:lnTo>
                    <a:lnTo>
                      <a:pt x="80" y="0"/>
                    </a:lnTo>
                    <a:lnTo>
                      <a:pt x="106" y="0"/>
                    </a:lnTo>
                    <a:lnTo>
                      <a:pt x="119" y="0"/>
                    </a:lnTo>
                    <a:lnTo>
                      <a:pt x="133" y="0"/>
                    </a:lnTo>
                    <a:lnTo>
                      <a:pt x="146" y="0"/>
                    </a:lnTo>
                    <a:lnTo>
                      <a:pt x="172" y="15"/>
                    </a:lnTo>
                    <a:lnTo>
                      <a:pt x="185" y="15"/>
                    </a:lnTo>
                    <a:lnTo>
                      <a:pt x="199" y="15"/>
                    </a:lnTo>
                    <a:lnTo>
                      <a:pt x="211" y="28"/>
                    </a:lnTo>
                    <a:lnTo>
                      <a:pt x="226" y="28"/>
                    </a:lnTo>
                    <a:lnTo>
                      <a:pt x="239" y="42"/>
                    </a:lnTo>
                    <a:lnTo>
                      <a:pt x="266" y="42"/>
                    </a:lnTo>
                    <a:lnTo>
                      <a:pt x="278" y="54"/>
                    </a:lnTo>
                    <a:lnTo>
                      <a:pt x="292" y="67"/>
                    </a:lnTo>
                    <a:lnTo>
                      <a:pt x="305" y="81"/>
                    </a:lnTo>
                    <a:lnTo>
                      <a:pt x="319" y="93"/>
                    </a:lnTo>
                    <a:lnTo>
                      <a:pt x="319" y="107"/>
                    </a:lnTo>
                    <a:lnTo>
                      <a:pt x="344" y="120"/>
                    </a:lnTo>
                    <a:lnTo>
                      <a:pt x="344" y="146"/>
                    </a:lnTo>
                    <a:lnTo>
                      <a:pt x="358" y="159"/>
                    </a:lnTo>
                    <a:lnTo>
                      <a:pt x="371" y="174"/>
                    </a:lnTo>
                    <a:lnTo>
                      <a:pt x="385" y="200"/>
                    </a:lnTo>
                    <a:lnTo>
                      <a:pt x="398" y="213"/>
                    </a:lnTo>
                    <a:lnTo>
                      <a:pt x="411" y="239"/>
                    </a:lnTo>
                    <a:lnTo>
                      <a:pt x="425" y="266"/>
                    </a:lnTo>
                    <a:lnTo>
                      <a:pt x="437" y="292"/>
                    </a:lnTo>
                    <a:lnTo>
                      <a:pt x="437" y="318"/>
                    </a:lnTo>
                    <a:lnTo>
                      <a:pt x="451" y="333"/>
                    </a:lnTo>
                    <a:lnTo>
                      <a:pt x="464" y="359"/>
                    </a:lnTo>
                    <a:lnTo>
                      <a:pt x="478" y="411"/>
                    </a:lnTo>
                    <a:lnTo>
                      <a:pt x="491" y="464"/>
                    </a:lnTo>
                    <a:lnTo>
                      <a:pt x="503" y="504"/>
                    </a:lnTo>
                    <a:lnTo>
                      <a:pt x="517" y="543"/>
                    </a:lnTo>
                    <a:lnTo>
                      <a:pt x="517" y="583"/>
                    </a:lnTo>
                    <a:lnTo>
                      <a:pt x="517" y="623"/>
                    </a:lnTo>
                    <a:lnTo>
                      <a:pt x="517" y="663"/>
                    </a:lnTo>
                    <a:lnTo>
                      <a:pt x="503" y="689"/>
                    </a:lnTo>
                    <a:lnTo>
                      <a:pt x="491" y="728"/>
                    </a:lnTo>
                    <a:lnTo>
                      <a:pt x="478" y="755"/>
                    </a:lnTo>
                    <a:lnTo>
                      <a:pt x="464" y="781"/>
                    </a:lnTo>
                    <a:lnTo>
                      <a:pt x="437" y="809"/>
                    </a:lnTo>
                    <a:lnTo>
                      <a:pt x="425" y="835"/>
                    </a:lnTo>
                    <a:lnTo>
                      <a:pt x="398" y="848"/>
                    </a:lnTo>
                    <a:lnTo>
                      <a:pt x="358" y="861"/>
                    </a:lnTo>
                    <a:lnTo>
                      <a:pt x="331" y="874"/>
                    </a:lnTo>
                    <a:lnTo>
                      <a:pt x="292" y="769"/>
                    </a:lnTo>
                    <a:lnTo>
                      <a:pt x="292" y="755"/>
                    </a:lnTo>
                    <a:lnTo>
                      <a:pt x="305" y="742"/>
                    </a:lnTo>
                    <a:lnTo>
                      <a:pt x="305" y="728"/>
                    </a:lnTo>
                    <a:lnTo>
                      <a:pt x="319" y="716"/>
                    </a:lnTo>
                    <a:lnTo>
                      <a:pt x="305" y="689"/>
                    </a:lnTo>
                    <a:lnTo>
                      <a:pt x="305" y="663"/>
                    </a:lnTo>
                    <a:lnTo>
                      <a:pt x="292" y="635"/>
                    </a:lnTo>
                    <a:lnTo>
                      <a:pt x="292" y="596"/>
                    </a:lnTo>
                    <a:lnTo>
                      <a:pt x="159" y="252"/>
                    </a:lnTo>
                    <a:lnTo>
                      <a:pt x="146" y="239"/>
                    </a:lnTo>
                    <a:lnTo>
                      <a:pt x="146" y="226"/>
                    </a:lnTo>
                    <a:lnTo>
                      <a:pt x="133" y="213"/>
                    </a:lnTo>
                    <a:lnTo>
                      <a:pt x="133" y="200"/>
                    </a:lnTo>
                    <a:lnTo>
                      <a:pt x="119" y="187"/>
                    </a:lnTo>
                    <a:lnTo>
                      <a:pt x="106" y="174"/>
                    </a:lnTo>
                    <a:lnTo>
                      <a:pt x="106" y="159"/>
                    </a:lnTo>
                    <a:lnTo>
                      <a:pt x="92" y="159"/>
                    </a:lnTo>
                    <a:lnTo>
                      <a:pt x="80" y="146"/>
                    </a:lnTo>
                    <a:lnTo>
                      <a:pt x="67" y="134"/>
                    </a:lnTo>
                    <a:lnTo>
                      <a:pt x="52" y="134"/>
                    </a:lnTo>
                    <a:lnTo>
                      <a:pt x="39" y="134"/>
                    </a:lnTo>
                    <a:lnTo>
                      <a:pt x="0" y="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319" name="Freeform 153"/>
              <p:cNvSpPr>
                <a:spLocks/>
              </p:cNvSpPr>
              <p:nvPr/>
            </p:nvSpPr>
            <p:spPr bwMode="auto">
              <a:xfrm>
                <a:off x="2181" y="3942"/>
                <a:ext cx="85" cy="99"/>
              </a:xfrm>
              <a:custGeom>
                <a:avLst/>
                <a:gdLst>
                  <a:gd name="T0" fmla="*/ 5 w 848"/>
                  <a:gd name="T1" fmla="*/ 6 h 1480"/>
                  <a:gd name="T2" fmla="*/ 1 w 848"/>
                  <a:gd name="T3" fmla="*/ 1 h 1480"/>
                  <a:gd name="T4" fmla="*/ 1 w 848"/>
                  <a:gd name="T5" fmla="*/ 1 h 1480"/>
                  <a:gd name="T6" fmla="*/ 1 w 848"/>
                  <a:gd name="T7" fmla="*/ 1 h 1480"/>
                  <a:gd name="T8" fmla="*/ 1 w 848"/>
                  <a:gd name="T9" fmla="*/ 1 h 1480"/>
                  <a:gd name="T10" fmla="*/ 1 w 848"/>
                  <a:gd name="T11" fmla="*/ 1 h 1480"/>
                  <a:gd name="T12" fmla="*/ 1 w 848"/>
                  <a:gd name="T13" fmla="*/ 1 h 1480"/>
                  <a:gd name="T14" fmla="*/ 1 w 848"/>
                  <a:gd name="T15" fmla="*/ 1 h 1480"/>
                  <a:gd name="T16" fmla="*/ 1 w 848"/>
                  <a:gd name="T17" fmla="*/ 1 h 1480"/>
                  <a:gd name="T18" fmla="*/ 1 w 848"/>
                  <a:gd name="T19" fmla="*/ 1 h 1480"/>
                  <a:gd name="T20" fmla="*/ 0 w 848"/>
                  <a:gd name="T21" fmla="*/ 1 h 1480"/>
                  <a:gd name="T22" fmla="*/ 0 w 848"/>
                  <a:gd name="T23" fmla="*/ 1 h 1480"/>
                  <a:gd name="T24" fmla="*/ 0 w 848"/>
                  <a:gd name="T25" fmla="*/ 1 h 1480"/>
                  <a:gd name="T26" fmla="*/ 0 w 848"/>
                  <a:gd name="T27" fmla="*/ 1 h 1480"/>
                  <a:gd name="T28" fmla="*/ 0 w 848"/>
                  <a:gd name="T29" fmla="*/ 1 h 1480"/>
                  <a:gd name="T30" fmla="*/ 0 w 848"/>
                  <a:gd name="T31" fmla="*/ 1 h 1480"/>
                  <a:gd name="T32" fmla="*/ 0 w 848"/>
                  <a:gd name="T33" fmla="*/ 1 h 1480"/>
                  <a:gd name="T34" fmla="*/ 0 w 848"/>
                  <a:gd name="T35" fmla="*/ 1 h 1480"/>
                  <a:gd name="T36" fmla="*/ 0 w 848"/>
                  <a:gd name="T37" fmla="*/ 1 h 1480"/>
                  <a:gd name="T38" fmla="*/ 0 w 848"/>
                  <a:gd name="T39" fmla="*/ 1 h 1480"/>
                  <a:gd name="T40" fmla="*/ 0 w 848"/>
                  <a:gd name="T41" fmla="*/ 1 h 1480"/>
                  <a:gd name="T42" fmla="*/ 0 w 848"/>
                  <a:gd name="T43" fmla="*/ 0 h 1480"/>
                  <a:gd name="T44" fmla="*/ 0 w 848"/>
                  <a:gd name="T45" fmla="*/ 0 h 1480"/>
                  <a:gd name="T46" fmla="*/ 3 w 848"/>
                  <a:gd name="T47" fmla="*/ 0 h 1480"/>
                  <a:gd name="T48" fmla="*/ 7 w 848"/>
                  <a:gd name="T49" fmla="*/ 5 h 1480"/>
                  <a:gd name="T50" fmla="*/ 7 w 848"/>
                  <a:gd name="T51" fmla="*/ 5 h 1480"/>
                  <a:gd name="T52" fmla="*/ 7 w 848"/>
                  <a:gd name="T53" fmla="*/ 5 h 1480"/>
                  <a:gd name="T54" fmla="*/ 8 w 848"/>
                  <a:gd name="T55" fmla="*/ 5 h 1480"/>
                  <a:gd name="T56" fmla="*/ 8 w 848"/>
                  <a:gd name="T57" fmla="*/ 6 h 1480"/>
                  <a:gd name="T58" fmla="*/ 8 w 848"/>
                  <a:gd name="T59" fmla="*/ 6 h 1480"/>
                  <a:gd name="T60" fmla="*/ 8 w 848"/>
                  <a:gd name="T61" fmla="*/ 6 h 1480"/>
                  <a:gd name="T62" fmla="*/ 8 w 848"/>
                  <a:gd name="T63" fmla="*/ 6 h 1480"/>
                  <a:gd name="T64" fmla="*/ 8 w 848"/>
                  <a:gd name="T65" fmla="*/ 6 h 1480"/>
                  <a:gd name="T66" fmla="*/ 8 w 848"/>
                  <a:gd name="T67" fmla="*/ 6 h 1480"/>
                  <a:gd name="T68" fmla="*/ 8 w 848"/>
                  <a:gd name="T69" fmla="*/ 6 h 1480"/>
                  <a:gd name="T70" fmla="*/ 8 w 848"/>
                  <a:gd name="T71" fmla="*/ 6 h 1480"/>
                  <a:gd name="T72" fmla="*/ 8 w 848"/>
                  <a:gd name="T73" fmla="*/ 6 h 1480"/>
                  <a:gd name="T74" fmla="*/ 8 w 848"/>
                  <a:gd name="T75" fmla="*/ 6 h 1480"/>
                  <a:gd name="T76" fmla="*/ 8 w 848"/>
                  <a:gd name="T77" fmla="*/ 6 h 1480"/>
                  <a:gd name="T78" fmla="*/ 8 w 848"/>
                  <a:gd name="T79" fmla="*/ 6 h 1480"/>
                  <a:gd name="T80" fmla="*/ 9 w 848"/>
                  <a:gd name="T81" fmla="*/ 6 h 1480"/>
                  <a:gd name="T82" fmla="*/ 8 w 848"/>
                  <a:gd name="T83" fmla="*/ 6 h 1480"/>
                  <a:gd name="T84" fmla="*/ 8 w 848"/>
                  <a:gd name="T85" fmla="*/ 6 h 1480"/>
                  <a:gd name="T86" fmla="*/ 8 w 848"/>
                  <a:gd name="T87" fmla="*/ 6 h 1480"/>
                  <a:gd name="T88" fmla="*/ 6 w 848"/>
                  <a:gd name="T89" fmla="*/ 7 h 1480"/>
                  <a:gd name="T90" fmla="*/ 5 w 848"/>
                  <a:gd name="T91" fmla="*/ 7 h 1480"/>
                  <a:gd name="T92" fmla="*/ 5 w 848"/>
                  <a:gd name="T93" fmla="*/ 7 h 1480"/>
                  <a:gd name="T94" fmla="*/ 5 w 848"/>
                  <a:gd name="T95" fmla="*/ 6 h 1480"/>
                  <a:gd name="T96" fmla="*/ 5 w 848"/>
                  <a:gd name="T97" fmla="*/ 6 h 1480"/>
                  <a:gd name="T98" fmla="*/ 5 w 848"/>
                  <a:gd name="T99" fmla="*/ 6 h 1480"/>
                  <a:gd name="T100" fmla="*/ 5 w 848"/>
                  <a:gd name="T101" fmla="*/ 6 h 1480"/>
                  <a:gd name="T102" fmla="*/ 5 w 848"/>
                  <a:gd name="T103" fmla="*/ 6 h 1480"/>
                  <a:gd name="T104" fmla="*/ 5 w 848"/>
                  <a:gd name="T105" fmla="*/ 6 h 1480"/>
                  <a:gd name="T106" fmla="*/ 5 w 848"/>
                  <a:gd name="T107" fmla="*/ 6 h 1480"/>
                  <a:gd name="T108" fmla="*/ 5 w 848"/>
                  <a:gd name="T109" fmla="*/ 6 h 1480"/>
                  <a:gd name="T110" fmla="*/ 5 w 848"/>
                  <a:gd name="T111" fmla="*/ 6 h 1480"/>
                  <a:gd name="T112" fmla="*/ 5 w 848"/>
                  <a:gd name="T113" fmla="*/ 6 h 1480"/>
                  <a:gd name="T114" fmla="*/ 5 w 848"/>
                  <a:gd name="T115" fmla="*/ 6 h 1480"/>
                  <a:gd name="T116" fmla="*/ 5 w 848"/>
                  <a:gd name="T117" fmla="*/ 6 h 1480"/>
                  <a:gd name="T118" fmla="*/ 5 w 848"/>
                  <a:gd name="T119" fmla="*/ 6 h 1480"/>
                  <a:gd name="T120" fmla="*/ 5 w 848"/>
                  <a:gd name="T121" fmla="*/ 6 h 1480"/>
                  <a:gd name="T122" fmla="*/ 5 w 848"/>
                  <a:gd name="T123" fmla="*/ 6 h 1480"/>
                  <a:gd name="T124" fmla="*/ 5 w 848"/>
                  <a:gd name="T125" fmla="*/ 6 h 14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48" h="1480">
                    <a:moveTo>
                      <a:pt x="503" y="1282"/>
                    </a:moveTo>
                    <a:lnTo>
                      <a:pt x="106" y="263"/>
                    </a:lnTo>
                    <a:lnTo>
                      <a:pt x="106" y="250"/>
                    </a:lnTo>
                    <a:lnTo>
                      <a:pt x="106" y="237"/>
                    </a:lnTo>
                    <a:lnTo>
                      <a:pt x="92" y="237"/>
                    </a:lnTo>
                    <a:lnTo>
                      <a:pt x="92" y="224"/>
                    </a:lnTo>
                    <a:lnTo>
                      <a:pt x="79" y="224"/>
                    </a:lnTo>
                    <a:lnTo>
                      <a:pt x="79" y="210"/>
                    </a:lnTo>
                    <a:lnTo>
                      <a:pt x="67" y="210"/>
                    </a:lnTo>
                    <a:lnTo>
                      <a:pt x="52" y="210"/>
                    </a:lnTo>
                    <a:lnTo>
                      <a:pt x="39" y="210"/>
                    </a:lnTo>
                    <a:lnTo>
                      <a:pt x="39" y="197"/>
                    </a:lnTo>
                    <a:lnTo>
                      <a:pt x="25" y="197"/>
                    </a:lnTo>
                    <a:lnTo>
                      <a:pt x="25" y="184"/>
                    </a:lnTo>
                    <a:lnTo>
                      <a:pt x="12" y="184"/>
                    </a:lnTo>
                    <a:lnTo>
                      <a:pt x="12" y="171"/>
                    </a:lnTo>
                    <a:lnTo>
                      <a:pt x="12" y="158"/>
                    </a:lnTo>
                    <a:lnTo>
                      <a:pt x="0" y="145"/>
                    </a:lnTo>
                    <a:lnTo>
                      <a:pt x="0" y="132"/>
                    </a:lnTo>
                    <a:lnTo>
                      <a:pt x="0" y="117"/>
                    </a:lnTo>
                    <a:lnTo>
                      <a:pt x="12" y="117"/>
                    </a:lnTo>
                    <a:lnTo>
                      <a:pt x="12" y="104"/>
                    </a:lnTo>
                    <a:lnTo>
                      <a:pt x="25" y="92"/>
                    </a:lnTo>
                    <a:lnTo>
                      <a:pt x="278" y="0"/>
                    </a:lnTo>
                    <a:lnTo>
                      <a:pt x="743" y="1203"/>
                    </a:lnTo>
                    <a:lnTo>
                      <a:pt x="743" y="1215"/>
                    </a:lnTo>
                    <a:lnTo>
                      <a:pt x="743" y="1228"/>
                    </a:lnTo>
                    <a:lnTo>
                      <a:pt x="755" y="1228"/>
                    </a:lnTo>
                    <a:lnTo>
                      <a:pt x="755" y="1243"/>
                    </a:lnTo>
                    <a:lnTo>
                      <a:pt x="769" y="1243"/>
                    </a:lnTo>
                    <a:lnTo>
                      <a:pt x="769" y="1256"/>
                    </a:lnTo>
                    <a:lnTo>
                      <a:pt x="782" y="1256"/>
                    </a:lnTo>
                    <a:lnTo>
                      <a:pt x="796" y="1256"/>
                    </a:lnTo>
                    <a:lnTo>
                      <a:pt x="796" y="1269"/>
                    </a:lnTo>
                    <a:lnTo>
                      <a:pt x="809" y="1269"/>
                    </a:lnTo>
                    <a:lnTo>
                      <a:pt x="821" y="1282"/>
                    </a:lnTo>
                    <a:lnTo>
                      <a:pt x="821" y="1295"/>
                    </a:lnTo>
                    <a:lnTo>
                      <a:pt x="835" y="1295"/>
                    </a:lnTo>
                    <a:lnTo>
                      <a:pt x="835" y="1309"/>
                    </a:lnTo>
                    <a:lnTo>
                      <a:pt x="835" y="1321"/>
                    </a:lnTo>
                    <a:lnTo>
                      <a:pt x="848" y="1335"/>
                    </a:lnTo>
                    <a:lnTo>
                      <a:pt x="835" y="1348"/>
                    </a:lnTo>
                    <a:lnTo>
                      <a:pt x="835" y="1361"/>
                    </a:lnTo>
                    <a:lnTo>
                      <a:pt x="821" y="1374"/>
                    </a:lnTo>
                    <a:lnTo>
                      <a:pt x="544" y="1480"/>
                    </a:lnTo>
                    <a:lnTo>
                      <a:pt x="529" y="1480"/>
                    </a:lnTo>
                    <a:lnTo>
                      <a:pt x="517" y="1467"/>
                    </a:lnTo>
                    <a:lnTo>
                      <a:pt x="503" y="1454"/>
                    </a:lnTo>
                    <a:lnTo>
                      <a:pt x="503" y="1441"/>
                    </a:lnTo>
                    <a:lnTo>
                      <a:pt x="490" y="1428"/>
                    </a:lnTo>
                    <a:lnTo>
                      <a:pt x="490" y="1414"/>
                    </a:lnTo>
                    <a:lnTo>
                      <a:pt x="490" y="1402"/>
                    </a:lnTo>
                    <a:lnTo>
                      <a:pt x="490" y="1387"/>
                    </a:lnTo>
                    <a:lnTo>
                      <a:pt x="490" y="1374"/>
                    </a:lnTo>
                    <a:lnTo>
                      <a:pt x="503" y="1374"/>
                    </a:lnTo>
                    <a:lnTo>
                      <a:pt x="503" y="1361"/>
                    </a:lnTo>
                    <a:lnTo>
                      <a:pt x="503" y="1348"/>
                    </a:lnTo>
                    <a:lnTo>
                      <a:pt x="517" y="1335"/>
                    </a:lnTo>
                    <a:lnTo>
                      <a:pt x="517" y="1321"/>
                    </a:lnTo>
                    <a:lnTo>
                      <a:pt x="503" y="1309"/>
                    </a:lnTo>
                    <a:lnTo>
                      <a:pt x="503" y="1295"/>
                    </a:lnTo>
                    <a:lnTo>
                      <a:pt x="503" y="12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320" name="Freeform 154"/>
              <p:cNvSpPr>
                <a:spLocks/>
              </p:cNvSpPr>
              <p:nvPr/>
            </p:nvSpPr>
            <p:spPr bwMode="auto">
              <a:xfrm>
                <a:off x="2144" y="3957"/>
                <a:ext cx="51" cy="59"/>
              </a:xfrm>
              <a:custGeom>
                <a:avLst/>
                <a:gdLst>
                  <a:gd name="T0" fmla="*/ 0 w 517"/>
                  <a:gd name="T1" fmla="*/ 0 h 873"/>
                  <a:gd name="T2" fmla="*/ 0 w 517"/>
                  <a:gd name="T3" fmla="*/ 0 h 873"/>
                  <a:gd name="T4" fmla="*/ 1 w 517"/>
                  <a:gd name="T5" fmla="*/ 0 h 873"/>
                  <a:gd name="T6" fmla="*/ 1 w 517"/>
                  <a:gd name="T7" fmla="*/ 0 h 873"/>
                  <a:gd name="T8" fmla="*/ 2 w 517"/>
                  <a:gd name="T9" fmla="*/ 0 h 873"/>
                  <a:gd name="T10" fmla="*/ 2 w 517"/>
                  <a:gd name="T11" fmla="*/ 0 h 873"/>
                  <a:gd name="T12" fmla="*/ 2 w 517"/>
                  <a:gd name="T13" fmla="*/ 0 h 873"/>
                  <a:gd name="T14" fmla="*/ 2 w 517"/>
                  <a:gd name="T15" fmla="*/ 0 h 873"/>
                  <a:gd name="T16" fmla="*/ 3 w 517"/>
                  <a:gd name="T17" fmla="*/ 0 h 873"/>
                  <a:gd name="T18" fmla="*/ 3 w 517"/>
                  <a:gd name="T19" fmla="*/ 0 h 873"/>
                  <a:gd name="T20" fmla="*/ 3 w 517"/>
                  <a:gd name="T21" fmla="*/ 1 h 873"/>
                  <a:gd name="T22" fmla="*/ 3 w 517"/>
                  <a:gd name="T23" fmla="*/ 1 h 873"/>
                  <a:gd name="T24" fmla="*/ 4 w 517"/>
                  <a:gd name="T25" fmla="*/ 1 h 873"/>
                  <a:gd name="T26" fmla="*/ 4 w 517"/>
                  <a:gd name="T27" fmla="*/ 1 h 873"/>
                  <a:gd name="T28" fmla="*/ 4 w 517"/>
                  <a:gd name="T29" fmla="*/ 1 h 873"/>
                  <a:gd name="T30" fmla="*/ 4 w 517"/>
                  <a:gd name="T31" fmla="*/ 1 h 873"/>
                  <a:gd name="T32" fmla="*/ 5 w 517"/>
                  <a:gd name="T33" fmla="*/ 2 h 873"/>
                  <a:gd name="T34" fmla="*/ 5 w 517"/>
                  <a:gd name="T35" fmla="*/ 2 h 873"/>
                  <a:gd name="T36" fmla="*/ 5 w 517"/>
                  <a:gd name="T37" fmla="*/ 3 h 873"/>
                  <a:gd name="T38" fmla="*/ 5 w 517"/>
                  <a:gd name="T39" fmla="*/ 3 h 873"/>
                  <a:gd name="T40" fmla="*/ 5 w 517"/>
                  <a:gd name="T41" fmla="*/ 3 h 873"/>
                  <a:gd name="T42" fmla="*/ 5 w 517"/>
                  <a:gd name="T43" fmla="*/ 4 h 873"/>
                  <a:gd name="T44" fmla="*/ 4 w 517"/>
                  <a:gd name="T45" fmla="*/ 4 h 873"/>
                  <a:gd name="T46" fmla="*/ 3 w 517"/>
                  <a:gd name="T47" fmla="*/ 4 h 873"/>
                  <a:gd name="T48" fmla="*/ 3 w 517"/>
                  <a:gd name="T49" fmla="*/ 4 h 873"/>
                  <a:gd name="T50" fmla="*/ 3 w 517"/>
                  <a:gd name="T51" fmla="*/ 3 h 873"/>
                  <a:gd name="T52" fmla="*/ 3 w 517"/>
                  <a:gd name="T53" fmla="*/ 3 h 873"/>
                  <a:gd name="T54" fmla="*/ 3 w 517"/>
                  <a:gd name="T55" fmla="*/ 3 h 873"/>
                  <a:gd name="T56" fmla="*/ 3 w 517"/>
                  <a:gd name="T57" fmla="*/ 3 h 873"/>
                  <a:gd name="T58" fmla="*/ 1 w 517"/>
                  <a:gd name="T59" fmla="*/ 1 h 873"/>
                  <a:gd name="T60" fmla="*/ 1 w 517"/>
                  <a:gd name="T61" fmla="*/ 1 h 873"/>
                  <a:gd name="T62" fmla="*/ 1 w 517"/>
                  <a:gd name="T63" fmla="*/ 1 h 873"/>
                  <a:gd name="T64" fmla="*/ 1 w 517"/>
                  <a:gd name="T65" fmla="*/ 1 h 873"/>
                  <a:gd name="T66" fmla="*/ 1 w 517"/>
                  <a:gd name="T67" fmla="*/ 1 h 873"/>
                  <a:gd name="T68" fmla="*/ 0 w 517"/>
                  <a:gd name="T69" fmla="*/ 1 h 873"/>
                  <a:gd name="T70" fmla="*/ 0 w 517"/>
                  <a:gd name="T71" fmla="*/ 0 h 8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17" h="873">
                    <a:moveTo>
                      <a:pt x="0" y="26"/>
                    </a:moveTo>
                    <a:lnTo>
                      <a:pt x="27" y="13"/>
                    </a:lnTo>
                    <a:lnTo>
                      <a:pt x="39" y="13"/>
                    </a:lnTo>
                    <a:lnTo>
                      <a:pt x="53" y="13"/>
                    </a:lnTo>
                    <a:lnTo>
                      <a:pt x="79" y="0"/>
                    </a:lnTo>
                    <a:lnTo>
                      <a:pt x="92" y="0"/>
                    </a:lnTo>
                    <a:lnTo>
                      <a:pt x="120" y="0"/>
                    </a:lnTo>
                    <a:lnTo>
                      <a:pt x="133" y="0"/>
                    </a:lnTo>
                    <a:lnTo>
                      <a:pt x="146" y="0"/>
                    </a:lnTo>
                    <a:lnTo>
                      <a:pt x="159" y="0"/>
                    </a:lnTo>
                    <a:lnTo>
                      <a:pt x="186" y="13"/>
                    </a:lnTo>
                    <a:lnTo>
                      <a:pt x="199" y="13"/>
                    </a:lnTo>
                    <a:lnTo>
                      <a:pt x="212" y="13"/>
                    </a:lnTo>
                    <a:lnTo>
                      <a:pt x="225" y="26"/>
                    </a:lnTo>
                    <a:lnTo>
                      <a:pt x="238" y="39"/>
                    </a:lnTo>
                    <a:lnTo>
                      <a:pt x="252" y="39"/>
                    </a:lnTo>
                    <a:lnTo>
                      <a:pt x="264" y="52"/>
                    </a:lnTo>
                    <a:lnTo>
                      <a:pt x="279" y="67"/>
                    </a:lnTo>
                    <a:lnTo>
                      <a:pt x="292" y="79"/>
                    </a:lnTo>
                    <a:lnTo>
                      <a:pt x="305" y="93"/>
                    </a:lnTo>
                    <a:lnTo>
                      <a:pt x="319" y="106"/>
                    </a:lnTo>
                    <a:lnTo>
                      <a:pt x="331" y="118"/>
                    </a:lnTo>
                    <a:lnTo>
                      <a:pt x="345" y="145"/>
                    </a:lnTo>
                    <a:lnTo>
                      <a:pt x="358" y="159"/>
                    </a:lnTo>
                    <a:lnTo>
                      <a:pt x="372" y="171"/>
                    </a:lnTo>
                    <a:lnTo>
                      <a:pt x="384" y="198"/>
                    </a:lnTo>
                    <a:lnTo>
                      <a:pt x="397" y="210"/>
                    </a:lnTo>
                    <a:lnTo>
                      <a:pt x="411" y="238"/>
                    </a:lnTo>
                    <a:lnTo>
                      <a:pt x="411" y="264"/>
                    </a:lnTo>
                    <a:lnTo>
                      <a:pt x="424" y="277"/>
                    </a:lnTo>
                    <a:lnTo>
                      <a:pt x="439" y="304"/>
                    </a:lnTo>
                    <a:lnTo>
                      <a:pt x="451" y="330"/>
                    </a:lnTo>
                    <a:lnTo>
                      <a:pt x="464" y="357"/>
                    </a:lnTo>
                    <a:lnTo>
                      <a:pt x="478" y="410"/>
                    </a:lnTo>
                    <a:lnTo>
                      <a:pt x="491" y="462"/>
                    </a:lnTo>
                    <a:lnTo>
                      <a:pt x="504" y="503"/>
                    </a:lnTo>
                    <a:lnTo>
                      <a:pt x="504" y="543"/>
                    </a:lnTo>
                    <a:lnTo>
                      <a:pt x="517" y="582"/>
                    </a:lnTo>
                    <a:lnTo>
                      <a:pt x="517" y="621"/>
                    </a:lnTo>
                    <a:lnTo>
                      <a:pt x="504" y="661"/>
                    </a:lnTo>
                    <a:lnTo>
                      <a:pt x="504" y="701"/>
                    </a:lnTo>
                    <a:lnTo>
                      <a:pt x="491" y="728"/>
                    </a:lnTo>
                    <a:lnTo>
                      <a:pt x="478" y="753"/>
                    </a:lnTo>
                    <a:lnTo>
                      <a:pt x="464" y="780"/>
                    </a:lnTo>
                    <a:lnTo>
                      <a:pt x="439" y="806"/>
                    </a:lnTo>
                    <a:lnTo>
                      <a:pt x="411" y="820"/>
                    </a:lnTo>
                    <a:lnTo>
                      <a:pt x="384" y="845"/>
                    </a:lnTo>
                    <a:lnTo>
                      <a:pt x="358" y="860"/>
                    </a:lnTo>
                    <a:lnTo>
                      <a:pt x="319" y="873"/>
                    </a:lnTo>
                    <a:lnTo>
                      <a:pt x="279" y="767"/>
                    </a:lnTo>
                    <a:lnTo>
                      <a:pt x="292" y="753"/>
                    </a:lnTo>
                    <a:lnTo>
                      <a:pt x="305" y="741"/>
                    </a:lnTo>
                    <a:lnTo>
                      <a:pt x="305" y="728"/>
                    </a:lnTo>
                    <a:lnTo>
                      <a:pt x="305" y="714"/>
                    </a:lnTo>
                    <a:lnTo>
                      <a:pt x="305" y="687"/>
                    </a:lnTo>
                    <a:lnTo>
                      <a:pt x="305" y="661"/>
                    </a:lnTo>
                    <a:lnTo>
                      <a:pt x="292" y="635"/>
                    </a:lnTo>
                    <a:lnTo>
                      <a:pt x="279" y="595"/>
                    </a:lnTo>
                    <a:lnTo>
                      <a:pt x="146" y="252"/>
                    </a:lnTo>
                    <a:lnTo>
                      <a:pt x="146" y="238"/>
                    </a:lnTo>
                    <a:lnTo>
                      <a:pt x="133" y="225"/>
                    </a:lnTo>
                    <a:lnTo>
                      <a:pt x="133" y="210"/>
                    </a:lnTo>
                    <a:lnTo>
                      <a:pt x="120" y="198"/>
                    </a:lnTo>
                    <a:lnTo>
                      <a:pt x="120" y="185"/>
                    </a:lnTo>
                    <a:lnTo>
                      <a:pt x="105" y="171"/>
                    </a:lnTo>
                    <a:lnTo>
                      <a:pt x="92" y="159"/>
                    </a:lnTo>
                    <a:lnTo>
                      <a:pt x="79" y="145"/>
                    </a:lnTo>
                    <a:lnTo>
                      <a:pt x="66" y="145"/>
                    </a:lnTo>
                    <a:lnTo>
                      <a:pt x="66" y="132"/>
                    </a:lnTo>
                    <a:lnTo>
                      <a:pt x="53" y="132"/>
                    </a:lnTo>
                    <a:lnTo>
                      <a:pt x="39" y="132"/>
                    </a:lnTo>
                    <a:lnTo>
                      <a:pt x="0" y="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321" name="Freeform 155"/>
              <p:cNvSpPr>
                <a:spLocks/>
              </p:cNvSpPr>
              <p:nvPr/>
            </p:nvSpPr>
            <p:spPr bwMode="auto">
              <a:xfrm>
                <a:off x="2112" y="3960"/>
                <a:ext cx="83" cy="99"/>
              </a:xfrm>
              <a:custGeom>
                <a:avLst/>
                <a:gdLst>
                  <a:gd name="T0" fmla="*/ 5 w 835"/>
                  <a:gd name="T1" fmla="*/ 6 h 1483"/>
                  <a:gd name="T2" fmla="*/ 1 w 835"/>
                  <a:gd name="T3" fmla="*/ 1 h 1483"/>
                  <a:gd name="T4" fmla="*/ 1 w 835"/>
                  <a:gd name="T5" fmla="*/ 1 h 1483"/>
                  <a:gd name="T6" fmla="*/ 1 w 835"/>
                  <a:gd name="T7" fmla="*/ 1 h 1483"/>
                  <a:gd name="T8" fmla="*/ 1 w 835"/>
                  <a:gd name="T9" fmla="*/ 1 h 1483"/>
                  <a:gd name="T10" fmla="*/ 1 w 835"/>
                  <a:gd name="T11" fmla="*/ 1 h 1483"/>
                  <a:gd name="T12" fmla="*/ 1 w 835"/>
                  <a:gd name="T13" fmla="*/ 1 h 1483"/>
                  <a:gd name="T14" fmla="*/ 1 w 835"/>
                  <a:gd name="T15" fmla="*/ 1 h 1483"/>
                  <a:gd name="T16" fmla="*/ 0 w 835"/>
                  <a:gd name="T17" fmla="*/ 1 h 1483"/>
                  <a:gd name="T18" fmla="*/ 0 w 835"/>
                  <a:gd name="T19" fmla="*/ 1 h 1483"/>
                  <a:gd name="T20" fmla="*/ 0 w 835"/>
                  <a:gd name="T21" fmla="*/ 1 h 1483"/>
                  <a:gd name="T22" fmla="*/ 0 w 835"/>
                  <a:gd name="T23" fmla="*/ 1 h 1483"/>
                  <a:gd name="T24" fmla="*/ 0 w 835"/>
                  <a:gd name="T25" fmla="*/ 1 h 1483"/>
                  <a:gd name="T26" fmla="*/ 0 w 835"/>
                  <a:gd name="T27" fmla="*/ 1 h 1483"/>
                  <a:gd name="T28" fmla="*/ 0 w 835"/>
                  <a:gd name="T29" fmla="*/ 1 h 1483"/>
                  <a:gd name="T30" fmla="*/ 0 w 835"/>
                  <a:gd name="T31" fmla="*/ 1 h 1483"/>
                  <a:gd name="T32" fmla="*/ 0 w 835"/>
                  <a:gd name="T33" fmla="*/ 1 h 1483"/>
                  <a:gd name="T34" fmla="*/ 0 w 835"/>
                  <a:gd name="T35" fmla="*/ 1 h 1483"/>
                  <a:gd name="T36" fmla="*/ 0 w 835"/>
                  <a:gd name="T37" fmla="*/ 0 h 1483"/>
                  <a:gd name="T38" fmla="*/ 0 w 835"/>
                  <a:gd name="T39" fmla="*/ 0 h 1483"/>
                  <a:gd name="T40" fmla="*/ 3 w 835"/>
                  <a:gd name="T41" fmla="*/ 0 h 1483"/>
                  <a:gd name="T42" fmla="*/ 7 w 835"/>
                  <a:gd name="T43" fmla="*/ 5 h 1483"/>
                  <a:gd name="T44" fmla="*/ 7 w 835"/>
                  <a:gd name="T45" fmla="*/ 5 h 1483"/>
                  <a:gd name="T46" fmla="*/ 7 w 835"/>
                  <a:gd name="T47" fmla="*/ 5 h 1483"/>
                  <a:gd name="T48" fmla="*/ 7 w 835"/>
                  <a:gd name="T49" fmla="*/ 6 h 1483"/>
                  <a:gd name="T50" fmla="*/ 7 w 835"/>
                  <a:gd name="T51" fmla="*/ 6 h 1483"/>
                  <a:gd name="T52" fmla="*/ 8 w 835"/>
                  <a:gd name="T53" fmla="*/ 6 h 1483"/>
                  <a:gd name="T54" fmla="*/ 8 w 835"/>
                  <a:gd name="T55" fmla="*/ 6 h 1483"/>
                  <a:gd name="T56" fmla="*/ 8 w 835"/>
                  <a:gd name="T57" fmla="*/ 6 h 1483"/>
                  <a:gd name="T58" fmla="*/ 8 w 835"/>
                  <a:gd name="T59" fmla="*/ 6 h 1483"/>
                  <a:gd name="T60" fmla="*/ 8 w 835"/>
                  <a:gd name="T61" fmla="*/ 6 h 1483"/>
                  <a:gd name="T62" fmla="*/ 8 w 835"/>
                  <a:gd name="T63" fmla="*/ 6 h 1483"/>
                  <a:gd name="T64" fmla="*/ 8 w 835"/>
                  <a:gd name="T65" fmla="*/ 6 h 1483"/>
                  <a:gd name="T66" fmla="*/ 8 w 835"/>
                  <a:gd name="T67" fmla="*/ 6 h 1483"/>
                  <a:gd name="T68" fmla="*/ 8 w 835"/>
                  <a:gd name="T69" fmla="*/ 6 h 1483"/>
                  <a:gd name="T70" fmla="*/ 8 w 835"/>
                  <a:gd name="T71" fmla="*/ 6 h 1483"/>
                  <a:gd name="T72" fmla="*/ 8 w 835"/>
                  <a:gd name="T73" fmla="*/ 6 h 1483"/>
                  <a:gd name="T74" fmla="*/ 8 w 835"/>
                  <a:gd name="T75" fmla="*/ 6 h 1483"/>
                  <a:gd name="T76" fmla="*/ 8 w 835"/>
                  <a:gd name="T77" fmla="*/ 6 h 1483"/>
                  <a:gd name="T78" fmla="*/ 8 w 835"/>
                  <a:gd name="T79" fmla="*/ 6 h 1483"/>
                  <a:gd name="T80" fmla="*/ 8 w 835"/>
                  <a:gd name="T81" fmla="*/ 6 h 1483"/>
                  <a:gd name="T82" fmla="*/ 8 w 835"/>
                  <a:gd name="T83" fmla="*/ 6 h 1483"/>
                  <a:gd name="T84" fmla="*/ 5 w 835"/>
                  <a:gd name="T85" fmla="*/ 7 h 1483"/>
                  <a:gd name="T86" fmla="*/ 5 w 835"/>
                  <a:gd name="T87" fmla="*/ 7 h 1483"/>
                  <a:gd name="T88" fmla="*/ 5 w 835"/>
                  <a:gd name="T89" fmla="*/ 7 h 1483"/>
                  <a:gd name="T90" fmla="*/ 5 w 835"/>
                  <a:gd name="T91" fmla="*/ 7 h 1483"/>
                  <a:gd name="T92" fmla="*/ 5 w 835"/>
                  <a:gd name="T93" fmla="*/ 7 h 1483"/>
                  <a:gd name="T94" fmla="*/ 5 w 835"/>
                  <a:gd name="T95" fmla="*/ 6 h 1483"/>
                  <a:gd name="T96" fmla="*/ 5 w 835"/>
                  <a:gd name="T97" fmla="*/ 6 h 1483"/>
                  <a:gd name="T98" fmla="*/ 5 w 835"/>
                  <a:gd name="T99" fmla="*/ 6 h 1483"/>
                  <a:gd name="T100" fmla="*/ 5 w 835"/>
                  <a:gd name="T101" fmla="*/ 6 h 1483"/>
                  <a:gd name="T102" fmla="*/ 5 w 835"/>
                  <a:gd name="T103" fmla="*/ 6 h 1483"/>
                  <a:gd name="T104" fmla="*/ 5 w 835"/>
                  <a:gd name="T105" fmla="*/ 6 h 1483"/>
                  <a:gd name="T106" fmla="*/ 5 w 835"/>
                  <a:gd name="T107" fmla="*/ 6 h 1483"/>
                  <a:gd name="T108" fmla="*/ 5 w 835"/>
                  <a:gd name="T109" fmla="*/ 6 h 1483"/>
                  <a:gd name="T110" fmla="*/ 5 w 835"/>
                  <a:gd name="T111" fmla="*/ 6 h 1483"/>
                  <a:gd name="T112" fmla="*/ 5 w 835"/>
                  <a:gd name="T113" fmla="*/ 6 h 1483"/>
                  <a:gd name="T114" fmla="*/ 5 w 835"/>
                  <a:gd name="T115" fmla="*/ 6 h 1483"/>
                  <a:gd name="T116" fmla="*/ 5 w 835"/>
                  <a:gd name="T117" fmla="*/ 6 h 1483"/>
                  <a:gd name="T118" fmla="*/ 5 w 835"/>
                  <a:gd name="T119" fmla="*/ 6 h 1483"/>
                  <a:gd name="T120" fmla="*/ 5 w 835"/>
                  <a:gd name="T121" fmla="*/ 6 h 1483"/>
                  <a:gd name="T122" fmla="*/ 5 w 835"/>
                  <a:gd name="T123" fmla="*/ 6 h 1483"/>
                  <a:gd name="T124" fmla="*/ 5 w 835"/>
                  <a:gd name="T125" fmla="*/ 6 h 14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35" h="1483">
                    <a:moveTo>
                      <a:pt x="490" y="1283"/>
                    </a:moveTo>
                    <a:lnTo>
                      <a:pt x="105" y="265"/>
                    </a:lnTo>
                    <a:lnTo>
                      <a:pt x="105" y="252"/>
                    </a:lnTo>
                    <a:lnTo>
                      <a:pt x="92" y="252"/>
                    </a:lnTo>
                    <a:lnTo>
                      <a:pt x="92" y="238"/>
                    </a:lnTo>
                    <a:lnTo>
                      <a:pt x="92" y="225"/>
                    </a:lnTo>
                    <a:lnTo>
                      <a:pt x="78" y="225"/>
                    </a:lnTo>
                    <a:lnTo>
                      <a:pt x="65" y="213"/>
                    </a:lnTo>
                    <a:lnTo>
                      <a:pt x="53" y="213"/>
                    </a:lnTo>
                    <a:lnTo>
                      <a:pt x="39" y="213"/>
                    </a:lnTo>
                    <a:lnTo>
                      <a:pt x="39" y="199"/>
                    </a:lnTo>
                    <a:lnTo>
                      <a:pt x="26" y="199"/>
                    </a:lnTo>
                    <a:lnTo>
                      <a:pt x="12" y="186"/>
                    </a:lnTo>
                    <a:lnTo>
                      <a:pt x="12" y="171"/>
                    </a:lnTo>
                    <a:lnTo>
                      <a:pt x="0" y="159"/>
                    </a:lnTo>
                    <a:lnTo>
                      <a:pt x="0" y="146"/>
                    </a:lnTo>
                    <a:lnTo>
                      <a:pt x="0" y="132"/>
                    </a:lnTo>
                    <a:lnTo>
                      <a:pt x="0" y="120"/>
                    </a:lnTo>
                    <a:lnTo>
                      <a:pt x="12" y="106"/>
                    </a:lnTo>
                    <a:lnTo>
                      <a:pt x="26" y="93"/>
                    </a:lnTo>
                    <a:lnTo>
                      <a:pt x="279" y="0"/>
                    </a:lnTo>
                    <a:lnTo>
                      <a:pt x="729" y="1204"/>
                    </a:lnTo>
                    <a:lnTo>
                      <a:pt x="742" y="1217"/>
                    </a:lnTo>
                    <a:lnTo>
                      <a:pt x="742" y="1231"/>
                    </a:lnTo>
                    <a:lnTo>
                      <a:pt x="757" y="1243"/>
                    </a:lnTo>
                    <a:lnTo>
                      <a:pt x="757" y="1257"/>
                    </a:lnTo>
                    <a:lnTo>
                      <a:pt x="769" y="1257"/>
                    </a:lnTo>
                    <a:lnTo>
                      <a:pt x="782" y="1257"/>
                    </a:lnTo>
                    <a:lnTo>
                      <a:pt x="796" y="1257"/>
                    </a:lnTo>
                    <a:lnTo>
                      <a:pt x="796" y="1270"/>
                    </a:lnTo>
                    <a:lnTo>
                      <a:pt x="809" y="1270"/>
                    </a:lnTo>
                    <a:lnTo>
                      <a:pt x="809" y="1283"/>
                    </a:lnTo>
                    <a:lnTo>
                      <a:pt x="822" y="1283"/>
                    </a:lnTo>
                    <a:lnTo>
                      <a:pt x="822" y="1297"/>
                    </a:lnTo>
                    <a:lnTo>
                      <a:pt x="822" y="1310"/>
                    </a:lnTo>
                    <a:lnTo>
                      <a:pt x="835" y="1310"/>
                    </a:lnTo>
                    <a:lnTo>
                      <a:pt x="835" y="1324"/>
                    </a:lnTo>
                    <a:lnTo>
                      <a:pt x="835" y="1337"/>
                    </a:lnTo>
                    <a:lnTo>
                      <a:pt x="835" y="1349"/>
                    </a:lnTo>
                    <a:lnTo>
                      <a:pt x="835" y="1363"/>
                    </a:lnTo>
                    <a:lnTo>
                      <a:pt x="822" y="1363"/>
                    </a:lnTo>
                    <a:lnTo>
                      <a:pt x="822" y="1376"/>
                    </a:lnTo>
                    <a:lnTo>
                      <a:pt x="543" y="1469"/>
                    </a:lnTo>
                    <a:lnTo>
                      <a:pt x="530" y="1483"/>
                    </a:lnTo>
                    <a:lnTo>
                      <a:pt x="517" y="1483"/>
                    </a:lnTo>
                    <a:lnTo>
                      <a:pt x="517" y="1469"/>
                    </a:lnTo>
                    <a:lnTo>
                      <a:pt x="504" y="1469"/>
                    </a:lnTo>
                    <a:lnTo>
                      <a:pt x="504" y="1456"/>
                    </a:lnTo>
                    <a:lnTo>
                      <a:pt x="490" y="1441"/>
                    </a:lnTo>
                    <a:lnTo>
                      <a:pt x="490" y="1429"/>
                    </a:lnTo>
                    <a:lnTo>
                      <a:pt x="477" y="1416"/>
                    </a:lnTo>
                    <a:lnTo>
                      <a:pt x="477" y="1402"/>
                    </a:lnTo>
                    <a:lnTo>
                      <a:pt x="477" y="1389"/>
                    </a:lnTo>
                    <a:lnTo>
                      <a:pt x="490" y="1389"/>
                    </a:lnTo>
                    <a:lnTo>
                      <a:pt x="490" y="1376"/>
                    </a:lnTo>
                    <a:lnTo>
                      <a:pt x="504" y="1363"/>
                    </a:lnTo>
                    <a:lnTo>
                      <a:pt x="504" y="1349"/>
                    </a:lnTo>
                    <a:lnTo>
                      <a:pt x="504" y="1337"/>
                    </a:lnTo>
                    <a:lnTo>
                      <a:pt x="504" y="1324"/>
                    </a:lnTo>
                    <a:lnTo>
                      <a:pt x="504" y="1310"/>
                    </a:lnTo>
                    <a:lnTo>
                      <a:pt x="504" y="1297"/>
                    </a:lnTo>
                    <a:lnTo>
                      <a:pt x="490" y="128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322" name="Freeform 156"/>
              <p:cNvSpPr>
                <a:spLocks/>
              </p:cNvSpPr>
              <p:nvPr/>
            </p:nvSpPr>
            <p:spPr bwMode="auto">
              <a:xfrm>
                <a:off x="2064" y="3974"/>
                <a:ext cx="93" cy="95"/>
              </a:xfrm>
              <a:custGeom>
                <a:avLst/>
                <a:gdLst>
                  <a:gd name="T0" fmla="*/ 0 w 929"/>
                  <a:gd name="T1" fmla="*/ 0 h 1415"/>
                  <a:gd name="T2" fmla="*/ 2 w 929"/>
                  <a:gd name="T3" fmla="*/ 0 h 1415"/>
                  <a:gd name="T4" fmla="*/ 8 w 929"/>
                  <a:gd name="T5" fmla="*/ 5 h 1415"/>
                  <a:gd name="T6" fmla="*/ 8 w 929"/>
                  <a:gd name="T7" fmla="*/ 5 h 1415"/>
                  <a:gd name="T8" fmla="*/ 8 w 929"/>
                  <a:gd name="T9" fmla="*/ 5 h 1415"/>
                  <a:gd name="T10" fmla="*/ 9 w 929"/>
                  <a:gd name="T11" fmla="*/ 5 h 1415"/>
                  <a:gd name="T12" fmla="*/ 9 w 929"/>
                  <a:gd name="T13" fmla="*/ 5 h 1415"/>
                  <a:gd name="T14" fmla="*/ 9 w 929"/>
                  <a:gd name="T15" fmla="*/ 5 h 1415"/>
                  <a:gd name="T16" fmla="*/ 9 w 929"/>
                  <a:gd name="T17" fmla="*/ 5 h 1415"/>
                  <a:gd name="T18" fmla="*/ 9 w 929"/>
                  <a:gd name="T19" fmla="*/ 5 h 1415"/>
                  <a:gd name="T20" fmla="*/ 9 w 929"/>
                  <a:gd name="T21" fmla="*/ 5 h 1415"/>
                  <a:gd name="T22" fmla="*/ 9 w 929"/>
                  <a:gd name="T23" fmla="*/ 6 h 1415"/>
                  <a:gd name="T24" fmla="*/ 9 w 929"/>
                  <a:gd name="T25" fmla="*/ 6 h 1415"/>
                  <a:gd name="T26" fmla="*/ 9 w 929"/>
                  <a:gd name="T27" fmla="*/ 6 h 1415"/>
                  <a:gd name="T28" fmla="*/ 9 w 929"/>
                  <a:gd name="T29" fmla="*/ 6 h 1415"/>
                  <a:gd name="T30" fmla="*/ 9 w 929"/>
                  <a:gd name="T31" fmla="*/ 6 h 1415"/>
                  <a:gd name="T32" fmla="*/ 9 w 929"/>
                  <a:gd name="T33" fmla="*/ 6 h 1415"/>
                  <a:gd name="T34" fmla="*/ 9 w 929"/>
                  <a:gd name="T35" fmla="*/ 6 h 1415"/>
                  <a:gd name="T36" fmla="*/ 9 w 929"/>
                  <a:gd name="T37" fmla="*/ 6 h 1415"/>
                  <a:gd name="T38" fmla="*/ 9 w 929"/>
                  <a:gd name="T39" fmla="*/ 6 h 1415"/>
                  <a:gd name="T40" fmla="*/ 9 w 929"/>
                  <a:gd name="T41" fmla="*/ 6 h 1415"/>
                  <a:gd name="T42" fmla="*/ 9 w 929"/>
                  <a:gd name="T43" fmla="*/ 6 h 1415"/>
                  <a:gd name="T44" fmla="*/ 7 w 929"/>
                  <a:gd name="T45" fmla="*/ 6 h 1415"/>
                  <a:gd name="T46" fmla="*/ 7 w 929"/>
                  <a:gd name="T47" fmla="*/ 6 h 1415"/>
                  <a:gd name="T48" fmla="*/ 6 w 929"/>
                  <a:gd name="T49" fmla="*/ 6 h 1415"/>
                  <a:gd name="T50" fmla="*/ 6 w 929"/>
                  <a:gd name="T51" fmla="*/ 6 h 1415"/>
                  <a:gd name="T52" fmla="*/ 6 w 929"/>
                  <a:gd name="T53" fmla="*/ 6 h 1415"/>
                  <a:gd name="T54" fmla="*/ 6 w 929"/>
                  <a:gd name="T55" fmla="*/ 6 h 1415"/>
                  <a:gd name="T56" fmla="*/ 6 w 929"/>
                  <a:gd name="T57" fmla="*/ 6 h 1415"/>
                  <a:gd name="T58" fmla="*/ 6 w 929"/>
                  <a:gd name="T59" fmla="*/ 6 h 1415"/>
                  <a:gd name="T60" fmla="*/ 6 w 929"/>
                  <a:gd name="T61" fmla="*/ 6 h 1415"/>
                  <a:gd name="T62" fmla="*/ 6 w 929"/>
                  <a:gd name="T63" fmla="*/ 6 h 1415"/>
                  <a:gd name="T64" fmla="*/ 6 w 929"/>
                  <a:gd name="T65" fmla="*/ 6 h 1415"/>
                  <a:gd name="T66" fmla="*/ 6 w 929"/>
                  <a:gd name="T67" fmla="*/ 6 h 1415"/>
                  <a:gd name="T68" fmla="*/ 6 w 929"/>
                  <a:gd name="T69" fmla="*/ 6 h 1415"/>
                  <a:gd name="T70" fmla="*/ 6 w 929"/>
                  <a:gd name="T71" fmla="*/ 6 h 1415"/>
                  <a:gd name="T72" fmla="*/ 6 w 929"/>
                  <a:gd name="T73" fmla="*/ 6 h 1415"/>
                  <a:gd name="T74" fmla="*/ 6 w 929"/>
                  <a:gd name="T75" fmla="*/ 6 h 1415"/>
                  <a:gd name="T76" fmla="*/ 6 w 929"/>
                  <a:gd name="T77" fmla="*/ 6 h 1415"/>
                  <a:gd name="T78" fmla="*/ 6 w 929"/>
                  <a:gd name="T79" fmla="*/ 6 h 1415"/>
                  <a:gd name="T80" fmla="*/ 6 w 929"/>
                  <a:gd name="T81" fmla="*/ 6 h 1415"/>
                  <a:gd name="T82" fmla="*/ 6 w 929"/>
                  <a:gd name="T83" fmla="*/ 6 h 1415"/>
                  <a:gd name="T84" fmla="*/ 6 w 929"/>
                  <a:gd name="T85" fmla="*/ 6 h 1415"/>
                  <a:gd name="T86" fmla="*/ 6 w 929"/>
                  <a:gd name="T87" fmla="*/ 6 h 1415"/>
                  <a:gd name="T88" fmla="*/ 6 w 929"/>
                  <a:gd name="T89" fmla="*/ 6 h 1415"/>
                  <a:gd name="T90" fmla="*/ 6 w 929"/>
                  <a:gd name="T91" fmla="*/ 6 h 1415"/>
                  <a:gd name="T92" fmla="*/ 5 w 929"/>
                  <a:gd name="T93" fmla="*/ 5 h 1415"/>
                  <a:gd name="T94" fmla="*/ 4 w 929"/>
                  <a:gd name="T95" fmla="*/ 5 h 1415"/>
                  <a:gd name="T96" fmla="*/ 3 w 929"/>
                  <a:gd name="T97" fmla="*/ 4 h 1415"/>
                  <a:gd name="T98" fmla="*/ 4 w 929"/>
                  <a:gd name="T99" fmla="*/ 4 h 1415"/>
                  <a:gd name="T100" fmla="*/ 0 w 929"/>
                  <a:gd name="T101" fmla="*/ 1 h 1415"/>
                  <a:gd name="T102" fmla="*/ 0 w 929"/>
                  <a:gd name="T103" fmla="*/ 0 h 1415"/>
                  <a:gd name="T104" fmla="*/ 0 w 929"/>
                  <a:gd name="T105" fmla="*/ 0 h 14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29" h="1415">
                    <a:moveTo>
                      <a:pt x="0" y="78"/>
                    </a:moveTo>
                    <a:lnTo>
                      <a:pt x="212" y="0"/>
                    </a:lnTo>
                    <a:lnTo>
                      <a:pt x="823" y="1136"/>
                    </a:lnTo>
                    <a:lnTo>
                      <a:pt x="823" y="1150"/>
                    </a:lnTo>
                    <a:lnTo>
                      <a:pt x="835" y="1163"/>
                    </a:lnTo>
                    <a:lnTo>
                      <a:pt x="849" y="1176"/>
                    </a:lnTo>
                    <a:lnTo>
                      <a:pt x="849" y="1189"/>
                    </a:lnTo>
                    <a:lnTo>
                      <a:pt x="862" y="1189"/>
                    </a:lnTo>
                    <a:lnTo>
                      <a:pt x="875" y="1203"/>
                    </a:lnTo>
                    <a:lnTo>
                      <a:pt x="888" y="1203"/>
                    </a:lnTo>
                    <a:lnTo>
                      <a:pt x="901" y="1203"/>
                    </a:lnTo>
                    <a:lnTo>
                      <a:pt x="901" y="1216"/>
                    </a:lnTo>
                    <a:lnTo>
                      <a:pt x="916" y="1216"/>
                    </a:lnTo>
                    <a:lnTo>
                      <a:pt x="916" y="1228"/>
                    </a:lnTo>
                    <a:lnTo>
                      <a:pt x="916" y="1243"/>
                    </a:lnTo>
                    <a:lnTo>
                      <a:pt x="929" y="1243"/>
                    </a:lnTo>
                    <a:lnTo>
                      <a:pt x="929" y="1256"/>
                    </a:lnTo>
                    <a:lnTo>
                      <a:pt x="929" y="1270"/>
                    </a:lnTo>
                    <a:lnTo>
                      <a:pt x="929" y="1282"/>
                    </a:lnTo>
                    <a:lnTo>
                      <a:pt x="916" y="1295"/>
                    </a:lnTo>
                    <a:lnTo>
                      <a:pt x="901" y="1309"/>
                    </a:lnTo>
                    <a:lnTo>
                      <a:pt x="888" y="1309"/>
                    </a:lnTo>
                    <a:lnTo>
                      <a:pt x="663" y="1402"/>
                    </a:lnTo>
                    <a:lnTo>
                      <a:pt x="650" y="1402"/>
                    </a:lnTo>
                    <a:lnTo>
                      <a:pt x="637" y="1402"/>
                    </a:lnTo>
                    <a:lnTo>
                      <a:pt x="623" y="1415"/>
                    </a:lnTo>
                    <a:lnTo>
                      <a:pt x="610" y="1415"/>
                    </a:lnTo>
                    <a:lnTo>
                      <a:pt x="598" y="1402"/>
                    </a:lnTo>
                    <a:lnTo>
                      <a:pt x="598" y="1387"/>
                    </a:lnTo>
                    <a:lnTo>
                      <a:pt x="583" y="1387"/>
                    </a:lnTo>
                    <a:lnTo>
                      <a:pt x="583" y="1374"/>
                    </a:lnTo>
                    <a:lnTo>
                      <a:pt x="583" y="1362"/>
                    </a:lnTo>
                    <a:lnTo>
                      <a:pt x="570" y="1362"/>
                    </a:lnTo>
                    <a:lnTo>
                      <a:pt x="570" y="1348"/>
                    </a:lnTo>
                    <a:lnTo>
                      <a:pt x="570" y="1335"/>
                    </a:lnTo>
                    <a:lnTo>
                      <a:pt x="583" y="1335"/>
                    </a:lnTo>
                    <a:lnTo>
                      <a:pt x="583" y="1321"/>
                    </a:lnTo>
                    <a:lnTo>
                      <a:pt x="583" y="1309"/>
                    </a:lnTo>
                    <a:lnTo>
                      <a:pt x="598" y="1295"/>
                    </a:lnTo>
                    <a:lnTo>
                      <a:pt x="598" y="1282"/>
                    </a:lnTo>
                    <a:lnTo>
                      <a:pt x="598" y="1270"/>
                    </a:lnTo>
                    <a:lnTo>
                      <a:pt x="583" y="1270"/>
                    </a:lnTo>
                    <a:lnTo>
                      <a:pt x="583" y="1256"/>
                    </a:lnTo>
                    <a:lnTo>
                      <a:pt x="583" y="1243"/>
                    </a:lnTo>
                    <a:lnTo>
                      <a:pt x="570" y="1228"/>
                    </a:lnTo>
                    <a:lnTo>
                      <a:pt x="570" y="1216"/>
                    </a:lnTo>
                    <a:lnTo>
                      <a:pt x="490" y="1070"/>
                    </a:lnTo>
                    <a:lnTo>
                      <a:pt x="345" y="1124"/>
                    </a:lnTo>
                    <a:lnTo>
                      <a:pt x="305" y="1004"/>
                    </a:lnTo>
                    <a:lnTo>
                      <a:pt x="438" y="965"/>
                    </a:lnTo>
                    <a:lnTo>
                      <a:pt x="13" y="184"/>
                    </a:lnTo>
                    <a:lnTo>
                      <a:pt x="0" y="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1323" name="Freeform 157"/>
              <p:cNvSpPr>
                <a:spLocks/>
              </p:cNvSpPr>
              <p:nvPr/>
            </p:nvSpPr>
            <p:spPr bwMode="auto">
              <a:xfrm>
                <a:off x="2071" y="3997"/>
                <a:ext cx="39" cy="79"/>
              </a:xfrm>
              <a:custGeom>
                <a:avLst/>
                <a:gdLst>
                  <a:gd name="T0" fmla="*/ 0 w 398"/>
                  <a:gd name="T1" fmla="*/ 0 h 1190"/>
                  <a:gd name="T2" fmla="*/ 1 w 398"/>
                  <a:gd name="T3" fmla="*/ 1 h 1190"/>
                  <a:gd name="T4" fmla="*/ 2 w 398"/>
                  <a:gd name="T5" fmla="*/ 4 h 1190"/>
                  <a:gd name="T6" fmla="*/ 2 w 398"/>
                  <a:gd name="T7" fmla="*/ 4 h 1190"/>
                  <a:gd name="T8" fmla="*/ 3 w 398"/>
                  <a:gd name="T9" fmla="*/ 4 h 1190"/>
                  <a:gd name="T10" fmla="*/ 3 w 398"/>
                  <a:gd name="T11" fmla="*/ 4 h 1190"/>
                  <a:gd name="T12" fmla="*/ 3 w 398"/>
                  <a:gd name="T13" fmla="*/ 4 h 1190"/>
                  <a:gd name="T14" fmla="*/ 3 w 398"/>
                  <a:gd name="T15" fmla="*/ 4 h 1190"/>
                  <a:gd name="T16" fmla="*/ 3 w 398"/>
                  <a:gd name="T17" fmla="*/ 4 h 1190"/>
                  <a:gd name="T18" fmla="*/ 3 w 398"/>
                  <a:gd name="T19" fmla="*/ 4 h 1190"/>
                  <a:gd name="T20" fmla="*/ 3 w 398"/>
                  <a:gd name="T21" fmla="*/ 4 h 1190"/>
                  <a:gd name="T22" fmla="*/ 3 w 398"/>
                  <a:gd name="T23" fmla="*/ 4 h 1190"/>
                  <a:gd name="T24" fmla="*/ 3 w 398"/>
                  <a:gd name="T25" fmla="*/ 4 h 1190"/>
                  <a:gd name="T26" fmla="*/ 3 w 398"/>
                  <a:gd name="T27" fmla="*/ 5 h 1190"/>
                  <a:gd name="T28" fmla="*/ 3 w 398"/>
                  <a:gd name="T29" fmla="*/ 5 h 1190"/>
                  <a:gd name="T30" fmla="*/ 3 w 398"/>
                  <a:gd name="T31" fmla="*/ 5 h 1190"/>
                  <a:gd name="T32" fmla="*/ 3 w 398"/>
                  <a:gd name="T33" fmla="*/ 5 h 1190"/>
                  <a:gd name="T34" fmla="*/ 4 w 398"/>
                  <a:gd name="T35" fmla="*/ 5 h 1190"/>
                  <a:gd name="T36" fmla="*/ 4 w 398"/>
                  <a:gd name="T37" fmla="*/ 5 h 1190"/>
                  <a:gd name="T38" fmla="*/ 4 w 398"/>
                  <a:gd name="T39" fmla="*/ 5 h 1190"/>
                  <a:gd name="T40" fmla="*/ 4 w 398"/>
                  <a:gd name="T41" fmla="*/ 5 h 1190"/>
                  <a:gd name="T42" fmla="*/ 4 w 398"/>
                  <a:gd name="T43" fmla="*/ 5 h 1190"/>
                  <a:gd name="T44" fmla="*/ 4 w 398"/>
                  <a:gd name="T45" fmla="*/ 5 h 1190"/>
                  <a:gd name="T46" fmla="*/ 4 w 398"/>
                  <a:gd name="T47" fmla="*/ 5 h 1190"/>
                  <a:gd name="T48" fmla="*/ 4 w 398"/>
                  <a:gd name="T49" fmla="*/ 5 h 1190"/>
                  <a:gd name="T50" fmla="*/ 4 w 398"/>
                  <a:gd name="T51" fmla="*/ 5 h 1190"/>
                  <a:gd name="T52" fmla="*/ 4 w 398"/>
                  <a:gd name="T53" fmla="*/ 5 h 1190"/>
                  <a:gd name="T54" fmla="*/ 4 w 398"/>
                  <a:gd name="T55" fmla="*/ 5 h 1190"/>
                  <a:gd name="T56" fmla="*/ 2 w 398"/>
                  <a:gd name="T57" fmla="*/ 5 h 1190"/>
                  <a:gd name="T58" fmla="*/ 2 w 398"/>
                  <a:gd name="T59" fmla="*/ 5 h 1190"/>
                  <a:gd name="T60" fmla="*/ 2 w 398"/>
                  <a:gd name="T61" fmla="*/ 5 h 1190"/>
                  <a:gd name="T62" fmla="*/ 2 w 398"/>
                  <a:gd name="T63" fmla="*/ 5 h 1190"/>
                  <a:gd name="T64" fmla="*/ 2 w 398"/>
                  <a:gd name="T65" fmla="*/ 5 h 1190"/>
                  <a:gd name="T66" fmla="*/ 2 w 398"/>
                  <a:gd name="T67" fmla="*/ 5 h 1190"/>
                  <a:gd name="T68" fmla="*/ 2 w 398"/>
                  <a:gd name="T69" fmla="*/ 5 h 1190"/>
                  <a:gd name="T70" fmla="*/ 2 w 398"/>
                  <a:gd name="T71" fmla="*/ 5 h 1190"/>
                  <a:gd name="T72" fmla="*/ 2 w 398"/>
                  <a:gd name="T73" fmla="*/ 5 h 1190"/>
                  <a:gd name="T74" fmla="*/ 2 w 398"/>
                  <a:gd name="T75" fmla="*/ 5 h 1190"/>
                  <a:gd name="T76" fmla="*/ 2 w 398"/>
                  <a:gd name="T77" fmla="*/ 5 h 1190"/>
                  <a:gd name="T78" fmla="*/ 2 w 398"/>
                  <a:gd name="T79" fmla="*/ 5 h 1190"/>
                  <a:gd name="T80" fmla="*/ 2 w 398"/>
                  <a:gd name="T81" fmla="*/ 5 h 1190"/>
                  <a:gd name="T82" fmla="*/ 2 w 398"/>
                  <a:gd name="T83" fmla="*/ 5 h 1190"/>
                  <a:gd name="T84" fmla="*/ 2 w 398"/>
                  <a:gd name="T85" fmla="*/ 5 h 1190"/>
                  <a:gd name="T86" fmla="*/ 2 w 398"/>
                  <a:gd name="T87" fmla="*/ 5 h 1190"/>
                  <a:gd name="T88" fmla="*/ 2 w 398"/>
                  <a:gd name="T89" fmla="*/ 4 h 1190"/>
                  <a:gd name="T90" fmla="*/ 2 w 398"/>
                  <a:gd name="T91" fmla="*/ 4 h 1190"/>
                  <a:gd name="T92" fmla="*/ 2 w 398"/>
                  <a:gd name="T93" fmla="*/ 4 h 1190"/>
                  <a:gd name="T94" fmla="*/ 2 w 398"/>
                  <a:gd name="T95" fmla="*/ 4 h 1190"/>
                  <a:gd name="T96" fmla="*/ 2 w 398"/>
                  <a:gd name="T97" fmla="*/ 4 h 1190"/>
                  <a:gd name="T98" fmla="*/ 0 w 398"/>
                  <a:gd name="T99" fmla="*/ 0 h 1190"/>
                  <a:gd name="T100" fmla="*/ 0 w 398"/>
                  <a:gd name="T101" fmla="*/ 0 h 1190"/>
                  <a:gd name="T102" fmla="*/ 0 w 398"/>
                  <a:gd name="T103" fmla="*/ 0 h 11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8" h="1190">
                    <a:moveTo>
                      <a:pt x="0" y="0"/>
                    </a:moveTo>
                    <a:lnTo>
                      <a:pt x="106" y="199"/>
                    </a:lnTo>
                    <a:lnTo>
                      <a:pt x="252" y="885"/>
                    </a:lnTo>
                    <a:lnTo>
                      <a:pt x="252" y="900"/>
                    </a:lnTo>
                    <a:lnTo>
                      <a:pt x="265" y="927"/>
                    </a:lnTo>
                    <a:lnTo>
                      <a:pt x="265" y="939"/>
                    </a:lnTo>
                    <a:lnTo>
                      <a:pt x="265" y="952"/>
                    </a:lnTo>
                    <a:lnTo>
                      <a:pt x="279" y="952"/>
                    </a:lnTo>
                    <a:lnTo>
                      <a:pt x="279" y="966"/>
                    </a:lnTo>
                    <a:lnTo>
                      <a:pt x="279" y="978"/>
                    </a:lnTo>
                    <a:lnTo>
                      <a:pt x="292" y="992"/>
                    </a:lnTo>
                    <a:lnTo>
                      <a:pt x="292" y="1005"/>
                    </a:lnTo>
                    <a:lnTo>
                      <a:pt x="305" y="1005"/>
                    </a:lnTo>
                    <a:lnTo>
                      <a:pt x="318" y="1019"/>
                    </a:lnTo>
                    <a:lnTo>
                      <a:pt x="331" y="1019"/>
                    </a:lnTo>
                    <a:lnTo>
                      <a:pt x="345" y="1031"/>
                    </a:lnTo>
                    <a:lnTo>
                      <a:pt x="357" y="1031"/>
                    </a:lnTo>
                    <a:lnTo>
                      <a:pt x="372" y="1044"/>
                    </a:lnTo>
                    <a:lnTo>
                      <a:pt x="385" y="1044"/>
                    </a:lnTo>
                    <a:lnTo>
                      <a:pt x="385" y="1059"/>
                    </a:lnTo>
                    <a:lnTo>
                      <a:pt x="385" y="1072"/>
                    </a:lnTo>
                    <a:lnTo>
                      <a:pt x="398" y="1085"/>
                    </a:lnTo>
                    <a:lnTo>
                      <a:pt x="398" y="1098"/>
                    </a:lnTo>
                    <a:lnTo>
                      <a:pt x="398" y="1111"/>
                    </a:lnTo>
                    <a:lnTo>
                      <a:pt x="398" y="1124"/>
                    </a:lnTo>
                    <a:lnTo>
                      <a:pt x="385" y="1124"/>
                    </a:lnTo>
                    <a:lnTo>
                      <a:pt x="385" y="1137"/>
                    </a:lnTo>
                    <a:lnTo>
                      <a:pt x="372" y="1137"/>
                    </a:lnTo>
                    <a:lnTo>
                      <a:pt x="239" y="1190"/>
                    </a:lnTo>
                    <a:lnTo>
                      <a:pt x="226" y="1190"/>
                    </a:lnTo>
                    <a:lnTo>
                      <a:pt x="213" y="1190"/>
                    </a:lnTo>
                    <a:lnTo>
                      <a:pt x="198" y="1177"/>
                    </a:lnTo>
                    <a:lnTo>
                      <a:pt x="186" y="1177"/>
                    </a:lnTo>
                    <a:lnTo>
                      <a:pt x="186" y="1164"/>
                    </a:lnTo>
                    <a:lnTo>
                      <a:pt x="186" y="1151"/>
                    </a:lnTo>
                    <a:lnTo>
                      <a:pt x="172" y="1137"/>
                    </a:lnTo>
                    <a:lnTo>
                      <a:pt x="172" y="1124"/>
                    </a:lnTo>
                    <a:lnTo>
                      <a:pt x="172" y="1111"/>
                    </a:lnTo>
                    <a:lnTo>
                      <a:pt x="186" y="1098"/>
                    </a:lnTo>
                    <a:lnTo>
                      <a:pt x="186" y="1085"/>
                    </a:lnTo>
                    <a:lnTo>
                      <a:pt x="198" y="1072"/>
                    </a:lnTo>
                    <a:lnTo>
                      <a:pt x="198" y="1059"/>
                    </a:lnTo>
                    <a:lnTo>
                      <a:pt x="198" y="1044"/>
                    </a:lnTo>
                    <a:lnTo>
                      <a:pt x="198" y="1031"/>
                    </a:lnTo>
                    <a:lnTo>
                      <a:pt x="198" y="1005"/>
                    </a:lnTo>
                    <a:lnTo>
                      <a:pt x="198" y="978"/>
                    </a:lnTo>
                    <a:lnTo>
                      <a:pt x="198" y="952"/>
                    </a:lnTo>
                    <a:lnTo>
                      <a:pt x="198" y="927"/>
                    </a:lnTo>
                    <a:lnTo>
                      <a:pt x="186" y="885"/>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grpSp>
          <p:nvGrpSpPr>
            <p:cNvPr id="51219" name="Group 158"/>
            <p:cNvGrpSpPr>
              <a:grpSpLocks/>
            </p:cNvGrpSpPr>
            <p:nvPr/>
          </p:nvGrpSpPr>
          <p:grpSpPr bwMode="auto">
            <a:xfrm>
              <a:off x="1248" y="3456"/>
              <a:ext cx="720" cy="576"/>
              <a:chOff x="2832" y="2352"/>
              <a:chExt cx="720" cy="576"/>
            </a:xfrm>
          </p:grpSpPr>
          <p:grpSp>
            <p:nvGrpSpPr>
              <p:cNvPr id="51276" name="Group 159"/>
              <p:cNvGrpSpPr>
                <a:grpSpLocks/>
              </p:cNvGrpSpPr>
              <p:nvPr/>
            </p:nvGrpSpPr>
            <p:grpSpPr bwMode="auto">
              <a:xfrm>
                <a:off x="2832" y="2448"/>
                <a:ext cx="528" cy="480"/>
                <a:chOff x="2640" y="3456"/>
                <a:chExt cx="624" cy="576"/>
              </a:xfrm>
            </p:grpSpPr>
            <p:sp>
              <p:nvSpPr>
                <p:cNvPr id="51282" name="Line 160"/>
                <p:cNvSpPr>
                  <a:spLocks noChangeShapeType="1"/>
                </p:cNvSpPr>
                <p:nvPr/>
              </p:nvSpPr>
              <p:spPr bwMode="auto">
                <a:xfrm>
                  <a:off x="2928" y="3456"/>
                  <a:ext cx="0" cy="576"/>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1283" name="Line 161"/>
                <p:cNvSpPr>
                  <a:spLocks noChangeShapeType="1"/>
                </p:cNvSpPr>
                <p:nvPr/>
              </p:nvSpPr>
              <p:spPr bwMode="auto">
                <a:xfrm>
                  <a:off x="2640" y="3744"/>
                  <a:ext cx="624"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1284" name="Arc 162"/>
                <p:cNvSpPr>
                  <a:spLocks/>
                </p:cNvSpPr>
                <p:nvPr/>
              </p:nvSpPr>
              <p:spPr bwMode="auto">
                <a:xfrm>
                  <a:off x="2928" y="3504"/>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85" name="Arc 163"/>
                <p:cNvSpPr>
                  <a:spLocks/>
                </p:cNvSpPr>
                <p:nvPr/>
              </p:nvSpPr>
              <p:spPr bwMode="auto">
                <a:xfrm flipV="1">
                  <a:off x="2928" y="3744"/>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99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86" name="Arc 164"/>
                <p:cNvSpPr>
                  <a:spLocks/>
                </p:cNvSpPr>
                <p:nvPr/>
              </p:nvSpPr>
              <p:spPr bwMode="auto">
                <a:xfrm flipH="1" flipV="1">
                  <a:off x="2688" y="3744"/>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87" name="Arc 165"/>
                <p:cNvSpPr>
                  <a:spLocks/>
                </p:cNvSpPr>
                <p:nvPr/>
              </p:nvSpPr>
              <p:spPr bwMode="auto">
                <a:xfrm flipH="1">
                  <a:off x="2688" y="3504"/>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99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nvGrpSpPr>
              <p:cNvPr id="51277" name="Group 166"/>
              <p:cNvGrpSpPr>
                <a:grpSpLocks/>
              </p:cNvGrpSpPr>
              <p:nvPr/>
            </p:nvGrpSpPr>
            <p:grpSpPr bwMode="auto">
              <a:xfrm>
                <a:off x="3312" y="2352"/>
                <a:ext cx="240" cy="432"/>
                <a:chOff x="3216" y="3264"/>
                <a:chExt cx="240" cy="432"/>
              </a:xfrm>
            </p:grpSpPr>
            <p:sp>
              <p:nvSpPr>
                <p:cNvPr id="51278" name="AutoShape 167"/>
                <p:cNvSpPr>
                  <a:spLocks noChangeArrowheads="1"/>
                </p:cNvSpPr>
                <p:nvPr/>
              </p:nvSpPr>
              <p:spPr bwMode="auto">
                <a:xfrm>
                  <a:off x="3216" y="3264"/>
                  <a:ext cx="240" cy="432"/>
                </a:xfrm>
                <a:prstGeom prst="triangle">
                  <a:avLst>
                    <a:gd name="adj" fmla="val 50000"/>
                  </a:avLst>
                </a:prstGeom>
                <a:noFill/>
                <a:ln w="381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1279" name="Line 168"/>
                <p:cNvSpPr>
                  <a:spLocks noChangeShapeType="1"/>
                </p:cNvSpPr>
                <p:nvPr/>
              </p:nvSpPr>
              <p:spPr bwMode="auto">
                <a:xfrm>
                  <a:off x="3264" y="3504"/>
                  <a:ext cx="144"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1280" name="Freeform 169"/>
                <p:cNvSpPr>
                  <a:spLocks/>
                </p:cNvSpPr>
                <p:nvPr/>
              </p:nvSpPr>
              <p:spPr bwMode="auto">
                <a:xfrm>
                  <a:off x="3294" y="3408"/>
                  <a:ext cx="81" cy="1"/>
                </a:xfrm>
                <a:custGeom>
                  <a:avLst/>
                  <a:gdLst>
                    <a:gd name="T0" fmla="*/ 0 w 81"/>
                    <a:gd name="T1" fmla="*/ 0 h 1"/>
                    <a:gd name="T2" fmla="*/ 81 w 81"/>
                    <a:gd name="T3" fmla="*/ 0 h 1"/>
                    <a:gd name="T4" fmla="*/ 0 60000 65536"/>
                    <a:gd name="T5" fmla="*/ 0 60000 65536"/>
                  </a:gdLst>
                  <a:ahLst/>
                  <a:cxnLst>
                    <a:cxn ang="T4">
                      <a:pos x="T0" y="T1"/>
                    </a:cxn>
                    <a:cxn ang="T5">
                      <a:pos x="T2" y="T3"/>
                    </a:cxn>
                  </a:cxnLst>
                  <a:rect l="0" t="0" r="r" b="b"/>
                  <a:pathLst>
                    <a:path w="81" h="1">
                      <a:moveTo>
                        <a:pt x="0" y="0"/>
                      </a:moveTo>
                      <a:lnTo>
                        <a:pt x="81" y="0"/>
                      </a:lnTo>
                    </a:path>
                  </a:pathLst>
                </a:custGeom>
                <a:noFill/>
                <a:ln w="38100" cmpd="sng">
                  <a:solidFill>
                    <a:srgbClr val="FF99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1281" name="Line 170"/>
                <p:cNvSpPr>
                  <a:spLocks noChangeShapeType="1"/>
                </p:cNvSpPr>
                <p:nvPr/>
              </p:nvSpPr>
              <p:spPr bwMode="auto">
                <a:xfrm>
                  <a:off x="3237" y="3600"/>
                  <a:ext cx="192"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grpSp>
          <p:nvGrpSpPr>
            <p:cNvPr id="51220" name="Group 171"/>
            <p:cNvGrpSpPr>
              <a:grpSpLocks/>
            </p:cNvGrpSpPr>
            <p:nvPr/>
          </p:nvGrpSpPr>
          <p:grpSpPr bwMode="auto">
            <a:xfrm>
              <a:off x="2592" y="3408"/>
              <a:ext cx="474" cy="474"/>
              <a:chOff x="2547" y="3315"/>
              <a:chExt cx="474" cy="474"/>
            </a:xfrm>
          </p:grpSpPr>
          <p:sp>
            <p:nvSpPr>
              <p:cNvPr id="51271" name="Freeform 172"/>
              <p:cNvSpPr>
                <a:spLocks/>
              </p:cNvSpPr>
              <p:nvPr/>
            </p:nvSpPr>
            <p:spPr bwMode="auto">
              <a:xfrm>
                <a:off x="2547" y="3315"/>
                <a:ext cx="474" cy="474"/>
              </a:xfrm>
              <a:custGeom>
                <a:avLst/>
                <a:gdLst>
                  <a:gd name="T0" fmla="*/ 24 w 9496"/>
                  <a:gd name="T1" fmla="*/ 24 h 9496"/>
                  <a:gd name="T2" fmla="*/ 24 w 9496"/>
                  <a:gd name="T3" fmla="*/ 0 h 9496"/>
                  <a:gd name="T4" fmla="*/ 0 w 9496"/>
                  <a:gd name="T5" fmla="*/ 0 h 9496"/>
                  <a:gd name="T6" fmla="*/ 0 w 9496"/>
                  <a:gd name="T7" fmla="*/ 24 h 9496"/>
                  <a:gd name="T8" fmla="*/ 24 w 9496"/>
                  <a:gd name="T9" fmla="*/ 24 h 9496"/>
                  <a:gd name="T10" fmla="*/ 24 w 9496"/>
                  <a:gd name="T11" fmla="*/ 24 h 9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96" h="9496">
                    <a:moveTo>
                      <a:pt x="9496" y="9496"/>
                    </a:moveTo>
                    <a:lnTo>
                      <a:pt x="9496" y="0"/>
                    </a:lnTo>
                    <a:lnTo>
                      <a:pt x="0" y="0"/>
                    </a:lnTo>
                    <a:lnTo>
                      <a:pt x="0" y="9496"/>
                    </a:lnTo>
                    <a:lnTo>
                      <a:pt x="9496" y="9496"/>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1272" name="Freeform 173"/>
              <p:cNvSpPr>
                <a:spLocks/>
              </p:cNvSpPr>
              <p:nvPr/>
            </p:nvSpPr>
            <p:spPr bwMode="auto">
              <a:xfrm>
                <a:off x="2685" y="3467"/>
                <a:ext cx="281" cy="281"/>
              </a:xfrm>
              <a:custGeom>
                <a:avLst/>
                <a:gdLst>
                  <a:gd name="T0" fmla="*/ 11 w 5615"/>
                  <a:gd name="T1" fmla="*/ 13 h 5614"/>
                  <a:gd name="T2" fmla="*/ 11 w 5615"/>
                  <a:gd name="T3" fmla="*/ 13 h 5614"/>
                  <a:gd name="T4" fmla="*/ 10 w 5615"/>
                  <a:gd name="T5" fmla="*/ 13 h 5614"/>
                  <a:gd name="T6" fmla="*/ 9 w 5615"/>
                  <a:gd name="T7" fmla="*/ 14 h 5614"/>
                  <a:gd name="T8" fmla="*/ 8 w 5615"/>
                  <a:gd name="T9" fmla="*/ 13 h 5614"/>
                  <a:gd name="T10" fmla="*/ 8 w 5615"/>
                  <a:gd name="T11" fmla="*/ 14 h 5614"/>
                  <a:gd name="T12" fmla="*/ 7 w 5615"/>
                  <a:gd name="T13" fmla="*/ 14 h 5614"/>
                  <a:gd name="T14" fmla="*/ 6 w 5615"/>
                  <a:gd name="T15" fmla="*/ 14 h 5614"/>
                  <a:gd name="T16" fmla="*/ 5 w 5615"/>
                  <a:gd name="T17" fmla="*/ 14 h 5614"/>
                  <a:gd name="T18" fmla="*/ 4 w 5615"/>
                  <a:gd name="T19" fmla="*/ 13 h 5614"/>
                  <a:gd name="T20" fmla="*/ 4 w 5615"/>
                  <a:gd name="T21" fmla="*/ 13 h 5614"/>
                  <a:gd name="T22" fmla="*/ 4 w 5615"/>
                  <a:gd name="T23" fmla="*/ 13 h 5614"/>
                  <a:gd name="T24" fmla="*/ 3 w 5615"/>
                  <a:gd name="T25" fmla="*/ 12 h 5614"/>
                  <a:gd name="T26" fmla="*/ 2 w 5615"/>
                  <a:gd name="T27" fmla="*/ 12 h 5614"/>
                  <a:gd name="T28" fmla="*/ 3 w 5615"/>
                  <a:gd name="T29" fmla="*/ 11 h 5614"/>
                  <a:gd name="T30" fmla="*/ 1 w 5615"/>
                  <a:gd name="T31" fmla="*/ 11 h 5614"/>
                  <a:gd name="T32" fmla="*/ 1 w 5615"/>
                  <a:gd name="T33" fmla="*/ 11 h 5614"/>
                  <a:gd name="T34" fmla="*/ 1 w 5615"/>
                  <a:gd name="T35" fmla="*/ 10 h 5614"/>
                  <a:gd name="T36" fmla="*/ 0 w 5615"/>
                  <a:gd name="T37" fmla="*/ 9 h 5614"/>
                  <a:gd name="T38" fmla="*/ 1 w 5615"/>
                  <a:gd name="T39" fmla="*/ 8 h 5614"/>
                  <a:gd name="T40" fmla="*/ 0 w 5615"/>
                  <a:gd name="T41" fmla="*/ 8 h 5614"/>
                  <a:gd name="T42" fmla="*/ 0 w 5615"/>
                  <a:gd name="T43" fmla="*/ 7 h 5614"/>
                  <a:gd name="T44" fmla="*/ 0 w 5615"/>
                  <a:gd name="T45" fmla="*/ 6 h 5614"/>
                  <a:gd name="T46" fmla="*/ 0 w 5615"/>
                  <a:gd name="T47" fmla="*/ 5 h 5614"/>
                  <a:gd name="T48" fmla="*/ 1 w 5615"/>
                  <a:gd name="T49" fmla="*/ 4 h 5614"/>
                  <a:gd name="T50" fmla="*/ 1 w 5615"/>
                  <a:gd name="T51" fmla="*/ 4 h 5614"/>
                  <a:gd name="T52" fmla="*/ 1 w 5615"/>
                  <a:gd name="T53" fmla="*/ 4 h 5614"/>
                  <a:gd name="T54" fmla="*/ 2 w 5615"/>
                  <a:gd name="T55" fmla="*/ 3 h 5614"/>
                  <a:gd name="T56" fmla="*/ 2 w 5615"/>
                  <a:gd name="T57" fmla="*/ 2 h 5614"/>
                  <a:gd name="T58" fmla="*/ 3 w 5615"/>
                  <a:gd name="T59" fmla="*/ 3 h 5614"/>
                  <a:gd name="T60" fmla="*/ 3 w 5615"/>
                  <a:gd name="T61" fmla="*/ 1 h 5614"/>
                  <a:gd name="T62" fmla="*/ 4 w 5615"/>
                  <a:gd name="T63" fmla="*/ 1 h 5614"/>
                  <a:gd name="T64" fmla="*/ 5 w 5615"/>
                  <a:gd name="T65" fmla="*/ 1 h 5614"/>
                  <a:gd name="T66" fmla="*/ 5 w 5615"/>
                  <a:gd name="T67" fmla="*/ 0 h 5614"/>
                  <a:gd name="T68" fmla="*/ 5 w 5615"/>
                  <a:gd name="T69" fmla="*/ 1 h 5614"/>
                  <a:gd name="T70" fmla="*/ 6 w 5615"/>
                  <a:gd name="T71" fmla="*/ 0 h 5614"/>
                  <a:gd name="T72" fmla="*/ 7 w 5615"/>
                  <a:gd name="T73" fmla="*/ 0 h 5614"/>
                  <a:gd name="T74" fmla="*/ 8 w 5615"/>
                  <a:gd name="T75" fmla="*/ 1 h 5614"/>
                  <a:gd name="T76" fmla="*/ 8 w 5615"/>
                  <a:gd name="T77" fmla="*/ 0 h 5614"/>
                  <a:gd name="T78" fmla="*/ 9 w 5615"/>
                  <a:gd name="T79" fmla="*/ 0 h 5614"/>
                  <a:gd name="T80" fmla="*/ 10 w 5615"/>
                  <a:gd name="T81" fmla="*/ 1 h 5614"/>
                  <a:gd name="T82" fmla="*/ 10 w 5615"/>
                  <a:gd name="T83" fmla="*/ 1 h 5614"/>
                  <a:gd name="T84" fmla="*/ 10 w 5615"/>
                  <a:gd name="T85" fmla="*/ 2 h 5614"/>
                  <a:gd name="T86" fmla="*/ 11 w 5615"/>
                  <a:gd name="T87" fmla="*/ 2 h 5614"/>
                  <a:gd name="T88" fmla="*/ 12 w 5615"/>
                  <a:gd name="T89" fmla="*/ 2 h 5614"/>
                  <a:gd name="T90" fmla="*/ 12 w 5615"/>
                  <a:gd name="T91" fmla="*/ 3 h 5614"/>
                  <a:gd name="T92" fmla="*/ 13 w 5615"/>
                  <a:gd name="T93" fmla="*/ 3 h 5614"/>
                  <a:gd name="T94" fmla="*/ 13 w 5615"/>
                  <a:gd name="T95" fmla="*/ 4 h 5614"/>
                  <a:gd name="T96" fmla="*/ 14 w 5615"/>
                  <a:gd name="T97" fmla="*/ 4 h 5614"/>
                  <a:gd name="T98" fmla="*/ 14 w 5615"/>
                  <a:gd name="T99" fmla="*/ 5 h 5614"/>
                  <a:gd name="T100" fmla="*/ 13 w 5615"/>
                  <a:gd name="T101" fmla="*/ 5 h 5614"/>
                  <a:gd name="T102" fmla="*/ 14 w 5615"/>
                  <a:gd name="T103" fmla="*/ 6 h 5614"/>
                  <a:gd name="T104" fmla="*/ 14 w 5615"/>
                  <a:gd name="T105" fmla="*/ 7 h 5614"/>
                  <a:gd name="T106" fmla="*/ 14 w 5615"/>
                  <a:gd name="T107" fmla="*/ 8 h 5614"/>
                  <a:gd name="T108" fmla="*/ 14 w 5615"/>
                  <a:gd name="T109" fmla="*/ 8 h 5614"/>
                  <a:gd name="T110" fmla="*/ 14 w 5615"/>
                  <a:gd name="T111" fmla="*/ 9 h 5614"/>
                  <a:gd name="T112" fmla="*/ 13 w 5615"/>
                  <a:gd name="T113" fmla="*/ 10 h 5614"/>
                  <a:gd name="T114" fmla="*/ 13 w 5615"/>
                  <a:gd name="T115" fmla="*/ 10 h 5614"/>
                  <a:gd name="T116" fmla="*/ 12 w 5615"/>
                  <a:gd name="T117" fmla="*/ 11 h 5614"/>
                  <a:gd name="T118" fmla="*/ 12 w 5615"/>
                  <a:gd name="T119" fmla="*/ 12 h 5614"/>
                  <a:gd name="T120" fmla="*/ 12 w 5615"/>
                  <a:gd name="T121" fmla="*/ 12 h 5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615" h="5614">
                    <a:moveTo>
                      <a:pt x="4366" y="4822"/>
                    </a:moveTo>
                    <a:lnTo>
                      <a:pt x="4443" y="4990"/>
                    </a:lnTo>
                    <a:lnTo>
                      <a:pt x="4449" y="5002"/>
                    </a:lnTo>
                    <a:lnTo>
                      <a:pt x="4454" y="5033"/>
                    </a:lnTo>
                    <a:lnTo>
                      <a:pt x="4451" y="5053"/>
                    </a:lnTo>
                    <a:lnTo>
                      <a:pt x="4443" y="5076"/>
                    </a:lnTo>
                    <a:lnTo>
                      <a:pt x="4425" y="5100"/>
                    </a:lnTo>
                    <a:lnTo>
                      <a:pt x="4395" y="5122"/>
                    </a:lnTo>
                    <a:lnTo>
                      <a:pt x="4301" y="5186"/>
                    </a:lnTo>
                    <a:lnTo>
                      <a:pt x="4290" y="5189"/>
                    </a:lnTo>
                    <a:lnTo>
                      <a:pt x="4260" y="5194"/>
                    </a:lnTo>
                    <a:lnTo>
                      <a:pt x="4223" y="5189"/>
                    </a:lnTo>
                    <a:lnTo>
                      <a:pt x="4204" y="5180"/>
                    </a:lnTo>
                    <a:lnTo>
                      <a:pt x="4183" y="5164"/>
                    </a:lnTo>
                    <a:lnTo>
                      <a:pt x="4100" y="5069"/>
                    </a:lnTo>
                    <a:lnTo>
                      <a:pt x="4057" y="5015"/>
                    </a:lnTo>
                    <a:lnTo>
                      <a:pt x="3790" y="5158"/>
                    </a:lnTo>
                    <a:lnTo>
                      <a:pt x="3822" y="5339"/>
                    </a:lnTo>
                    <a:lnTo>
                      <a:pt x="3825" y="5352"/>
                    </a:lnTo>
                    <a:lnTo>
                      <a:pt x="3821" y="5383"/>
                    </a:lnTo>
                    <a:lnTo>
                      <a:pt x="3814" y="5402"/>
                    </a:lnTo>
                    <a:lnTo>
                      <a:pt x="3798" y="5421"/>
                    </a:lnTo>
                    <a:lnTo>
                      <a:pt x="3774" y="5439"/>
                    </a:lnTo>
                    <a:lnTo>
                      <a:pt x="3739" y="5456"/>
                    </a:lnTo>
                    <a:lnTo>
                      <a:pt x="3632" y="5490"/>
                    </a:lnTo>
                    <a:lnTo>
                      <a:pt x="3591" y="5490"/>
                    </a:lnTo>
                    <a:lnTo>
                      <a:pt x="3556" y="5475"/>
                    </a:lnTo>
                    <a:lnTo>
                      <a:pt x="3524" y="5439"/>
                    </a:lnTo>
                    <a:lnTo>
                      <a:pt x="3438" y="5265"/>
                    </a:lnTo>
                    <a:lnTo>
                      <a:pt x="3148" y="5335"/>
                    </a:lnTo>
                    <a:lnTo>
                      <a:pt x="3131" y="5516"/>
                    </a:lnTo>
                    <a:lnTo>
                      <a:pt x="3130" y="5529"/>
                    </a:lnTo>
                    <a:lnTo>
                      <a:pt x="3126" y="5542"/>
                    </a:lnTo>
                    <a:lnTo>
                      <a:pt x="3119" y="5559"/>
                    </a:lnTo>
                    <a:lnTo>
                      <a:pt x="3107" y="5576"/>
                    </a:lnTo>
                    <a:lnTo>
                      <a:pt x="3086" y="5590"/>
                    </a:lnTo>
                    <a:lnTo>
                      <a:pt x="3058" y="5601"/>
                    </a:lnTo>
                    <a:lnTo>
                      <a:pt x="3020" y="5607"/>
                    </a:lnTo>
                    <a:lnTo>
                      <a:pt x="2906" y="5614"/>
                    </a:lnTo>
                    <a:lnTo>
                      <a:pt x="2868" y="5602"/>
                    </a:lnTo>
                    <a:lnTo>
                      <a:pt x="2838" y="5579"/>
                    </a:lnTo>
                    <a:lnTo>
                      <a:pt x="2818" y="5537"/>
                    </a:lnTo>
                    <a:lnTo>
                      <a:pt x="2779" y="5345"/>
                    </a:lnTo>
                    <a:lnTo>
                      <a:pt x="2485" y="5339"/>
                    </a:lnTo>
                    <a:lnTo>
                      <a:pt x="2422" y="5505"/>
                    </a:lnTo>
                    <a:lnTo>
                      <a:pt x="2417" y="5518"/>
                    </a:lnTo>
                    <a:lnTo>
                      <a:pt x="2399" y="5546"/>
                    </a:lnTo>
                    <a:lnTo>
                      <a:pt x="2383" y="5558"/>
                    </a:lnTo>
                    <a:lnTo>
                      <a:pt x="2360" y="5567"/>
                    </a:lnTo>
                    <a:lnTo>
                      <a:pt x="2331" y="5571"/>
                    </a:lnTo>
                    <a:lnTo>
                      <a:pt x="2293" y="5569"/>
                    </a:lnTo>
                    <a:lnTo>
                      <a:pt x="2181" y="5543"/>
                    </a:lnTo>
                    <a:lnTo>
                      <a:pt x="2171" y="5539"/>
                    </a:lnTo>
                    <a:lnTo>
                      <a:pt x="2148" y="5523"/>
                    </a:lnTo>
                    <a:lnTo>
                      <a:pt x="2123" y="5493"/>
                    </a:lnTo>
                    <a:lnTo>
                      <a:pt x="2116" y="5472"/>
                    </a:lnTo>
                    <a:lnTo>
                      <a:pt x="2112" y="5445"/>
                    </a:lnTo>
                    <a:lnTo>
                      <a:pt x="2129" y="5253"/>
                    </a:lnTo>
                    <a:lnTo>
                      <a:pt x="1839" y="5168"/>
                    </a:lnTo>
                    <a:lnTo>
                      <a:pt x="1735" y="5316"/>
                    </a:lnTo>
                    <a:lnTo>
                      <a:pt x="1728" y="5327"/>
                    </a:lnTo>
                    <a:lnTo>
                      <a:pt x="1702" y="5348"/>
                    </a:lnTo>
                    <a:lnTo>
                      <a:pt x="1683" y="5356"/>
                    </a:lnTo>
                    <a:lnTo>
                      <a:pt x="1659" y="5359"/>
                    </a:lnTo>
                    <a:lnTo>
                      <a:pt x="1628" y="5354"/>
                    </a:lnTo>
                    <a:lnTo>
                      <a:pt x="1593" y="5341"/>
                    </a:lnTo>
                    <a:lnTo>
                      <a:pt x="1495" y="5287"/>
                    </a:lnTo>
                    <a:lnTo>
                      <a:pt x="1485" y="5280"/>
                    </a:lnTo>
                    <a:lnTo>
                      <a:pt x="1465" y="5258"/>
                    </a:lnTo>
                    <a:lnTo>
                      <a:pt x="1457" y="5242"/>
                    </a:lnTo>
                    <a:lnTo>
                      <a:pt x="1451" y="5224"/>
                    </a:lnTo>
                    <a:lnTo>
                      <a:pt x="1449" y="5200"/>
                    </a:lnTo>
                    <a:lnTo>
                      <a:pt x="1453" y="5176"/>
                    </a:lnTo>
                    <a:lnTo>
                      <a:pt x="1516" y="4993"/>
                    </a:lnTo>
                    <a:lnTo>
                      <a:pt x="1263" y="4834"/>
                    </a:lnTo>
                    <a:lnTo>
                      <a:pt x="1120" y="4951"/>
                    </a:lnTo>
                    <a:lnTo>
                      <a:pt x="1111" y="4960"/>
                    </a:lnTo>
                    <a:lnTo>
                      <a:pt x="1081" y="4973"/>
                    </a:lnTo>
                    <a:lnTo>
                      <a:pt x="1062" y="4976"/>
                    </a:lnTo>
                    <a:lnTo>
                      <a:pt x="1037" y="4972"/>
                    </a:lnTo>
                    <a:lnTo>
                      <a:pt x="1010" y="4961"/>
                    </a:lnTo>
                    <a:lnTo>
                      <a:pt x="978" y="4939"/>
                    </a:lnTo>
                    <a:lnTo>
                      <a:pt x="896" y="4864"/>
                    </a:lnTo>
                    <a:lnTo>
                      <a:pt x="888" y="4853"/>
                    </a:lnTo>
                    <a:lnTo>
                      <a:pt x="875" y="4827"/>
                    </a:lnTo>
                    <a:lnTo>
                      <a:pt x="872" y="4809"/>
                    </a:lnTo>
                    <a:lnTo>
                      <a:pt x="870" y="4789"/>
                    </a:lnTo>
                    <a:lnTo>
                      <a:pt x="874" y="4768"/>
                    </a:lnTo>
                    <a:lnTo>
                      <a:pt x="884" y="4747"/>
                    </a:lnTo>
                    <a:lnTo>
                      <a:pt x="995" y="4584"/>
                    </a:lnTo>
                    <a:lnTo>
                      <a:pt x="788" y="4365"/>
                    </a:lnTo>
                    <a:lnTo>
                      <a:pt x="623" y="4442"/>
                    </a:lnTo>
                    <a:lnTo>
                      <a:pt x="611" y="4448"/>
                    </a:lnTo>
                    <a:lnTo>
                      <a:pt x="580" y="4453"/>
                    </a:lnTo>
                    <a:lnTo>
                      <a:pt x="558" y="4450"/>
                    </a:lnTo>
                    <a:lnTo>
                      <a:pt x="536" y="4441"/>
                    </a:lnTo>
                    <a:lnTo>
                      <a:pt x="512" y="4420"/>
                    </a:lnTo>
                    <a:lnTo>
                      <a:pt x="487" y="4392"/>
                    </a:lnTo>
                    <a:lnTo>
                      <a:pt x="427" y="4296"/>
                    </a:lnTo>
                    <a:lnTo>
                      <a:pt x="422" y="4285"/>
                    </a:lnTo>
                    <a:lnTo>
                      <a:pt x="417" y="4258"/>
                    </a:lnTo>
                    <a:lnTo>
                      <a:pt x="421" y="4221"/>
                    </a:lnTo>
                    <a:lnTo>
                      <a:pt x="430" y="4201"/>
                    </a:lnTo>
                    <a:lnTo>
                      <a:pt x="446" y="4182"/>
                    </a:lnTo>
                    <a:lnTo>
                      <a:pt x="595" y="4052"/>
                    </a:lnTo>
                    <a:lnTo>
                      <a:pt x="453" y="3790"/>
                    </a:lnTo>
                    <a:lnTo>
                      <a:pt x="272" y="3821"/>
                    </a:lnTo>
                    <a:lnTo>
                      <a:pt x="258" y="3824"/>
                    </a:lnTo>
                    <a:lnTo>
                      <a:pt x="227" y="3820"/>
                    </a:lnTo>
                    <a:lnTo>
                      <a:pt x="208" y="3812"/>
                    </a:lnTo>
                    <a:lnTo>
                      <a:pt x="188" y="3797"/>
                    </a:lnTo>
                    <a:lnTo>
                      <a:pt x="170" y="3772"/>
                    </a:lnTo>
                    <a:lnTo>
                      <a:pt x="155" y="3739"/>
                    </a:lnTo>
                    <a:lnTo>
                      <a:pt x="119" y="3631"/>
                    </a:lnTo>
                    <a:lnTo>
                      <a:pt x="122" y="3589"/>
                    </a:lnTo>
                    <a:lnTo>
                      <a:pt x="136" y="3554"/>
                    </a:lnTo>
                    <a:lnTo>
                      <a:pt x="150" y="3539"/>
                    </a:lnTo>
                    <a:lnTo>
                      <a:pt x="171" y="3523"/>
                    </a:lnTo>
                    <a:lnTo>
                      <a:pt x="348" y="3438"/>
                    </a:lnTo>
                    <a:lnTo>
                      <a:pt x="278" y="3147"/>
                    </a:lnTo>
                    <a:lnTo>
                      <a:pt x="98" y="3129"/>
                    </a:lnTo>
                    <a:lnTo>
                      <a:pt x="84" y="3127"/>
                    </a:lnTo>
                    <a:lnTo>
                      <a:pt x="54" y="3118"/>
                    </a:lnTo>
                    <a:lnTo>
                      <a:pt x="37" y="3104"/>
                    </a:lnTo>
                    <a:lnTo>
                      <a:pt x="21" y="3084"/>
                    </a:lnTo>
                    <a:lnTo>
                      <a:pt x="11" y="3058"/>
                    </a:lnTo>
                    <a:lnTo>
                      <a:pt x="6" y="3020"/>
                    </a:lnTo>
                    <a:lnTo>
                      <a:pt x="0" y="2906"/>
                    </a:lnTo>
                    <a:lnTo>
                      <a:pt x="11" y="2867"/>
                    </a:lnTo>
                    <a:lnTo>
                      <a:pt x="33" y="2838"/>
                    </a:lnTo>
                    <a:lnTo>
                      <a:pt x="51" y="2826"/>
                    </a:lnTo>
                    <a:lnTo>
                      <a:pt x="75" y="2818"/>
                    </a:lnTo>
                    <a:lnTo>
                      <a:pt x="265" y="2779"/>
                    </a:lnTo>
                    <a:lnTo>
                      <a:pt x="276" y="2482"/>
                    </a:lnTo>
                    <a:lnTo>
                      <a:pt x="104" y="2416"/>
                    </a:lnTo>
                    <a:lnTo>
                      <a:pt x="92" y="2411"/>
                    </a:lnTo>
                    <a:lnTo>
                      <a:pt x="66" y="2392"/>
                    </a:lnTo>
                    <a:lnTo>
                      <a:pt x="54" y="2375"/>
                    </a:lnTo>
                    <a:lnTo>
                      <a:pt x="44" y="2352"/>
                    </a:lnTo>
                    <a:lnTo>
                      <a:pt x="40" y="2321"/>
                    </a:lnTo>
                    <a:lnTo>
                      <a:pt x="44" y="2285"/>
                    </a:lnTo>
                    <a:lnTo>
                      <a:pt x="69" y="2174"/>
                    </a:lnTo>
                    <a:lnTo>
                      <a:pt x="74" y="2163"/>
                    </a:lnTo>
                    <a:lnTo>
                      <a:pt x="91" y="2140"/>
                    </a:lnTo>
                    <a:lnTo>
                      <a:pt x="119" y="2117"/>
                    </a:lnTo>
                    <a:lnTo>
                      <a:pt x="140" y="2110"/>
                    </a:lnTo>
                    <a:lnTo>
                      <a:pt x="165" y="2108"/>
                    </a:lnTo>
                    <a:lnTo>
                      <a:pt x="361" y="2124"/>
                    </a:lnTo>
                    <a:lnTo>
                      <a:pt x="446" y="1836"/>
                    </a:lnTo>
                    <a:lnTo>
                      <a:pt x="298" y="1731"/>
                    </a:lnTo>
                    <a:lnTo>
                      <a:pt x="287" y="1722"/>
                    </a:lnTo>
                    <a:lnTo>
                      <a:pt x="265" y="1698"/>
                    </a:lnTo>
                    <a:lnTo>
                      <a:pt x="258" y="1678"/>
                    </a:lnTo>
                    <a:lnTo>
                      <a:pt x="255" y="1653"/>
                    </a:lnTo>
                    <a:lnTo>
                      <a:pt x="258" y="1623"/>
                    </a:lnTo>
                    <a:lnTo>
                      <a:pt x="272" y="1588"/>
                    </a:lnTo>
                    <a:lnTo>
                      <a:pt x="322" y="1487"/>
                    </a:lnTo>
                    <a:lnTo>
                      <a:pt x="331" y="1478"/>
                    </a:lnTo>
                    <a:lnTo>
                      <a:pt x="353" y="1459"/>
                    </a:lnTo>
                    <a:lnTo>
                      <a:pt x="368" y="1451"/>
                    </a:lnTo>
                    <a:lnTo>
                      <a:pt x="388" y="1445"/>
                    </a:lnTo>
                    <a:lnTo>
                      <a:pt x="411" y="1443"/>
                    </a:lnTo>
                    <a:lnTo>
                      <a:pt x="436" y="1447"/>
                    </a:lnTo>
                    <a:lnTo>
                      <a:pt x="619" y="1513"/>
                    </a:lnTo>
                    <a:lnTo>
                      <a:pt x="776" y="1257"/>
                    </a:lnTo>
                    <a:lnTo>
                      <a:pt x="661" y="1117"/>
                    </a:lnTo>
                    <a:lnTo>
                      <a:pt x="653" y="1106"/>
                    </a:lnTo>
                    <a:lnTo>
                      <a:pt x="640" y="1077"/>
                    </a:lnTo>
                    <a:lnTo>
                      <a:pt x="637" y="1055"/>
                    </a:lnTo>
                    <a:lnTo>
                      <a:pt x="641" y="1031"/>
                    </a:lnTo>
                    <a:lnTo>
                      <a:pt x="652" y="1003"/>
                    </a:lnTo>
                    <a:lnTo>
                      <a:pt x="673" y="975"/>
                    </a:lnTo>
                    <a:lnTo>
                      <a:pt x="751" y="891"/>
                    </a:lnTo>
                    <a:lnTo>
                      <a:pt x="760" y="884"/>
                    </a:lnTo>
                    <a:lnTo>
                      <a:pt x="786" y="873"/>
                    </a:lnTo>
                    <a:lnTo>
                      <a:pt x="802" y="868"/>
                    </a:lnTo>
                    <a:lnTo>
                      <a:pt x="823" y="868"/>
                    </a:lnTo>
                    <a:lnTo>
                      <a:pt x="844" y="872"/>
                    </a:lnTo>
                    <a:lnTo>
                      <a:pt x="868" y="883"/>
                    </a:lnTo>
                    <a:lnTo>
                      <a:pt x="1028" y="990"/>
                    </a:lnTo>
                    <a:lnTo>
                      <a:pt x="1247" y="788"/>
                    </a:lnTo>
                    <a:lnTo>
                      <a:pt x="1172" y="619"/>
                    </a:lnTo>
                    <a:lnTo>
                      <a:pt x="1165" y="607"/>
                    </a:lnTo>
                    <a:lnTo>
                      <a:pt x="1159" y="575"/>
                    </a:lnTo>
                    <a:lnTo>
                      <a:pt x="1161" y="555"/>
                    </a:lnTo>
                    <a:lnTo>
                      <a:pt x="1172" y="532"/>
                    </a:lnTo>
                    <a:lnTo>
                      <a:pt x="1190" y="509"/>
                    </a:lnTo>
                    <a:lnTo>
                      <a:pt x="1219" y="487"/>
                    </a:lnTo>
                    <a:lnTo>
                      <a:pt x="1314" y="427"/>
                    </a:lnTo>
                    <a:lnTo>
                      <a:pt x="1325" y="422"/>
                    </a:lnTo>
                    <a:lnTo>
                      <a:pt x="1354" y="416"/>
                    </a:lnTo>
                    <a:lnTo>
                      <a:pt x="1391" y="420"/>
                    </a:lnTo>
                    <a:lnTo>
                      <a:pt x="1412" y="429"/>
                    </a:lnTo>
                    <a:lnTo>
                      <a:pt x="1431" y="446"/>
                    </a:lnTo>
                    <a:lnTo>
                      <a:pt x="1557" y="595"/>
                    </a:lnTo>
                    <a:lnTo>
                      <a:pt x="1820" y="452"/>
                    </a:lnTo>
                    <a:lnTo>
                      <a:pt x="1793" y="271"/>
                    </a:lnTo>
                    <a:lnTo>
                      <a:pt x="1790" y="258"/>
                    </a:lnTo>
                    <a:lnTo>
                      <a:pt x="1794" y="225"/>
                    </a:lnTo>
                    <a:lnTo>
                      <a:pt x="1801" y="206"/>
                    </a:lnTo>
                    <a:lnTo>
                      <a:pt x="1815" y="188"/>
                    </a:lnTo>
                    <a:lnTo>
                      <a:pt x="1840" y="169"/>
                    </a:lnTo>
                    <a:lnTo>
                      <a:pt x="1874" y="154"/>
                    </a:lnTo>
                    <a:lnTo>
                      <a:pt x="1982" y="119"/>
                    </a:lnTo>
                    <a:lnTo>
                      <a:pt x="2023" y="119"/>
                    </a:lnTo>
                    <a:lnTo>
                      <a:pt x="2040" y="124"/>
                    </a:lnTo>
                    <a:lnTo>
                      <a:pt x="2058" y="134"/>
                    </a:lnTo>
                    <a:lnTo>
                      <a:pt x="2075" y="148"/>
                    </a:lnTo>
                    <a:lnTo>
                      <a:pt x="2089" y="170"/>
                    </a:lnTo>
                    <a:lnTo>
                      <a:pt x="2145" y="283"/>
                    </a:lnTo>
                    <a:lnTo>
                      <a:pt x="2174" y="347"/>
                    </a:lnTo>
                    <a:lnTo>
                      <a:pt x="2466" y="277"/>
                    </a:lnTo>
                    <a:lnTo>
                      <a:pt x="2482" y="94"/>
                    </a:lnTo>
                    <a:lnTo>
                      <a:pt x="2483" y="81"/>
                    </a:lnTo>
                    <a:lnTo>
                      <a:pt x="2496" y="50"/>
                    </a:lnTo>
                    <a:lnTo>
                      <a:pt x="2509" y="33"/>
                    </a:lnTo>
                    <a:lnTo>
                      <a:pt x="2528" y="19"/>
                    </a:lnTo>
                    <a:lnTo>
                      <a:pt x="2557" y="7"/>
                    </a:lnTo>
                    <a:lnTo>
                      <a:pt x="2593" y="2"/>
                    </a:lnTo>
                    <a:lnTo>
                      <a:pt x="2704" y="0"/>
                    </a:lnTo>
                    <a:lnTo>
                      <a:pt x="2716" y="1"/>
                    </a:lnTo>
                    <a:lnTo>
                      <a:pt x="2743" y="9"/>
                    </a:lnTo>
                    <a:lnTo>
                      <a:pt x="2758" y="19"/>
                    </a:lnTo>
                    <a:lnTo>
                      <a:pt x="2772" y="32"/>
                    </a:lnTo>
                    <a:lnTo>
                      <a:pt x="2784" y="50"/>
                    </a:lnTo>
                    <a:lnTo>
                      <a:pt x="2794" y="75"/>
                    </a:lnTo>
                    <a:lnTo>
                      <a:pt x="2831" y="265"/>
                    </a:lnTo>
                    <a:lnTo>
                      <a:pt x="3129" y="274"/>
                    </a:lnTo>
                    <a:lnTo>
                      <a:pt x="3191" y="103"/>
                    </a:lnTo>
                    <a:lnTo>
                      <a:pt x="3196" y="90"/>
                    </a:lnTo>
                    <a:lnTo>
                      <a:pt x="3215" y="64"/>
                    </a:lnTo>
                    <a:lnTo>
                      <a:pt x="3231" y="50"/>
                    </a:lnTo>
                    <a:lnTo>
                      <a:pt x="3254" y="42"/>
                    </a:lnTo>
                    <a:lnTo>
                      <a:pt x="3285" y="38"/>
                    </a:lnTo>
                    <a:lnTo>
                      <a:pt x="3321" y="43"/>
                    </a:lnTo>
                    <a:lnTo>
                      <a:pt x="3432" y="66"/>
                    </a:lnTo>
                    <a:lnTo>
                      <a:pt x="3443" y="70"/>
                    </a:lnTo>
                    <a:lnTo>
                      <a:pt x="3468" y="87"/>
                    </a:lnTo>
                    <a:lnTo>
                      <a:pt x="3491" y="118"/>
                    </a:lnTo>
                    <a:lnTo>
                      <a:pt x="3499" y="139"/>
                    </a:lnTo>
                    <a:lnTo>
                      <a:pt x="3502" y="164"/>
                    </a:lnTo>
                    <a:lnTo>
                      <a:pt x="3486" y="357"/>
                    </a:lnTo>
                    <a:lnTo>
                      <a:pt x="3774" y="446"/>
                    </a:lnTo>
                    <a:lnTo>
                      <a:pt x="3880" y="298"/>
                    </a:lnTo>
                    <a:lnTo>
                      <a:pt x="3887" y="286"/>
                    </a:lnTo>
                    <a:lnTo>
                      <a:pt x="3912" y="264"/>
                    </a:lnTo>
                    <a:lnTo>
                      <a:pt x="3933" y="256"/>
                    </a:lnTo>
                    <a:lnTo>
                      <a:pt x="3956" y="253"/>
                    </a:lnTo>
                    <a:lnTo>
                      <a:pt x="3986" y="257"/>
                    </a:lnTo>
                    <a:lnTo>
                      <a:pt x="4021" y="271"/>
                    </a:lnTo>
                    <a:lnTo>
                      <a:pt x="4120" y="322"/>
                    </a:lnTo>
                    <a:lnTo>
                      <a:pt x="4130" y="329"/>
                    </a:lnTo>
                    <a:lnTo>
                      <a:pt x="4149" y="350"/>
                    </a:lnTo>
                    <a:lnTo>
                      <a:pt x="4158" y="367"/>
                    </a:lnTo>
                    <a:lnTo>
                      <a:pt x="4164" y="386"/>
                    </a:lnTo>
                    <a:lnTo>
                      <a:pt x="4166" y="407"/>
                    </a:lnTo>
                    <a:lnTo>
                      <a:pt x="4161" y="433"/>
                    </a:lnTo>
                    <a:lnTo>
                      <a:pt x="4097" y="617"/>
                    </a:lnTo>
                    <a:lnTo>
                      <a:pt x="4351" y="775"/>
                    </a:lnTo>
                    <a:lnTo>
                      <a:pt x="4493" y="661"/>
                    </a:lnTo>
                    <a:lnTo>
                      <a:pt x="4504" y="651"/>
                    </a:lnTo>
                    <a:lnTo>
                      <a:pt x="4516" y="643"/>
                    </a:lnTo>
                    <a:lnTo>
                      <a:pt x="4533" y="637"/>
                    </a:lnTo>
                    <a:lnTo>
                      <a:pt x="4553" y="634"/>
                    </a:lnTo>
                    <a:lnTo>
                      <a:pt x="4577" y="637"/>
                    </a:lnTo>
                    <a:lnTo>
                      <a:pt x="4606" y="648"/>
                    </a:lnTo>
                    <a:lnTo>
                      <a:pt x="4636" y="671"/>
                    </a:lnTo>
                    <a:lnTo>
                      <a:pt x="4718" y="746"/>
                    </a:lnTo>
                    <a:lnTo>
                      <a:pt x="4725" y="756"/>
                    </a:lnTo>
                    <a:lnTo>
                      <a:pt x="4738" y="783"/>
                    </a:lnTo>
                    <a:lnTo>
                      <a:pt x="4744" y="801"/>
                    </a:lnTo>
                    <a:lnTo>
                      <a:pt x="4746" y="820"/>
                    </a:lnTo>
                    <a:lnTo>
                      <a:pt x="4742" y="844"/>
                    </a:lnTo>
                    <a:lnTo>
                      <a:pt x="4731" y="867"/>
                    </a:lnTo>
                    <a:lnTo>
                      <a:pt x="4620" y="1025"/>
                    </a:lnTo>
                    <a:lnTo>
                      <a:pt x="4826" y="1240"/>
                    </a:lnTo>
                    <a:lnTo>
                      <a:pt x="4990" y="1167"/>
                    </a:lnTo>
                    <a:lnTo>
                      <a:pt x="5002" y="1161"/>
                    </a:lnTo>
                    <a:lnTo>
                      <a:pt x="5035" y="1155"/>
                    </a:lnTo>
                    <a:lnTo>
                      <a:pt x="5055" y="1158"/>
                    </a:lnTo>
                    <a:lnTo>
                      <a:pt x="5079" y="1167"/>
                    </a:lnTo>
                    <a:lnTo>
                      <a:pt x="5103" y="1185"/>
                    </a:lnTo>
                    <a:lnTo>
                      <a:pt x="5126" y="1215"/>
                    </a:lnTo>
                    <a:lnTo>
                      <a:pt x="5186" y="1310"/>
                    </a:lnTo>
                    <a:lnTo>
                      <a:pt x="5192" y="1321"/>
                    </a:lnTo>
                    <a:lnTo>
                      <a:pt x="5198" y="1349"/>
                    </a:lnTo>
                    <a:lnTo>
                      <a:pt x="5194" y="1387"/>
                    </a:lnTo>
                    <a:lnTo>
                      <a:pt x="5185" y="1406"/>
                    </a:lnTo>
                    <a:lnTo>
                      <a:pt x="5168" y="1427"/>
                    </a:lnTo>
                    <a:lnTo>
                      <a:pt x="5019" y="1555"/>
                    </a:lnTo>
                    <a:lnTo>
                      <a:pt x="5162" y="1817"/>
                    </a:lnTo>
                    <a:lnTo>
                      <a:pt x="5339" y="1788"/>
                    </a:lnTo>
                    <a:lnTo>
                      <a:pt x="5353" y="1786"/>
                    </a:lnTo>
                    <a:lnTo>
                      <a:pt x="5387" y="1787"/>
                    </a:lnTo>
                    <a:lnTo>
                      <a:pt x="5406" y="1795"/>
                    </a:lnTo>
                    <a:lnTo>
                      <a:pt x="5425" y="1811"/>
                    </a:lnTo>
                    <a:lnTo>
                      <a:pt x="5444" y="1835"/>
                    </a:lnTo>
                    <a:lnTo>
                      <a:pt x="5458" y="1870"/>
                    </a:lnTo>
                    <a:lnTo>
                      <a:pt x="5491" y="1979"/>
                    </a:lnTo>
                    <a:lnTo>
                      <a:pt x="5491" y="2019"/>
                    </a:lnTo>
                    <a:lnTo>
                      <a:pt x="5486" y="2037"/>
                    </a:lnTo>
                    <a:lnTo>
                      <a:pt x="5478" y="2055"/>
                    </a:lnTo>
                    <a:lnTo>
                      <a:pt x="5464" y="2070"/>
                    </a:lnTo>
                    <a:lnTo>
                      <a:pt x="5444" y="2086"/>
                    </a:lnTo>
                    <a:lnTo>
                      <a:pt x="5329" y="2140"/>
                    </a:lnTo>
                    <a:lnTo>
                      <a:pt x="5266" y="2168"/>
                    </a:lnTo>
                    <a:lnTo>
                      <a:pt x="5335" y="2460"/>
                    </a:lnTo>
                    <a:lnTo>
                      <a:pt x="5516" y="2479"/>
                    </a:lnTo>
                    <a:lnTo>
                      <a:pt x="5529" y="2480"/>
                    </a:lnTo>
                    <a:lnTo>
                      <a:pt x="5561" y="2491"/>
                    </a:lnTo>
                    <a:lnTo>
                      <a:pt x="5577" y="2503"/>
                    </a:lnTo>
                    <a:lnTo>
                      <a:pt x="5591" y="2522"/>
                    </a:lnTo>
                    <a:lnTo>
                      <a:pt x="5603" y="2550"/>
                    </a:lnTo>
                    <a:lnTo>
                      <a:pt x="5608" y="2587"/>
                    </a:lnTo>
                    <a:lnTo>
                      <a:pt x="5615" y="2700"/>
                    </a:lnTo>
                    <a:lnTo>
                      <a:pt x="5614" y="2712"/>
                    </a:lnTo>
                    <a:lnTo>
                      <a:pt x="5603" y="2740"/>
                    </a:lnTo>
                    <a:lnTo>
                      <a:pt x="5580" y="2771"/>
                    </a:lnTo>
                    <a:lnTo>
                      <a:pt x="5562" y="2783"/>
                    </a:lnTo>
                    <a:lnTo>
                      <a:pt x="5537" y="2791"/>
                    </a:lnTo>
                    <a:lnTo>
                      <a:pt x="5414" y="2815"/>
                    </a:lnTo>
                    <a:lnTo>
                      <a:pt x="5345" y="2827"/>
                    </a:lnTo>
                    <a:lnTo>
                      <a:pt x="5339" y="3129"/>
                    </a:lnTo>
                    <a:lnTo>
                      <a:pt x="5510" y="3191"/>
                    </a:lnTo>
                    <a:lnTo>
                      <a:pt x="5522" y="3196"/>
                    </a:lnTo>
                    <a:lnTo>
                      <a:pt x="5548" y="3214"/>
                    </a:lnTo>
                    <a:lnTo>
                      <a:pt x="5561" y="3230"/>
                    </a:lnTo>
                    <a:lnTo>
                      <a:pt x="5570" y="3254"/>
                    </a:lnTo>
                    <a:lnTo>
                      <a:pt x="5573" y="3283"/>
                    </a:lnTo>
                    <a:lnTo>
                      <a:pt x="5570" y="3321"/>
                    </a:lnTo>
                    <a:lnTo>
                      <a:pt x="5545" y="3432"/>
                    </a:lnTo>
                    <a:lnTo>
                      <a:pt x="5540" y="3443"/>
                    </a:lnTo>
                    <a:lnTo>
                      <a:pt x="5524" y="3466"/>
                    </a:lnTo>
                    <a:lnTo>
                      <a:pt x="5495" y="3490"/>
                    </a:lnTo>
                    <a:lnTo>
                      <a:pt x="5474" y="3496"/>
                    </a:lnTo>
                    <a:lnTo>
                      <a:pt x="5450" y="3498"/>
                    </a:lnTo>
                    <a:lnTo>
                      <a:pt x="5323" y="3492"/>
                    </a:lnTo>
                    <a:lnTo>
                      <a:pt x="5254" y="3486"/>
                    </a:lnTo>
                    <a:lnTo>
                      <a:pt x="5168" y="3770"/>
                    </a:lnTo>
                    <a:lnTo>
                      <a:pt x="5317" y="3879"/>
                    </a:lnTo>
                    <a:lnTo>
                      <a:pt x="5328" y="3886"/>
                    </a:lnTo>
                    <a:lnTo>
                      <a:pt x="5348" y="3911"/>
                    </a:lnTo>
                    <a:lnTo>
                      <a:pt x="5356" y="3929"/>
                    </a:lnTo>
                    <a:lnTo>
                      <a:pt x="5359" y="3953"/>
                    </a:lnTo>
                    <a:lnTo>
                      <a:pt x="5356" y="3983"/>
                    </a:lnTo>
                    <a:lnTo>
                      <a:pt x="5341" y="4018"/>
                    </a:lnTo>
                    <a:lnTo>
                      <a:pt x="5287" y="4119"/>
                    </a:lnTo>
                    <a:lnTo>
                      <a:pt x="5280" y="4129"/>
                    </a:lnTo>
                    <a:lnTo>
                      <a:pt x="5260" y="4149"/>
                    </a:lnTo>
                    <a:lnTo>
                      <a:pt x="5225" y="4163"/>
                    </a:lnTo>
                    <a:lnTo>
                      <a:pt x="5177" y="4160"/>
                    </a:lnTo>
                    <a:lnTo>
                      <a:pt x="4993" y="4094"/>
                    </a:lnTo>
                    <a:lnTo>
                      <a:pt x="4839" y="4350"/>
                    </a:lnTo>
                    <a:lnTo>
                      <a:pt x="4952" y="4492"/>
                    </a:lnTo>
                    <a:lnTo>
                      <a:pt x="4961" y="4503"/>
                    </a:lnTo>
                    <a:lnTo>
                      <a:pt x="4974" y="4532"/>
                    </a:lnTo>
                    <a:lnTo>
                      <a:pt x="4978" y="4551"/>
                    </a:lnTo>
                    <a:lnTo>
                      <a:pt x="4974" y="4576"/>
                    </a:lnTo>
                    <a:lnTo>
                      <a:pt x="4963" y="4601"/>
                    </a:lnTo>
                    <a:lnTo>
                      <a:pt x="4939" y="4632"/>
                    </a:lnTo>
                    <a:lnTo>
                      <a:pt x="4864" y="4717"/>
                    </a:lnTo>
                    <a:lnTo>
                      <a:pt x="4854" y="4724"/>
                    </a:lnTo>
                    <a:lnTo>
                      <a:pt x="4830" y="4738"/>
                    </a:lnTo>
                    <a:lnTo>
                      <a:pt x="4813" y="4742"/>
                    </a:lnTo>
                    <a:lnTo>
                      <a:pt x="4792" y="4743"/>
                    </a:lnTo>
                    <a:lnTo>
                      <a:pt x="4771" y="4738"/>
                    </a:lnTo>
                    <a:lnTo>
                      <a:pt x="4747" y="4727"/>
                    </a:lnTo>
                    <a:lnTo>
                      <a:pt x="4642" y="4657"/>
                    </a:lnTo>
                    <a:lnTo>
                      <a:pt x="4584" y="4616"/>
                    </a:lnTo>
                    <a:lnTo>
                      <a:pt x="4366" y="4822"/>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1273" name="Freeform 174"/>
              <p:cNvSpPr>
                <a:spLocks/>
              </p:cNvSpPr>
              <p:nvPr/>
            </p:nvSpPr>
            <p:spPr bwMode="auto">
              <a:xfrm>
                <a:off x="2798" y="3579"/>
                <a:ext cx="55" cy="56"/>
              </a:xfrm>
              <a:custGeom>
                <a:avLst/>
                <a:gdLst>
                  <a:gd name="T0" fmla="*/ 1 w 1110"/>
                  <a:gd name="T1" fmla="*/ 0 h 1115"/>
                  <a:gd name="T2" fmla="*/ 0 w 1110"/>
                  <a:gd name="T3" fmla="*/ 0 h 1115"/>
                  <a:gd name="T4" fmla="*/ 0 w 1110"/>
                  <a:gd name="T5" fmla="*/ 1 h 1115"/>
                  <a:gd name="T6" fmla="*/ 0 w 1110"/>
                  <a:gd name="T7" fmla="*/ 1 h 1115"/>
                  <a:gd name="T8" fmla="*/ 0 w 1110"/>
                  <a:gd name="T9" fmla="*/ 1 h 1115"/>
                  <a:gd name="T10" fmla="*/ 0 w 1110"/>
                  <a:gd name="T11" fmla="*/ 1 h 1115"/>
                  <a:gd name="T12" fmla="*/ 0 w 1110"/>
                  <a:gd name="T13" fmla="*/ 2 h 1115"/>
                  <a:gd name="T14" fmla="*/ 0 w 1110"/>
                  <a:gd name="T15" fmla="*/ 2 h 1115"/>
                  <a:gd name="T16" fmla="*/ 0 w 1110"/>
                  <a:gd name="T17" fmla="*/ 2 h 1115"/>
                  <a:gd name="T18" fmla="*/ 0 w 1110"/>
                  <a:gd name="T19" fmla="*/ 2 h 1115"/>
                  <a:gd name="T20" fmla="*/ 0 w 1110"/>
                  <a:gd name="T21" fmla="*/ 2 h 1115"/>
                  <a:gd name="T22" fmla="*/ 1 w 1110"/>
                  <a:gd name="T23" fmla="*/ 3 h 1115"/>
                  <a:gd name="T24" fmla="*/ 1 w 1110"/>
                  <a:gd name="T25" fmla="*/ 3 h 1115"/>
                  <a:gd name="T26" fmla="*/ 1 w 1110"/>
                  <a:gd name="T27" fmla="*/ 3 h 1115"/>
                  <a:gd name="T28" fmla="*/ 1 w 1110"/>
                  <a:gd name="T29" fmla="*/ 3 h 1115"/>
                  <a:gd name="T30" fmla="*/ 1 w 1110"/>
                  <a:gd name="T31" fmla="*/ 3 h 1115"/>
                  <a:gd name="T32" fmla="*/ 1 w 1110"/>
                  <a:gd name="T33" fmla="*/ 3 h 1115"/>
                  <a:gd name="T34" fmla="*/ 2 w 1110"/>
                  <a:gd name="T35" fmla="*/ 3 h 1115"/>
                  <a:gd name="T36" fmla="*/ 2 w 1110"/>
                  <a:gd name="T37" fmla="*/ 3 h 1115"/>
                  <a:gd name="T38" fmla="*/ 2 w 1110"/>
                  <a:gd name="T39" fmla="*/ 3 h 1115"/>
                  <a:gd name="T40" fmla="*/ 2 w 1110"/>
                  <a:gd name="T41" fmla="*/ 3 h 1115"/>
                  <a:gd name="T42" fmla="*/ 2 w 1110"/>
                  <a:gd name="T43" fmla="*/ 3 h 1115"/>
                  <a:gd name="T44" fmla="*/ 2 w 1110"/>
                  <a:gd name="T45" fmla="*/ 3 h 1115"/>
                  <a:gd name="T46" fmla="*/ 2 w 1110"/>
                  <a:gd name="T47" fmla="*/ 2 h 1115"/>
                  <a:gd name="T48" fmla="*/ 2 w 1110"/>
                  <a:gd name="T49" fmla="*/ 2 h 1115"/>
                  <a:gd name="T50" fmla="*/ 2 w 1110"/>
                  <a:gd name="T51" fmla="*/ 2 h 1115"/>
                  <a:gd name="T52" fmla="*/ 3 w 1110"/>
                  <a:gd name="T53" fmla="*/ 2 h 1115"/>
                  <a:gd name="T54" fmla="*/ 3 w 1110"/>
                  <a:gd name="T55" fmla="*/ 2 h 1115"/>
                  <a:gd name="T56" fmla="*/ 3 w 1110"/>
                  <a:gd name="T57" fmla="*/ 2 h 1115"/>
                  <a:gd name="T58" fmla="*/ 3 w 1110"/>
                  <a:gd name="T59" fmla="*/ 2 h 1115"/>
                  <a:gd name="T60" fmla="*/ 3 w 1110"/>
                  <a:gd name="T61" fmla="*/ 2 h 1115"/>
                  <a:gd name="T62" fmla="*/ 3 w 1110"/>
                  <a:gd name="T63" fmla="*/ 1 h 1115"/>
                  <a:gd name="T64" fmla="*/ 3 w 1110"/>
                  <a:gd name="T65" fmla="*/ 1 h 1115"/>
                  <a:gd name="T66" fmla="*/ 3 w 1110"/>
                  <a:gd name="T67" fmla="*/ 1 h 1115"/>
                  <a:gd name="T68" fmla="*/ 3 w 1110"/>
                  <a:gd name="T69" fmla="*/ 1 h 1115"/>
                  <a:gd name="T70" fmla="*/ 3 w 1110"/>
                  <a:gd name="T71" fmla="*/ 1 h 1115"/>
                  <a:gd name="T72" fmla="*/ 3 w 1110"/>
                  <a:gd name="T73" fmla="*/ 1 h 1115"/>
                  <a:gd name="T74" fmla="*/ 3 w 1110"/>
                  <a:gd name="T75" fmla="*/ 1 h 1115"/>
                  <a:gd name="T76" fmla="*/ 2 w 1110"/>
                  <a:gd name="T77" fmla="*/ 1 h 1115"/>
                  <a:gd name="T78" fmla="*/ 2 w 1110"/>
                  <a:gd name="T79" fmla="*/ 0 h 1115"/>
                  <a:gd name="T80" fmla="*/ 2 w 1110"/>
                  <a:gd name="T81" fmla="*/ 0 h 1115"/>
                  <a:gd name="T82" fmla="*/ 2 w 1110"/>
                  <a:gd name="T83" fmla="*/ 0 h 1115"/>
                  <a:gd name="T84" fmla="*/ 2 w 1110"/>
                  <a:gd name="T85" fmla="*/ 0 h 1115"/>
                  <a:gd name="T86" fmla="*/ 2 w 1110"/>
                  <a:gd name="T87" fmla="*/ 0 h 1115"/>
                  <a:gd name="T88" fmla="*/ 2 w 1110"/>
                  <a:gd name="T89" fmla="*/ 0 h 1115"/>
                  <a:gd name="T90" fmla="*/ 2 w 1110"/>
                  <a:gd name="T91" fmla="*/ 0 h 1115"/>
                  <a:gd name="T92" fmla="*/ 2 w 1110"/>
                  <a:gd name="T93" fmla="*/ 0 h 1115"/>
                  <a:gd name="T94" fmla="*/ 1 w 1110"/>
                  <a:gd name="T95" fmla="*/ 0 h 1115"/>
                  <a:gd name="T96" fmla="*/ 1 w 1110"/>
                  <a:gd name="T97" fmla="*/ 0 h 1115"/>
                  <a:gd name="T98" fmla="*/ 1 w 1110"/>
                  <a:gd name="T99" fmla="*/ 0 h 1115"/>
                  <a:gd name="T100" fmla="*/ 1 w 1110"/>
                  <a:gd name="T101" fmla="*/ 0 h 1115"/>
                  <a:gd name="T102" fmla="*/ 1 w 1110"/>
                  <a:gd name="T103" fmla="*/ 0 h 1115"/>
                  <a:gd name="T104" fmla="*/ 1 w 1110"/>
                  <a:gd name="T105" fmla="*/ 0 h 1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10" h="1115">
                    <a:moveTo>
                      <a:pt x="256" y="91"/>
                    </a:moveTo>
                    <a:lnTo>
                      <a:pt x="167" y="159"/>
                    </a:lnTo>
                    <a:lnTo>
                      <a:pt x="97" y="243"/>
                    </a:lnTo>
                    <a:lnTo>
                      <a:pt x="44" y="337"/>
                    </a:lnTo>
                    <a:lnTo>
                      <a:pt x="12" y="439"/>
                    </a:lnTo>
                    <a:lnTo>
                      <a:pt x="0" y="545"/>
                    </a:lnTo>
                    <a:lnTo>
                      <a:pt x="7" y="653"/>
                    </a:lnTo>
                    <a:lnTo>
                      <a:pt x="36" y="758"/>
                    </a:lnTo>
                    <a:lnTo>
                      <a:pt x="87" y="859"/>
                    </a:lnTo>
                    <a:lnTo>
                      <a:pt x="158" y="947"/>
                    </a:lnTo>
                    <a:lnTo>
                      <a:pt x="200" y="984"/>
                    </a:lnTo>
                    <a:lnTo>
                      <a:pt x="243" y="1018"/>
                    </a:lnTo>
                    <a:lnTo>
                      <a:pt x="288" y="1045"/>
                    </a:lnTo>
                    <a:lnTo>
                      <a:pt x="336" y="1070"/>
                    </a:lnTo>
                    <a:lnTo>
                      <a:pt x="438" y="1102"/>
                    </a:lnTo>
                    <a:lnTo>
                      <a:pt x="544" y="1115"/>
                    </a:lnTo>
                    <a:lnTo>
                      <a:pt x="598" y="1113"/>
                    </a:lnTo>
                    <a:lnTo>
                      <a:pt x="649" y="1106"/>
                    </a:lnTo>
                    <a:lnTo>
                      <a:pt x="702" y="1094"/>
                    </a:lnTo>
                    <a:lnTo>
                      <a:pt x="755" y="1078"/>
                    </a:lnTo>
                    <a:lnTo>
                      <a:pt x="805" y="1055"/>
                    </a:lnTo>
                    <a:lnTo>
                      <a:pt x="854" y="1027"/>
                    </a:lnTo>
                    <a:lnTo>
                      <a:pt x="900" y="994"/>
                    </a:lnTo>
                    <a:lnTo>
                      <a:pt x="942" y="957"/>
                    </a:lnTo>
                    <a:lnTo>
                      <a:pt x="981" y="915"/>
                    </a:lnTo>
                    <a:lnTo>
                      <a:pt x="1013" y="873"/>
                    </a:lnTo>
                    <a:lnTo>
                      <a:pt x="1042" y="826"/>
                    </a:lnTo>
                    <a:lnTo>
                      <a:pt x="1064" y="777"/>
                    </a:lnTo>
                    <a:lnTo>
                      <a:pt x="1085" y="726"/>
                    </a:lnTo>
                    <a:lnTo>
                      <a:pt x="1098" y="675"/>
                    </a:lnTo>
                    <a:lnTo>
                      <a:pt x="1106" y="621"/>
                    </a:lnTo>
                    <a:lnTo>
                      <a:pt x="1110" y="569"/>
                    </a:lnTo>
                    <a:lnTo>
                      <a:pt x="1109" y="515"/>
                    </a:lnTo>
                    <a:lnTo>
                      <a:pt x="1103" y="462"/>
                    </a:lnTo>
                    <a:lnTo>
                      <a:pt x="1091" y="408"/>
                    </a:lnTo>
                    <a:lnTo>
                      <a:pt x="1073" y="355"/>
                    </a:lnTo>
                    <a:lnTo>
                      <a:pt x="1050" y="304"/>
                    </a:lnTo>
                    <a:lnTo>
                      <a:pt x="1022" y="255"/>
                    </a:lnTo>
                    <a:lnTo>
                      <a:pt x="989" y="209"/>
                    </a:lnTo>
                    <a:lnTo>
                      <a:pt x="951" y="167"/>
                    </a:lnTo>
                    <a:lnTo>
                      <a:pt x="911" y="129"/>
                    </a:lnTo>
                    <a:lnTo>
                      <a:pt x="867" y="98"/>
                    </a:lnTo>
                    <a:lnTo>
                      <a:pt x="822" y="69"/>
                    </a:lnTo>
                    <a:lnTo>
                      <a:pt x="773" y="47"/>
                    </a:lnTo>
                    <a:lnTo>
                      <a:pt x="723" y="26"/>
                    </a:lnTo>
                    <a:lnTo>
                      <a:pt x="671" y="13"/>
                    </a:lnTo>
                    <a:lnTo>
                      <a:pt x="618" y="4"/>
                    </a:lnTo>
                    <a:lnTo>
                      <a:pt x="566" y="0"/>
                    </a:lnTo>
                    <a:lnTo>
                      <a:pt x="459" y="8"/>
                    </a:lnTo>
                    <a:lnTo>
                      <a:pt x="354" y="38"/>
                    </a:lnTo>
                    <a:lnTo>
                      <a:pt x="305" y="61"/>
                    </a:lnTo>
                    <a:lnTo>
                      <a:pt x="256" y="91"/>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1274" name="Freeform 175"/>
              <p:cNvSpPr>
                <a:spLocks/>
              </p:cNvSpPr>
              <p:nvPr/>
            </p:nvSpPr>
            <p:spPr bwMode="auto">
              <a:xfrm>
                <a:off x="2598" y="3358"/>
                <a:ext cx="165" cy="164"/>
              </a:xfrm>
              <a:custGeom>
                <a:avLst/>
                <a:gdLst>
                  <a:gd name="T0" fmla="*/ 1 w 3306"/>
                  <a:gd name="T1" fmla="*/ 7 h 3290"/>
                  <a:gd name="T2" fmla="*/ 1 w 3306"/>
                  <a:gd name="T3" fmla="*/ 7 h 3290"/>
                  <a:gd name="T4" fmla="*/ 2 w 3306"/>
                  <a:gd name="T5" fmla="*/ 7 h 3290"/>
                  <a:gd name="T6" fmla="*/ 2 w 3306"/>
                  <a:gd name="T7" fmla="*/ 7 h 3290"/>
                  <a:gd name="T8" fmla="*/ 3 w 3306"/>
                  <a:gd name="T9" fmla="*/ 8 h 3290"/>
                  <a:gd name="T10" fmla="*/ 3 w 3306"/>
                  <a:gd name="T11" fmla="*/ 8 h 3290"/>
                  <a:gd name="T12" fmla="*/ 3 w 3306"/>
                  <a:gd name="T13" fmla="*/ 8 h 3290"/>
                  <a:gd name="T14" fmla="*/ 4 w 3306"/>
                  <a:gd name="T15" fmla="*/ 8 h 3290"/>
                  <a:gd name="T16" fmla="*/ 5 w 3306"/>
                  <a:gd name="T17" fmla="*/ 8 h 3290"/>
                  <a:gd name="T18" fmla="*/ 5 w 3306"/>
                  <a:gd name="T19" fmla="*/ 8 h 3290"/>
                  <a:gd name="T20" fmla="*/ 5 w 3306"/>
                  <a:gd name="T21" fmla="*/ 8 h 3290"/>
                  <a:gd name="T22" fmla="*/ 6 w 3306"/>
                  <a:gd name="T23" fmla="*/ 7 h 3290"/>
                  <a:gd name="T24" fmla="*/ 7 w 3306"/>
                  <a:gd name="T25" fmla="*/ 7 h 3290"/>
                  <a:gd name="T26" fmla="*/ 7 w 3306"/>
                  <a:gd name="T27" fmla="*/ 7 h 3290"/>
                  <a:gd name="T28" fmla="*/ 7 w 3306"/>
                  <a:gd name="T29" fmla="*/ 6 h 3290"/>
                  <a:gd name="T30" fmla="*/ 8 w 3306"/>
                  <a:gd name="T31" fmla="*/ 6 h 3290"/>
                  <a:gd name="T32" fmla="*/ 8 w 3306"/>
                  <a:gd name="T33" fmla="*/ 5 h 3290"/>
                  <a:gd name="T34" fmla="*/ 7 w 3306"/>
                  <a:gd name="T35" fmla="*/ 5 h 3290"/>
                  <a:gd name="T36" fmla="*/ 8 w 3306"/>
                  <a:gd name="T37" fmla="*/ 4 h 3290"/>
                  <a:gd name="T38" fmla="*/ 8 w 3306"/>
                  <a:gd name="T39" fmla="*/ 4 h 3290"/>
                  <a:gd name="T40" fmla="*/ 8 w 3306"/>
                  <a:gd name="T41" fmla="*/ 3 h 3290"/>
                  <a:gd name="T42" fmla="*/ 7 w 3306"/>
                  <a:gd name="T43" fmla="*/ 3 h 3290"/>
                  <a:gd name="T44" fmla="*/ 8 w 3306"/>
                  <a:gd name="T45" fmla="*/ 2 h 3290"/>
                  <a:gd name="T46" fmla="*/ 7 w 3306"/>
                  <a:gd name="T47" fmla="*/ 2 h 3290"/>
                  <a:gd name="T48" fmla="*/ 7 w 3306"/>
                  <a:gd name="T49" fmla="*/ 2 h 3290"/>
                  <a:gd name="T50" fmla="*/ 6 w 3306"/>
                  <a:gd name="T51" fmla="*/ 1 h 3290"/>
                  <a:gd name="T52" fmla="*/ 6 w 3306"/>
                  <a:gd name="T53" fmla="*/ 0 h 3290"/>
                  <a:gd name="T54" fmla="*/ 6 w 3306"/>
                  <a:gd name="T55" fmla="*/ 0 h 3290"/>
                  <a:gd name="T56" fmla="*/ 5 w 3306"/>
                  <a:gd name="T57" fmla="*/ 1 h 3290"/>
                  <a:gd name="T58" fmla="*/ 5 w 3306"/>
                  <a:gd name="T59" fmla="*/ 0 h 3290"/>
                  <a:gd name="T60" fmla="*/ 4 w 3306"/>
                  <a:gd name="T61" fmla="*/ 0 h 3290"/>
                  <a:gd name="T62" fmla="*/ 4 w 3306"/>
                  <a:gd name="T63" fmla="*/ 0 h 3290"/>
                  <a:gd name="T64" fmla="*/ 4 w 3306"/>
                  <a:gd name="T65" fmla="*/ 1 h 3290"/>
                  <a:gd name="T66" fmla="*/ 3 w 3306"/>
                  <a:gd name="T67" fmla="*/ 0 h 3290"/>
                  <a:gd name="T68" fmla="*/ 2 w 3306"/>
                  <a:gd name="T69" fmla="*/ 0 h 3290"/>
                  <a:gd name="T70" fmla="*/ 2 w 3306"/>
                  <a:gd name="T71" fmla="*/ 1 h 3290"/>
                  <a:gd name="T72" fmla="*/ 2 w 3306"/>
                  <a:gd name="T73" fmla="*/ 2 h 3290"/>
                  <a:gd name="T74" fmla="*/ 1 w 3306"/>
                  <a:gd name="T75" fmla="*/ 1 h 3290"/>
                  <a:gd name="T76" fmla="*/ 1 w 3306"/>
                  <a:gd name="T77" fmla="*/ 2 h 3290"/>
                  <a:gd name="T78" fmla="*/ 1 w 3306"/>
                  <a:gd name="T79" fmla="*/ 2 h 3290"/>
                  <a:gd name="T80" fmla="*/ 1 w 3306"/>
                  <a:gd name="T81" fmla="*/ 2 h 3290"/>
                  <a:gd name="T82" fmla="*/ 0 w 3306"/>
                  <a:gd name="T83" fmla="*/ 3 h 3290"/>
                  <a:gd name="T84" fmla="*/ 0 w 3306"/>
                  <a:gd name="T85" fmla="*/ 3 h 3290"/>
                  <a:gd name="T86" fmla="*/ 0 w 3306"/>
                  <a:gd name="T87" fmla="*/ 4 h 3290"/>
                  <a:gd name="T88" fmla="*/ 0 w 3306"/>
                  <a:gd name="T89" fmla="*/ 4 h 3290"/>
                  <a:gd name="T90" fmla="*/ 0 w 3306"/>
                  <a:gd name="T91" fmla="*/ 5 h 3290"/>
                  <a:gd name="T92" fmla="*/ 0 w 3306"/>
                  <a:gd name="T93" fmla="*/ 5 h 3290"/>
                  <a:gd name="T94" fmla="*/ 0 w 3306"/>
                  <a:gd name="T95" fmla="*/ 6 h 3290"/>
                  <a:gd name="T96" fmla="*/ 1 w 3306"/>
                  <a:gd name="T97" fmla="*/ 6 h 32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06" h="3290">
                    <a:moveTo>
                      <a:pt x="567" y="2552"/>
                    </a:moveTo>
                    <a:lnTo>
                      <a:pt x="529" y="2610"/>
                    </a:lnTo>
                    <a:lnTo>
                      <a:pt x="461" y="2716"/>
                    </a:lnTo>
                    <a:lnTo>
                      <a:pt x="449" y="2739"/>
                    </a:lnTo>
                    <a:lnTo>
                      <a:pt x="445" y="2761"/>
                    </a:lnTo>
                    <a:lnTo>
                      <a:pt x="451" y="2799"/>
                    </a:lnTo>
                    <a:lnTo>
                      <a:pt x="465" y="2824"/>
                    </a:lnTo>
                    <a:lnTo>
                      <a:pt x="473" y="2834"/>
                    </a:lnTo>
                    <a:lnTo>
                      <a:pt x="558" y="2908"/>
                    </a:lnTo>
                    <a:lnTo>
                      <a:pt x="590" y="2929"/>
                    </a:lnTo>
                    <a:lnTo>
                      <a:pt x="616" y="2940"/>
                    </a:lnTo>
                    <a:lnTo>
                      <a:pt x="641" y="2944"/>
                    </a:lnTo>
                    <a:lnTo>
                      <a:pt x="662" y="2940"/>
                    </a:lnTo>
                    <a:lnTo>
                      <a:pt x="690" y="2926"/>
                    </a:lnTo>
                    <a:lnTo>
                      <a:pt x="701" y="2917"/>
                    </a:lnTo>
                    <a:lnTo>
                      <a:pt x="834" y="2806"/>
                    </a:lnTo>
                    <a:lnTo>
                      <a:pt x="1105" y="2951"/>
                    </a:lnTo>
                    <a:lnTo>
                      <a:pt x="1097" y="3021"/>
                    </a:lnTo>
                    <a:lnTo>
                      <a:pt x="1086" y="3146"/>
                    </a:lnTo>
                    <a:lnTo>
                      <a:pt x="1096" y="3190"/>
                    </a:lnTo>
                    <a:lnTo>
                      <a:pt x="1120" y="3221"/>
                    </a:lnTo>
                    <a:lnTo>
                      <a:pt x="1153" y="3243"/>
                    </a:lnTo>
                    <a:lnTo>
                      <a:pt x="1261" y="3269"/>
                    </a:lnTo>
                    <a:lnTo>
                      <a:pt x="1299" y="3274"/>
                    </a:lnTo>
                    <a:lnTo>
                      <a:pt x="1329" y="3271"/>
                    </a:lnTo>
                    <a:lnTo>
                      <a:pt x="1352" y="3263"/>
                    </a:lnTo>
                    <a:lnTo>
                      <a:pt x="1370" y="3250"/>
                    </a:lnTo>
                    <a:lnTo>
                      <a:pt x="1389" y="3223"/>
                    </a:lnTo>
                    <a:lnTo>
                      <a:pt x="1394" y="3211"/>
                    </a:lnTo>
                    <a:lnTo>
                      <a:pt x="1461" y="3052"/>
                    </a:lnTo>
                    <a:lnTo>
                      <a:pt x="1770" y="3056"/>
                    </a:lnTo>
                    <a:lnTo>
                      <a:pt x="1795" y="3119"/>
                    </a:lnTo>
                    <a:lnTo>
                      <a:pt x="1844" y="3233"/>
                    </a:lnTo>
                    <a:lnTo>
                      <a:pt x="1856" y="3255"/>
                    </a:lnTo>
                    <a:lnTo>
                      <a:pt x="1872" y="3271"/>
                    </a:lnTo>
                    <a:lnTo>
                      <a:pt x="1905" y="3288"/>
                    </a:lnTo>
                    <a:lnTo>
                      <a:pt x="1945" y="3290"/>
                    </a:lnTo>
                    <a:lnTo>
                      <a:pt x="2055" y="3265"/>
                    </a:lnTo>
                    <a:lnTo>
                      <a:pt x="2092" y="3251"/>
                    </a:lnTo>
                    <a:lnTo>
                      <a:pt x="2116" y="3234"/>
                    </a:lnTo>
                    <a:lnTo>
                      <a:pt x="2133" y="3216"/>
                    </a:lnTo>
                    <a:lnTo>
                      <a:pt x="2142" y="3198"/>
                    </a:lnTo>
                    <a:lnTo>
                      <a:pt x="2147" y="3165"/>
                    </a:lnTo>
                    <a:lnTo>
                      <a:pt x="2145" y="3152"/>
                    </a:lnTo>
                    <a:lnTo>
                      <a:pt x="2128" y="2981"/>
                    </a:lnTo>
                    <a:lnTo>
                      <a:pt x="2404" y="2841"/>
                    </a:lnTo>
                    <a:lnTo>
                      <a:pt x="2553" y="2967"/>
                    </a:lnTo>
                    <a:lnTo>
                      <a:pt x="2596" y="2987"/>
                    </a:lnTo>
                    <a:lnTo>
                      <a:pt x="2634" y="2985"/>
                    </a:lnTo>
                    <a:lnTo>
                      <a:pt x="2670" y="2971"/>
                    </a:lnTo>
                    <a:lnTo>
                      <a:pt x="2756" y="2895"/>
                    </a:lnTo>
                    <a:lnTo>
                      <a:pt x="2781" y="2867"/>
                    </a:lnTo>
                    <a:lnTo>
                      <a:pt x="2795" y="2841"/>
                    </a:lnTo>
                    <a:lnTo>
                      <a:pt x="2804" y="2817"/>
                    </a:lnTo>
                    <a:lnTo>
                      <a:pt x="2802" y="2796"/>
                    </a:lnTo>
                    <a:lnTo>
                      <a:pt x="2791" y="2765"/>
                    </a:lnTo>
                    <a:lnTo>
                      <a:pt x="2783" y="2755"/>
                    </a:lnTo>
                    <a:lnTo>
                      <a:pt x="2689" y="2606"/>
                    </a:lnTo>
                    <a:lnTo>
                      <a:pt x="2867" y="2353"/>
                    </a:lnTo>
                    <a:lnTo>
                      <a:pt x="2934" y="2371"/>
                    </a:lnTo>
                    <a:lnTo>
                      <a:pt x="3056" y="2397"/>
                    </a:lnTo>
                    <a:lnTo>
                      <a:pt x="3104" y="2393"/>
                    </a:lnTo>
                    <a:lnTo>
                      <a:pt x="3137" y="2375"/>
                    </a:lnTo>
                    <a:lnTo>
                      <a:pt x="3165" y="2343"/>
                    </a:lnTo>
                    <a:lnTo>
                      <a:pt x="3202" y="2239"/>
                    </a:lnTo>
                    <a:lnTo>
                      <a:pt x="3213" y="2202"/>
                    </a:lnTo>
                    <a:lnTo>
                      <a:pt x="3213" y="2171"/>
                    </a:lnTo>
                    <a:lnTo>
                      <a:pt x="3208" y="2147"/>
                    </a:lnTo>
                    <a:lnTo>
                      <a:pt x="3197" y="2129"/>
                    </a:lnTo>
                    <a:lnTo>
                      <a:pt x="3173" y="2105"/>
                    </a:lnTo>
                    <a:lnTo>
                      <a:pt x="3161" y="2099"/>
                    </a:lnTo>
                    <a:lnTo>
                      <a:pt x="3009" y="2014"/>
                    </a:lnTo>
                    <a:lnTo>
                      <a:pt x="3050" y="1707"/>
                    </a:lnTo>
                    <a:lnTo>
                      <a:pt x="3118" y="1690"/>
                    </a:lnTo>
                    <a:lnTo>
                      <a:pt x="3240" y="1657"/>
                    </a:lnTo>
                    <a:lnTo>
                      <a:pt x="3263" y="1647"/>
                    </a:lnTo>
                    <a:lnTo>
                      <a:pt x="3281" y="1633"/>
                    </a:lnTo>
                    <a:lnTo>
                      <a:pt x="3299" y="1602"/>
                    </a:lnTo>
                    <a:lnTo>
                      <a:pt x="3306" y="1561"/>
                    </a:lnTo>
                    <a:lnTo>
                      <a:pt x="3294" y="1450"/>
                    </a:lnTo>
                    <a:lnTo>
                      <a:pt x="3287" y="1413"/>
                    </a:lnTo>
                    <a:lnTo>
                      <a:pt x="3273" y="1385"/>
                    </a:lnTo>
                    <a:lnTo>
                      <a:pt x="3257" y="1367"/>
                    </a:lnTo>
                    <a:lnTo>
                      <a:pt x="3239" y="1356"/>
                    </a:lnTo>
                    <a:lnTo>
                      <a:pt x="3207" y="1347"/>
                    </a:lnTo>
                    <a:lnTo>
                      <a:pt x="3192" y="1347"/>
                    </a:lnTo>
                    <a:lnTo>
                      <a:pt x="3018" y="1343"/>
                    </a:lnTo>
                    <a:lnTo>
                      <a:pt x="2910" y="1051"/>
                    </a:lnTo>
                    <a:lnTo>
                      <a:pt x="3056" y="919"/>
                    </a:lnTo>
                    <a:lnTo>
                      <a:pt x="3072" y="897"/>
                    </a:lnTo>
                    <a:lnTo>
                      <a:pt x="3080" y="878"/>
                    </a:lnTo>
                    <a:lnTo>
                      <a:pt x="3082" y="841"/>
                    </a:lnTo>
                    <a:lnTo>
                      <a:pt x="3072" y="801"/>
                    </a:lnTo>
                    <a:lnTo>
                      <a:pt x="3009" y="709"/>
                    </a:lnTo>
                    <a:lnTo>
                      <a:pt x="2985" y="681"/>
                    </a:lnTo>
                    <a:lnTo>
                      <a:pt x="2960" y="662"/>
                    </a:lnTo>
                    <a:lnTo>
                      <a:pt x="2938" y="653"/>
                    </a:lnTo>
                    <a:lnTo>
                      <a:pt x="2915" y="652"/>
                    </a:lnTo>
                    <a:lnTo>
                      <a:pt x="2885" y="658"/>
                    </a:lnTo>
                    <a:lnTo>
                      <a:pt x="2873" y="665"/>
                    </a:lnTo>
                    <a:lnTo>
                      <a:pt x="2714" y="742"/>
                    </a:lnTo>
                    <a:lnTo>
                      <a:pt x="2483" y="535"/>
                    </a:lnTo>
                    <a:lnTo>
                      <a:pt x="2549" y="348"/>
                    </a:lnTo>
                    <a:lnTo>
                      <a:pt x="2553" y="302"/>
                    </a:lnTo>
                    <a:lnTo>
                      <a:pt x="2538" y="267"/>
                    </a:lnTo>
                    <a:lnTo>
                      <a:pt x="2520" y="244"/>
                    </a:lnTo>
                    <a:lnTo>
                      <a:pt x="2512" y="237"/>
                    </a:lnTo>
                    <a:lnTo>
                      <a:pt x="2410" y="187"/>
                    </a:lnTo>
                    <a:lnTo>
                      <a:pt x="2377" y="172"/>
                    </a:lnTo>
                    <a:lnTo>
                      <a:pt x="2346" y="169"/>
                    </a:lnTo>
                    <a:lnTo>
                      <a:pt x="2322" y="171"/>
                    </a:lnTo>
                    <a:lnTo>
                      <a:pt x="2300" y="180"/>
                    </a:lnTo>
                    <a:lnTo>
                      <a:pt x="2276" y="202"/>
                    </a:lnTo>
                    <a:lnTo>
                      <a:pt x="2268" y="213"/>
                    </a:lnTo>
                    <a:lnTo>
                      <a:pt x="2166" y="352"/>
                    </a:lnTo>
                    <a:lnTo>
                      <a:pt x="1866" y="275"/>
                    </a:lnTo>
                    <a:lnTo>
                      <a:pt x="1858" y="206"/>
                    </a:lnTo>
                    <a:lnTo>
                      <a:pt x="1837" y="83"/>
                    </a:lnTo>
                    <a:lnTo>
                      <a:pt x="1829" y="58"/>
                    </a:lnTo>
                    <a:lnTo>
                      <a:pt x="1818" y="38"/>
                    </a:lnTo>
                    <a:lnTo>
                      <a:pt x="1789" y="13"/>
                    </a:lnTo>
                    <a:lnTo>
                      <a:pt x="1763" y="3"/>
                    </a:lnTo>
                    <a:lnTo>
                      <a:pt x="1751" y="0"/>
                    </a:lnTo>
                    <a:lnTo>
                      <a:pt x="1638" y="0"/>
                    </a:lnTo>
                    <a:lnTo>
                      <a:pt x="1600" y="4"/>
                    </a:lnTo>
                    <a:lnTo>
                      <a:pt x="1572" y="13"/>
                    </a:lnTo>
                    <a:lnTo>
                      <a:pt x="1551" y="29"/>
                    </a:lnTo>
                    <a:lnTo>
                      <a:pt x="1538" y="44"/>
                    </a:lnTo>
                    <a:lnTo>
                      <a:pt x="1529" y="60"/>
                    </a:lnTo>
                    <a:lnTo>
                      <a:pt x="1525" y="74"/>
                    </a:lnTo>
                    <a:lnTo>
                      <a:pt x="1523" y="89"/>
                    </a:lnTo>
                    <a:lnTo>
                      <a:pt x="1499" y="263"/>
                    </a:lnTo>
                    <a:lnTo>
                      <a:pt x="1197" y="333"/>
                    </a:lnTo>
                    <a:lnTo>
                      <a:pt x="1084" y="174"/>
                    </a:lnTo>
                    <a:lnTo>
                      <a:pt x="1066" y="156"/>
                    </a:lnTo>
                    <a:lnTo>
                      <a:pt x="1046" y="145"/>
                    </a:lnTo>
                    <a:lnTo>
                      <a:pt x="1008" y="138"/>
                    </a:lnTo>
                    <a:lnTo>
                      <a:pt x="980" y="140"/>
                    </a:lnTo>
                    <a:lnTo>
                      <a:pt x="969" y="142"/>
                    </a:lnTo>
                    <a:lnTo>
                      <a:pt x="867" y="196"/>
                    </a:lnTo>
                    <a:lnTo>
                      <a:pt x="836" y="218"/>
                    </a:lnTo>
                    <a:lnTo>
                      <a:pt x="815" y="239"/>
                    </a:lnTo>
                    <a:lnTo>
                      <a:pt x="804" y="261"/>
                    </a:lnTo>
                    <a:lnTo>
                      <a:pt x="799" y="281"/>
                    </a:lnTo>
                    <a:lnTo>
                      <a:pt x="803" y="312"/>
                    </a:lnTo>
                    <a:lnTo>
                      <a:pt x="808" y="327"/>
                    </a:lnTo>
                    <a:lnTo>
                      <a:pt x="865" y="491"/>
                    </a:lnTo>
                    <a:lnTo>
                      <a:pt x="631" y="694"/>
                    </a:lnTo>
                    <a:lnTo>
                      <a:pt x="570" y="662"/>
                    </a:lnTo>
                    <a:lnTo>
                      <a:pt x="513" y="633"/>
                    </a:lnTo>
                    <a:lnTo>
                      <a:pt x="457" y="608"/>
                    </a:lnTo>
                    <a:lnTo>
                      <a:pt x="433" y="599"/>
                    </a:lnTo>
                    <a:lnTo>
                      <a:pt x="410" y="598"/>
                    </a:lnTo>
                    <a:lnTo>
                      <a:pt x="390" y="602"/>
                    </a:lnTo>
                    <a:lnTo>
                      <a:pt x="375" y="609"/>
                    </a:lnTo>
                    <a:lnTo>
                      <a:pt x="352" y="626"/>
                    </a:lnTo>
                    <a:lnTo>
                      <a:pt x="343" y="634"/>
                    </a:lnTo>
                    <a:lnTo>
                      <a:pt x="280" y="725"/>
                    </a:lnTo>
                    <a:lnTo>
                      <a:pt x="261" y="758"/>
                    </a:lnTo>
                    <a:lnTo>
                      <a:pt x="253" y="787"/>
                    </a:lnTo>
                    <a:lnTo>
                      <a:pt x="253" y="812"/>
                    </a:lnTo>
                    <a:lnTo>
                      <a:pt x="257" y="833"/>
                    </a:lnTo>
                    <a:lnTo>
                      <a:pt x="275" y="860"/>
                    </a:lnTo>
                    <a:lnTo>
                      <a:pt x="286" y="868"/>
                    </a:lnTo>
                    <a:lnTo>
                      <a:pt x="413" y="988"/>
                    </a:lnTo>
                    <a:lnTo>
                      <a:pt x="298" y="1276"/>
                    </a:lnTo>
                    <a:lnTo>
                      <a:pt x="230" y="1279"/>
                    </a:lnTo>
                    <a:lnTo>
                      <a:pt x="105" y="1283"/>
                    </a:lnTo>
                    <a:lnTo>
                      <a:pt x="80" y="1287"/>
                    </a:lnTo>
                    <a:lnTo>
                      <a:pt x="60" y="1295"/>
                    </a:lnTo>
                    <a:lnTo>
                      <a:pt x="31" y="1322"/>
                    </a:lnTo>
                    <a:lnTo>
                      <a:pt x="17" y="1348"/>
                    </a:lnTo>
                    <a:lnTo>
                      <a:pt x="13" y="1359"/>
                    </a:lnTo>
                    <a:lnTo>
                      <a:pt x="0" y="1470"/>
                    </a:lnTo>
                    <a:lnTo>
                      <a:pt x="0" y="1507"/>
                    </a:lnTo>
                    <a:lnTo>
                      <a:pt x="6" y="1537"/>
                    </a:lnTo>
                    <a:lnTo>
                      <a:pt x="17" y="1559"/>
                    </a:lnTo>
                    <a:lnTo>
                      <a:pt x="31" y="1573"/>
                    </a:lnTo>
                    <a:lnTo>
                      <a:pt x="60" y="1590"/>
                    </a:lnTo>
                    <a:lnTo>
                      <a:pt x="73" y="1593"/>
                    </a:lnTo>
                    <a:lnTo>
                      <a:pt x="244" y="1641"/>
                    </a:lnTo>
                    <a:lnTo>
                      <a:pt x="275" y="1948"/>
                    </a:lnTo>
                    <a:lnTo>
                      <a:pt x="105" y="2042"/>
                    </a:lnTo>
                    <a:lnTo>
                      <a:pt x="85" y="2058"/>
                    </a:lnTo>
                    <a:lnTo>
                      <a:pt x="72" y="2075"/>
                    </a:lnTo>
                    <a:lnTo>
                      <a:pt x="64" y="2093"/>
                    </a:lnTo>
                    <a:lnTo>
                      <a:pt x="60" y="2110"/>
                    </a:lnTo>
                    <a:lnTo>
                      <a:pt x="59" y="2140"/>
                    </a:lnTo>
                    <a:lnTo>
                      <a:pt x="61" y="2151"/>
                    </a:lnTo>
                    <a:lnTo>
                      <a:pt x="102" y="2258"/>
                    </a:lnTo>
                    <a:lnTo>
                      <a:pt x="119" y="2291"/>
                    </a:lnTo>
                    <a:lnTo>
                      <a:pt x="138" y="2314"/>
                    </a:lnTo>
                    <a:lnTo>
                      <a:pt x="177" y="2335"/>
                    </a:lnTo>
                    <a:lnTo>
                      <a:pt x="208" y="2336"/>
                    </a:lnTo>
                    <a:lnTo>
                      <a:pt x="223" y="2334"/>
                    </a:lnTo>
                    <a:lnTo>
                      <a:pt x="397" y="2295"/>
                    </a:lnTo>
                    <a:lnTo>
                      <a:pt x="567" y="2552"/>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1275" name="Freeform 176"/>
              <p:cNvSpPr>
                <a:spLocks/>
              </p:cNvSpPr>
              <p:nvPr/>
            </p:nvSpPr>
            <p:spPr bwMode="auto">
              <a:xfrm>
                <a:off x="2661" y="3421"/>
                <a:ext cx="39" cy="39"/>
              </a:xfrm>
              <a:custGeom>
                <a:avLst/>
                <a:gdLst>
                  <a:gd name="T0" fmla="*/ 0 w 784"/>
                  <a:gd name="T1" fmla="*/ 0 h 783"/>
                  <a:gd name="T2" fmla="*/ 0 w 784"/>
                  <a:gd name="T3" fmla="*/ 0 h 783"/>
                  <a:gd name="T4" fmla="*/ 0 w 784"/>
                  <a:gd name="T5" fmla="*/ 0 h 783"/>
                  <a:gd name="T6" fmla="*/ 0 w 784"/>
                  <a:gd name="T7" fmla="*/ 1 h 783"/>
                  <a:gd name="T8" fmla="*/ 0 w 784"/>
                  <a:gd name="T9" fmla="*/ 1 h 783"/>
                  <a:gd name="T10" fmla="*/ 0 w 784"/>
                  <a:gd name="T11" fmla="*/ 1 h 783"/>
                  <a:gd name="T12" fmla="*/ 0 w 784"/>
                  <a:gd name="T13" fmla="*/ 1 h 783"/>
                  <a:gd name="T14" fmla="*/ 0 w 784"/>
                  <a:gd name="T15" fmla="*/ 1 h 783"/>
                  <a:gd name="T16" fmla="*/ 0 w 784"/>
                  <a:gd name="T17" fmla="*/ 1 h 783"/>
                  <a:gd name="T18" fmla="*/ 0 w 784"/>
                  <a:gd name="T19" fmla="*/ 1 h 783"/>
                  <a:gd name="T20" fmla="*/ 0 w 784"/>
                  <a:gd name="T21" fmla="*/ 1 h 783"/>
                  <a:gd name="T22" fmla="*/ 0 w 784"/>
                  <a:gd name="T23" fmla="*/ 2 h 783"/>
                  <a:gd name="T24" fmla="*/ 0 w 784"/>
                  <a:gd name="T25" fmla="*/ 2 h 783"/>
                  <a:gd name="T26" fmla="*/ 1 w 784"/>
                  <a:gd name="T27" fmla="*/ 2 h 783"/>
                  <a:gd name="T28" fmla="*/ 1 w 784"/>
                  <a:gd name="T29" fmla="*/ 2 h 783"/>
                  <a:gd name="T30" fmla="*/ 1 w 784"/>
                  <a:gd name="T31" fmla="*/ 2 h 783"/>
                  <a:gd name="T32" fmla="*/ 1 w 784"/>
                  <a:gd name="T33" fmla="*/ 2 h 783"/>
                  <a:gd name="T34" fmla="*/ 1 w 784"/>
                  <a:gd name="T35" fmla="*/ 2 h 783"/>
                  <a:gd name="T36" fmla="*/ 1 w 784"/>
                  <a:gd name="T37" fmla="*/ 2 h 783"/>
                  <a:gd name="T38" fmla="*/ 2 w 784"/>
                  <a:gd name="T39" fmla="*/ 2 h 783"/>
                  <a:gd name="T40" fmla="*/ 2 w 784"/>
                  <a:gd name="T41" fmla="*/ 1 h 783"/>
                  <a:gd name="T42" fmla="*/ 2 w 784"/>
                  <a:gd name="T43" fmla="*/ 1 h 783"/>
                  <a:gd name="T44" fmla="*/ 2 w 784"/>
                  <a:gd name="T45" fmla="*/ 1 h 783"/>
                  <a:gd name="T46" fmla="*/ 2 w 784"/>
                  <a:gd name="T47" fmla="*/ 1 h 783"/>
                  <a:gd name="T48" fmla="*/ 2 w 784"/>
                  <a:gd name="T49" fmla="*/ 1 h 783"/>
                  <a:gd name="T50" fmla="*/ 2 w 784"/>
                  <a:gd name="T51" fmla="*/ 1 h 783"/>
                  <a:gd name="T52" fmla="*/ 2 w 784"/>
                  <a:gd name="T53" fmla="*/ 0 h 783"/>
                  <a:gd name="T54" fmla="*/ 2 w 784"/>
                  <a:gd name="T55" fmla="*/ 0 h 783"/>
                  <a:gd name="T56" fmla="*/ 2 w 784"/>
                  <a:gd name="T57" fmla="*/ 0 h 783"/>
                  <a:gd name="T58" fmla="*/ 1 w 784"/>
                  <a:gd name="T59" fmla="*/ 0 h 783"/>
                  <a:gd name="T60" fmla="*/ 1 w 784"/>
                  <a:gd name="T61" fmla="*/ 0 h 783"/>
                  <a:gd name="T62" fmla="*/ 1 w 784"/>
                  <a:gd name="T63" fmla="*/ 0 h 783"/>
                  <a:gd name="T64" fmla="*/ 1 w 784"/>
                  <a:gd name="T65" fmla="*/ 0 h 783"/>
                  <a:gd name="T66" fmla="*/ 1 w 784"/>
                  <a:gd name="T67" fmla="*/ 0 h 783"/>
                  <a:gd name="T68" fmla="*/ 1 w 784"/>
                  <a:gd name="T69" fmla="*/ 0 h 783"/>
                  <a:gd name="T70" fmla="*/ 1 w 784"/>
                  <a:gd name="T71" fmla="*/ 0 h 783"/>
                  <a:gd name="T72" fmla="*/ 1 w 784"/>
                  <a:gd name="T73" fmla="*/ 0 h 783"/>
                  <a:gd name="T74" fmla="*/ 0 w 784"/>
                  <a:gd name="T75" fmla="*/ 0 h 783"/>
                  <a:gd name="T76" fmla="*/ 0 w 784"/>
                  <a:gd name="T77" fmla="*/ 0 h 7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4" h="783">
                    <a:moveTo>
                      <a:pt x="178" y="62"/>
                    </a:moveTo>
                    <a:lnTo>
                      <a:pt x="117" y="111"/>
                    </a:lnTo>
                    <a:lnTo>
                      <a:pt x="67" y="171"/>
                    </a:lnTo>
                    <a:lnTo>
                      <a:pt x="31" y="237"/>
                    </a:lnTo>
                    <a:lnTo>
                      <a:pt x="9" y="310"/>
                    </a:lnTo>
                    <a:lnTo>
                      <a:pt x="3" y="346"/>
                    </a:lnTo>
                    <a:lnTo>
                      <a:pt x="0" y="384"/>
                    </a:lnTo>
                    <a:lnTo>
                      <a:pt x="5" y="459"/>
                    </a:lnTo>
                    <a:lnTo>
                      <a:pt x="25" y="532"/>
                    </a:lnTo>
                    <a:lnTo>
                      <a:pt x="42" y="568"/>
                    </a:lnTo>
                    <a:lnTo>
                      <a:pt x="61" y="603"/>
                    </a:lnTo>
                    <a:lnTo>
                      <a:pt x="111" y="665"/>
                    </a:lnTo>
                    <a:lnTo>
                      <a:pt x="170" y="715"/>
                    </a:lnTo>
                    <a:lnTo>
                      <a:pt x="237" y="752"/>
                    </a:lnTo>
                    <a:lnTo>
                      <a:pt x="309" y="775"/>
                    </a:lnTo>
                    <a:lnTo>
                      <a:pt x="383" y="783"/>
                    </a:lnTo>
                    <a:lnTo>
                      <a:pt x="458" y="777"/>
                    </a:lnTo>
                    <a:lnTo>
                      <a:pt x="534" y="756"/>
                    </a:lnTo>
                    <a:lnTo>
                      <a:pt x="603" y="720"/>
                    </a:lnTo>
                    <a:lnTo>
                      <a:pt x="665" y="672"/>
                    </a:lnTo>
                    <a:lnTo>
                      <a:pt x="715" y="612"/>
                    </a:lnTo>
                    <a:lnTo>
                      <a:pt x="751" y="545"/>
                    </a:lnTo>
                    <a:lnTo>
                      <a:pt x="774" y="475"/>
                    </a:lnTo>
                    <a:lnTo>
                      <a:pt x="784" y="401"/>
                    </a:lnTo>
                    <a:lnTo>
                      <a:pt x="778" y="325"/>
                    </a:lnTo>
                    <a:lnTo>
                      <a:pt x="756" y="251"/>
                    </a:lnTo>
                    <a:lnTo>
                      <a:pt x="720" y="179"/>
                    </a:lnTo>
                    <a:lnTo>
                      <a:pt x="671" y="117"/>
                    </a:lnTo>
                    <a:lnTo>
                      <a:pt x="644" y="91"/>
                    </a:lnTo>
                    <a:lnTo>
                      <a:pt x="611" y="68"/>
                    </a:lnTo>
                    <a:lnTo>
                      <a:pt x="546" y="32"/>
                    </a:lnTo>
                    <a:lnTo>
                      <a:pt x="474" y="8"/>
                    </a:lnTo>
                    <a:lnTo>
                      <a:pt x="400" y="0"/>
                    </a:lnTo>
                    <a:lnTo>
                      <a:pt x="361" y="1"/>
                    </a:lnTo>
                    <a:lnTo>
                      <a:pt x="323" y="6"/>
                    </a:lnTo>
                    <a:lnTo>
                      <a:pt x="287" y="15"/>
                    </a:lnTo>
                    <a:lnTo>
                      <a:pt x="249" y="27"/>
                    </a:lnTo>
                    <a:lnTo>
                      <a:pt x="178" y="62"/>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grpSp>
        <p:grpSp>
          <p:nvGrpSpPr>
            <p:cNvPr id="51221" name="Group 177"/>
            <p:cNvGrpSpPr>
              <a:grpSpLocks/>
            </p:cNvGrpSpPr>
            <p:nvPr/>
          </p:nvGrpSpPr>
          <p:grpSpPr bwMode="auto">
            <a:xfrm flipH="1">
              <a:off x="3032" y="2409"/>
              <a:ext cx="469" cy="798"/>
              <a:chOff x="3032" y="2409"/>
              <a:chExt cx="469" cy="798"/>
            </a:xfrm>
          </p:grpSpPr>
          <p:sp>
            <p:nvSpPr>
              <p:cNvPr id="51222" name="Freeform 178"/>
              <p:cNvSpPr>
                <a:spLocks/>
              </p:cNvSpPr>
              <p:nvPr/>
            </p:nvSpPr>
            <p:spPr bwMode="auto">
              <a:xfrm>
                <a:off x="3143" y="3023"/>
                <a:ext cx="38" cy="110"/>
              </a:xfrm>
              <a:custGeom>
                <a:avLst/>
                <a:gdLst>
                  <a:gd name="T0" fmla="*/ 2 w 260"/>
                  <a:gd name="T1" fmla="*/ 0 h 768"/>
                  <a:gd name="T2" fmla="*/ 6 w 260"/>
                  <a:gd name="T3" fmla="*/ 15 h 768"/>
                  <a:gd name="T4" fmla="*/ 0 w 260"/>
                  <a:gd name="T5" fmla="*/ 16 h 768"/>
                  <a:gd name="T6" fmla="*/ 0 w 260"/>
                  <a:gd name="T7" fmla="*/ 2 h 768"/>
                  <a:gd name="T8" fmla="*/ 2 w 260"/>
                  <a:gd name="T9" fmla="*/ 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768">
                    <a:moveTo>
                      <a:pt x="117" y="0"/>
                    </a:moveTo>
                    <a:lnTo>
                      <a:pt x="260" y="742"/>
                    </a:lnTo>
                    <a:lnTo>
                      <a:pt x="0" y="768"/>
                    </a:lnTo>
                    <a:lnTo>
                      <a:pt x="0" y="78"/>
                    </a:lnTo>
                    <a:lnTo>
                      <a:pt x="117" y="0"/>
                    </a:lnTo>
                    <a:close/>
                  </a:path>
                </a:pathLst>
              </a:custGeom>
              <a:solidFill>
                <a:srgbClr val="0D0D0D"/>
              </a:solidFill>
              <a:ln w="1588">
                <a:solidFill>
                  <a:srgbClr val="FF9900"/>
                </a:solidFill>
                <a:prstDash val="solid"/>
                <a:round/>
                <a:headEnd/>
                <a:tailEnd/>
              </a:ln>
            </p:spPr>
            <p:txBody>
              <a:bodyPr/>
              <a:lstStyle/>
              <a:p>
                <a:endParaRPr lang="el-GR"/>
              </a:p>
            </p:txBody>
          </p:sp>
          <p:sp>
            <p:nvSpPr>
              <p:cNvPr id="51223" name="Freeform 179"/>
              <p:cNvSpPr>
                <a:spLocks/>
              </p:cNvSpPr>
              <p:nvPr/>
            </p:nvSpPr>
            <p:spPr bwMode="auto">
              <a:xfrm>
                <a:off x="3069" y="3142"/>
                <a:ext cx="173" cy="54"/>
              </a:xfrm>
              <a:custGeom>
                <a:avLst/>
                <a:gdLst>
                  <a:gd name="T0" fmla="*/ 3 w 1210"/>
                  <a:gd name="T1" fmla="*/ 0 h 377"/>
                  <a:gd name="T2" fmla="*/ 2 w 1210"/>
                  <a:gd name="T3" fmla="*/ 0 h 377"/>
                  <a:gd name="T4" fmla="*/ 2 w 1210"/>
                  <a:gd name="T5" fmla="*/ 1 h 377"/>
                  <a:gd name="T6" fmla="*/ 1 w 1210"/>
                  <a:gd name="T7" fmla="*/ 2 h 377"/>
                  <a:gd name="T8" fmla="*/ 1 w 1210"/>
                  <a:gd name="T9" fmla="*/ 3 h 377"/>
                  <a:gd name="T10" fmla="*/ 0 w 1210"/>
                  <a:gd name="T11" fmla="*/ 4 h 377"/>
                  <a:gd name="T12" fmla="*/ 0 w 1210"/>
                  <a:gd name="T13" fmla="*/ 6 h 377"/>
                  <a:gd name="T14" fmla="*/ 0 w 1210"/>
                  <a:gd name="T15" fmla="*/ 7 h 377"/>
                  <a:gd name="T16" fmla="*/ 8 w 1210"/>
                  <a:gd name="T17" fmla="*/ 8 h 377"/>
                  <a:gd name="T18" fmla="*/ 8 w 1210"/>
                  <a:gd name="T19" fmla="*/ 6 h 377"/>
                  <a:gd name="T20" fmla="*/ 10 w 1210"/>
                  <a:gd name="T21" fmla="*/ 7 h 377"/>
                  <a:gd name="T22" fmla="*/ 24 w 1210"/>
                  <a:gd name="T23" fmla="*/ 7 h 377"/>
                  <a:gd name="T24" fmla="*/ 25 w 1210"/>
                  <a:gd name="T25" fmla="*/ 7 h 377"/>
                  <a:gd name="T26" fmla="*/ 25 w 1210"/>
                  <a:gd name="T27" fmla="*/ 6 h 377"/>
                  <a:gd name="T28" fmla="*/ 25 w 1210"/>
                  <a:gd name="T29" fmla="*/ 5 h 377"/>
                  <a:gd name="T30" fmla="*/ 25 w 1210"/>
                  <a:gd name="T31" fmla="*/ 4 h 377"/>
                  <a:gd name="T32" fmla="*/ 24 w 1210"/>
                  <a:gd name="T33" fmla="*/ 3 h 377"/>
                  <a:gd name="T34" fmla="*/ 24 w 1210"/>
                  <a:gd name="T35" fmla="*/ 3 h 377"/>
                  <a:gd name="T36" fmla="*/ 23 w 1210"/>
                  <a:gd name="T37" fmla="*/ 2 h 377"/>
                  <a:gd name="T38" fmla="*/ 23 w 1210"/>
                  <a:gd name="T39" fmla="*/ 2 h 377"/>
                  <a:gd name="T40" fmla="*/ 14 w 1210"/>
                  <a:gd name="T41" fmla="*/ 0 h 377"/>
                  <a:gd name="T42" fmla="*/ 3 w 1210"/>
                  <a:gd name="T43" fmla="*/ 0 h 3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10" h="377">
                    <a:moveTo>
                      <a:pt x="131" y="0"/>
                    </a:moveTo>
                    <a:lnTo>
                      <a:pt x="109" y="21"/>
                    </a:lnTo>
                    <a:lnTo>
                      <a:pt x="86" y="49"/>
                    </a:lnTo>
                    <a:lnTo>
                      <a:pt x="61" y="90"/>
                    </a:lnTo>
                    <a:lnTo>
                      <a:pt x="36" y="140"/>
                    </a:lnTo>
                    <a:lnTo>
                      <a:pt x="16" y="202"/>
                    </a:lnTo>
                    <a:lnTo>
                      <a:pt x="2" y="276"/>
                    </a:lnTo>
                    <a:lnTo>
                      <a:pt x="0" y="364"/>
                    </a:lnTo>
                    <a:lnTo>
                      <a:pt x="391" y="377"/>
                    </a:lnTo>
                    <a:lnTo>
                      <a:pt x="391" y="300"/>
                    </a:lnTo>
                    <a:lnTo>
                      <a:pt x="495" y="364"/>
                    </a:lnTo>
                    <a:lnTo>
                      <a:pt x="1198" y="364"/>
                    </a:lnTo>
                    <a:lnTo>
                      <a:pt x="1206" y="328"/>
                    </a:lnTo>
                    <a:lnTo>
                      <a:pt x="1210" y="291"/>
                    </a:lnTo>
                    <a:lnTo>
                      <a:pt x="1210" y="248"/>
                    </a:lnTo>
                    <a:lnTo>
                      <a:pt x="1203" y="202"/>
                    </a:lnTo>
                    <a:lnTo>
                      <a:pt x="1187" y="160"/>
                    </a:lnTo>
                    <a:lnTo>
                      <a:pt x="1156" y="126"/>
                    </a:lnTo>
                    <a:lnTo>
                      <a:pt x="1134" y="112"/>
                    </a:lnTo>
                    <a:lnTo>
                      <a:pt x="1107" y="104"/>
                    </a:lnTo>
                    <a:lnTo>
                      <a:pt x="677" y="0"/>
                    </a:lnTo>
                    <a:lnTo>
                      <a:pt x="131" y="0"/>
                    </a:lnTo>
                    <a:close/>
                  </a:path>
                </a:pathLst>
              </a:custGeom>
              <a:solidFill>
                <a:srgbClr val="808080"/>
              </a:solidFill>
              <a:ln w="1588">
                <a:solidFill>
                  <a:srgbClr val="FF9900"/>
                </a:solidFill>
                <a:prstDash val="solid"/>
                <a:round/>
                <a:headEnd/>
                <a:tailEnd/>
              </a:ln>
            </p:spPr>
            <p:txBody>
              <a:bodyPr/>
              <a:lstStyle/>
              <a:p>
                <a:endParaRPr lang="el-GR"/>
              </a:p>
            </p:txBody>
          </p:sp>
          <p:sp>
            <p:nvSpPr>
              <p:cNvPr id="51224" name="Freeform 180"/>
              <p:cNvSpPr>
                <a:spLocks/>
              </p:cNvSpPr>
              <p:nvPr/>
            </p:nvSpPr>
            <p:spPr bwMode="auto">
              <a:xfrm>
                <a:off x="3045" y="3153"/>
                <a:ext cx="173" cy="54"/>
              </a:xfrm>
              <a:custGeom>
                <a:avLst/>
                <a:gdLst>
                  <a:gd name="T0" fmla="*/ 3 w 1209"/>
                  <a:gd name="T1" fmla="*/ 0 h 376"/>
                  <a:gd name="T2" fmla="*/ 2 w 1209"/>
                  <a:gd name="T3" fmla="*/ 0 h 376"/>
                  <a:gd name="T4" fmla="*/ 1 w 1209"/>
                  <a:gd name="T5" fmla="*/ 2 h 376"/>
                  <a:gd name="T6" fmla="*/ 1 w 1209"/>
                  <a:gd name="T7" fmla="*/ 3 h 376"/>
                  <a:gd name="T8" fmla="*/ 0 w 1209"/>
                  <a:gd name="T9" fmla="*/ 4 h 376"/>
                  <a:gd name="T10" fmla="*/ 0 w 1209"/>
                  <a:gd name="T11" fmla="*/ 6 h 376"/>
                  <a:gd name="T12" fmla="*/ 0 w 1209"/>
                  <a:gd name="T13" fmla="*/ 7 h 376"/>
                  <a:gd name="T14" fmla="*/ 8 w 1209"/>
                  <a:gd name="T15" fmla="*/ 8 h 376"/>
                  <a:gd name="T16" fmla="*/ 8 w 1209"/>
                  <a:gd name="T17" fmla="*/ 6 h 376"/>
                  <a:gd name="T18" fmla="*/ 10 w 1209"/>
                  <a:gd name="T19" fmla="*/ 7 h 376"/>
                  <a:gd name="T20" fmla="*/ 24 w 1209"/>
                  <a:gd name="T21" fmla="*/ 7 h 376"/>
                  <a:gd name="T22" fmla="*/ 25 w 1209"/>
                  <a:gd name="T23" fmla="*/ 7 h 376"/>
                  <a:gd name="T24" fmla="*/ 25 w 1209"/>
                  <a:gd name="T25" fmla="*/ 6 h 376"/>
                  <a:gd name="T26" fmla="*/ 25 w 1209"/>
                  <a:gd name="T27" fmla="*/ 5 h 376"/>
                  <a:gd name="T28" fmla="*/ 25 w 1209"/>
                  <a:gd name="T29" fmla="*/ 4 h 376"/>
                  <a:gd name="T30" fmla="*/ 24 w 1209"/>
                  <a:gd name="T31" fmla="*/ 3 h 376"/>
                  <a:gd name="T32" fmla="*/ 24 w 1209"/>
                  <a:gd name="T33" fmla="*/ 3 h 376"/>
                  <a:gd name="T34" fmla="*/ 23 w 1209"/>
                  <a:gd name="T35" fmla="*/ 2 h 376"/>
                  <a:gd name="T36" fmla="*/ 23 w 1209"/>
                  <a:gd name="T37" fmla="*/ 2 h 376"/>
                  <a:gd name="T38" fmla="*/ 14 w 1209"/>
                  <a:gd name="T39" fmla="*/ 0 h 376"/>
                  <a:gd name="T40" fmla="*/ 3 w 1209"/>
                  <a:gd name="T41" fmla="*/ 0 h 3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9" h="376">
                    <a:moveTo>
                      <a:pt x="129" y="0"/>
                    </a:moveTo>
                    <a:lnTo>
                      <a:pt x="108" y="22"/>
                    </a:lnTo>
                    <a:lnTo>
                      <a:pt x="60" y="89"/>
                    </a:lnTo>
                    <a:lnTo>
                      <a:pt x="35" y="140"/>
                    </a:lnTo>
                    <a:lnTo>
                      <a:pt x="14" y="203"/>
                    </a:lnTo>
                    <a:lnTo>
                      <a:pt x="1" y="278"/>
                    </a:lnTo>
                    <a:lnTo>
                      <a:pt x="0" y="365"/>
                    </a:lnTo>
                    <a:lnTo>
                      <a:pt x="390" y="376"/>
                    </a:lnTo>
                    <a:lnTo>
                      <a:pt x="390" y="299"/>
                    </a:lnTo>
                    <a:lnTo>
                      <a:pt x="493" y="365"/>
                    </a:lnTo>
                    <a:lnTo>
                      <a:pt x="1196" y="365"/>
                    </a:lnTo>
                    <a:lnTo>
                      <a:pt x="1205" y="329"/>
                    </a:lnTo>
                    <a:lnTo>
                      <a:pt x="1209" y="292"/>
                    </a:lnTo>
                    <a:lnTo>
                      <a:pt x="1209" y="249"/>
                    </a:lnTo>
                    <a:lnTo>
                      <a:pt x="1202" y="204"/>
                    </a:lnTo>
                    <a:lnTo>
                      <a:pt x="1186" y="162"/>
                    </a:lnTo>
                    <a:lnTo>
                      <a:pt x="1154" y="126"/>
                    </a:lnTo>
                    <a:lnTo>
                      <a:pt x="1132" y="113"/>
                    </a:lnTo>
                    <a:lnTo>
                      <a:pt x="1105" y="104"/>
                    </a:lnTo>
                    <a:lnTo>
                      <a:pt x="675" y="0"/>
                    </a:lnTo>
                    <a:lnTo>
                      <a:pt x="129" y="0"/>
                    </a:lnTo>
                    <a:close/>
                  </a:path>
                </a:pathLst>
              </a:custGeom>
              <a:solidFill>
                <a:srgbClr val="999999"/>
              </a:solidFill>
              <a:ln w="1588">
                <a:solidFill>
                  <a:srgbClr val="FF9900"/>
                </a:solidFill>
                <a:prstDash val="solid"/>
                <a:round/>
                <a:headEnd/>
                <a:tailEnd/>
              </a:ln>
            </p:spPr>
            <p:txBody>
              <a:bodyPr/>
              <a:lstStyle/>
              <a:p>
                <a:endParaRPr lang="el-GR"/>
              </a:p>
            </p:txBody>
          </p:sp>
          <p:sp>
            <p:nvSpPr>
              <p:cNvPr id="51225" name="Freeform 181"/>
              <p:cNvSpPr>
                <a:spLocks/>
              </p:cNvSpPr>
              <p:nvPr/>
            </p:nvSpPr>
            <p:spPr bwMode="auto">
              <a:xfrm>
                <a:off x="3135" y="3121"/>
                <a:ext cx="57" cy="31"/>
              </a:xfrm>
              <a:custGeom>
                <a:avLst/>
                <a:gdLst>
                  <a:gd name="T0" fmla="*/ 1 w 401"/>
                  <a:gd name="T1" fmla="*/ 0 h 215"/>
                  <a:gd name="T2" fmla="*/ 2 w 401"/>
                  <a:gd name="T3" fmla="*/ 0 h 215"/>
                  <a:gd name="T4" fmla="*/ 5 w 401"/>
                  <a:gd name="T5" fmla="*/ 0 h 215"/>
                  <a:gd name="T6" fmla="*/ 6 w 401"/>
                  <a:gd name="T7" fmla="*/ 0 h 215"/>
                  <a:gd name="T8" fmla="*/ 7 w 401"/>
                  <a:gd name="T9" fmla="*/ 0 h 215"/>
                  <a:gd name="T10" fmla="*/ 8 w 401"/>
                  <a:gd name="T11" fmla="*/ 1 h 215"/>
                  <a:gd name="T12" fmla="*/ 8 w 401"/>
                  <a:gd name="T13" fmla="*/ 1 h 215"/>
                  <a:gd name="T14" fmla="*/ 8 w 401"/>
                  <a:gd name="T15" fmla="*/ 1 h 215"/>
                  <a:gd name="T16" fmla="*/ 8 w 401"/>
                  <a:gd name="T17" fmla="*/ 3 h 215"/>
                  <a:gd name="T18" fmla="*/ 8 w 401"/>
                  <a:gd name="T19" fmla="*/ 3 h 215"/>
                  <a:gd name="T20" fmla="*/ 8 w 401"/>
                  <a:gd name="T21" fmla="*/ 4 h 215"/>
                  <a:gd name="T22" fmla="*/ 8 w 401"/>
                  <a:gd name="T23" fmla="*/ 4 h 215"/>
                  <a:gd name="T24" fmla="*/ 7 w 401"/>
                  <a:gd name="T25" fmla="*/ 4 h 215"/>
                  <a:gd name="T26" fmla="*/ 6 w 401"/>
                  <a:gd name="T27" fmla="*/ 4 h 215"/>
                  <a:gd name="T28" fmla="*/ 4 w 401"/>
                  <a:gd name="T29" fmla="*/ 4 h 215"/>
                  <a:gd name="T30" fmla="*/ 2 w 401"/>
                  <a:gd name="T31" fmla="*/ 4 h 215"/>
                  <a:gd name="T32" fmla="*/ 1 w 401"/>
                  <a:gd name="T33" fmla="*/ 4 h 215"/>
                  <a:gd name="T34" fmla="*/ 1 w 401"/>
                  <a:gd name="T35" fmla="*/ 4 h 215"/>
                  <a:gd name="T36" fmla="*/ 0 w 401"/>
                  <a:gd name="T37" fmla="*/ 3 h 215"/>
                  <a:gd name="T38" fmla="*/ 0 w 401"/>
                  <a:gd name="T39" fmla="*/ 2 h 215"/>
                  <a:gd name="T40" fmla="*/ 0 w 401"/>
                  <a:gd name="T41" fmla="*/ 2 h 215"/>
                  <a:gd name="T42" fmla="*/ 0 w 401"/>
                  <a:gd name="T43" fmla="*/ 1 h 215"/>
                  <a:gd name="T44" fmla="*/ 1 w 401"/>
                  <a:gd name="T45" fmla="*/ 0 h 2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1" h="215">
                    <a:moveTo>
                      <a:pt x="36" y="19"/>
                    </a:moveTo>
                    <a:lnTo>
                      <a:pt x="95" y="10"/>
                    </a:lnTo>
                    <a:lnTo>
                      <a:pt x="223" y="0"/>
                    </a:lnTo>
                    <a:lnTo>
                      <a:pt x="292" y="0"/>
                    </a:lnTo>
                    <a:lnTo>
                      <a:pt x="349" y="8"/>
                    </a:lnTo>
                    <a:lnTo>
                      <a:pt x="389" y="26"/>
                    </a:lnTo>
                    <a:lnTo>
                      <a:pt x="399" y="40"/>
                    </a:lnTo>
                    <a:lnTo>
                      <a:pt x="401" y="58"/>
                    </a:lnTo>
                    <a:lnTo>
                      <a:pt x="401" y="128"/>
                    </a:lnTo>
                    <a:lnTo>
                      <a:pt x="401" y="157"/>
                    </a:lnTo>
                    <a:lnTo>
                      <a:pt x="392" y="179"/>
                    </a:lnTo>
                    <a:lnTo>
                      <a:pt x="371" y="198"/>
                    </a:lnTo>
                    <a:lnTo>
                      <a:pt x="334" y="210"/>
                    </a:lnTo>
                    <a:lnTo>
                      <a:pt x="271" y="215"/>
                    </a:lnTo>
                    <a:lnTo>
                      <a:pt x="179" y="213"/>
                    </a:lnTo>
                    <a:lnTo>
                      <a:pt x="91" y="201"/>
                    </a:lnTo>
                    <a:lnTo>
                      <a:pt x="61" y="191"/>
                    </a:lnTo>
                    <a:lnTo>
                      <a:pt x="36" y="178"/>
                    </a:lnTo>
                    <a:lnTo>
                      <a:pt x="8" y="146"/>
                    </a:lnTo>
                    <a:lnTo>
                      <a:pt x="0" y="111"/>
                    </a:lnTo>
                    <a:lnTo>
                      <a:pt x="6" y="76"/>
                    </a:lnTo>
                    <a:lnTo>
                      <a:pt x="19" y="48"/>
                    </a:lnTo>
                    <a:lnTo>
                      <a:pt x="36" y="19"/>
                    </a:lnTo>
                    <a:close/>
                  </a:path>
                </a:pathLst>
              </a:custGeom>
              <a:solidFill>
                <a:srgbClr val="808080"/>
              </a:solidFill>
              <a:ln w="1588">
                <a:solidFill>
                  <a:srgbClr val="FF9900"/>
                </a:solidFill>
                <a:prstDash val="solid"/>
                <a:round/>
                <a:headEnd/>
                <a:tailEnd/>
              </a:ln>
            </p:spPr>
            <p:txBody>
              <a:bodyPr/>
              <a:lstStyle/>
              <a:p>
                <a:endParaRPr lang="el-GR"/>
              </a:p>
            </p:txBody>
          </p:sp>
          <p:sp>
            <p:nvSpPr>
              <p:cNvPr id="51226" name="Freeform 182"/>
              <p:cNvSpPr>
                <a:spLocks/>
              </p:cNvSpPr>
              <p:nvPr/>
            </p:nvSpPr>
            <p:spPr bwMode="auto">
              <a:xfrm>
                <a:off x="3046" y="2943"/>
                <a:ext cx="124" cy="199"/>
              </a:xfrm>
              <a:custGeom>
                <a:avLst/>
                <a:gdLst>
                  <a:gd name="T0" fmla="*/ 1 w 868"/>
                  <a:gd name="T1" fmla="*/ 0 h 1396"/>
                  <a:gd name="T2" fmla="*/ 1 w 868"/>
                  <a:gd name="T3" fmla="*/ 2 h 1396"/>
                  <a:gd name="T4" fmla="*/ 0 w 868"/>
                  <a:gd name="T5" fmla="*/ 3 h 1396"/>
                  <a:gd name="T6" fmla="*/ 0 w 868"/>
                  <a:gd name="T7" fmla="*/ 5 h 1396"/>
                  <a:gd name="T8" fmla="*/ 0 w 868"/>
                  <a:gd name="T9" fmla="*/ 7 h 1396"/>
                  <a:gd name="T10" fmla="*/ 0 w 868"/>
                  <a:gd name="T11" fmla="*/ 8 h 1396"/>
                  <a:gd name="T12" fmla="*/ 0 w 868"/>
                  <a:gd name="T13" fmla="*/ 9 h 1396"/>
                  <a:gd name="T14" fmla="*/ 1 w 868"/>
                  <a:gd name="T15" fmla="*/ 9 h 1396"/>
                  <a:gd name="T16" fmla="*/ 1 w 868"/>
                  <a:gd name="T17" fmla="*/ 10 h 1396"/>
                  <a:gd name="T18" fmla="*/ 2 w 868"/>
                  <a:gd name="T19" fmla="*/ 11 h 1396"/>
                  <a:gd name="T20" fmla="*/ 3 w 868"/>
                  <a:gd name="T21" fmla="*/ 11 h 1396"/>
                  <a:gd name="T22" fmla="*/ 6 w 868"/>
                  <a:gd name="T23" fmla="*/ 12 h 1396"/>
                  <a:gd name="T24" fmla="*/ 6 w 868"/>
                  <a:gd name="T25" fmla="*/ 12 h 1396"/>
                  <a:gd name="T26" fmla="*/ 6 w 868"/>
                  <a:gd name="T27" fmla="*/ 12 h 1396"/>
                  <a:gd name="T28" fmla="*/ 4 w 868"/>
                  <a:gd name="T29" fmla="*/ 11 h 1396"/>
                  <a:gd name="T30" fmla="*/ 3 w 868"/>
                  <a:gd name="T31" fmla="*/ 24 h 1396"/>
                  <a:gd name="T32" fmla="*/ 3 w 868"/>
                  <a:gd name="T33" fmla="*/ 28 h 1396"/>
                  <a:gd name="T34" fmla="*/ 15 w 868"/>
                  <a:gd name="T35" fmla="*/ 28 h 1396"/>
                  <a:gd name="T36" fmla="*/ 16 w 868"/>
                  <a:gd name="T37" fmla="*/ 13 h 1396"/>
                  <a:gd name="T38" fmla="*/ 16 w 868"/>
                  <a:gd name="T39" fmla="*/ 13 h 1396"/>
                  <a:gd name="T40" fmla="*/ 16 w 868"/>
                  <a:gd name="T41" fmla="*/ 13 h 1396"/>
                  <a:gd name="T42" fmla="*/ 16 w 868"/>
                  <a:gd name="T43" fmla="*/ 13 h 1396"/>
                  <a:gd name="T44" fmla="*/ 17 w 868"/>
                  <a:gd name="T45" fmla="*/ 12 h 1396"/>
                  <a:gd name="T46" fmla="*/ 17 w 868"/>
                  <a:gd name="T47" fmla="*/ 12 h 1396"/>
                  <a:gd name="T48" fmla="*/ 17 w 868"/>
                  <a:gd name="T49" fmla="*/ 11 h 1396"/>
                  <a:gd name="T50" fmla="*/ 17 w 868"/>
                  <a:gd name="T51" fmla="*/ 9 h 1396"/>
                  <a:gd name="T52" fmla="*/ 18 w 868"/>
                  <a:gd name="T53" fmla="*/ 6 h 1396"/>
                  <a:gd name="T54" fmla="*/ 18 w 868"/>
                  <a:gd name="T55" fmla="*/ 3 h 1396"/>
                  <a:gd name="T56" fmla="*/ 18 w 868"/>
                  <a:gd name="T57" fmla="*/ 1 h 1396"/>
                  <a:gd name="T58" fmla="*/ 17 w 868"/>
                  <a:gd name="T59" fmla="*/ 1 h 1396"/>
                  <a:gd name="T60" fmla="*/ 17 w 868"/>
                  <a:gd name="T61" fmla="*/ 0 h 1396"/>
                  <a:gd name="T62" fmla="*/ 16 w 868"/>
                  <a:gd name="T63" fmla="*/ 0 h 1396"/>
                  <a:gd name="T64" fmla="*/ 15 w 868"/>
                  <a:gd name="T65" fmla="*/ 0 h 1396"/>
                  <a:gd name="T66" fmla="*/ 9 w 868"/>
                  <a:gd name="T67" fmla="*/ 0 h 1396"/>
                  <a:gd name="T68" fmla="*/ 4 w 868"/>
                  <a:gd name="T69" fmla="*/ 0 h 1396"/>
                  <a:gd name="T70" fmla="*/ 1 w 868"/>
                  <a:gd name="T71" fmla="*/ 0 h 13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68" h="1396">
                    <a:moveTo>
                      <a:pt x="57" y="18"/>
                    </a:moveTo>
                    <a:lnTo>
                      <a:pt x="35" y="89"/>
                    </a:lnTo>
                    <a:lnTo>
                      <a:pt x="15" y="163"/>
                    </a:lnTo>
                    <a:lnTo>
                      <a:pt x="2" y="252"/>
                    </a:lnTo>
                    <a:lnTo>
                      <a:pt x="0" y="343"/>
                    </a:lnTo>
                    <a:lnTo>
                      <a:pt x="7" y="387"/>
                    </a:lnTo>
                    <a:lnTo>
                      <a:pt x="20" y="428"/>
                    </a:lnTo>
                    <a:lnTo>
                      <a:pt x="40" y="465"/>
                    </a:lnTo>
                    <a:lnTo>
                      <a:pt x="67" y="496"/>
                    </a:lnTo>
                    <a:lnTo>
                      <a:pt x="103" y="520"/>
                    </a:lnTo>
                    <a:lnTo>
                      <a:pt x="149" y="537"/>
                    </a:lnTo>
                    <a:lnTo>
                      <a:pt x="273" y="567"/>
                    </a:lnTo>
                    <a:lnTo>
                      <a:pt x="286" y="570"/>
                    </a:lnTo>
                    <a:lnTo>
                      <a:pt x="278" y="568"/>
                    </a:lnTo>
                    <a:lnTo>
                      <a:pt x="201" y="551"/>
                    </a:lnTo>
                    <a:lnTo>
                      <a:pt x="136" y="1200"/>
                    </a:lnTo>
                    <a:lnTo>
                      <a:pt x="123" y="1396"/>
                    </a:lnTo>
                    <a:lnTo>
                      <a:pt x="749" y="1383"/>
                    </a:lnTo>
                    <a:lnTo>
                      <a:pt x="760" y="654"/>
                    </a:lnTo>
                    <a:lnTo>
                      <a:pt x="764" y="641"/>
                    </a:lnTo>
                    <a:lnTo>
                      <a:pt x="772" y="633"/>
                    </a:lnTo>
                    <a:lnTo>
                      <a:pt x="794" y="619"/>
                    </a:lnTo>
                    <a:lnTo>
                      <a:pt x="820" y="599"/>
                    </a:lnTo>
                    <a:lnTo>
                      <a:pt x="832" y="584"/>
                    </a:lnTo>
                    <a:lnTo>
                      <a:pt x="839" y="563"/>
                    </a:lnTo>
                    <a:lnTo>
                      <a:pt x="852" y="462"/>
                    </a:lnTo>
                    <a:lnTo>
                      <a:pt x="865" y="297"/>
                    </a:lnTo>
                    <a:lnTo>
                      <a:pt x="868" y="131"/>
                    </a:lnTo>
                    <a:lnTo>
                      <a:pt x="863" y="68"/>
                    </a:lnTo>
                    <a:lnTo>
                      <a:pt x="852" y="29"/>
                    </a:lnTo>
                    <a:lnTo>
                      <a:pt x="838" y="19"/>
                    </a:lnTo>
                    <a:lnTo>
                      <a:pt x="807" y="11"/>
                    </a:lnTo>
                    <a:lnTo>
                      <a:pt x="711" y="0"/>
                    </a:lnTo>
                    <a:lnTo>
                      <a:pt x="439" y="0"/>
                    </a:lnTo>
                    <a:lnTo>
                      <a:pt x="177" y="11"/>
                    </a:lnTo>
                    <a:lnTo>
                      <a:pt x="57" y="18"/>
                    </a:lnTo>
                    <a:close/>
                  </a:path>
                </a:pathLst>
              </a:custGeom>
              <a:solidFill>
                <a:srgbClr val="1A1A1A"/>
              </a:solidFill>
              <a:ln w="1588">
                <a:solidFill>
                  <a:srgbClr val="FF9900"/>
                </a:solidFill>
                <a:prstDash val="solid"/>
                <a:round/>
                <a:headEnd/>
                <a:tailEnd/>
              </a:ln>
            </p:spPr>
            <p:txBody>
              <a:bodyPr/>
              <a:lstStyle/>
              <a:p>
                <a:endParaRPr lang="el-GR"/>
              </a:p>
            </p:txBody>
          </p:sp>
          <p:sp>
            <p:nvSpPr>
              <p:cNvPr id="51227" name="Freeform 183"/>
              <p:cNvSpPr>
                <a:spLocks/>
              </p:cNvSpPr>
              <p:nvPr/>
            </p:nvSpPr>
            <p:spPr bwMode="auto">
              <a:xfrm>
                <a:off x="3050" y="3119"/>
                <a:ext cx="119" cy="43"/>
              </a:xfrm>
              <a:custGeom>
                <a:avLst/>
                <a:gdLst>
                  <a:gd name="T0" fmla="*/ 3 w 834"/>
                  <a:gd name="T1" fmla="*/ 0 h 300"/>
                  <a:gd name="T2" fmla="*/ 3 w 834"/>
                  <a:gd name="T3" fmla="*/ 0 h 300"/>
                  <a:gd name="T4" fmla="*/ 2 w 834"/>
                  <a:gd name="T5" fmla="*/ 0 h 300"/>
                  <a:gd name="T6" fmla="*/ 1 w 834"/>
                  <a:gd name="T7" fmla="*/ 0 h 300"/>
                  <a:gd name="T8" fmla="*/ 1 w 834"/>
                  <a:gd name="T9" fmla="*/ 0 h 300"/>
                  <a:gd name="T10" fmla="*/ 1 w 834"/>
                  <a:gd name="T11" fmla="*/ 1 h 300"/>
                  <a:gd name="T12" fmla="*/ 0 w 834"/>
                  <a:gd name="T13" fmla="*/ 2 h 300"/>
                  <a:gd name="T14" fmla="*/ 0 w 834"/>
                  <a:gd name="T15" fmla="*/ 4 h 300"/>
                  <a:gd name="T16" fmla="*/ 0 w 834"/>
                  <a:gd name="T17" fmla="*/ 5 h 300"/>
                  <a:gd name="T18" fmla="*/ 0 w 834"/>
                  <a:gd name="T19" fmla="*/ 5 h 300"/>
                  <a:gd name="T20" fmla="*/ 0 w 834"/>
                  <a:gd name="T21" fmla="*/ 5 h 300"/>
                  <a:gd name="T22" fmla="*/ 1 w 834"/>
                  <a:gd name="T23" fmla="*/ 6 h 300"/>
                  <a:gd name="T24" fmla="*/ 2 w 834"/>
                  <a:gd name="T25" fmla="*/ 6 h 300"/>
                  <a:gd name="T26" fmla="*/ 3 w 834"/>
                  <a:gd name="T27" fmla="*/ 6 h 300"/>
                  <a:gd name="T28" fmla="*/ 7 w 834"/>
                  <a:gd name="T29" fmla="*/ 6 h 300"/>
                  <a:gd name="T30" fmla="*/ 11 w 834"/>
                  <a:gd name="T31" fmla="*/ 6 h 300"/>
                  <a:gd name="T32" fmla="*/ 13 w 834"/>
                  <a:gd name="T33" fmla="*/ 6 h 300"/>
                  <a:gd name="T34" fmla="*/ 15 w 834"/>
                  <a:gd name="T35" fmla="*/ 5 h 300"/>
                  <a:gd name="T36" fmla="*/ 16 w 834"/>
                  <a:gd name="T37" fmla="*/ 5 h 300"/>
                  <a:gd name="T38" fmla="*/ 16 w 834"/>
                  <a:gd name="T39" fmla="*/ 5 h 300"/>
                  <a:gd name="T40" fmla="*/ 17 w 834"/>
                  <a:gd name="T41" fmla="*/ 5 h 300"/>
                  <a:gd name="T42" fmla="*/ 17 w 834"/>
                  <a:gd name="T43" fmla="*/ 4 h 300"/>
                  <a:gd name="T44" fmla="*/ 17 w 834"/>
                  <a:gd name="T45" fmla="*/ 3 h 300"/>
                  <a:gd name="T46" fmla="*/ 17 w 834"/>
                  <a:gd name="T47" fmla="*/ 2 h 300"/>
                  <a:gd name="T48" fmla="*/ 17 w 834"/>
                  <a:gd name="T49" fmla="*/ 2 h 300"/>
                  <a:gd name="T50" fmla="*/ 16 w 834"/>
                  <a:gd name="T51" fmla="*/ 1 h 300"/>
                  <a:gd name="T52" fmla="*/ 15 w 834"/>
                  <a:gd name="T53" fmla="*/ 1 h 300"/>
                  <a:gd name="T54" fmla="*/ 12 w 834"/>
                  <a:gd name="T55" fmla="*/ 1 h 300"/>
                  <a:gd name="T56" fmla="*/ 8 w 834"/>
                  <a:gd name="T57" fmla="*/ 0 h 300"/>
                  <a:gd name="T58" fmla="*/ 3 w 834"/>
                  <a:gd name="T59" fmla="*/ 0 h 3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34" h="300">
                    <a:moveTo>
                      <a:pt x="147" y="21"/>
                    </a:moveTo>
                    <a:lnTo>
                      <a:pt x="128" y="9"/>
                    </a:lnTo>
                    <a:lnTo>
                      <a:pt x="86" y="0"/>
                    </a:lnTo>
                    <a:lnTo>
                      <a:pt x="62" y="4"/>
                    </a:lnTo>
                    <a:lnTo>
                      <a:pt x="42" y="19"/>
                    </a:lnTo>
                    <a:lnTo>
                      <a:pt x="26" y="49"/>
                    </a:lnTo>
                    <a:lnTo>
                      <a:pt x="17" y="98"/>
                    </a:lnTo>
                    <a:lnTo>
                      <a:pt x="4" y="192"/>
                    </a:lnTo>
                    <a:lnTo>
                      <a:pt x="0" y="224"/>
                    </a:lnTo>
                    <a:lnTo>
                      <a:pt x="3" y="248"/>
                    </a:lnTo>
                    <a:lnTo>
                      <a:pt x="17" y="266"/>
                    </a:lnTo>
                    <a:lnTo>
                      <a:pt x="42" y="279"/>
                    </a:lnTo>
                    <a:lnTo>
                      <a:pt x="85" y="287"/>
                    </a:lnTo>
                    <a:lnTo>
                      <a:pt x="147" y="293"/>
                    </a:lnTo>
                    <a:lnTo>
                      <a:pt x="333" y="300"/>
                    </a:lnTo>
                    <a:lnTo>
                      <a:pt x="553" y="296"/>
                    </a:lnTo>
                    <a:lnTo>
                      <a:pt x="655" y="285"/>
                    </a:lnTo>
                    <a:lnTo>
                      <a:pt x="740" y="267"/>
                    </a:lnTo>
                    <a:lnTo>
                      <a:pt x="772" y="255"/>
                    </a:lnTo>
                    <a:lnTo>
                      <a:pt x="798" y="240"/>
                    </a:lnTo>
                    <a:lnTo>
                      <a:pt x="817" y="222"/>
                    </a:lnTo>
                    <a:lnTo>
                      <a:pt x="823" y="201"/>
                    </a:lnTo>
                    <a:lnTo>
                      <a:pt x="831" y="159"/>
                    </a:lnTo>
                    <a:lnTo>
                      <a:pt x="834" y="122"/>
                    </a:lnTo>
                    <a:lnTo>
                      <a:pt x="824" y="89"/>
                    </a:lnTo>
                    <a:lnTo>
                      <a:pt x="788" y="62"/>
                    </a:lnTo>
                    <a:lnTo>
                      <a:pt x="713" y="41"/>
                    </a:lnTo>
                    <a:lnTo>
                      <a:pt x="588" y="26"/>
                    </a:lnTo>
                    <a:lnTo>
                      <a:pt x="404" y="19"/>
                    </a:lnTo>
                    <a:lnTo>
                      <a:pt x="147" y="21"/>
                    </a:lnTo>
                    <a:close/>
                  </a:path>
                </a:pathLst>
              </a:custGeom>
              <a:solidFill>
                <a:srgbClr val="808080"/>
              </a:solidFill>
              <a:ln w="1588">
                <a:solidFill>
                  <a:srgbClr val="FF9900"/>
                </a:solidFill>
                <a:prstDash val="solid"/>
                <a:round/>
                <a:headEnd/>
                <a:tailEnd/>
              </a:ln>
            </p:spPr>
            <p:txBody>
              <a:bodyPr/>
              <a:lstStyle/>
              <a:p>
                <a:endParaRPr lang="el-GR"/>
              </a:p>
            </p:txBody>
          </p:sp>
          <p:sp>
            <p:nvSpPr>
              <p:cNvPr id="51228" name="Freeform 184"/>
              <p:cNvSpPr>
                <a:spLocks/>
              </p:cNvSpPr>
              <p:nvPr/>
            </p:nvSpPr>
            <p:spPr bwMode="auto">
              <a:xfrm>
                <a:off x="3319" y="2741"/>
                <a:ext cx="79" cy="108"/>
              </a:xfrm>
              <a:custGeom>
                <a:avLst/>
                <a:gdLst>
                  <a:gd name="T0" fmla="*/ 2 w 554"/>
                  <a:gd name="T1" fmla="*/ 15 h 758"/>
                  <a:gd name="T2" fmla="*/ 11 w 554"/>
                  <a:gd name="T3" fmla="*/ 1 h 758"/>
                  <a:gd name="T4" fmla="*/ 10 w 554"/>
                  <a:gd name="T5" fmla="*/ 0 h 758"/>
                  <a:gd name="T6" fmla="*/ 0 w 554"/>
                  <a:gd name="T7" fmla="*/ 14 h 758"/>
                  <a:gd name="T8" fmla="*/ 2 w 554"/>
                  <a:gd name="T9" fmla="*/ 15 h 7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4" h="758">
                    <a:moveTo>
                      <a:pt x="81" y="758"/>
                    </a:moveTo>
                    <a:lnTo>
                      <a:pt x="554" y="55"/>
                    </a:lnTo>
                    <a:lnTo>
                      <a:pt x="473" y="0"/>
                    </a:lnTo>
                    <a:lnTo>
                      <a:pt x="0" y="703"/>
                    </a:lnTo>
                    <a:lnTo>
                      <a:pt x="81" y="758"/>
                    </a:lnTo>
                    <a:close/>
                  </a:path>
                </a:pathLst>
              </a:custGeom>
              <a:solidFill>
                <a:srgbClr val="000000"/>
              </a:solidFill>
              <a:ln w="1588">
                <a:solidFill>
                  <a:srgbClr val="FF9900"/>
                </a:solidFill>
                <a:prstDash val="solid"/>
                <a:round/>
                <a:headEnd/>
                <a:tailEnd/>
              </a:ln>
            </p:spPr>
            <p:txBody>
              <a:bodyPr/>
              <a:lstStyle/>
              <a:p>
                <a:endParaRPr lang="el-GR"/>
              </a:p>
            </p:txBody>
          </p:sp>
          <p:sp>
            <p:nvSpPr>
              <p:cNvPr id="51229" name="Freeform 185"/>
              <p:cNvSpPr>
                <a:spLocks/>
              </p:cNvSpPr>
              <p:nvPr/>
            </p:nvSpPr>
            <p:spPr bwMode="auto">
              <a:xfrm>
                <a:off x="3319" y="2741"/>
                <a:ext cx="79" cy="108"/>
              </a:xfrm>
              <a:custGeom>
                <a:avLst/>
                <a:gdLst>
                  <a:gd name="T0" fmla="*/ 2 w 554"/>
                  <a:gd name="T1" fmla="*/ 15 h 758"/>
                  <a:gd name="T2" fmla="*/ 11 w 554"/>
                  <a:gd name="T3" fmla="*/ 1 h 758"/>
                  <a:gd name="T4" fmla="*/ 10 w 554"/>
                  <a:gd name="T5" fmla="*/ 0 h 758"/>
                  <a:gd name="T6" fmla="*/ 0 w 554"/>
                  <a:gd name="T7" fmla="*/ 14 h 758"/>
                  <a:gd name="T8" fmla="*/ 2 w 554"/>
                  <a:gd name="T9" fmla="*/ 15 h 7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4" h="758">
                    <a:moveTo>
                      <a:pt x="81" y="758"/>
                    </a:moveTo>
                    <a:lnTo>
                      <a:pt x="554" y="55"/>
                    </a:lnTo>
                    <a:lnTo>
                      <a:pt x="473" y="0"/>
                    </a:lnTo>
                    <a:lnTo>
                      <a:pt x="0" y="703"/>
                    </a:lnTo>
                    <a:lnTo>
                      <a:pt x="81" y="758"/>
                    </a:lnTo>
                    <a:close/>
                  </a:path>
                </a:pathLst>
              </a:custGeom>
              <a:solidFill>
                <a:srgbClr val="000000"/>
              </a:solidFill>
              <a:ln w="1588">
                <a:solidFill>
                  <a:srgbClr val="FF9900"/>
                </a:solidFill>
                <a:prstDash val="solid"/>
                <a:round/>
                <a:headEnd/>
                <a:tailEnd/>
              </a:ln>
            </p:spPr>
            <p:txBody>
              <a:bodyPr/>
              <a:lstStyle/>
              <a:p>
                <a:endParaRPr lang="el-GR"/>
              </a:p>
            </p:txBody>
          </p:sp>
          <p:sp>
            <p:nvSpPr>
              <p:cNvPr id="51230" name="Freeform 186"/>
              <p:cNvSpPr>
                <a:spLocks/>
              </p:cNvSpPr>
              <p:nvPr/>
            </p:nvSpPr>
            <p:spPr bwMode="auto">
              <a:xfrm>
                <a:off x="3314" y="2744"/>
                <a:ext cx="87" cy="93"/>
              </a:xfrm>
              <a:custGeom>
                <a:avLst/>
                <a:gdLst>
                  <a:gd name="T0" fmla="*/ 0 w 614"/>
                  <a:gd name="T1" fmla="*/ 10 h 649"/>
                  <a:gd name="T2" fmla="*/ 1 w 614"/>
                  <a:gd name="T3" fmla="*/ 8 h 649"/>
                  <a:gd name="T4" fmla="*/ 4 w 614"/>
                  <a:gd name="T5" fmla="*/ 4 h 649"/>
                  <a:gd name="T6" fmla="*/ 6 w 614"/>
                  <a:gd name="T7" fmla="*/ 1 h 649"/>
                  <a:gd name="T8" fmla="*/ 6 w 614"/>
                  <a:gd name="T9" fmla="*/ 1 h 649"/>
                  <a:gd name="T10" fmla="*/ 7 w 614"/>
                  <a:gd name="T11" fmla="*/ 0 h 649"/>
                  <a:gd name="T12" fmla="*/ 7 w 614"/>
                  <a:gd name="T13" fmla="*/ 0 h 649"/>
                  <a:gd name="T14" fmla="*/ 8 w 614"/>
                  <a:gd name="T15" fmla="*/ 0 h 649"/>
                  <a:gd name="T16" fmla="*/ 8 w 614"/>
                  <a:gd name="T17" fmla="*/ 0 h 649"/>
                  <a:gd name="T18" fmla="*/ 8 w 614"/>
                  <a:gd name="T19" fmla="*/ 1 h 649"/>
                  <a:gd name="T20" fmla="*/ 9 w 614"/>
                  <a:gd name="T21" fmla="*/ 2 h 649"/>
                  <a:gd name="T22" fmla="*/ 9 w 614"/>
                  <a:gd name="T23" fmla="*/ 2 h 649"/>
                  <a:gd name="T24" fmla="*/ 8 w 614"/>
                  <a:gd name="T25" fmla="*/ 3 h 649"/>
                  <a:gd name="T26" fmla="*/ 8 w 614"/>
                  <a:gd name="T27" fmla="*/ 4 h 649"/>
                  <a:gd name="T28" fmla="*/ 9 w 614"/>
                  <a:gd name="T29" fmla="*/ 5 h 649"/>
                  <a:gd name="T30" fmla="*/ 12 w 614"/>
                  <a:gd name="T31" fmla="*/ 3 h 649"/>
                  <a:gd name="T32" fmla="*/ 12 w 614"/>
                  <a:gd name="T33" fmla="*/ 3 h 649"/>
                  <a:gd name="T34" fmla="*/ 12 w 614"/>
                  <a:gd name="T35" fmla="*/ 4 h 649"/>
                  <a:gd name="T36" fmla="*/ 12 w 614"/>
                  <a:gd name="T37" fmla="*/ 4 h 649"/>
                  <a:gd name="T38" fmla="*/ 12 w 614"/>
                  <a:gd name="T39" fmla="*/ 5 h 649"/>
                  <a:gd name="T40" fmla="*/ 12 w 614"/>
                  <a:gd name="T41" fmla="*/ 6 h 649"/>
                  <a:gd name="T42" fmla="*/ 12 w 614"/>
                  <a:gd name="T43" fmla="*/ 7 h 649"/>
                  <a:gd name="T44" fmla="*/ 12 w 614"/>
                  <a:gd name="T45" fmla="*/ 7 h 649"/>
                  <a:gd name="T46" fmla="*/ 12 w 614"/>
                  <a:gd name="T47" fmla="*/ 8 h 649"/>
                  <a:gd name="T48" fmla="*/ 12 w 614"/>
                  <a:gd name="T49" fmla="*/ 8 h 649"/>
                  <a:gd name="T50" fmla="*/ 11 w 614"/>
                  <a:gd name="T51" fmla="*/ 8 h 649"/>
                  <a:gd name="T52" fmla="*/ 11 w 614"/>
                  <a:gd name="T53" fmla="*/ 9 h 649"/>
                  <a:gd name="T54" fmla="*/ 10 w 614"/>
                  <a:gd name="T55" fmla="*/ 10 h 649"/>
                  <a:gd name="T56" fmla="*/ 10 w 614"/>
                  <a:gd name="T57" fmla="*/ 10 h 649"/>
                  <a:gd name="T58" fmla="*/ 9 w 614"/>
                  <a:gd name="T59" fmla="*/ 10 h 649"/>
                  <a:gd name="T60" fmla="*/ 8 w 614"/>
                  <a:gd name="T61" fmla="*/ 10 h 649"/>
                  <a:gd name="T62" fmla="*/ 7 w 614"/>
                  <a:gd name="T63" fmla="*/ 10 h 649"/>
                  <a:gd name="T64" fmla="*/ 6 w 614"/>
                  <a:gd name="T65" fmla="*/ 10 h 649"/>
                  <a:gd name="T66" fmla="*/ 4 w 614"/>
                  <a:gd name="T67" fmla="*/ 12 h 649"/>
                  <a:gd name="T68" fmla="*/ 2 w 614"/>
                  <a:gd name="T69" fmla="*/ 13 h 649"/>
                  <a:gd name="T70" fmla="*/ 0 w 614"/>
                  <a:gd name="T71" fmla="*/ 10 h 6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4" h="649">
                    <a:moveTo>
                      <a:pt x="0" y="504"/>
                    </a:moveTo>
                    <a:lnTo>
                      <a:pt x="68" y="389"/>
                    </a:lnTo>
                    <a:lnTo>
                      <a:pt x="191" y="197"/>
                    </a:lnTo>
                    <a:lnTo>
                      <a:pt x="287" y="52"/>
                    </a:lnTo>
                    <a:lnTo>
                      <a:pt x="308" y="26"/>
                    </a:lnTo>
                    <a:lnTo>
                      <a:pt x="331" y="8"/>
                    </a:lnTo>
                    <a:lnTo>
                      <a:pt x="355" y="0"/>
                    </a:lnTo>
                    <a:lnTo>
                      <a:pt x="380" y="6"/>
                    </a:lnTo>
                    <a:lnTo>
                      <a:pt x="404" y="20"/>
                    </a:lnTo>
                    <a:lnTo>
                      <a:pt x="416" y="45"/>
                    </a:lnTo>
                    <a:lnTo>
                      <a:pt x="423" y="74"/>
                    </a:lnTo>
                    <a:lnTo>
                      <a:pt x="423" y="105"/>
                    </a:lnTo>
                    <a:lnTo>
                      <a:pt x="416" y="158"/>
                    </a:lnTo>
                    <a:lnTo>
                      <a:pt x="411" y="182"/>
                    </a:lnTo>
                    <a:lnTo>
                      <a:pt x="454" y="225"/>
                    </a:lnTo>
                    <a:lnTo>
                      <a:pt x="587" y="151"/>
                    </a:lnTo>
                    <a:lnTo>
                      <a:pt x="594" y="156"/>
                    </a:lnTo>
                    <a:lnTo>
                      <a:pt x="607" y="172"/>
                    </a:lnTo>
                    <a:lnTo>
                      <a:pt x="614" y="205"/>
                    </a:lnTo>
                    <a:lnTo>
                      <a:pt x="601" y="255"/>
                    </a:lnTo>
                    <a:lnTo>
                      <a:pt x="585" y="296"/>
                    </a:lnTo>
                    <a:lnTo>
                      <a:pt x="581" y="326"/>
                    </a:lnTo>
                    <a:lnTo>
                      <a:pt x="585" y="364"/>
                    </a:lnTo>
                    <a:lnTo>
                      <a:pt x="587" y="377"/>
                    </a:lnTo>
                    <a:lnTo>
                      <a:pt x="582" y="394"/>
                    </a:lnTo>
                    <a:lnTo>
                      <a:pt x="570" y="415"/>
                    </a:lnTo>
                    <a:lnTo>
                      <a:pt x="543" y="444"/>
                    </a:lnTo>
                    <a:lnTo>
                      <a:pt x="510" y="471"/>
                    </a:lnTo>
                    <a:lnTo>
                      <a:pt x="478" y="485"/>
                    </a:lnTo>
                    <a:lnTo>
                      <a:pt x="446" y="493"/>
                    </a:lnTo>
                    <a:lnTo>
                      <a:pt x="414" y="496"/>
                    </a:lnTo>
                    <a:lnTo>
                      <a:pt x="357" y="493"/>
                    </a:lnTo>
                    <a:lnTo>
                      <a:pt x="308" y="504"/>
                    </a:lnTo>
                    <a:lnTo>
                      <a:pt x="175" y="587"/>
                    </a:lnTo>
                    <a:lnTo>
                      <a:pt x="89" y="649"/>
                    </a:lnTo>
                    <a:lnTo>
                      <a:pt x="0" y="504"/>
                    </a:lnTo>
                    <a:close/>
                  </a:path>
                </a:pathLst>
              </a:custGeom>
              <a:solidFill>
                <a:srgbClr val="E6E6E6"/>
              </a:solidFill>
              <a:ln w="1588">
                <a:solidFill>
                  <a:srgbClr val="FF9900"/>
                </a:solidFill>
                <a:prstDash val="solid"/>
                <a:round/>
                <a:headEnd/>
                <a:tailEnd/>
              </a:ln>
            </p:spPr>
            <p:txBody>
              <a:bodyPr/>
              <a:lstStyle/>
              <a:p>
                <a:endParaRPr lang="el-GR"/>
              </a:p>
            </p:txBody>
          </p:sp>
          <p:sp>
            <p:nvSpPr>
              <p:cNvPr id="51231" name="Freeform 187"/>
              <p:cNvSpPr>
                <a:spLocks/>
              </p:cNvSpPr>
              <p:nvPr/>
            </p:nvSpPr>
            <p:spPr bwMode="auto">
              <a:xfrm>
                <a:off x="3298" y="2805"/>
                <a:ext cx="30" cy="44"/>
              </a:xfrm>
              <a:custGeom>
                <a:avLst/>
                <a:gdLst>
                  <a:gd name="T0" fmla="*/ 1 w 210"/>
                  <a:gd name="T1" fmla="*/ 1 h 308"/>
                  <a:gd name="T2" fmla="*/ 1 w 210"/>
                  <a:gd name="T3" fmla="*/ 0 h 308"/>
                  <a:gd name="T4" fmla="*/ 2 w 210"/>
                  <a:gd name="T5" fmla="*/ 0 h 308"/>
                  <a:gd name="T6" fmla="*/ 2 w 210"/>
                  <a:gd name="T7" fmla="*/ 0 h 308"/>
                  <a:gd name="T8" fmla="*/ 2 w 210"/>
                  <a:gd name="T9" fmla="*/ 0 h 308"/>
                  <a:gd name="T10" fmla="*/ 3 w 210"/>
                  <a:gd name="T11" fmla="*/ 0 h 308"/>
                  <a:gd name="T12" fmla="*/ 3 w 210"/>
                  <a:gd name="T13" fmla="*/ 1 h 308"/>
                  <a:gd name="T14" fmla="*/ 4 w 210"/>
                  <a:gd name="T15" fmla="*/ 2 h 308"/>
                  <a:gd name="T16" fmla="*/ 4 w 210"/>
                  <a:gd name="T17" fmla="*/ 2 h 308"/>
                  <a:gd name="T18" fmla="*/ 4 w 210"/>
                  <a:gd name="T19" fmla="*/ 3 h 308"/>
                  <a:gd name="T20" fmla="*/ 4 w 210"/>
                  <a:gd name="T21" fmla="*/ 4 h 308"/>
                  <a:gd name="T22" fmla="*/ 4 w 210"/>
                  <a:gd name="T23" fmla="*/ 5 h 308"/>
                  <a:gd name="T24" fmla="*/ 4 w 210"/>
                  <a:gd name="T25" fmla="*/ 5 h 308"/>
                  <a:gd name="T26" fmla="*/ 4 w 210"/>
                  <a:gd name="T27" fmla="*/ 6 h 308"/>
                  <a:gd name="T28" fmla="*/ 3 w 210"/>
                  <a:gd name="T29" fmla="*/ 6 h 308"/>
                  <a:gd name="T30" fmla="*/ 2 w 210"/>
                  <a:gd name="T31" fmla="*/ 6 h 308"/>
                  <a:gd name="T32" fmla="*/ 2 w 210"/>
                  <a:gd name="T33" fmla="*/ 6 h 308"/>
                  <a:gd name="T34" fmla="*/ 1 w 210"/>
                  <a:gd name="T35" fmla="*/ 6 h 308"/>
                  <a:gd name="T36" fmla="*/ 1 w 210"/>
                  <a:gd name="T37" fmla="*/ 6 h 308"/>
                  <a:gd name="T38" fmla="*/ 0 w 210"/>
                  <a:gd name="T39" fmla="*/ 5 h 308"/>
                  <a:gd name="T40" fmla="*/ 0 w 210"/>
                  <a:gd name="T41" fmla="*/ 5 h 308"/>
                  <a:gd name="T42" fmla="*/ 1 w 210"/>
                  <a:gd name="T43" fmla="*/ 1 h 3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 h="308">
                    <a:moveTo>
                      <a:pt x="40" y="30"/>
                    </a:moveTo>
                    <a:lnTo>
                      <a:pt x="49" y="20"/>
                    </a:lnTo>
                    <a:lnTo>
                      <a:pt x="74" y="3"/>
                    </a:lnTo>
                    <a:lnTo>
                      <a:pt x="92" y="0"/>
                    </a:lnTo>
                    <a:lnTo>
                      <a:pt x="113" y="3"/>
                    </a:lnTo>
                    <a:lnTo>
                      <a:pt x="135" y="17"/>
                    </a:lnTo>
                    <a:lnTo>
                      <a:pt x="157" y="43"/>
                    </a:lnTo>
                    <a:lnTo>
                      <a:pt x="179" y="78"/>
                    </a:lnTo>
                    <a:lnTo>
                      <a:pt x="196" y="118"/>
                    </a:lnTo>
                    <a:lnTo>
                      <a:pt x="206" y="158"/>
                    </a:lnTo>
                    <a:lnTo>
                      <a:pt x="210" y="197"/>
                    </a:lnTo>
                    <a:lnTo>
                      <a:pt x="206" y="233"/>
                    </a:lnTo>
                    <a:lnTo>
                      <a:pt x="195" y="264"/>
                    </a:lnTo>
                    <a:lnTo>
                      <a:pt x="174" y="288"/>
                    </a:lnTo>
                    <a:lnTo>
                      <a:pt x="144" y="303"/>
                    </a:lnTo>
                    <a:lnTo>
                      <a:pt x="113" y="308"/>
                    </a:lnTo>
                    <a:lnTo>
                      <a:pt x="82" y="303"/>
                    </a:lnTo>
                    <a:lnTo>
                      <a:pt x="58" y="294"/>
                    </a:lnTo>
                    <a:lnTo>
                      <a:pt x="38" y="280"/>
                    </a:lnTo>
                    <a:lnTo>
                      <a:pt x="11" y="252"/>
                    </a:lnTo>
                    <a:lnTo>
                      <a:pt x="0" y="238"/>
                    </a:lnTo>
                    <a:lnTo>
                      <a:pt x="40" y="30"/>
                    </a:lnTo>
                    <a:close/>
                  </a:path>
                </a:pathLst>
              </a:custGeom>
              <a:solidFill>
                <a:srgbClr val="333333"/>
              </a:solidFill>
              <a:ln w="1588">
                <a:solidFill>
                  <a:srgbClr val="FF9900"/>
                </a:solidFill>
                <a:prstDash val="solid"/>
                <a:round/>
                <a:headEnd/>
                <a:tailEnd/>
              </a:ln>
            </p:spPr>
            <p:txBody>
              <a:bodyPr/>
              <a:lstStyle/>
              <a:p>
                <a:endParaRPr lang="el-GR"/>
              </a:p>
            </p:txBody>
          </p:sp>
          <p:sp>
            <p:nvSpPr>
              <p:cNvPr id="51232" name="Freeform 188"/>
              <p:cNvSpPr>
                <a:spLocks/>
              </p:cNvSpPr>
              <p:nvPr/>
            </p:nvSpPr>
            <p:spPr bwMode="auto">
              <a:xfrm>
                <a:off x="3324" y="2862"/>
                <a:ext cx="31" cy="34"/>
              </a:xfrm>
              <a:custGeom>
                <a:avLst/>
                <a:gdLst>
                  <a:gd name="T0" fmla="*/ 1 w 221"/>
                  <a:gd name="T1" fmla="*/ 0 h 240"/>
                  <a:gd name="T2" fmla="*/ 4 w 221"/>
                  <a:gd name="T3" fmla="*/ 1 h 240"/>
                  <a:gd name="T4" fmla="*/ 3 w 221"/>
                  <a:gd name="T5" fmla="*/ 5 h 240"/>
                  <a:gd name="T6" fmla="*/ 0 w 221"/>
                  <a:gd name="T7" fmla="*/ 4 h 240"/>
                  <a:gd name="T8" fmla="*/ 1 w 221"/>
                  <a:gd name="T9" fmla="*/ 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 h="240">
                    <a:moveTo>
                      <a:pt x="39" y="0"/>
                    </a:moveTo>
                    <a:lnTo>
                      <a:pt x="221" y="26"/>
                    </a:lnTo>
                    <a:lnTo>
                      <a:pt x="149" y="240"/>
                    </a:lnTo>
                    <a:lnTo>
                      <a:pt x="0" y="174"/>
                    </a:lnTo>
                    <a:lnTo>
                      <a:pt x="39" y="0"/>
                    </a:lnTo>
                    <a:close/>
                  </a:path>
                </a:pathLst>
              </a:custGeom>
              <a:solidFill>
                <a:srgbClr val="000000"/>
              </a:solidFill>
              <a:ln w="1588">
                <a:solidFill>
                  <a:srgbClr val="FF9900"/>
                </a:solidFill>
                <a:prstDash val="solid"/>
                <a:round/>
                <a:headEnd/>
                <a:tailEnd/>
              </a:ln>
            </p:spPr>
            <p:txBody>
              <a:bodyPr/>
              <a:lstStyle/>
              <a:p>
                <a:endParaRPr lang="el-GR"/>
              </a:p>
            </p:txBody>
          </p:sp>
          <p:sp>
            <p:nvSpPr>
              <p:cNvPr id="51233" name="Freeform 189"/>
              <p:cNvSpPr>
                <a:spLocks/>
              </p:cNvSpPr>
              <p:nvPr/>
            </p:nvSpPr>
            <p:spPr bwMode="auto">
              <a:xfrm>
                <a:off x="3307" y="2854"/>
                <a:ext cx="26" cy="45"/>
              </a:xfrm>
              <a:custGeom>
                <a:avLst/>
                <a:gdLst>
                  <a:gd name="T0" fmla="*/ 2 w 181"/>
                  <a:gd name="T1" fmla="*/ 0 h 311"/>
                  <a:gd name="T2" fmla="*/ 4 w 181"/>
                  <a:gd name="T3" fmla="*/ 1 h 311"/>
                  <a:gd name="T4" fmla="*/ 3 w 181"/>
                  <a:gd name="T5" fmla="*/ 7 h 311"/>
                  <a:gd name="T6" fmla="*/ 0 w 181"/>
                  <a:gd name="T7" fmla="*/ 5 h 311"/>
                  <a:gd name="T8" fmla="*/ 2 w 181"/>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311">
                    <a:moveTo>
                      <a:pt x="104" y="0"/>
                    </a:moveTo>
                    <a:lnTo>
                      <a:pt x="181" y="39"/>
                    </a:lnTo>
                    <a:lnTo>
                      <a:pt x="130" y="311"/>
                    </a:lnTo>
                    <a:lnTo>
                      <a:pt x="0" y="247"/>
                    </a:lnTo>
                    <a:lnTo>
                      <a:pt x="104" y="0"/>
                    </a:lnTo>
                    <a:close/>
                  </a:path>
                </a:pathLst>
              </a:custGeom>
              <a:solidFill>
                <a:srgbClr val="333333"/>
              </a:solidFill>
              <a:ln w="1588">
                <a:solidFill>
                  <a:srgbClr val="FF9900"/>
                </a:solidFill>
                <a:prstDash val="solid"/>
                <a:round/>
                <a:headEnd/>
                <a:tailEnd/>
              </a:ln>
            </p:spPr>
            <p:txBody>
              <a:bodyPr/>
              <a:lstStyle/>
              <a:p>
                <a:endParaRPr lang="el-GR"/>
              </a:p>
            </p:txBody>
          </p:sp>
          <p:sp>
            <p:nvSpPr>
              <p:cNvPr id="51234" name="Freeform 190"/>
              <p:cNvSpPr>
                <a:spLocks/>
              </p:cNvSpPr>
              <p:nvPr/>
            </p:nvSpPr>
            <p:spPr bwMode="auto">
              <a:xfrm>
                <a:off x="3385" y="2867"/>
                <a:ext cx="87" cy="36"/>
              </a:xfrm>
              <a:custGeom>
                <a:avLst/>
                <a:gdLst>
                  <a:gd name="T0" fmla="*/ 2 w 613"/>
                  <a:gd name="T1" fmla="*/ 0 h 251"/>
                  <a:gd name="T2" fmla="*/ 4 w 613"/>
                  <a:gd name="T3" fmla="*/ 0 h 251"/>
                  <a:gd name="T4" fmla="*/ 7 w 613"/>
                  <a:gd name="T5" fmla="*/ 0 h 251"/>
                  <a:gd name="T6" fmla="*/ 9 w 613"/>
                  <a:gd name="T7" fmla="*/ 0 h 251"/>
                  <a:gd name="T8" fmla="*/ 11 w 613"/>
                  <a:gd name="T9" fmla="*/ 0 h 251"/>
                  <a:gd name="T10" fmla="*/ 12 w 613"/>
                  <a:gd name="T11" fmla="*/ 1 h 251"/>
                  <a:gd name="T12" fmla="*/ 12 w 613"/>
                  <a:gd name="T13" fmla="*/ 1 h 251"/>
                  <a:gd name="T14" fmla="*/ 12 w 613"/>
                  <a:gd name="T15" fmla="*/ 1 h 251"/>
                  <a:gd name="T16" fmla="*/ 12 w 613"/>
                  <a:gd name="T17" fmla="*/ 2 h 251"/>
                  <a:gd name="T18" fmla="*/ 12 w 613"/>
                  <a:gd name="T19" fmla="*/ 2 h 251"/>
                  <a:gd name="T20" fmla="*/ 11 w 613"/>
                  <a:gd name="T21" fmla="*/ 3 h 251"/>
                  <a:gd name="T22" fmla="*/ 11 w 613"/>
                  <a:gd name="T23" fmla="*/ 3 h 251"/>
                  <a:gd name="T24" fmla="*/ 9 w 613"/>
                  <a:gd name="T25" fmla="*/ 4 h 251"/>
                  <a:gd name="T26" fmla="*/ 6 w 613"/>
                  <a:gd name="T27" fmla="*/ 4 h 251"/>
                  <a:gd name="T28" fmla="*/ 4 w 613"/>
                  <a:gd name="T29" fmla="*/ 5 h 251"/>
                  <a:gd name="T30" fmla="*/ 2 w 613"/>
                  <a:gd name="T31" fmla="*/ 5 h 251"/>
                  <a:gd name="T32" fmla="*/ 0 w 613"/>
                  <a:gd name="T33" fmla="*/ 5 h 251"/>
                  <a:gd name="T34" fmla="*/ 2 w 613"/>
                  <a:gd name="T35" fmla="*/ 0 h 2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3" h="251">
                    <a:moveTo>
                      <a:pt x="94" y="23"/>
                    </a:moveTo>
                    <a:lnTo>
                      <a:pt x="174" y="13"/>
                    </a:lnTo>
                    <a:lnTo>
                      <a:pt x="348" y="0"/>
                    </a:lnTo>
                    <a:lnTo>
                      <a:pt x="442" y="0"/>
                    </a:lnTo>
                    <a:lnTo>
                      <a:pt x="525" y="9"/>
                    </a:lnTo>
                    <a:lnTo>
                      <a:pt x="587" y="31"/>
                    </a:lnTo>
                    <a:lnTo>
                      <a:pt x="605" y="49"/>
                    </a:lnTo>
                    <a:lnTo>
                      <a:pt x="613" y="71"/>
                    </a:lnTo>
                    <a:lnTo>
                      <a:pt x="610" y="92"/>
                    </a:lnTo>
                    <a:lnTo>
                      <a:pt x="591" y="115"/>
                    </a:lnTo>
                    <a:lnTo>
                      <a:pt x="563" y="133"/>
                    </a:lnTo>
                    <a:lnTo>
                      <a:pt x="524" y="151"/>
                    </a:lnTo>
                    <a:lnTo>
                      <a:pt x="428" y="183"/>
                    </a:lnTo>
                    <a:lnTo>
                      <a:pt x="313" y="207"/>
                    </a:lnTo>
                    <a:lnTo>
                      <a:pt x="198" y="226"/>
                    </a:lnTo>
                    <a:lnTo>
                      <a:pt x="99" y="240"/>
                    </a:lnTo>
                    <a:lnTo>
                      <a:pt x="0" y="251"/>
                    </a:lnTo>
                    <a:lnTo>
                      <a:pt x="94" y="23"/>
                    </a:lnTo>
                    <a:close/>
                  </a:path>
                </a:pathLst>
              </a:custGeom>
              <a:solidFill>
                <a:srgbClr val="F0F0F0"/>
              </a:solidFill>
              <a:ln w="1588">
                <a:solidFill>
                  <a:srgbClr val="FF9900"/>
                </a:solidFill>
                <a:prstDash val="solid"/>
                <a:round/>
                <a:headEnd/>
                <a:tailEnd/>
              </a:ln>
            </p:spPr>
            <p:txBody>
              <a:bodyPr/>
              <a:lstStyle/>
              <a:p>
                <a:endParaRPr lang="el-GR"/>
              </a:p>
            </p:txBody>
          </p:sp>
          <p:sp>
            <p:nvSpPr>
              <p:cNvPr id="51235" name="Freeform 191"/>
              <p:cNvSpPr>
                <a:spLocks/>
              </p:cNvSpPr>
              <p:nvPr/>
            </p:nvSpPr>
            <p:spPr bwMode="auto">
              <a:xfrm>
                <a:off x="3151" y="2779"/>
                <a:ext cx="171" cy="120"/>
              </a:xfrm>
              <a:custGeom>
                <a:avLst/>
                <a:gdLst>
                  <a:gd name="T0" fmla="*/ 1 w 1196"/>
                  <a:gd name="T1" fmla="*/ 1 h 835"/>
                  <a:gd name="T2" fmla="*/ 1 w 1196"/>
                  <a:gd name="T3" fmla="*/ 1 h 835"/>
                  <a:gd name="T4" fmla="*/ 0 w 1196"/>
                  <a:gd name="T5" fmla="*/ 0 h 835"/>
                  <a:gd name="T6" fmla="*/ 0 w 1196"/>
                  <a:gd name="T7" fmla="*/ 0 h 835"/>
                  <a:gd name="T8" fmla="*/ 0 w 1196"/>
                  <a:gd name="T9" fmla="*/ 0 h 835"/>
                  <a:gd name="T10" fmla="*/ 1 w 1196"/>
                  <a:gd name="T11" fmla="*/ 0 h 835"/>
                  <a:gd name="T12" fmla="*/ 2 w 1196"/>
                  <a:gd name="T13" fmla="*/ 1 h 835"/>
                  <a:gd name="T14" fmla="*/ 5 w 1196"/>
                  <a:gd name="T15" fmla="*/ 2 h 835"/>
                  <a:gd name="T16" fmla="*/ 11 w 1196"/>
                  <a:gd name="T17" fmla="*/ 5 h 835"/>
                  <a:gd name="T18" fmla="*/ 16 w 1196"/>
                  <a:gd name="T19" fmla="*/ 8 h 835"/>
                  <a:gd name="T20" fmla="*/ 18 w 1196"/>
                  <a:gd name="T21" fmla="*/ 8 h 835"/>
                  <a:gd name="T22" fmla="*/ 21 w 1196"/>
                  <a:gd name="T23" fmla="*/ 10 h 835"/>
                  <a:gd name="T24" fmla="*/ 24 w 1196"/>
                  <a:gd name="T25" fmla="*/ 11 h 835"/>
                  <a:gd name="T26" fmla="*/ 24 w 1196"/>
                  <a:gd name="T27" fmla="*/ 12 h 835"/>
                  <a:gd name="T28" fmla="*/ 24 w 1196"/>
                  <a:gd name="T29" fmla="*/ 13 h 835"/>
                  <a:gd name="T30" fmla="*/ 24 w 1196"/>
                  <a:gd name="T31" fmla="*/ 14 h 835"/>
                  <a:gd name="T32" fmla="*/ 24 w 1196"/>
                  <a:gd name="T33" fmla="*/ 15 h 835"/>
                  <a:gd name="T34" fmla="*/ 23 w 1196"/>
                  <a:gd name="T35" fmla="*/ 16 h 835"/>
                  <a:gd name="T36" fmla="*/ 23 w 1196"/>
                  <a:gd name="T37" fmla="*/ 17 h 835"/>
                  <a:gd name="T38" fmla="*/ 22 w 1196"/>
                  <a:gd name="T39" fmla="*/ 17 h 835"/>
                  <a:gd name="T40" fmla="*/ 22 w 1196"/>
                  <a:gd name="T41" fmla="*/ 17 h 835"/>
                  <a:gd name="T42" fmla="*/ 21 w 1196"/>
                  <a:gd name="T43" fmla="*/ 17 h 835"/>
                  <a:gd name="T44" fmla="*/ 21 w 1196"/>
                  <a:gd name="T45" fmla="*/ 17 h 835"/>
                  <a:gd name="T46" fmla="*/ 19 w 1196"/>
                  <a:gd name="T47" fmla="*/ 17 h 835"/>
                  <a:gd name="T48" fmla="*/ 16 w 1196"/>
                  <a:gd name="T49" fmla="*/ 16 h 835"/>
                  <a:gd name="T50" fmla="*/ 10 w 1196"/>
                  <a:gd name="T51" fmla="*/ 13 h 835"/>
                  <a:gd name="T52" fmla="*/ 3 w 1196"/>
                  <a:gd name="T53" fmla="*/ 10 h 835"/>
                  <a:gd name="T54" fmla="*/ 1 w 1196"/>
                  <a:gd name="T55" fmla="*/ 1 h 8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96" h="835">
                    <a:moveTo>
                      <a:pt x="64" y="68"/>
                    </a:moveTo>
                    <a:lnTo>
                      <a:pt x="34" y="45"/>
                    </a:lnTo>
                    <a:lnTo>
                      <a:pt x="0" y="9"/>
                    </a:lnTo>
                    <a:lnTo>
                      <a:pt x="0" y="2"/>
                    </a:lnTo>
                    <a:lnTo>
                      <a:pt x="6" y="0"/>
                    </a:lnTo>
                    <a:lnTo>
                      <a:pt x="40" y="9"/>
                    </a:lnTo>
                    <a:lnTo>
                      <a:pt x="115" y="38"/>
                    </a:lnTo>
                    <a:lnTo>
                      <a:pt x="238" y="95"/>
                    </a:lnTo>
                    <a:lnTo>
                      <a:pt x="543" y="245"/>
                    </a:lnTo>
                    <a:lnTo>
                      <a:pt x="779" y="367"/>
                    </a:lnTo>
                    <a:lnTo>
                      <a:pt x="883" y="414"/>
                    </a:lnTo>
                    <a:lnTo>
                      <a:pt x="1023" y="466"/>
                    </a:lnTo>
                    <a:lnTo>
                      <a:pt x="1196" y="524"/>
                    </a:lnTo>
                    <a:lnTo>
                      <a:pt x="1194" y="576"/>
                    </a:lnTo>
                    <a:lnTo>
                      <a:pt x="1187" y="630"/>
                    </a:lnTo>
                    <a:lnTo>
                      <a:pt x="1173" y="689"/>
                    </a:lnTo>
                    <a:lnTo>
                      <a:pt x="1153" y="747"/>
                    </a:lnTo>
                    <a:lnTo>
                      <a:pt x="1137" y="774"/>
                    </a:lnTo>
                    <a:lnTo>
                      <a:pt x="1120" y="797"/>
                    </a:lnTo>
                    <a:lnTo>
                      <a:pt x="1099" y="815"/>
                    </a:lnTo>
                    <a:lnTo>
                      <a:pt x="1075" y="829"/>
                    </a:lnTo>
                    <a:lnTo>
                      <a:pt x="1047" y="835"/>
                    </a:lnTo>
                    <a:lnTo>
                      <a:pt x="1014" y="835"/>
                    </a:lnTo>
                    <a:lnTo>
                      <a:pt x="924" y="812"/>
                    </a:lnTo>
                    <a:lnTo>
                      <a:pt x="801" y="768"/>
                    </a:lnTo>
                    <a:lnTo>
                      <a:pt x="509" y="650"/>
                    </a:lnTo>
                    <a:lnTo>
                      <a:pt x="143" y="484"/>
                    </a:lnTo>
                    <a:lnTo>
                      <a:pt x="64" y="68"/>
                    </a:lnTo>
                    <a:close/>
                  </a:path>
                </a:pathLst>
              </a:custGeom>
              <a:solidFill>
                <a:srgbClr val="737373"/>
              </a:solidFill>
              <a:ln w="1588">
                <a:solidFill>
                  <a:srgbClr val="FF9900"/>
                </a:solidFill>
                <a:prstDash val="solid"/>
                <a:round/>
                <a:headEnd/>
                <a:tailEnd/>
              </a:ln>
            </p:spPr>
            <p:txBody>
              <a:bodyPr/>
              <a:lstStyle/>
              <a:p>
                <a:endParaRPr lang="el-GR"/>
              </a:p>
            </p:txBody>
          </p:sp>
          <p:sp>
            <p:nvSpPr>
              <p:cNvPr id="51236" name="Freeform 192"/>
              <p:cNvSpPr>
                <a:spLocks/>
              </p:cNvSpPr>
              <p:nvPr/>
            </p:nvSpPr>
            <p:spPr bwMode="auto">
              <a:xfrm>
                <a:off x="3164" y="2651"/>
                <a:ext cx="60" cy="33"/>
              </a:xfrm>
              <a:custGeom>
                <a:avLst/>
                <a:gdLst>
                  <a:gd name="T0" fmla="*/ 7 w 422"/>
                  <a:gd name="T1" fmla="*/ 0 h 225"/>
                  <a:gd name="T2" fmla="*/ 7 w 422"/>
                  <a:gd name="T3" fmla="*/ 1 h 225"/>
                  <a:gd name="T4" fmla="*/ 6 w 422"/>
                  <a:gd name="T5" fmla="*/ 2 h 225"/>
                  <a:gd name="T6" fmla="*/ 6 w 422"/>
                  <a:gd name="T7" fmla="*/ 2 h 225"/>
                  <a:gd name="T8" fmla="*/ 6 w 422"/>
                  <a:gd name="T9" fmla="*/ 3 h 225"/>
                  <a:gd name="T10" fmla="*/ 6 w 422"/>
                  <a:gd name="T11" fmla="*/ 4 h 225"/>
                  <a:gd name="T12" fmla="*/ 6 w 422"/>
                  <a:gd name="T13" fmla="*/ 4 h 225"/>
                  <a:gd name="T14" fmla="*/ 6 w 422"/>
                  <a:gd name="T15" fmla="*/ 5 h 225"/>
                  <a:gd name="T16" fmla="*/ 8 w 422"/>
                  <a:gd name="T17" fmla="*/ 5 h 225"/>
                  <a:gd name="T18" fmla="*/ 9 w 422"/>
                  <a:gd name="T19" fmla="*/ 5 h 225"/>
                  <a:gd name="T20" fmla="*/ 9 w 422"/>
                  <a:gd name="T21" fmla="*/ 5 h 225"/>
                  <a:gd name="T22" fmla="*/ 8 w 422"/>
                  <a:gd name="T23" fmla="*/ 5 h 225"/>
                  <a:gd name="T24" fmla="*/ 6 w 422"/>
                  <a:gd name="T25" fmla="*/ 5 h 225"/>
                  <a:gd name="T26" fmla="*/ 0 w 422"/>
                  <a:gd name="T27" fmla="*/ 5 h 225"/>
                  <a:gd name="T28" fmla="*/ 0 w 422"/>
                  <a:gd name="T29" fmla="*/ 0 h 225"/>
                  <a:gd name="T30" fmla="*/ 7 w 422"/>
                  <a:gd name="T31" fmla="*/ 0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2" h="225">
                    <a:moveTo>
                      <a:pt x="351" y="14"/>
                    </a:moveTo>
                    <a:lnTo>
                      <a:pt x="327" y="45"/>
                    </a:lnTo>
                    <a:lnTo>
                      <a:pt x="305" y="76"/>
                    </a:lnTo>
                    <a:lnTo>
                      <a:pt x="287" y="114"/>
                    </a:lnTo>
                    <a:lnTo>
                      <a:pt x="279" y="150"/>
                    </a:lnTo>
                    <a:lnTo>
                      <a:pt x="286" y="183"/>
                    </a:lnTo>
                    <a:lnTo>
                      <a:pt x="298" y="197"/>
                    </a:lnTo>
                    <a:lnTo>
                      <a:pt x="316" y="208"/>
                    </a:lnTo>
                    <a:lnTo>
                      <a:pt x="377" y="222"/>
                    </a:lnTo>
                    <a:lnTo>
                      <a:pt x="422" y="224"/>
                    </a:lnTo>
                    <a:lnTo>
                      <a:pt x="422" y="225"/>
                    </a:lnTo>
                    <a:lnTo>
                      <a:pt x="409" y="225"/>
                    </a:lnTo>
                    <a:lnTo>
                      <a:pt x="273" y="219"/>
                    </a:lnTo>
                    <a:lnTo>
                      <a:pt x="13" y="209"/>
                    </a:lnTo>
                    <a:lnTo>
                      <a:pt x="0" y="0"/>
                    </a:lnTo>
                    <a:lnTo>
                      <a:pt x="351" y="14"/>
                    </a:lnTo>
                    <a:close/>
                  </a:path>
                </a:pathLst>
              </a:custGeom>
              <a:solidFill>
                <a:srgbClr val="000000"/>
              </a:solidFill>
              <a:ln w="1588">
                <a:solidFill>
                  <a:srgbClr val="FF9900"/>
                </a:solidFill>
                <a:prstDash val="solid"/>
                <a:round/>
                <a:headEnd/>
                <a:tailEnd/>
              </a:ln>
            </p:spPr>
            <p:txBody>
              <a:bodyPr/>
              <a:lstStyle/>
              <a:p>
                <a:endParaRPr lang="el-GR"/>
              </a:p>
            </p:txBody>
          </p:sp>
          <p:sp>
            <p:nvSpPr>
              <p:cNvPr id="51237" name="Freeform 193"/>
              <p:cNvSpPr>
                <a:spLocks/>
              </p:cNvSpPr>
              <p:nvPr/>
            </p:nvSpPr>
            <p:spPr bwMode="auto">
              <a:xfrm>
                <a:off x="3071" y="2450"/>
                <a:ext cx="178" cy="319"/>
              </a:xfrm>
              <a:custGeom>
                <a:avLst/>
                <a:gdLst>
                  <a:gd name="T0" fmla="*/ 25 w 1248"/>
                  <a:gd name="T1" fmla="*/ 30 h 2229"/>
                  <a:gd name="T2" fmla="*/ 20 w 1248"/>
                  <a:gd name="T3" fmla="*/ 29 h 2229"/>
                  <a:gd name="T4" fmla="*/ 17 w 1248"/>
                  <a:gd name="T5" fmla="*/ 30 h 2229"/>
                  <a:gd name="T6" fmla="*/ 15 w 1248"/>
                  <a:gd name="T7" fmla="*/ 30 h 2229"/>
                  <a:gd name="T8" fmla="*/ 15 w 1248"/>
                  <a:gd name="T9" fmla="*/ 31 h 2229"/>
                  <a:gd name="T10" fmla="*/ 15 w 1248"/>
                  <a:gd name="T11" fmla="*/ 32 h 2229"/>
                  <a:gd name="T12" fmla="*/ 16 w 1248"/>
                  <a:gd name="T13" fmla="*/ 33 h 2229"/>
                  <a:gd name="T14" fmla="*/ 19 w 1248"/>
                  <a:gd name="T15" fmla="*/ 33 h 2229"/>
                  <a:gd name="T16" fmla="*/ 25 w 1248"/>
                  <a:gd name="T17" fmla="*/ 33 h 2229"/>
                  <a:gd name="T18" fmla="*/ 25 w 1248"/>
                  <a:gd name="T19" fmla="*/ 34 h 2229"/>
                  <a:gd name="T20" fmla="*/ 25 w 1248"/>
                  <a:gd name="T21" fmla="*/ 34 h 2229"/>
                  <a:gd name="T22" fmla="*/ 25 w 1248"/>
                  <a:gd name="T23" fmla="*/ 35 h 2229"/>
                  <a:gd name="T24" fmla="*/ 23 w 1248"/>
                  <a:gd name="T25" fmla="*/ 35 h 2229"/>
                  <a:gd name="T26" fmla="*/ 23 w 1248"/>
                  <a:gd name="T27" fmla="*/ 35 h 2229"/>
                  <a:gd name="T28" fmla="*/ 23 w 1248"/>
                  <a:gd name="T29" fmla="*/ 39 h 2229"/>
                  <a:gd name="T30" fmla="*/ 23 w 1248"/>
                  <a:gd name="T31" fmla="*/ 41 h 2229"/>
                  <a:gd name="T32" fmla="*/ 22 w 1248"/>
                  <a:gd name="T33" fmla="*/ 42 h 2229"/>
                  <a:gd name="T34" fmla="*/ 20 w 1248"/>
                  <a:gd name="T35" fmla="*/ 43 h 2229"/>
                  <a:gd name="T36" fmla="*/ 15 w 1248"/>
                  <a:gd name="T37" fmla="*/ 42 h 2229"/>
                  <a:gd name="T38" fmla="*/ 9 w 1248"/>
                  <a:gd name="T39" fmla="*/ 38 h 2229"/>
                  <a:gd name="T40" fmla="*/ 2 w 1248"/>
                  <a:gd name="T41" fmla="*/ 44 h 2229"/>
                  <a:gd name="T42" fmla="*/ 4 w 1248"/>
                  <a:gd name="T43" fmla="*/ 36 h 2229"/>
                  <a:gd name="T44" fmla="*/ 3 w 1248"/>
                  <a:gd name="T45" fmla="*/ 34 h 2229"/>
                  <a:gd name="T46" fmla="*/ 1 w 1248"/>
                  <a:gd name="T47" fmla="*/ 32 h 2229"/>
                  <a:gd name="T48" fmla="*/ 0 w 1248"/>
                  <a:gd name="T49" fmla="*/ 29 h 2229"/>
                  <a:gd name="T50" fmla="*/ 0 w 1248"/>
                  <a:gd name="T51" fmla="*/ 25 h 2229"/>
                  <a:gd name="T52" fmla="*/ 1 w 1248"/>
                  <a:gd name="T53" fmla="*/ 20 h 2229"/>
                  <a:gd name="T54" fmla="*/ 3 w 1248"/>
                  <a:gd name="T55" fmla="*/ 15 h 2229"/>
                  <a:gd name="T56" fmla="*/ 3 w 1248"/>
                  <a:gd name="T57" fmla="*/ 14 h 2229"/>
                  <a:gd name="T58" fmla="*/ 2 w 1248"/>
                  <a:gd name="T59" fmla="*/ 12 h 2229"/>
                  <a:gd name="T60" fmla="*/ 1 w 1248"/>
                  <a:gd name="T61" fmla="*/ 11 h 2229"/>
                  <a:gd name="T62" fmla="*/ 3 w 1248"/>
                  <a:gd name="T63" fmla="*/ 10 h 2229"/>
                  <a:gd name="T64" fmla="*/ 4 w 1248"/>
                  <a:gd name="T65" fmla="*/ 9 h 2229"/>
                  <a:gd name="T66" fmla="*/ 5 w 1248"/>
                  <a:gd name="T67" fmla="*/ 9 h 2229"/>
                  <a:gd name="T68" fmla="*/ 6 w 1248"/>
                  <a:gd name="T69" fmla="*/ 10 h 2229"/>
                  <a:gd name="T70" fmla="*/ 6 w 1248"/>
                  <a:gd name="T71" fmla="*/ 10 h 2229"/>
                  <a:gd name="T72" fmla="*/ 7 w 1248"/>
                  <a:gd name="T73" fmla="*/ 9 h 2229"/>
                  <a:gd name="T74" fmla="*/ 9 w 1248"/>
                  <a:gd name="T75" fmla="*/ 4 h 2229"/>
                  <a:gd name="T76" fmla="*/ 13 w 1248"/>
                  <a:gd name="T77" fmla="*/ 2 h 2229"/>
                  <a:gd name="T78" fmla="*/ 17 w 1248"/>
                  <a:gd name="T79" fmla="*/ 0 h 2229"/>
                  <a:gd name="T80" fmla="*/ 19 w 1248"/>
                  <a:gd name="T81" fmla="*/ 0 h 2229"/>
                  <a:gd name="T82" fmla="*/ 20 w 1248"/>
                  <a:gd name="T83" fmla="*/ 0 h 2229"/>
                  <a:gd name="T84" fmla="*/ 22 w 1248"/>
                  <a:gd name="T85" fmla="*/ 1 h 2229"/>
                  <a:gd name="T86" fmla="*/ 23 w 1248"/>
                  <a:gd name="T87" fmla="*/ 2 h 2229"/>
                  <a:gd name="T88" fmla="*/ 24 w 1248"/>
                  <a:gd name="T89" fmla="*/ 4 h 2229"/>
                  <a:gd name="T90" fmla="*/ 24 w 1248"/>
                  <a:gd name="T91" fmla="*/ 7 h 2229"/>
                  <a:gd name="T92" fmla="*/ 23 w 1248"/>
                  <a:gd name="T93" fmla="*/ 16 h 2229"/>
                  <a:gd name="T94" fmla="*/ 23 w 1248"/>
                  <a:gd name="T95" fmla="*/ 21 h 2229"/>
                  <a:gd name="T96" fmla="*/ 24 w 1248"/>
                  <a:gd name="T97" fmla="*/ 24 h 22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48" h="2229">
                    <a:moveTo>
                      <a:pt x="1184" y="1240"/>
                    </a:moveTo>
                    <a:lnTo>
                      <a:pt x="1236" y="1449"/>
                    </a:lnTo>
                    <a:lnTo>
                      <a:pt x="1153" y="1442"/>
                    </a:lnTo>
                    <a:lnTo>
                      <a:pt x="971" y="1440"/>
                    </a:lnTo>
                    <a:lnTo>
                      <a:pt x="875" y="1444"/>
                    </a:lnTo>
                    <a:lnTo>
                      <a:pt x="830" y="1450"/>
                    </a:lnTo>
                    <a:lnTo>
                      <a:pt x="791" y="1460"/>
                    </a:lnTo>
                    <a:lnTo>
                      <a:pt x="758" y="1470"/>
                    </a:lnTo>
                    <a:lnTo>
                      <a:pt x="733" y="1485"/>
                    </a:lnTo>
                    <a:lnTo>
                      <a:pt x="718" y="1503"/>
                    </a:lnTo>
                    <a:lnTo>
                      <a:pt x="714" y="1526"/>
                    </a:lnTo>
                    <a:lnTo>
                      <a:pt x="723" y="1549"/>
                    </a:lnTo>
                    <a:lnTo>
                      <a:pt x="738" y="1567"/>
                    </a:lnTo>
                    <a:lnTo>
                      <a:pt x="788" y="1598"/>
                    </a:lnTo>
                    <a:lnTo>
                      <a:pt x="861" y="1617"/>
                    </a:lnTo>
                    <a:lnTo>
                      <a:pt x="943" y="1627"/>
                    </a:lnTo>
                    <a:lnTo>
                      <a:pt x="1107" y="1633"/>
                    </a:lnTo>
                    <a:lnTo>
                      <a:pt x="1210" y="1631"/>
                    </a:lnTo>
                    <a:lnTo>
                      <a:pt x="1230" y="1634"/>
                    </a:lnTo>
                    <a:lnTo>
                      <a:pt x="1243" y="1647"/>
                    </a:lnTo>
                    <a:lnTo>
                      <a:pt x="1248" y="1663"/>
                    </a:lnTo>
                    <a:lnTo>
                      <a:pt x="1243" y="1681"/>
                    </a:lnTo>
                    <a:lnTo>
                      <a:pt x="1228" y="1699"/>
                    </a:lnTo>
                    <a:lnTo>
                      <a:pt x="1203" y="1714"/>
                    </a:lnTo>
                    <a:lnTo>
                      <a:pt x="1168" y="1722"/>
                    </a:lnTo>
                    <a:lnTo>
                      <a:pt x="1119" y="1722"/>
                    </a:lnTo>
                    <a:lnTo>
                      <a:pt x="1001" y="1735"/>
                    </a:lnTo>
                    <a:lnTo>
                      <a:pt x="1119" y="1722"/>
                    </a:lnTo>
                    <a:lnTo>
                      <a:pt x="1132" y="1852"/>
                    </a:lnTo>
                    <a:lnTo>
                      <a:pt x="1132" y="1926"/>
                    </a:lnTo>
                    <a:lnTo>
                      <a:pt x="1122" y="1965"/>
                    </a:lnTo>
                    <a:lnTo>
                      <a:pt x="1107" y="2001"/>
                    </a:lnTo>
                    <a:lnTo>
                      <a:pt x="1086" y="2033"/>
                    </a:lnTo>
                    <a:lnTo>
                      <a:pt x="1057" y="2056"/>
                    </a:lnTo>
                    <a:lnTo>
                      <a:pt x="1020" y="2071"/>
                    </a:lnTo>
                    <a:lnTo>
                      <a:pt x="976" y="2074"/>
                    </a:lnTo>
                    <a:lnTo>
                      <a:pt x="795" y="2057"/>
                    </a:lnTo>
                    <a:lnTo>
                      <a:pt x="721" y="2043"/>
                    </a:lnTo>
                    <a:lnTo>
                      <a:pt x="663" y="2021"/>
                    </a:lnTo>
                    <a:lnTo>
                      <a:pt x="441" y="1879"/>
                    </a:lnTo>
                    <a:lnTo>
                      <a:pt x="377" y="2229"/>
                    </a:lnTo>
                    <a:lnTo>
                      <a:pt x="91" y="2151"/>
                    </a:lnTo>
                    <a:lnTo>
                      <a:pt x="143" y="1695"/>
                    </a:lnTo>
                    <a:lnTo>
                      <a:pt x="194" y="1748"/>
                    </a:lnTo>
                    <a:lnTo>
                      <a:pt x="160" y="1716"/>
                    </a:lnTo>
                    <a:lnTo>
                      <a:pt x="126" y="1680"/>
                    </a:lnTo>
                    <a:lnTo>
                      <a:pt x="86" y="1628"/>
                    </a:lnTo>
                    <a:lnTo>
                      <a:pt x="50" y="1565"/>
                    </a:lnTo>
                    <a:lnTo>
                      <a:pt x="18" y="1490"/>
                    </a:lnTo>
                    <a:lnTo>
                      <a:pt x="1" y="1402"/>
                    </a:lnTo>
                    <a:lnTo>
                      <a:pt x="0" y="1306"/>
                    </a:lnTo>
                    <a:lnTo>
                      <a:pt x="14" y="1201"/>
                    </a:lnTo>
                    <a:lnTo>
                      <a:pt x="37" y="1093"/>
                    </a:lnTo>
                    <a:lnTo>
                      <a:pt x="64" y="987"/>
                    </a:lnTo>
                    <a:lnTo>
                      <a:pt x="93" y="891"/>
                    </a:lnTo>
                    <a:lnTo>
                      <a:pt x="145" y="739"/>
                    </a:lnTo>
                    <a:lnTo>
                      <a:pt x="168" y="680"/>
                    </a:lnTo>
                    <a:lnTo>
                      <a:pt x="146" y="667"/>
                    </a:lnTo>
                    <a:lnTo>
                      <a:pt x="103" y="631"/>
                    </a:lnTo>
                    <a:lnTo>
                      <a:pt x="84" y="609"/>
                    </a:lnTo>
                    <a:lnTo>
                      <a:pt x="70" y="582"/>
                    </a:lnTo>
                    <a:lnTo>
                      <a:pt x="66" y="554"/>
                    </a:lnTo>
                    <a:lnTo>
                      <a:pt x="77" y="526"/>
                    </a:lnTo>
                    <a:lnTo>
                      <a:pt x="125" y="471"/>
                    </a:lnTo>
                    <a:lnTo>
                      <a:pt x="152" y="451"/>
                    </a:lnTo>
                    <a:lnTo>
                      <a:pt x="179" y="438"/>
                    </a:lnTo>
                    <a:lnTo>
                      <a:pt x="208" y="432"/>
                    </a:lnTo>
                    <a:lnTo>
                      <a:pt x="233" y="437"/>
                    </a:lnTo>
                    <a:lnTo>
                      <a:pt x="254" y="454"/>
                    </a:lnTo>
                    <a:lnTo>
                      <a:pt x="273" y="486"/>
                    </a:lnTo>
                    <a:lnTo>
                      <a:pt x="282" y="499"/>
                    </a:lnTo>
                    <a:lnTo>
                      <a:pt x="291" y="502"/>
                    </a:lnTo>
                    <a:lnTo>
                      <a:pt x="316" y="482"/>
                    </a:lnTo>
                    <a:lnTo>
                      <a:pt x="344" y="437"/>
                    </a:lnTo>
                    <a:lnTo>
                      <a:pt x="372" y="376"/>
                    </a:lnTo>
                    <a:lnTo>
                      <a:pt x="441" y="187"/>
                    </a:lnTo>
                    <a:lnTo>
                      <a:pt x="506" y="153"/>
                    </a:lnTo>
                    <a:lnTo>
                      <a:pt x="658" y="82"/>
                    </a:lnTo>
                    <a:lnTo>
                      <a:pt x="751" y="45"/>
                    </a:lnTo>
                    <a:lnTo>
                      <a:pt x="842" y="16"/>
                    </a:lnTo>
                    <a:lnTo>
                      <a:pt x="887" y="7"/>
                    </a:lnTo>
                    <a:lnTo>
                      <a:pt x="929" y="1"/>
                    </a:lnTo>
                    <a:lnTo>
                      <a:pt x="966" y="0"/>
                    </a:lnTo>
                    <a:lnTo>
                      <a:pt x="1001" y="5"/>
                    </a:lnTo>
                    <a:lnTo>
                      <a:pt x="1057" y="21"/>
                    </a:lnTo>
                    <a:lnTo>
                      <a:pt x="1098" y="39"/>
                    </a:lnTo>
                    <a:lnTo>
                      <a:pt x="1127" y="59"/>
                    </a:lnTo>
                    <a:lnTo>
                      <a:pt x="1146" y="83"/>
                    </a:lnTo>
                    <a:lnTo>
                      <a:pt x="1169" y="137"/>
                    </a:lnTo>
                    <a:lnTo>
                      <a:pt x="1184" y="200"/>
                    </a:lnTo>
                    <a:lnTo>
                      <a:pt x="1185" y="256"/>
                    </a:lnTo>
                    <a:lnTo>
                      <a:pt x="1175" y="352"/>
                    </a:lnTo>
                    <a:lnTo>
                      <a:pt x="1140" y="622"/>
                    </a:lnTo>
                    <a:lnTo>
                      <a:pt x="1128" y="780"/>
                    </a:lnTo>
                    <a:lnTo>
                      <a:pt x="1128" y="942"/>
                    </a:lnTo>
                    <a:lnTo>
                      <a:pt x="1134" y="1020"/>
                    </a:lnTo>
                    <a:lnTo>
                      <a:pt x="1144" y="1099"/>
                    </a:lnTo>
                    <a:lnTo>
                      <a:pt x="1161" y="1170"/>
                    </a:lnTo>
                    <a:lnTo>
                      <a:pt x="1184" y="1240"/>
                    </a:lnTo>
                    <a:close/>
                  </a:path>
                </a:pathLst>
              </a:custGeom>
              <a:solidFill>
                <a:srgbClr val="E6E6E6"/>
              </a:solidFill>
              <a:ln w="1588">
                <a:solidFill>
                  <a:srgbClr val="FF9900"/>
                </a:solidFill>
                <a:prstDash val="solid"/>
                <a:round/>
                <a:headEnd/>
                <a:tailEnd/>
              </a:ln>
            </p:spPr>
            <p:txBody>
              <a:bodyPr/>
              <a:lstStyle/>
              <a:p>
                <a:endParaRPr lang="el-GR"/>
              </a:p>
            </p:txBody>
          </p:sp>
          <p:sp>
            <p:nvSpPr>
              <p:cNvPr id="51238" name="Freeform 194"/>
              <p:cNvSpPr>
                <a:spLocks/>
              </p:cNvSpPr>
              <p:nvPr/>
            </p:nvSpPr>
            <p:spPr bwMode="auto">
              <a:xfrm>
                <a:off x="3377" y="2603"/>
                <a:ext cx="111" cy="141"/>
              </a:xfrm>
              <a:custGeom>
                <a:avLst/>
                <a:gdLst>
                  <a:gd name="T0" fmla="*/ 1 w 777"/>
                  <a:gd name="T1" fmla="*/ 20 h 988"/>
                  <a:gd name="T2" fmla="*/ 2 w 777"/>
                  <a:gd name="T3" fmla="*/ 20 h 988"/>
                  <a:gd name="T4" fmla="*/ 4 w 777"/>
                  <a:gd name="T5" fmla="*/ 20 h 988"/>
                  <a:gd name="T6" fmla="*/ 5 w 777"/>
                  <a:gd name="T7" fmla="*/ 20 h 988"/>
                  <a:gd name="T8" fmla="*/ 7 w 777"/>
                  <a:gd name="T9" fmla="*/ 19 h 988"/>
                  <a:gd name="T10" fmla="*/ 8 w 777"/>
                  <a:gd name="T11" fmla="*/ 18 h 988"/>
                  <a:gd name="T12" fmla="*/ 10 w 777"/>
                  <a:gd name="T13" fmla="*/ 17 h 988"/>
                  <a:gd name="T14" fmla="*/ 11 w 777"/>
                  <a:gd name="T15" fmla="*/ 15 h 988"/>
                  <a:gd name="T16" fmla="*/ 12 w 777"/>
                  <a:gd name="T17" fmla="*/ 13 h 988"/>
                  <a:gd name="T18" fmla="*/ 14 w 777"/>
                  <a:gd name="T19" fmla="*/ 11 h 988"/>
                  <a:gd name="T20" fmla="*/ 15 w 777"/>
                  <a:gd name="T21" fmla="*/ 9 h 988"/>
                  <a:gd name="T22" fmla="*/ 15 w 777"/>
                  <a:gd name="T23" fmla="*/ 7 h 988"/>
                  <a:gd name="T24" fmla="*/ 16 w 777"/>
                  <a:gd name="T25" fmla="*/ 5 h 988"/>
                  <a:gd name="T26" fmla="*/ 16 w 777"/>
                  <a:gd name="T27" fmla="*/ 4 h 988"/>
                  <a:gd name="T28" fmla="*/ 16 w 777"/>
                  <a:gd name="T29" fmla="*/ 2 h 988"/>
                  <a:gd name="T30" fmla="*/ 16 w 777"/>
                  <a:gd name="T31" fmla="*/ 2 h 988"/>
                  <a:gd name="T32" fmla="*/ 15 w 777"/>
                  <a:gd name="T33" fmla="*/ 1 h 988"/>
                  <a:gd name="T34" fmla="*/ 15 w 777"/>
                  <a:gd name="T35" fmla="*/ 1 h 988"/>
                  <a:gd name="T36" fmla="*/ 14 w 777"/>
                  <a:gd name="T37" fmla="*/ 0 h 988"/>
                  <a:gd name="T38" fmla="*/ 14 w 777"/>
                  <a:gd name="T39" fmla="*/ 0 h 988"/>
                  <a:gd name="T40" fmla="*/ 13 w 777"/>
                  <a:gd name="T41" fmla="*/ 0 h 988"/>
                  <a:gd name="T42" fmla="*/ 12 w 777"/>
                  <a:gd name="T43" fmla="*/ 0 h 988"/>
                  <a:gd name="T44" fmla="*/ 11 w 777"/>
                  <a:gd name="T45" fmla="*/ 0 h 988"/>
                  <a:gd name="T46" fmla="*/ 9 w 777"/>
                  <a:gd name="T47" fmla="*/ 1 h 988"/>
                  <a:gd name="T48" fmla="*/ 8 w 777"/>
                  <a:gd name="T49" fmla="*/ 2 h 988"/>
                  <a:gd name="T50" fmla="*/ 6 w 777"/>
                  <a:gd name="T51" fmla="*/ 4 h 988"/>
                  <a:gd name="T52" fmla="*/ 5 w 777"/>
                  <a:gd name="T53" fmla="*/ 5 h 988"/>
                  <a:gd name="T54" fmla="*/ 3 w 777"/>
                  <a:gd name="T55" fmla="*/ 7 h 988"/>
                  <a:gd name="T56" fmla="*/ 2 w 777"/>
                  <a:gd name="T57" fmla="*/ 9 h 988"/>
                  <a:gd name="T58" fmla="*/ 1 w 777"/>
                  <a:gd name="T59" fmla="*/ 11 h 988"/>
                  <a:gd name="T60" fmla="*/ 1 w 777"/>
                  <a:gd name="T61" fmla="*/ 13 h 988"/>
                  <a:gd name="T62" fmla="*/ 0 w 777"/>
                  <a:gd name="T63" fmla="*/ 15 h 988"/>
                  <a:gd name="T64" fmla="*/ 0 w 777"/>
                  <a:gd name="T65" fmla="*/ 16 h 988"/>
                  <a:gd name="T66" fmla="*/ 0 w 777"/>
                  <a:gd name="T67" fmla="*/ 18 h 988"/>
                  <a:gd name="T68" fmla="*/ 1 w 777"/>
                  <a:gd name="T69" fmla="*/ 19 h 988"/>
                  <a:gd name="T70" fmla="*/ 1 w 777"/>
                  <a:gd name="T71" fmla="*/ 20 h 9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77" h="988">
                    <a:moveTo>
                      <a:pt x="69" y="967"/>
                    </a:moveTo>
                    <a:lnTo>
                      <a:pt x="121" y="988"/>
                    </a:lnTo>
                    <a:lnTo>
                      <a:pt x="181" y="988"/>
                    </a:lnTo>
                    <a:lnTo>
                      <a:pt x="248" y="969"/>
                    </a:lnTo>
                    <a:lnTo>
                      <a:pt x="319" y="933"/>
                    </a:lnTo>
                    <a:lnTo>
                      <a:pt x="394" y="881"/>
                    </a:lnTo>
                    <a:lnTo>
                      <a:pt x="469" y="815"/>
                    </a:lnTo>
                    <a:lnTo>
                      <a:pt x="542" y="734"/>
                    </a:lnTo>
                    <a:lnTo>
                      <a:pt x="610" y="642"/>
                    </a:lnTo>
                    <a:lnTo>
                      <a:pt x="669" y="545"/>
                    </a:lnTo>
                    <a:lnTo>
                      <a:pt x="717" y="448"/>
                    </a:lnTo>
                    <a:lnTo>
                      <a:pt x="750" y="353"/>
                    </a:lnTo>
                    <a:lnTo>
                      <a:pt x="770" y="265"/>
                    </a:lnTo>
                    <a:lnTo>
                      <a:pt x="777" y="185"/>
                    </a:lnTo>
                    <a:lnTo>
                      <a:pt x="768" y="116"/>
                    </a:lnTo>
                    <a:lnTo>
                      <a:pt x="760" y="86"/>
                    </a:lnTo>
                    <a:lnTo>
                      <a:pt x="746" y="60"/>
                    </a:lnTo>
                    <a:lnTo>
                      <a:pt x="728" y="39"/>
                    </a:lnTo>
                    <a:lnTo>
                      <a:pt x="707" y="20"/>
                    </a:lnTo>
                    <a:lnTo>
                      <a:pt x="683" y="7"/>
                    </a:lnTo>
                    <a:lnTo>
                      <a:pt x="655" y="0"/>
                    </a:lnTo>
                    <a:lnTo>
                      <a:pt x="596" y="0"/>
                    </a:lnTo>
                    <a:lnTo>
                      <a:pt x="529" y="19"/>
                    </a:lnTo>
                    <a:lnTo>
                      <a:pt x="456" y="54"/>
                    </a:lnTo>
                    <a:lnTo>
                      <a:pt x="382" y="107"/>
                    </a:lnTo>
                    <a:lnTo>
                      <a:pt x="307" y="174"/>
                    </a:lnTo>
                    <a:lnTo>
                      <a:pt x="236" y="252"/>
                    </a:lnTo>
                    <a:lnTo>
                      <a:pt x="167" y="346"/>
                    </a:lnTo>
                    <a:lnTo>
                      <a:pt x="108" y="443"/>
                    </a:lnTo>
                    <a:lnTo>
                      <a:pt x="61" y="542"/>
                    </a:lnTo>
                    <a:lnTo>
                      <a:pt x="26" y="635"/>
                    </a:lnTo>
                    <a:lnTo>
                      <a:pt x="6" y="723"/>
                    </a:lnTo>
                    <a:lnTo>
                      <a:pt x="0" y="804"/>
                    </a:lnTo>
                    <a:lnTo>
                      <a:pt x="9" y="872"/>
                    </a:lnTo>
                    <a:lnTo>
                      <a:pt x="31" y="928"/>
                    </a:lnTo>
                    <a:lnTo>
                      <a:pt x="69" y="967"/>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1239" name="Freeform 195"/>
              <p:cNvSpPr>
                <a:spLocks/>
              </p:cNvSpPr>
              <p:nvPr/>
            </p:nvSpPr>
            <p:spPr bwMode="auto">
              <a:xfrm>
                <a:off x="3390" y="2610"/>
                <a:ext cx="111" cy="141"/>
              </a:xfrm>
              <a:custGeom>
                <a:avLst/>
                <a:gdLst>
                  <a:gd name="T0" fmla="*/ 1 w 775"/>
                  <a:gd name="T1" fmla="*/ 20 h 988"/>
                  <a:gd name="T2" fmla="*/ 2 w 775"/>
                  <a:gd name="T3" fmla="*/ 20 h 988"/>
                  <a:gd name="T4" fmla="*/ 4 w 775"/>
                  <a:gd name="T5" fmla="*/ 20 h 988"/>
                  <a:gd name="T6" fmla="*/ 5 w 775"/>
                  <a:gd name="T7" fmla="*/ 20 h 988"/>
                  <a:gd name="T8" fmla="*/ 7 w 775"/>
                  <a:gd name="T9" fmla="*/ 19 h 988"/>
                  <a:gd name="T10" fmla="*/ 8 w 775"/>
                  <a:gd name="T11" fmla="*/ 18 h 988"/>
                  <a:gd name="T12" fmla="*/ 10 w 775"/>
                  <a:gd name="T13" fmla="*/ 17 h 988"/>
                  <a:gd name="T14" fmla="*/ 11 w 775"/>
                  <a:gd name="T15" fmla="*/ 15 h 988"/>
                  <a:gd name="T16" fmla="*/ 12 w 775"/>
                  <a:gd name="T17" fmla="*/ 13 h 988"/>
                  <a:gd name="T18" fmla="*/ 14 w 775"/>
                  <a:gd name="T19" fmla="*/ 11 h 988"/>
                  <a:gd name="T20" fmla="*/ 15 w 775"/>
                  <a:gd name="T21" fmla="*/ 9 h 988"/>
                  <a:gd name="T22" fmla="*/ 15 w 775"/>
                  <a:gd name="T23" fmla="*/ 7 h 988"/>
                  <a:gd name="T24" fmla="*/ 16 w 775"/>
                  <a:gd name="T25" fmla="*/ 5 h 988"/>
                  <a:gd name="T26" fmla="*/ 16 w 775"/>
                  <a:gd name="T27" fmla="*/ 4 h 988"/>
                  <a:gd name="T28" fmla="*/ 16 w 775"/>
                  <a:gd name="T29" fmla="*/ 3 h 988"/>
                  <a:gd name="T30" fmla="*/ 16 w 775"/>
                  <a:gd name="T31" fmla="*/ 2 h 988"/>
                  <a:gd name="T32" fmla="*/ 15 w 775"/>
                  <a:gd name="T33" fmla="*/ 2 h 988"/>
                  <a:gd name="T34" fmla="*/ 15 w 775"/>
                  <a:gd name="T35" fmla="*/ 1 h 988"/>
                  <a:gd name="T36" fmla="*/ 15 w 775"/>
                  <a:gd name="T37" fmla="*/ 1 h 988"/>
                  <a:gd name="T38" fmla="*/ 14 w 775"/>
                  <a:gd name="T39" fmla="*/ 0 h 988"/>
                  <a:gd name="T40" fmla="*/ 14 w 775"/>
                  <a:gd name="T41" fmla="*/ 0 h 988"/>
                  <a:gd name="T42" fmla="*/ 13 w 775"/>
                  <a:gd name="T43" fmla="*/ 0 h 988"/>
                  <a:gd name="T44" fmla="*/ 12 w 775"/>
                  <a:gd name="T45" fmla="*/ 0 h 988"/>
                  <a:gd name="T46" fmla="*/ 11 w 775"/>
                  <a:gd name="T47" fmla="*/ 0 h 988"/>
                  <a:gd name="T48" fmla="*/ 9 w 775"/>
                  <a:gd name="T49" fmla="*/ 1 h 988"/>
                  <a:gd name="T50" fmla="*/ 8 w 775"/>
                  <a:gd name="T51" fmla="*/ 2 h 988"/>
                  <a:gd name="T52" fmla="*/ 6 w 775"/>
                  <a:gd name="T53" fmla="*/ 3 h 988"/>
                  <a:gd name="T54" fmla="*/ 5 w 775"/>
                  <a:gd name="T55" fmla="*/ 5 h 988"/>
                  <a:gd name="T56" fmla="*/ 3 w 775"/>
                  <a:gd name="T57" fmla="*/ 7 h 988"/>
                  <a:gd name="T58" fmla="*/ 2 w 775"/>
                  <a:gd name="T59" fmla="*/ 9 h 988"/>
                  <a:gd name="T60" fmla="*/ 1 w 775"/>
                  <a:gd name="T61" fmla="*/ 11 h 988"/>
                  <a:gd name="T62" fmla="*/ 1 w 775"/>
                  <a:gd name="T63" fmla="*/ 13 h 988"/>
                  <a:gd name="T64" fmla="*/ 0 w 775"/>
                  <a:gd name="T65" fmla="*/ 15 h 988"/>
                  <a:gd name="T66" fmla="*/ 0 w 775"/>
                  <a:gd name="T67" fmla="*/ 16 h 988"/>
                  <a:gd name="T68" fmla="*/ 0 w 775"/>
                  <a:gd name="T69" fmla="*/ 18 h 988"/>
                  <a:gd name="T70" fmla="*/ 1 w 775"/>
                  <a:gd name="T71" fmla="*/ 19 h 988"/>
                  <a:gd name="T72" fmla="*/ 1 w 775"/>
                  <a:gd name="T73" fmla="*/ 20 h 9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75" h="988">
                    <a:moveTo>
                      <a:pt x="68" y="967"/>
                    </a:moveTo>
                    <a:lnTo>
                      <a:pt x="120" y="988"/>
                    </a:lnTo>
                    <a:lnTo>
                      <a:pt x="181" y="988"/>
                    </a:lnTo>
                    <a:lnTo>
                      <a:pt x="247" y="968"/>
                    </a:lnTo>
                    <a:lnTo>
                      <a:pt x="318" y="933"/>
                    </a:lnTo>
                    <a:lnTo>
                      <a:pt x="393" y="881"/>
                    </a:lnTo>
                    <a:lnTo>
                      <a:pt x="468" y="815"/>
                    </a:lnTo>
                    <a:lnTo>
                      <a:pt x="540" y="734"/>
                    </a:lnTo>
                    <a:lnTo>
                      <a:pt x="608" y="642"/>
                    </a:lnTo>
                    <a:lnTo>
                      <a:pt x="669" y="544"/>
                    </a:lnTo>
                    <a:lnTo>
                      <a:pt x="715" y="446"/>
                    </a:lnTo>
                    <a:lnTo>
                      <a:pt x="749" y="352"/>
                    </a:lnTo>
                    <a:lnTo>
                      <a:pt x="769" y="265"/>
                    </a:lnTo>
                    <a:lnTo>
                      <a:pt x="775" y="184"/>
                    </a:lnTo>
                    <a:lnTo>
                      <a:pt x="774" y="149"/>
                    </a:lnTo>
                    <a:lnTo>
                      <a:pt x="767" y="116"/>
                    </a:lnTo>
                    <a:lnTo>
                      <a:pt x="757" y="86"/>
                    </a:lnTo>
                    <a:lnTo>
                      <a:pt x="744" y="60"/>
                    </a:lnTo>
                    <a:lnTo>
                      <a:pt x="728" y="38"/>
                    </a:lnTo>
                    <a:lnTo>
                      <a:pt x="706" y="20"/>
                    </a:lnTo>
                    <a:lnTo>
                      <a:pt x="682" y="6"/>
                    </a:lnTo>
                    <a:lnTo>
                      <a:pt x="655" y="0"/>
                    </a:lnTo>
                    <a:lnTo>
                      <a:pt x="593" y="0"/>
                    </a:lnTo>
                    <a:lnTo>
                      <a:pt x="526" y="18"/>
                    </a:lnTo>
                    <a:lnTo>
                      <a:pt x="456" y="53"/>
                    </a:lnTo>
                    <a:lnTo>
                      <a:pt x="382" y="105"/>
                    </a:lnTo>
                    <a:lnTo>
                      <a:pt x="307" y="171"/>
                    </a:lnTo>
                    <a:lnTo>
                      <a:pt x="235" y="252"/>
                    </a:lnTo>
                    <a:lnTo>
                      <a:pt x="165" y="345"/>
                    </a:lnTo>
                    <a:lnTo>
                      <a:pt x="107" y="442"/>
                    </a:lnTo>
                    <a:lnTo>
                      <a:pt x="59" y="540"/>
                    </a:lnTo>
                    <a:lnTo>
                      <a:pt x="26" y="634"/>
                    </a:lnTo>
                    <a:lnTo>
                      <a:pt x="5" y="723"/>
                    </a:lnTo>
                    <a:lnTo>
                      <a:pt x="0" y="802"/>
                    </a:lnTo>
                    <a:lnTo>
                      <a:pt x="8" y="872"/>
                    </a:lnTo>
                    <a:lnTo>
                      <a:pt x="30" y="926"/>
                    </a:lnTo>
                    <a:lnTo>
                      <a:pt x="68" y="967"/>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1240" name="Freeform 196"/>
              <p:cNvSpPr>
                <a:spLocks/>
              </p:cNvSpPr>
              <p:nvPr/>
            </p:nvSpPr>
            <p:spPr bwMode="auto">
              <a:xfrm>
                <a:off x="3472" y="2641"/>
                <a:ext cx="19" cy="29"/>
              </a:xfrm>
              <a:custGeom>
                <a:avLst/>
                <a:gdLst>
                  <a:gd name="T0" fmla="*/ 1 w 137"/>
                  <a:gd name="T1" fmla="*/ 0 h 205"/>
                  <a:gd name="T2" fmla="*/ 3 w 137"/>
                  <a:gd name="T3" fmla="*/ 0 h 205"/>
                  <a:gd name="T4" fmla="*/ 3 w 137"/>
                  <a:gd name="T5" fmla="*/ 0 h 205"/>
                  <a:gd name="T6" fmla="*/ 3 w 137"/>
                  <a:gd name="T7" fmla="*/ 1 h 205"/>
                  <a:gd name="T8" fmla="*/ 2 w 137"/>
                  <a:gd name="T9" fmla="*/ 3 h 205"/>
                  <a:gd name="T10" fmla="*/ 2 w 137"/>
                  <a:gd name="T11" fmla="*/ 3 h 205"/>
                  <a:gd name="T12" fmla="*/ 2 w 137"/>
                  <a:gd name="T13" fmla="*/ 4 h 205"/>
                  <a:gd name="T14" fmla="*/ 0 w 137"/>
                  <a:gd name="T15" fmla="*/ 4 h 205"/>
                  <a:gd name="T16" fmla="*/ 0 w 137"/>
                  <a:gd name="T17" fmla="*/ 4 h 205"/>
                  <a:gd name="T18" fmla="*/ 1 w 137"/>
                  <a:gd name="T19" fmla="*/ 3 h 205"/>
                  <a:gd name="T20" fmla="*/ 1 w 137"/>
                  <a:gd name="T21" fmla="*/ 2 h 205"/>
                  <a:gd name="T22" fmla="*/ 1 w 137"/>
                  <a:gd name="T23" fmla="*/ 1 h 205"/>
                  <a:gd name="T24" fmla="*/ 1 w 137"/>
                  <a:gd name="T25" fmla="*/ 0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7" h="205">
                    <a:moveTo>
                      <a:pt x="50" y="0"/>
                    </a:moveTo>
                    <a:lnTo>
                      <a:pt x="134" y="3"/>
                    </a:lnTo>
                    <a:lnTo>
                      <a:pt x="137" y="19"/>
                    </a:lnTo>
                    <a:lnTo>
                      <a:pt x="137" y="62"/>
                    </a:lnTo>
                    <a:lnTo>
                      <a:pt x="124" y="127"/>
                    </a:lnTo>
                    <a:lnTo>
                      <a:pt x="109" y="165"/>
                    </a:lnTo>
                    <a:lnTo>
                      <a:pt x="84" y="205"/>
                    </a:lnTo>
                    <a:lnTo>
                      <a:pt x="0" y="202"/>
                    </a:lnTo>
                    <a:lnTo>
                      <a:pt x="9" y="188"/>
                    </a:lnTo>
                    <a:lnTo>
                      <a:pt x="30" y="143"/>
                    </a:lnTo>
                    <a:lnTo>
                      <a:pt x="48" y="80"/>
                    </a:lnTo>
                    <a:lnTo>
                      <a:pt x="52" y="41"/>
                    </a:lnTo>
                    <a:lnTo>
                      <a:pt x="50" y="0"/>
                    </a:lnTo>
                    <a:close/>
                  </a:path>
                </a:pathLst>
              </a:custGeom>
              <a:solidFill>
                <a:srgbClr val="000000"/>
              </a:solidFill>
              <a:ln w="1588">
                <a:solidFill>
                  <a:srgbClr val="FF9900"/>
                </a:solidFill>
                <a:prstDash val="solid"/>
                <a:round/>
                <a:headEnd/>
                <a:tailEnd/>
              </a:ln>
            </p:spPr>
            <p:txBody>
              <a:bodyPr/>
              <a:lstStyle/>
              <a:p>
                <a:endParaRPr lang="el-GR"/>
              </a:p>
            </p:txBody>
          </p:sp>
          <p:sp>
            <p:nvSpPr>
              <p:cNvPr id="51241" name="Freeform 197"/>
              <p:cNvSpPr>
                <a:spLocks/>
              </p:cNvSpPr>
              <p:nvPr/>
            </p:nvSpPr>
            <p:spPr bwMode="auto">
              <a:xfrm>
                <a:off x="3177" y="2483"/>
                <a:ext cx="54" cy="33"/>
              </a:xfrm>
              <a:custGeom>
                <a:avLst/>
                <a:gdLst>
                  <a:gd name="T0" fmla="*/ 8 w 379"/>
                  <a:gd name="T1" fmla="*/ 3 h 230"/>
                  <a:gd name="T2" fmla="*/ 7 w 379"/>
                  <a:gd name="T3" fmla="*/ 3 h 230"/>
                  <a:gd name="T4" fmla="*/ 7 w 379"/>
                  <a:gd name="T5" fmla="*/ 1 h 230"/>
                  <a:gd name="T6" fmla="*/ 6 w 379"/>
                  <a:gd name="T7" fmla="*/ 1 h 230"/>
                  <a:gd name="T8" fmla="*/ 6 w 379"/>
                  <a:gd name="T9" fmla="*/ 0 h 230"/>
                  <a:gd name="T10" fmla="*/ 5 w 379"/>
                  <a:gd name="T11" fmla="*/ 0 h 230"/>
                  <a:gd name="T12" fmla="*/ 5 w 379"/>
                  <a:gd name="T13" fmla="*/ 0 h 230"/>
                  <a:gd name="T14" fmla="*/ 5 w 379"/>
                  <a:gd name="T15" fmla="*/ 0 h 230"/>
                  <a:gd name="T16" fmla="*/ 4 w 379"/>
                  <a:gd name="T17" fmla="*/ 0 h 230"/>
                  <a:gd name="T18" fmla="*/ 4 w 379"/>
                  <a:gd name="T19" fmla="*/ 0 h 230"/>
                  <a:gd name="T20" fmla="*/ 0 w 379"/>
                  <a:gd name="T21" fmla="*/ 4 h 230"/>
                  <a:gd name="T22" fmla="*/ 2 w 379"/>
                  <a:gd name="T23" fmla="*/ 5 h 230"/>
                  <a:gd name="T24" fmla="*/ 2 w 379"/>
                  <a:gd name="T25" fmla="*/ 4 h 230"/>
                  <a:gd name="T26" fmla="*/ 2 w 379"/>
                  <a:gd name="T27" fmla="*/ 3 h 230"/>
                  <a:gd name="T28" fmla="*/ 3 w 379"/>
                  <a:gd name="T29" fmla="*/ 3 h 230"/>
                  <a:gd name="T30" fmla="*/ 3 w 379"/>
                  <a:gd name="T31" fmla="*/ 2 h 230"/>
                  <a:gd name="T32" fmla="*/ 4 w 379"/>
                  <a:gd name="T33" fmla="*/ 2 h 230"/>
                  <a:gd name="T34" fmla="*/ 4 w 379"/>
                  <a:gd name="T35" fmla="*/ 2 h 230"/>
                  <a:gd name="T36" fmla="*/ 6 w 379"/>
                  <a:gd name="T37" fmla="*/ 3 h 230"/>
                  <a:gd name="T38" fmla="*/ 7 w 379"/>
                  <a:gd name="T39" fmla="*/ 3 h 230"/>
                  <a:gd name="T40" fmla="*/ 8 w 379"/>
                  <a:gd name="T41" fmla="*/ 3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9" h="230">
                    <a:moveTo>
                      <a:pt x="379" y="166"/>
                    </a:moveTo>
                    <a:lnTo>
                      <a:pt x="362" y="130"/>
                    </a:lnTo>
                    <a:lnTo>
                      <a:pt x="320" y="59"/>
                    </a:lnTo>
                    <a:lnTo>
                      <a:pt x="291" y="27"/>
                    </a:lnTo>
                    <a:lnTo>
                      <a:pt x="276" y="14"/>
                    </a:lnTo>
                    <a:lnTo>
                      <a:pt x="258" y="6"/>
                    </a:lnTo>
                    <a:lnTo>
                      <a:pt x="240" y="0"/>
                    </a:lnTo>
                    <a:lnTo>
                      <a:pt x="222" y="2"/>
                    </a:lnTo>
                    <a:lnTo>
                      <a:pt x="203" y="9"/>
                    </a:lnTo>
                    <a:lnTo>
                      <a:pt x="183" y="23"/>
                    </a:lnTo>
                    <a:lnTo>
                      <a:pt x="0" y="177"/>
                    </a:lnTo>
                    <a:lnTo>
                      <a:pt x="92" y="230"/>
                    </a:lnTo>
                    <a:lnTo>
                      <a:pt x="99" y="197"/>
                    </a:lnTo>
                    <a:lnTo>
                      <a:pt x="110" y="167"/>
                    </a:lnTo>
                    <a:lnTo>
                      <a:pt x="133" y="139"/>
                    </a:lnTo>
                    <a:lnTo>
                      <a:pt x="168" y="116"/>
                    </a:lnTo>
                    <a:lnTo>
                      <a:pt x="191" y="109"/>
                    </a:lnTo>
                    <a:lnTo>
                      <a:pt x="218" y="108"/>
                    </a:lnTo>
                    <a:lnTo>
                      <a:pt x="288" y="122"/>
                    </a:lnTo>
                    <a:lnTo>
                      <a:pt x="331" y="140"/>
                    </a:lnTo>
                    <a:lnTo>
                      <a:pt x="379" y="166"/>
                    </a:lnTo>
                    <a:close/>
                  </a:path>
                </a:pathLst>
              </a:custGeom>
              <a:solidFill>
                <a:srgbClr val="666666"/>
              </a:solidFill>
              <a:ln w="1588">
                <a:solidFill>
                  <a:srgbClr val="FF9900"/>
                </a:solidFill>
                <a:prstDash val="solid"/>
                <a:round/>
                <a:headEnd/>
                <a:tailEnd/>
              </a:ln>
            </p:spPr>
            <p:txBody>
              <a:bodyPr/>
              <a:lstStyle/>
              <a:p>
                <a:endParaRPr lang="el-GR"/>
              </a:p>
            </p:txBody>
          </p:sp>
          <p:sp>
            <p:nvSpPr>
              <p:cNvPr id="51242" name="Freeform 198"/>
              <p:cNvSpPr>
                <a:spLocks/>
              </p:cNvSpPr>
              <p:nvPr/>
            </p:nvSpPr>
            <p:spPr bwMode="auto">
              <a:xfrm>
                <a:off x="3238" y="2485"/>
                <a:ext cx="45" cy="25"/>
              </a:xfrm>
              <a:custGeom>
                <a:avLst/>
                <a:gdLst>
                  <a:gd name="T0" fmla="*/ 0 w 313"/>
                  <a:gd name="T1" fmla="*/ 4 h 174"/>
                  <a:gd name="T2" fmla="*/ 0 w 313"/>
                  <a:gd name="T3" fmla="*/ 3 h 174"/>
                  <a:gd name="T4" fmla="*/ 1 w 313"/>
                  <a:gd name="T5" fmla="*/ 2 h 174"/>
                  <a:gd name="T6" fmla="*/ 1 w 313"/>
                  <a:gd name="T7" fmla="*/ 1 h 174"/>
                  <a:gd name="T8" fmla="*/ 1 w 313"/>
                  <a:gd name="T9" fmla="*/ 0 h 174"/>
                  <a:gd name="T10" fmla="*/ 2 w 313"/>
                  <a:gd name="T11" fmla="*/ 0 h 174"/>
                  <a:gd name="T12" fmla="*/ 2 w 313"/>
                  <a:gd name="T13" fmla="*/ 0 h 174"/>
                  <a:gd name="T14" fmla="*/ 3 w 313"/>
                  <a:gd name="T15" fmla="*/ 0 h 174"/>
                  <a:gd name="T16" fmla="*/ 6 w 313"/>
                  <a:gd name="T17" fmla="*/ 1 h 174"/>
                  <a:gd name="T18" fmla="*/ 6 w 313"/>
                  <a:gd name="T19" fmla="*/ 1 h 174"/>
                  <a:gd name="T20" fmla="*/ 5 w 313"/>
                  <a:gd name="T21" fmla="*/ 3 h 174"/>
                  <a:gd name="T22" fmla="*/ 5 w 313"/>
                  <a:gd name="T23" fmla="*/ 3 h 174"/>
                  <a:gd name="T24" fmla="*/ 5 w 313"/>
                  <a:gd name="T25" fmla="*/ 3 h 174"/>
                  <a:gd name="T26" fmla="*/ 4 w 313"/>
                  <a:gd name="T27" fmla="*/ 2 h 174"/>
                  <a:gd name="T28" fmla="*/ 4 w 313"/>
                  <a:gd name="T29" fmla="*/ 2 h 174"/>
                  <a:gd name="T30" fmla="*/ 3 w 313"/>
                  <a:gd name="T31" fmla="*/ 2 h 174"/>
                  <a:gd name="T32" fmla="*/ 3 w 313"/>
                  <a:gd name="T33" fmla="*/ 2 h 174"/>
                  <a:gd name="T34" fmla="*/ 1 w 313"/>
                  <a:gd name="T35" fmla="*/ 3 h 174"/>
                  <a:gd name="T36" fmla="*/ 0 w 313"/>
                  <a:gd name="T37" fmla="*/ 4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3" h="174">
                    <a:moveTo>
                      <a:pt x="0" y="174"/>
                    </a:moveTo>
                    <a:lnTo>
                      <a:pt x="6" y="143"/>
                    </a:lnTo>
                    <a:lnTo>
                      <a:pt x="27" y="75"/>
                    </a:lnTo>
                    <a:lnTo>
                      <a:pt x="47" y="41"/>
                    </a:lnTo>
                    <a:lnTo>
                      <a:pt x="72" y="15"/>
                    </a:lnTo>
                    <a:lnTo>
                      <a:pt x="86" y="6"/>
                    </a:lnTo>
                    <a:lnTo>
                      <a:pt x="104" y="0"/>
                    </a:lnTo>
                    <a:lnTo>
                      <a:pt x="143" y="6"/>
                    </a:lnTo>
                    <a:lnTo>
                      <a:pt x="272" y="51"/>
                    </a:lnTo>
                    <a:lnTo>
                      <a:pt x="313" y="69"/>
                    </a:lnTo>
                    <a:lnTo>
                      <a:pt x="260" y="160"/>
                    </a:lnTo>
                    <a:lnTo>
                      <a:pt x="250" y="140"/>
                    </a:lnTo>
                    <a:lnTo>
                      <a:pt x="233" y="124"/>
                    </a:lnTo>
                    <a:lnTo>
                      <a:pt x="209" y="109"/>
                    </a:lnTo>
                    <a:lnTo>
                      <a:pt x="175" y="101"/>
                    </a:lnTo>
                    <a:lnTo>
                      <a:pt x="155" y="101"/>
                    </a:lnTo>
                    <a:lnTo>
                      <a:pt x="130" y="106"/>
                    </a:lnTo>
                    <a:lnTo>
                      <a:pt x="73" y="129"/>
                    </a:lnTo>
                    <a:lnTo>
                      <a:pt x="0" y="174"/>
                    </a:lnTo>
                    <a:close/>
                  </a:path>
                </a:pathLst>
              </a:custGeom>
              <a:solidFill>
                <a:srgbClr val="666666"/>
              </a:solidFill>
              <a:ln w="1588">
                <a:solidFill>
                  <a:srgbClr val="FF9900"/>
                </a:solidFill>
                <a:prstDash val="solid"/>
                <a:round/>
                <a:headEnd/>
                <a:tailEnd/>
              </a:ln>
            </p:spPr>
            <p:txBody>
              <a:bodyPr/>
              <a:lstStyle/>
              <a:p>
                <a:endParaRPr lang="el-GR"/>
              </a:p>
            </p:txBody>
          </p:sp>
          <p:sp>
            <p:nvSpPr>
              <p:cNvPr id="51243" name="Freeform 199"/>
              <p:cNvSpPr>
                <a:spLocks/>
              </p:cNvSpPr>
              <p:nvPr/>
            </p:nvSpPr>
            <p:spPr bwMode="auto">
              <a:xfrm>
                <a:off x="3160" y="2542"/>
                <a:ext cx="19" cy="50"/>
              </a:xfrm>
              <a:custGeom>
                <a:avLst/>
                <a:gdLst>
                  <a:gd name="T0" fmla="*/ 2 w 131"/>
                  <a:gd name="T1" fmla="*/ 0 h 350"/>
                  <a:gd name="T2" fmla="*/ 1 w 131"/>
                  <a:gd name="T3" fmla="*/ 1 h 350"/>
                  <a:gd name="T4" fmla="*/ 1 w 131"/>
                  <a:gd name="T5" fmla="*/ 2 h 350"/>
                  <a:gd name="T6" fmla="*/ 0 w 131"/>
                  <a:gd name="T7" fmla="*/ 3 h 350"/>
                  <a:gd name="T8" fmla="*/ 0 w 131"/>
                  <a:gd name="T9" fmla="*/ 5 h 350"/>
                  <a:gd name="T10" fmla="*/ 0 w 131"/>
                  <a:gd name="T11" fmla="*/ 6 h 350"/>
                  <a:gd name="T12" fmla="*/ 1 w 131"/>
                  <a:gd name="T13" fmla="*/ 6 h 350"/>
                  <a:gd name="T14" fmla="*/ 1 w 131"/>
                  <a:gd name="T15" fmla="*/ 7 h 350"/>
                  <a:gd name="T16" fmla="*/ 2 w 131"/>
                  <a:gd name="T17" fmla="*/ 7 h 350"/>
                  <a:gd name="T18" fmla="*/ 3 w 131"/>
                  <a:gd name="T19" fmla="*/ 7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1" h="350">
                    <a:moveTo>
                      <a:pt x="80" y="0"/>
                    </a:moveTo>
                    <a:lnTo>
                      <a:pt x="50" y="49"/>
                    </a:lnTo>
                    <a:lnTo>
                      <a:pt x="27" y="101"/>
                    </a:lnTo>
                    <a:lnTo>
                      <a:pt x="7" y="160"/>
                    </a:lnTo>
                    <a:lnTo>
                      <a:pt x="0" y="221"/>
                    </a:lnTo>
                    <a:lnTo>
                      <a:pt x="14" y="279"/>
                    </a:lnTo>
                    <a:lnTo>
                      <a:pt x="29" y="303"/>
                    </a:lnTo>
                    <a:lnTo>
                      <a:pt x="54" y="324"/>
                    </a:lnTo>
                    <a:lnTo>
                      <a:pt x="89" y="340"/>
                    </a:lnTo>
                    <a:lnTo>
                      <a:pt x="131" y="350"/>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1244" name="Freeform 200"/>
              <p:cNvSpPr>
                <a:spLocks/>
              </p:cNvSpPr>
              <p:nvPr/>
            </p:nvSpPr>
            <p:spPr bwMode="auto">
              <a:xfrm>
                <a:off x="3273" y="2542"/>
                <a:ext cx="12" cy="33"/>
              </a:xfrm>
              <a:custGeom>
                <a:avLst/>
                <a:gdLst>
                  <a:gd name="T0" fmla="*/ 1 w 82"/>
                  <a:gd name="T1" fmla="*/ 0 h 233"/>
                  <a:gd name="T2" fmla="*/ 2 w 82"/>
                  <a:gd name="T3" fmla="*/ 0 h 233"/>
                  <a:gd name="T4" fmla="*/ 2 w 82"/>
                  <a:gd name="T5" fmla="*/ 1 h 233"/>
                  <a:gd name="T6" fmla="*/ 2 w 82"/>
                  <a:gd name="T7" fmla="*/ 1 h 233"/>
                  <a:gd name="T8" fmla="*/ 2 w 82"/>
                  <a:gd name="T9" fmla="*/ 2 h 233"/>
                  <a:gd name="T10" fmla="*/ 1 w 82"/>
                  <a:gd name="T11" fmla="*/ 3 h 233"/>
                  <a:gd name="T12" fmla="*/ 1 w 82"/>
                  <a:gd name="T13" fmla="*/ 4 h 233"/>
                  <a:gd name="T14" fmla="*/ 0 w 82"/>
                  <a:gd name="T15" fmla="*/ 5 h 2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 h="233">
                    <a:moveTo>
                      <a:pt x="66" y="0"/>
                    </a:moveTo>
                    <a:lnTo>
                      <a:pt x="74" y="20"/>
                    </a:lnTo>
                    <a:lnTo>
                      <a:pt x="79" y="42"/>
                    </a:lnTo>
                    <a:lnTo>
                      <a:pt x="82" y="74"/>
                    </a:lnTo>
                    <a:lnTo>
                      <a:pt x="78" y="108"/>
                    </a:lnTo>
                    <a:lnTo>
                      <a:pt x="66" y="146"/>
                    </a:lnTo>
                    <a:lnTo>
                      <a:pt x="41" y="190"/>
                    </a:lnTo>
                    <a:lnTo>
                      <a:pt x="0" y="233"/>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1245" name="Freeform 201"/>
              <p:cNvSpPr>
                <a:spLocks/>
              </p:cNvSpPr>
              <p:nvPr/>
            </p:nvSpPr>
            <p:spPr bwMode="auto">
              <a:xfrm>
                <a:off x="3097" y="2635"/>
                <a:ext cx="126" cy="32"/>
              </a:xfrm>
              <a:custGeom>
                <a:avLst/>
                <a:gdLst>
                  <a:gd name="T0" fmla="*/ 0 w 885"/>
                  <a:gd name="T1" fmla="*/ 4 h 223"/>
                  <a:gd name="T2" fmla="*/ 2 w 885"/>
                  <a:gd name="T3" fmla="*/ 3 h 223"/>
                  <a:gd name="T4" fmla="*/ 3 w 885"/>
                  <a:gd name="T5" fmla="*/ 3 h 223"/>
                  <a:gd name="T6" fmla="*/ 5 w 885"/>
                  <a:gd name="T7" fmla="*/ 2 h 223"/>
                  <a:gd name="T8" fmla="*/ 6 w 885"/>
                  <a:gd name="T9" fmla="*/ 2 h 223"/>
                  <a:gd name="T10" fmla="*/ 8 w 885"/>
                  <a:gd name="T11" fmla="*/ 1 h 223"/>
                  <a:gd name="T12" fmla="*/ 9 w 885"/>
                  <a:gd name="T13" fmla="*/ 1 h 223"/>
                  <a:gd name="T14" fmla="*/ 12 w 885"/>
                  <a:gd name="T15" fmla="*/ 0 h 223"/>
                  <a:gd name="T16" fmla="*/ 14 w 885"/>
                  <a:gd name="T17" fmla="*/ 0 h 223"/>
                  <a:gd name="T18" fmla="*/ 16 w 885"/>
                  <a:gd name="T19" fmla="*/ 0 h 223"/>
                  <a:gd name="T20" fmla="*/ 18 w 885"/>
                  <a:gd name="T21" fmla="*/ 0 h 223"/>
                  <a:gd name="T22" fmla="*/ 17 w 885"/>
                  <a:gd name="T23" fmla="*/ 0 h 223"/>
                  <a:gd name="T24" fmla="*/ 14 w 885"/>
                  <a:gd name="T25" fmla="*/ 1 h 223"/>
                  <a:gd name="T26" fmla="*/ 13 w 885"/>
                  <a:gd name="T27" fmla="*/ 2 h 223"/>
                  <a:gd name="T28" fmla="*/ 11 w 885"/>
                  <a:gd name="T29" fmla="*/ 3 h 223"/>
                  <a:gd name="T30" fmla="*/ 9 w 885"/>
                  <a:gd name="T31" fmla="*/ 3 h 223"/>
                  <a:gd name="T32" fmla="*/ 7 w 885"/>
                  <a:gd name="T33" fmla="*/ 5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85" h="223">
                    <a:moveTo>
                      <a:pt x="0" y="209"/>
                    </a:moveTo>
                    <a:lnTo>
                      <a:pt x="75" y="168"/>
                    </a:lnTo>
                    <a:lnTo>
                      <a:pt x="150" y="132"/>
                    </a:lnTo>
                    <a:lnTo>
                      <a:pt x="227" y="102"/>
                    </a:lnTo>
                    <a:lnTo>
                      <a:pt x="303" y="77"/>
                    </a:lnTo>
                    <a:lnTo>
                      <a:pt x="378" y="56"/>
                    </a:lnTo>
                    <a:lnTo>
                      <a:pt x="452" y="40"/>
                    </a:lnTo>
                    <a:lnTo>
                      <a:pt x="589" y="16"/>
                    </a:lnTo>
                    <a:lnTo>
                      <a:pt x="708" y="4"/>
                    </a:lnTo>
                    <a:lnTo>
                      <a:pt x="801" y="0"/>
                    </a:lnTo>
                    <a:lnTo>
                      <a:pt x="885" y="1"/>
                    </a:lnTo>
                    <a:lnTo>
                      <a:pt x="832" y="15"/>
                    </a:lnTo>
                    <a:lnTo>
                      <a:pt x="701" y="59"/>
                    </a:lnTo>
                    <a:lnTo>
                      <a:pt x="619" y="89"/>
                    </a:lnTo>
                    <a:lnTo>
                      <a:pt x="532" y="127"/>
                    </a:lnTo>
                    <a:lnTo>
                      <a:pt x="447" y="170"/>
                    </a:lnTo>
                    <a:lnTo>
                      <a:pt x="364" y="223"/>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1246" name="Line 202"/>
              <p:cNvSpPr>
                <a:spLocks noChangeShapeType="1"/>
              </p:cNvSpPr>
              <p:nvPr/>
            </p:nvSpPr>
            <p:spPr bwMode="auto">
              <a:xfrm flipH="1">
                <a:off x="3188" y="2635"/>
                <a:ext cx="43" cy="28"/>
              </a:xfrm>
              <a:prstGeom prst="line">
                <a:avLst/>
              </a:prstGeom>
              <a:noFill/>
              <a:ln w="1588">
                <a:solidFill>
                  <a:srgbClr val="FF99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247" name="Line 203"/>
              <p:cNvSpPr>
                <a:spLocks noChangeShapeType="1"/>
              </p:cNvSpPr>
              <p:nvPr/>
            </p:nvSpPr>
            <p:spPr bwMode="auto">
              <a:xfrm flipH="1">
                <a:off x="3214" y="2637"/>
                <a:ext cx="26" cy="28"/>
              </a:xfrm>
              <a:prstGeom prst="line">
                <a:avLst/>
              </a:prstGeom>
              <a:noFill/>
              <a:ln w="1588">
                <a:solidFill>
                  <a:srgbClr val="FF99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248" name="Freeform 204"/>
              <p:cNvSpPr>
                <a:spLocks/>
              </p:cNvSpPr>
              <p:nvPr/>
            </p:nvSpPr>
            <p:spPr bwMode="auto">
              <a:xfrm>
                <a:off x="3234" y="2636"/>
                <a:ext cx="118" cy="27"/>
              </a:xfrm>
              <a:custGeom>
                <a:avLst/>
                <a:gdLst>
                  <a:gd name="T0" fmla="*/ 0 w 821"/>
                  <a:gd name="T1" fmla="*/ 4 h 189"/>
                  <a:gd name="T2" fmla="*/ 2 w 821"/>
                  <a:gd name="T3" fmla="*/ 0 h 189"/>
                  <a:gd name="T4" fmla="*/ 3 w 821"/>
                  <a:gd name="T5" fmla="*/ 0 h 189"/>
                  <a:gd name="T6" fmla="*/ 4 w 821"/>
                  <a:gd name="T7" fmla="*/ 0 h 189"/>
                  <a:gd name="T8" fmla="*/ 6 w 821"/>
                  <a:gd name="T9" fmla="*/ 0 h 189"/>
                  <a:gd name="T10" fmla="*/ 7 w 821"/>
                  <a:gd name="T11" fmla="*/ 0 h 189"/>
                  <a:gd name="T12" fmla="*/ 9 w 821"/>
                  <a:gd name="T13" fmla="*/ 0 h 189"/>
                  <a:gd name="T14" fmla="*/ 11 w 821"/>
                  <a:gd name="T15" fmla="*/ 1 h 189"/>
                  <a:gd name="T16" fmla="*/ 14 w 821"/>
                  <a:gd name="T17" fmla="*/ 2 h 189"/>
                  <a:gd name="T18" fmla="*/ 16 w 821"/>
                  <a:gd name="T19" fmla="*/ 3 h 189"/>
                  <a:gd name="T20" fmla="*/ 17 w 821"/>
                  <a:gd name="T21" fmla="*/ 3 h 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1" h="189">
                    <a:moveTo>
                      <a:pt x="0" y="189"/>
                    </a:moveTo>
                    <a:lnTo>
                      <a:pt x="78" y="6"/>
                    </a:lnTo>
                    <a:lnTo>
                      <a:pt x="140" y="0"/>
                    </a:lnTo>
                    <a:lnTo>
                      <a:pt x="210" y="0"/>
                    </a:lnTo>
                    <a:lnTo>
                      <a:pt x="304" y="6"/>
                    </a:lnTo>
                    <a:lnTo>
                      <a:pt x="357" y="11"/>
                    </a:lnTo>
                    <a:lnTo>
                      <a:pt x="414" y="20"/>
                    </a:lnTo>
                    <a:lnTo>
                      <a:pt x="539" y="49"/>
                    </a:lnTo>
                    <a:lnTo>
                      <a:pt x="678" y="94"/>
                    </a:lnTo>
                    <a:lnTo>
                      <a:pt x="748" y="126"/>
                    </a:lnTo>
                    <a:lnTo>
                      <a:pt x="821" y="161"/>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1249" name="Freeform 205"/>
              <p:cNvSpPr>
                <a:spLocks/>
              </p:cNvSpPr>
              <p:nvPr/>
            </p:nvSpPr>
            <p:spPr bwMode="auto">
              <a:xfrm>
                <a:off x="3253" y="2639"/>
                <a:ext cx="28" cy="24"/>
              </a:xfrm>
              <a:custGeom>
                <a:avLst/>
                <a:gdLst>
                  <a:gd name="T0" fmla="*/ 1 w 195"/>
                  <a:gd name="T1" fmla="*/ 3 h 170"/>
                  <a:gd name="T2" fmla="*/ 0 w 195"/>
                  <a:gd name="T3" fmla="*/ 0 h 170"/>
                  <a:gd name="T4" fmla="*/ 4 w 195"/>
                  <a:gd name="T5" fmla="*/ 3 h 170"/>
                  <a:gd name="T6" fmla="*/ 0 60000 65536"/>
                  <a:gd name="T7" fmla="*/ 0 60000 65536"/>
                  <a:gd name="T8" fmla="*/ 0 60000 65536"/>
                </a:gdLst>
                <a:ahLst/>
                <a:cxnLst>
                  <a:cxn ang="T6">
                    <a:pos x="T0" y="T1"/>
                  </a:cxn>
                  <a:cxn ang="T7">
                    <a:pos x="T2" y="T3"/>
                  </a:cxn>
                  <a:cxn ang="T8">
                    <a:pos x="T4" y="T5"/>
                  </a:cxn>
                </a:cxnLst>
                <a:rect l="0" t="0" r="r" b="b"/>
                <a:pathLst>
                  <a:path w="195" h="170">
                    <a:moveTo>
                      <a:pt x="26" y="156"/>
                    </a:moveTo>
                    <a:lnTo>
                      <a:pt x="0" y="0"/>
                    </a:lnTo>
                    <a:lnTo>
                      <a:pt x="195" y="170"/>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1250" name="Freeform 206"/>
              <p:cNvSpPr>
                <a:spLocks/>
              </p:cNvSpPr>
              <p:nvPr/>
            </p:nvSpPr>
            <p:spPr bwMode="auto">
              <a:xfrm>
                <a:off x="3253" y="2638"/>
                <a:ext cx="75" cy="25"/>
              </a:xfrm>
              <a:custGeom>
                <a:avLst/>
                <a:gdLst>
                  <a:gd name="T0" fmla="*/ 0 w 522"/>
                  <a:gd name="T1" fmla="*/ 0 h 174"/>
                  <a:gd name="T2" fmla="*/ 0 w 522"/>
                  <a:gd name="T3" fmla="*/ 0 h 174"/>
                  <a:gd name="T4" fmla="*/ 1 w 522"/>
                  <a:gd name="T5" fmla="*/ 0 h 174"/>
                  <a:gd name="T6" fmla="*/ 2 w 522"/>
                  <a:gd name="T7" fmla="*/ 0 h 174"/>
                  <a:gd name="T8" fmla="*/ 4 w 522"/>
                  <a:gd name="T9" fmla="*/ 0 h 174"/>
                  <a:gd name="T10" fmla="*/ 5 w 522"/>
                  <a:gd name="T11" fmla="*/ 1 h 174"/>
                  <a:gd name="T12" fmla="*/ 7 w 522"/>
                  <a:gd name="T13" fmla="*/ 2 h 174"/>
                  <a:gd name="T14" fmla="*/ 9 w 522"/>
                  <a:gd name="T15" fmla="*/ 2 h 174"/>
                  <a:gd name="T16" fmla="*/ 11 w 522"/>
                  <a:gd name="T17" fmla="*/ 4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 h="174">
                    <a:moveTo>
                      <a:pt x="0" y="4"/>
                    </a:moveTo>
                    <a:lnTo>
                      <a:pt x="23" y="0"/>
                    </a:lnTo>
                    <a:lnTo>
                      <a:pt x="61" y="2"/>
                    </a:lnTo>
                    <a:lnTo>
                      <a:pt x="113" y="6"/>
                    </a:lnTo>
                    <a:lnTo>
                      <a:pt x="177" y="20"/>
                    </a:lnTo>
                    <a:lnTo>
                      <a:pt x="252" y="41"/>
                    </a:lnTo>
                    <a:lnTo>
                      <a:pt x="336" y="74"/>
                    </a:lnTo>
                    <a:lnTo>
                      <a:pt x="427" y="118"/>
                    </a:lnTo>
                    <a:lnTo>
                      <a:pt x="522" y="174"/>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1251" name="Freeform 207"/>
              <p:cNvSpPr>
                <a:spLocks/>
              </p:cNvSpPr>
              <p:nvPr/>
            </p:nvSpPr>
            <p:spPr bwMode="auto">
              <a:xfrm>
                <a:off x="3072" y="2743"/>
                <a:ext cx="66" cy="29"/>
              </a:xfrm>
              <a:custGeom>
                <a:avLst/>
                <a:gdLst>
                  <a:gd name="T0" fmla="*/ 4 w 460"/>
                  <a:gd name="T1" fmla="*/ 4 h 203"/>
                  <a:gd name="T2" fmla="*/ 6 w 460"/>
                  <a:gd name="T3" fmla="*/ 4 h 203"/>
                  <a:gd name="T4" fmla="*/ 8 w 460"/>
                  <a:gd name="T5" fmla="*/ 4 h 203"/>
                  <a:gd name="T6" fmla="*/ 9 w 460"/>
                  <a:gd name="T7" fmla="*/ 4 h 203"/>
                  <a:gd name="T8" fmla="*/ 9 w 460"/>
                  <a:gd name="T9" fmla="*/ 4 h 203"/>
                  <a:gd name="T10" fmla="*/ 9 w 460"/>
                  <a:gd name="T11" fmla="*/ 3 h 203"/>
                  <a:gd name="T12" fmla="*/ 9 w 460"/>
                  <a:gd name="T13" fmla="*/ 3 h 203"/>
                  <a:gd name="T14" fmla="*/ 9 w 460"/>
                  <a:gd name="T15" fmla="*/ 3 h 203"/>
                  <a:gd name="T16" fmla="*/ 9 w 460"/>
                  <a:gd name="T17" fmla="*/ 2 h 203"/>
                  <a:gd name="T18" fmla="*/ 8 w 460"/>
                  <a:gd name="T19" fmla="*/ 2 h 203"/>
                  <a:gd name="T20" fmla="*/ 8 w 460"/>
                  <a:gd name="T21" fmla="*/ 1 h 203"/>
                  <a:gd name="T22" fmla="*/ 7 w 460"/>
                  <a:gd name="T23" fmla="*/ 1 h 203"/>
                  <a:gd name="T24" fmla="*/ 5 w 460"/>
                  <a:gd name="T25" fmla="*/ 0 h 203"/>
                  <a:gd name="T26" fmla="*/ 3 w 460"/>
                  <a:gd name="T27" fmla="*/ 0 h 203"/>
                  <a:gd name="T28" fmla="*/ 2 w 460"/>
                  <a:gd name="T29" fmla="*/ 0 h 203"/>
                  <a:gd name="T30" fmla="*/ 1 w 460"/>
                  <a:gd name="T31" fmla="*/ 0 h 203"/>
                  <a:gd name="T32" fmla="*/ 1 w 460"/>
                  <a:gd name="T33" fmla="*/ 0 h 203"/>
                  <a:gd name="T34" fmla="*/ 0 w 460"/>
                  <a:gd name="T35" fmla="*/ 0 h 203"/>
                  <a:gd name="T36" fmla="*/ 0 w 460"/>
                  <a:gd name="T37" fmla="*/ 1 h 203"/>
                  <a:gd name="T38" fmla="*/ 0 w 460"/>
                  <a:gd name="T39" fmla="*/ 1 h 203"/>
                  <a:gd name="T40" fmla="*/ 0 w 460"/>
                  <a:gd name="T41" fmla="*/ 2 h 203"/>
                  <a:gd name="T42" fmla="*/ 1 w 460"/>
                  <a:gd name="T43" fmla="*/ 2 h 203"/>
                  <a:gd name="T44" fmla="*/ 2 w 460"/>
                  <a:gd name="T45" fmla="*/ 3 h 203"/>
                  <a:gd name="T46" fmla="*/ 4 w 460"/>
                  <a:gd name="T47" fmla="*/ 4 h 2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0" h="203">
                    <a:moveTo>
                      <a:pt x="208" y="181"/>
                    </a:moveTo>
                    <a:lnTo>
                      <a:pt x="299" y="200"/>
                    </a:lnTo>
                    <a:lnTo>
                      <a:pt x="379" y="203"/>
                    </a:lnTo>
                    <a:lnTo>
                      <a:pt x="434" y="191"/>
                    </a:lnTo>
                    <a:lnTo>
                      <a:pt x="451" y="180"/>
                    </a:lnTo>
                    <a:lnTo>
                      <a:pt x="460" y="165"/>
                    </a:lnTo>
                    <a:lnTo>
                      <a:pt x="460" y="147"/>
                    </a:lnTo>
                    <a:lnTo>
                      <a:pt x="450" y="130"/>
                    </a:lnTo>
                    <a:lnTo>
                      <a:pt x="434" y="109"/>
                    </a:lnTo>
                    <a:lnTo>
                      <a:pt x="408" y="90"/>
                    </a:lnTo>
                    <a:lnTo>
                      <a:pt x="379" y="70"/>
                    </a:lnTo>
                    <a:lnTo>
                      <a:pt x="341" y="53"/>
                    </a:lnTo>
                    <a:lnTo>
                      <a:pt x="252" y="22"/>
                    </a:lnTo>
                    <a:lnTo>
                      <a:pt x="161" y="2"/>
                    </a:lnTo>
                    <a:lnTo>
                      <a:pt x="82" y="0"/>
                    </a:lnTo>
                    <a:lnTo>
                      <a:pt x="52" y="3"/>
                    </a:lnTo>
                    <a:lnTo>
                      <a:pt x="26" y="10"/>
                    </a:lnTo>
                    <a:lnTo>
                      <a:pt x="10" y="22"/>
                    </a:lnTo>
                    <a:lnTo>
                      <a:pt x="0" y="37"/>
                    </a:lnTo>
                    <a:lnTo>
                      <a:pt x="1" y="56"/>
                    </a:lnTo>
                    <a:lnTo>
                      <a:pt x="10" y="74"/>
                    </a:lnTo>
                    <a:lnTo>
                      <a:pt x="52" y="113"/>
                    </a:lnTo>
                    <a:lnTo>
                      <a:pt x="120" y="150"/>
                    </a:lnTo>
                    <a:lnTo>
                      <a:pt x="208" y="181"/>
                    </a:lnTo>
                    <a:close/>
                  </a:path>
                </a:pathLst>
              </a:custGeom>
              <a:solidFill>
                <a:srgbClr val="333333"/>
              </a:solidFill>
              <a:ln w="1588">
                <a:solidFill>
                  <a:srgbClr val="FF9900"/>
                </a:solidFill>
                <a:prstDash val="solid"/>
                <a:round/>
                <a:headEnd/>
                <a:tailEnd/>
              </a:ln>
            </p:spPr>
            <p:txBody>
              <a:bodyPr/>
              <a:lstStyle/>
              <a:p>
                <a:endParaRPr lang="el-GR"/>
              </a:p>
            </p:txBody>
          </p:sp>
          <p:sp>
            <p:nvSpPr>
              <p:cNvPr id="51252" name="Freeform 208"/>
              <p:cNvSpPr>
                <a:spLocks/>
              </p:cNvSpPr>
              <p:nvPr/>
            </p:nvSpPr>
            <p:spPr bwMode="auto">
              <a:xfrm>
                <a:off x="3035" y="2757"/>
                <a:ext cx="155" cy="208"/>
              </a:xfrm>
              <a:custGeom>
                <a:avLst/>
                <a:gdLst>
                  <a:gd name="T0" fmla="*/ 7 w 1084"/>
                  <a:gd name="T1" fmla="*/ 0 h 1455"/>
                  <a:gd name="T2" fmla="*/ 7 w 1084"/>
                  <a:gd name="T3" fmla="*/ 0 h 1455"/>
                  <a:gd name="T4" fmla="*/ 6 w 1084"/>
                  <a:gd name="T5" fmla="*/ 1 h 1455"/>
                  <a:gd name="T6" fmla="*/ 5 w 1084"/>
                  <a:gd name="T7" fmla="*/ 2 h 1455"/>
                  <a:gd name="T8" fmla="*/ 5 w 1084"/>
                  <a:gd name="T9" fmla="*/ 3 h 1455"/>
                  <a:gd name="T10" fmla="*/ 4 w 1084"/>
                  <a:gd name="T11" fmla="*/ 5 h 1455"/>
                  <a:gd name="T12" fmla="*/ 3 w 1084"/>
                  <a:gd name="T13" fmla="*/ 8 h 1455"/>
                  <a:gd name="T14" fmla="*/ 3 w 1084"/>
                  <a:gd name="T15" fmla="*/ 11 h 1455"/>
                  <a:gd name="T16" fmla="*/ 2 w 1084"/>
                  <a:gd name="T17" fmla="*/ 14 h 1455"/>
                  <a:gd name="T18" fmla="*/ 1 w 1084"/>
                  <a:gd name="T19" fmla="*/ 18 h 1455"/>
                  <a:gd name="T20" fmla="*/ 0 w 1084"/>
                  <a:gd name="T21" fmla="*/ 23 h 1455"/>
                  <a:gd name="T22" fmla="*/ 0 w 1084"/>
                  <a:gd name="T23" fmla="*/ 25 h 1455"/>
                  <a:gd name="T24" fmla="*/ 0 w 1084"/>
                  <a:gd name="T25" fmla="*/ 26 h 1455"/>
                  <a:gd name="T26" fmla="*/ 0 w 1084"/>
                  <a:gd name="T27" fmla="*/ 27 h 1455"/>
                  <a:gd name="T28" fmla="*/ 1 w 1084"/>
                  <a:gd name="T29" fmla="*/ 27 h 1455"/>
                  <a:gd name="T30" fmla="*/ 1 w 1084"/>
                  <a:gd name="T31" fmla="*/ 28 h 1455"/>
                  <a:gd name="T32" fmla="*/ 2 w 1084"/>
                  <a:gd name="T33" fmla="*/ 28 h 1455"/>
                  <a:gd name="T34" fmla="*/ 3 w 1084"/>
                  <a:gd name="T35" fmla="*/ 29 h 1455"/>
                  <a:gd name="T36" fmla="*/ 5 w 1084"/>
                  <a:gd name="T37" fmla="*/ 29 h 1455"/>
                  <a:gd name="T38" fmla="*/ 8 w 1084"/>
                  <a:gd name="T39" fmla="*/ 29 h 1455"/>
                  <a:gd name="T40" fmla="*/ 11 w 1084"/>
                  <a:gd name="T41" fmla="*/ 30 h 1455"/>
                  <a:gd name="T42" fmla="*/ 15 w 1084"/>
                  <a:gd name="T43" fmla="*/ 30 h 1455"/>
                  <a:gd name="T44" fmla="*/ 18 w 1084"/>
                  <a:gd name="T45" fmla="*/ 29 h 1455"/>
                  <a:gd name="T46" fmla="*/ 19 w 1084"/>
                  <a:gd name="T47" fmla="*/ 29 h 1455"/>
                  <a:gd name="T48" fmla="*/ 20 w 1084"/>
                  <a:gd name="T49" fmla="*/ 29 h 1455"/>
                  <a:gd name="T50" fmla="*/ 21 w 1084"/>
                  <a:gd name="T51" fmla="*/ 28 h 1455"/>
                  <a:gd name="T52" fmla="*/ 22 w 1084"/>
                  <a:gd name="T53" fmla="*/ 27 h 1455"/>
                  <a:gd name="T54" fmla="*/ 22 w 1084"/>
                  <a:gd name="T55" fmla="*/ 27 h 1455"/>
                  <a:gd name="T56" fmla="*/ 22 w 1084"/>
                  <a:gd name="T57" fmla="*/ 26 h 1455"/>
                  <a:gd name="T58" fmla="*/ 22 w 1084"/>
                  <a:gd name="T59" fmla="*/ 20 h 1455"/>
                  <a:gd name="T60" fmla="*/ 21 w 1084"/>
                  <a:gd name="T61" fmla="*/ 12 h 1455"/>
                  <a:gd name="T62" fmla="*/ 20 w 1084"/>
                  <a:gd name="T63" fmla="*/ 9 h 1455"/>
                  <a:gd name="T64" fmla="*/ 20 w 1084"/>
                  <a:gd name="T65" fmla="*/ 7 h 1455"/>
                  <a:gd name="T66" fmla="*/ 19 w 1084"/>
                  <a:gd name="T67" fmla="*/ 6 h 1455"/>
                  <a:gd name="T68" fmla="*/ 18 w 1084"/>
                  <a:gd name="T69" fmla="*/ 5 h 1455"/>
                  <a:gd name="T70" fmla="*/ 18 w 1084"/>
                  <a:gd name="T71" fmla="*/ 4 h 1455"/>
                  <a:gd name="T72" fmla="*/ 17 w 1084"/>
                  <a:gd name="T73" fmla="*/ 3 h 1455"/>
                  <a:gd name="T74" fmla="*/ 17 w 1084"/>
                  <a:gd name="T75" fmla="*/ 3 h 1455"/>
                  <a:gd name="T76" fmla="*/ 16 w 1084"/>
                  <a:gd name="T77" fmla="*/ 2 h 1455"/>
                  <a:gd name="T78" fmla="*/ 13 w 1084"/>
                  <a:gd name="T79" fmla="*/ 1 h 1455"/>
                  <a:gd name="T80" fmla="*/ 10 w 1084"/>
                  <a:gd name="T81" fmla="*/ 1 h 1455"/>
                  <a:gd name="T82" fmla="*/ 7 w 1084"/>
                  <a:gd name="T83" fmla="*/ 0 h 14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84" h="1455">
                    <a:moveTo>
                      <a:pt x="343" y="0"/>
                    </a:moveTo>
                    <a:lnTo>
                      <a:pt x="321" y="19"/>
                    </a:lnTo>
                    <a:lnTo>
                      <a:pt x="297" y="46"/>
                    </a:lnTo>
                    <a:lnTo>
                      <a:pt x="267" y="90"/>
                    </a:lnTo>
                    <a:lnTo>
                      <a:pt x="234" y="158"/>
                    </a:lnTo>
                    <a:lnTo>
                      <a:pt x="199" y="253"/>
                    </a:lnTo>
                    <a:lnTo>
                      <a:pt x="165" y="376"/>
                    </a:lnTo>
                    <a:lnTo>
                      <a:pt x="133" y="534"/>
                    </a:lnTo>
                    <a:lnTo>
                      <a:pt x="101" y="703"/>
                    </a:lnTo>
                    <a:lnTo>
                      <a:pt x="64" y="860"/>
                    </a:lnTo>
                    <a:lnTo>
                      <a:pt x="7" y="1125"/>
                    </a:lnTo>
                    <a:lnTo>
                      <a:pt x="0" y="1228"/>
                    </a:lnTo>
                    <a:lnTo>
                      <a:pt x="4" y="1272"/>
                    </a:lnTo>
                    <a:lnTo>
                      <a:pt x="14" y="1311"/>
                    </a:lnTo>
                    <a:lnTo>
                      <a:pt x="31" y="1344"/>
                    </a:lnTo>
                    <a:lnTo>
                      <a:pt x="56" y="1372"/>
                    </a:lnTo>
                    <a:lnTo>
                      <a:pt x="91" y="1392"/>
                    </a:lnTo>
                    <a:lnTo>
                      <a:pt x="133" y="1406"/>
                    </a:lnTo>
                    <a:lnTo>
                      <a:pt x="249" y="1425"/>
                    </a:lnTo>
                    <a:lnTo>
                      <a:pt x="395" y="1444"/>
                    </a:lnTo>
                    <a:lnTo>
                      <a:pt x="553" y="1455"/>
                    </a:lnTo>
                    <a:lnTo>
                      <a:pt x="711" y="1453"/>
                    </a:lnTo>
                    <a:lnTo>
                      <a:pt x="859" y="1438"/>
                    </a:lnTo>
                    <a:lnTo>
                      <a:pt x="923" y="1422"/>
                    </a:lnTo>
                    <a:lnTo>
                      <a:pt x="977" y="1401"/>
                    </a:lnTo>
                    <a:lnTo>
                      <a:pt x="1024" y="1374"/>
                    </a:lnTo>
                    <a:lnTo>
                      <a:pt x="1058" y="1339"/>
                    </a:lnTo>
                    <a:lnTo>
                      <a:pt x="1080" y="1298"/>
                    </a:lnTo>
                    <a:lnTo>
                      <a:pt x="1084" y="1249"/>
                    </a:lnTo>
                    <a:lnTo>
                      <a:pt x="1064" y="962"/>
                    </a:lnTo>
                    <a:lnTo>
                      <a:pt x="1014" y="605"/>
                    </a:lnTo>
                    <a:lnTo>
                      <a:pt x="977" y="435"/>
                    </a:lnTo>
                    <a:lnTo>
                      <a:pt x="955" y="356"/>
                    </a:lnTo>
                    <a:lnTo>
                      <a:pt x="928" y="287"/>
                    </a:lnTo>
                    <a:lnTo>
                      <a:pt x="901" y="226"/>
                    </a:lnTo>
                    <a:lnTo>
                      <a:pt x="869" y="177"/>
                    </a:lnTo>
                    <a:lnTo>
                      <a:pt x="835" y="139"/>
                    </a:lnTo>
                    <a:lnTo>
                      <a:pt x="816" y="125"/>
                    </a:lnTo>
                    <a:lnTo>
                      <a:pt x="798" y="118"/>
                    </a:lnTo>
                    <a:lnTo>
                      <a:pt x="638" y="66"/>
                    </a:lnTo>
                    <a:lnTo>
                      <a:pt x="493" y="29"/>
                    </a:lnTo>
                    <a:lnTo>
                      <a:pt x="343" y="0"/>
                    </a:lnTo>
                    <a:close/>
                  </a:path>
                </a:pathLst>
              </a:custGeom>
              <a:solidFill>
                <a:srgbClr val="808080"/>
              </a:solidFill>
              <a:ln w="1588">
                <a:solidFill>
                  <a:srgbClr val="FF9900"/>
                </a:solidFill>
                <a:prstDash val="solid"/>
                <a:round/>
                <a:headEnd/>
                <a:tailEnd/>
              </a:ln>
            </p:spPr>
            <p:txBody>
              <a:bodyPr/>
              <a:lstStyle/>
              <a:p>
                <a:endParaRPr lang="el-GR"/>
              </a:p>
            </p:txBody>
          </p:sp>
          <p:sp>
            <p:nvSpPr>
              <p:cNvPr id="51253" name="Freeform 209"/>
              <p:cNvSpPr>
                <a:spLocks/>
              </p:cNvSpPr>
              <p:nvPr/>
            </p:nvSpPr>
            <p:spPr bwMode="auto">
              <a:xfrm>
                <a:off x="3335" y="2856"/>
                <a:ext cx="75" cy="68"/>
              </a:xfrm>
              <a:custGeom>
                <a:avLst/>
                <a:gdLst>
                  <a:gd name="T0" fmla="*/ 3 w 523"/>
                  <a:gd name="T1" fmla="*/ 0 h 476"/>
                  <a:gd name="T2" fmla="*/ 0 w 523"/>
                  <a:gd name="T3" fmla="*/ 8 h 476"/>
                  <a:gd name="T4" fmla="*/ 1 w 523"/>
                  <a:gd name="T5" fmla="*/ 8 h 476"/>
                  <a:gd name="T6" fmla="*/ 2 w 523"/>
                  <a:gd name="T7" fmla="*/ 9 h 476"/>
                  <a:gd name="T8" fmla="*/ 4 w 523"/>
                  <a:gd name="T9" fmla="*/ 10 h 476"/>
                  <a:gd name="T10" fmla="*/ 5 w 523"/>
                  <a:gd name="T11" fmla="*/ 10 h 476"/>
                  <a:gd name="T12" fmla="*/ 6 w 523"/>
                  <a:gd name="T13" fmla="*/ 10 h 476"/>
                  <a:gd name="T14" fmla="*/ 7 w 523"/>
                  <a:gd name="T15" fmla="*/ 9 h 476"/>
                  <a:gd name="T16" fmla="*/ 8 w 523"/>
                  <a:gd name="T17" fmla="*/ 9 h 476"/>
                  <a:gd name="T18" fmla="*/ 8 w 523"/>
                  <a:gd name="T19" fmla="*/ 8 h 476"/>
                  <a:gd name="T20" fmla="*/ 9 w 523"/>
                  <a:gd name="T21" fmla="*/ 7 h 476"/>
                  <a:gd name="T22" fmla="*/ 9 w 523"/>
                  <a:gd name="T23" fmla="*/ 5 h 476"/>
                  <a:gd name="T24" fmla="*/ 9 w 523"/>
                  <a:gd name="T25" fmla="*/ 5 h 476"/>
                  <a:gd name="T26" fmla="*/ 9 w 523"/>
                  <a:gd name="T27" fmla="*/ 5 h 476"/>
                  <a:gd name="T28" fmla="*/ 8 w 523"/>
                  <a:gd name="T29" fmla="*/ 5 h 476"/>
                  <a:gd name="T30" fmla="*/ 7 w 523"/>
                  <a:gd name="T31" fmla="*/ 5 h 476"/>
                  <a:gd name="T32" fmla="*/ 7 w 523"/>
                  <a:gd name="T33" fmla="*/ 5 h 476"/>
                  <a:gd name="T34" fmla="*/ 6 w 523"/>
                  <a:gd name="T35" fmla="*/ 5 h 476"/>
                  <a:gd name="T36" fmla="*/ 6 w 523"/>
                  <a:gd name="T37" fmla="*/ 4 h 476"/>
                  <a:gd name="T38" fmla="*/ 6 w 523"/>
                  <a:gd name="T39" fmla="*/ 4 h 476"/>
                  <a:gd name="T40" fmla="*/ 7 w 523"/>
                  <a:gd name="T41" fmla="*/ 5 h 476"/>
                  <a:gd name="T42" fmla="*/ 8 w 523"/>
                  <a:gd name="T43" fmla="*/ 5 h 476"/>
                  <a:gd name="T44" fmla="*/ 8 w 523"/>
                  <a:gd name="T45" fmla="*/ 5 h 476"/>
                  <a:gd name="T46" fmla="*/ 9 w 523"/>
                  <a:gd name="T47" fmla="*/ 5 h 476"/>
                  <a:gd name="T48" fmla="*/ 10 w 523"/>
                  <a:gd name="T49" fmla="*/ 4 h 476"/>
                  <a:gd name="T50" fmla="*/ 11 w 523"/>
                  <a:gd name="T51" fmla="*/ 4 h 476"/>
                  <a:gd name="T52" fmla="*/ 11 w 523"/>
                  <a:gd name="T53" fmla="*/ 4 h 476"/>
                  <a:gd name="T54" fmla="*/ 11 w 523"/>
                  <a:gd name="T55" fmla="*/ 3 h 476"/>
                  <a:gd name="T56" fmla="*/ 11 w 523"/>
                  <a:gd name="T57" fmla="*/ 3 h 476"/>
                  <a:gd name="T58" fmla="*/ 10 w 523"/>
                  <a:gd name="T59" fmla="*/ 2 h 476"/>
                  <a:gd name="T60" fmla="*/ 9 w 523"/>
                  <a:gd name="T61" fmla="*/ 2 h 476"/>
                  <a:gd name="T62" fmla="*/ 9 w 523"/>
                  <a:gd name="T63" fmla="*/ 1 h 476"/>
                  <a:gd name="T64" fmla="*/ 7 w 523"/>
                  <a:gd name="T65" fmla="*/ 1 h 476"/>
                  <a:gd name="T66" fmla="*/ 5 w 523"/>
                  <a:gd name="T67" fmla="*/ 1 h 476"/>
                  <a:gd name="T68" fmla="*/ 4 w 523"/>
                  <a:gd name="T69" fmla="*/ 0 h 476"/>
                  <a:gd name="T70" fmla="*/ 3 w 523"/>
                  <a:gd name="T71" fmla="*/ 0 h 4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3" h="476">
                    <a:moveTo>
                      <a:pt x="125" y="0"/>
                    </a:moveTo>
                    <a:lnTo>
                      <a:pt x="0" y="378"/>
                    </a:lnTo>
                    <a:lnTo>
                      <a:pt x="29" y="396"/>
                    </a:lnTo>
                    <a:lnTo>
                      <a:pt x="102" y="436"/>
                    </a:lnTo>
                    <a:lnTo>
                      <a:pt x="199" y="470"/>
                    </a:lnTo>
                    <a:lnTo>
                      <a:pt x="249" y="476"/>
                    </a:lnTo>
                    <a:lnTo>
                      <a:pt x="298" y="471"/>
                    </a:lnTo>
                    <a:lnTo>
                      <a:pt x="342" y="453"/>
                    </a:lnTo>
                    <a:lnTo>
                      <a:pt x="377" y="421"/>
                    </a:lnTo>
                    <a:lnTo>
                      <a:pt x="404" y="383"/>
                    </a:lnTo>
                    <a:lnTo>
                      <a:pt x="424" y="342"/>
                    </a:lnTo>
                    <a:lnTo>
                      <a:pt x="448" y="269"/>
                    </a:lnTo>
                    <a:lnTo>
                      <a:pt x="455" y="236"/>
                    </a:lnTo>
                    <a:lnTo>
                      <a:pt x="432" y="243"/>
                    </a:lnTo>
                    <a:lnTo>
                      <a:pt x="380" y="250"/>
                    </a:lnTo>
                    <a:lnTo>
                      <a:pt x="352" y="250"/>
                    </a:lnTo>
                    <a:lnTo>
                      <a:pt x="323" y="243"/>
                    </a:lnTo>
                    <a:lnTo>
                      <a:pt x="298" y="228"/>
                    </a:lnTo>
                    <a:lnTo>
                      <a:pt x="282" y="204"/>
                    </a:lnTo>
                    <a:lnTo>
                      <a:pt x="291" y="214"/>
                    </a:lnTo>
                    <a:lnTo>
                      <a:pt x="322" y="231"/>
                    </a:lnTo>
                    <a:lnTo>
                      <a:pt x="375" y="244"/>
                    </a:lnTo>
                    <a:lnTo>
                      <a:pt x="412" y="243"/>
                    </a:lnTo>
                    <a:lnTo>
                      <a:pt x="455" y="236"/>
                    </a:lnTo>
                    <a:lnTo>
                      <a:pt x="495" y="219"/>
                    </a:lnTo>
                    <a:lnTo>
                      <a:pt x="516" y="195"/>
                    </a:lnTo>
                    <a:lnTo>
                      <a:pt x="522" y="180"/>
                    </a:lnTo>
                    <a:lnTo>
                      <a:pt x="523" y="167"/>
                    </a:lnTo>
                    <a:lnTo>
                      <a:pt x="515" y="135"/>
                    </a:lnTo>
                    <a:lnTo>
                      <a:pt x="495" y="105"/>
                    </a:lnTo>
                    <a:lnTo>
                      <a:pt x="461" y="79"/>
                    </a:lnTo>
                    <a:lnTo>
                      <a:pt x="416" y="59"/>
                    </a:lnTo>
                    <a:lnTo>
                      <a:pt x="362" y="47"/>
                    </a:lnTo>
                    <a:lnTo>
                      <a:pt x="259" y="33"/>
                    </a:lnTo>
                    <a:lnTo>
                      <a:pt x="184" y="18"/>
                    </a:lnTo>
                    <a:lnTo>
                      <a:pt x="125" y="0"/>
                    </a:lnTo>
                    <a:close/>
                  </a:path>
                </a:pathLst>
              </a:custGeom>
              <a:solidFill>
                <a:srgbClr val="FFFFFF"/>
              </a:solidFill>
              <a:ln w="1588">
                <a:solidFill>
                  <a:srgbClr val="FF9900"/>
                </a:solidFill>
                <a:prstDash val="solid"/>
                <a:round/>
                <a:headEnd/>
                <a:tailEnd/>
              </a:ln>
            </p:spPr>
            <p:txBody>
              <a:bodyPr/>
              <a:lstStyle/>
              <a:p>
                <a:endParaRPr lang="el-GR"/>
              </a:p>
            </p:txBody>
          </p:sp>
          <p:sp>
            <p:nvSpPr>
              <p:cNvPr id="51254" name="Freeform 210"/>
              <p:cNvSpPr>
                <a:spLocks/>
              </p:cNvSpPr>
              <p:nvPr/>
            </p:nvSpPr>
            <p:spPr bwMode="auto">
              <a:xfrm>
                <a:off x="3377" y="2603"/>
                <a:ext cx="111" cy="141"/>
              </a:xfrm>
              <a:custGeom>
                <a:avLst/>
                <a:gdLst>
                  <a:gd name="T0" fmla="*/ 1 w 777"/>
                  <a:gd name="T1" fmla="*/ 20 h 988"/>
                  <a:gd name="T2" fmla="*/ 2 w 777"/>
                  <a:gd name="T3" fmla="*/ 20 h 988"/>
                  <a:gd name="T4" fmla="*/ 4 w 777"/>
                  <a:gd name="T5" fmla="*/ 20 h 988"/>
                  <a:gd name="T6" fmla="*/ 5 w 777"/>
                  <a:gd name="T7" fmla="*/ 20 h 988"/>
                  <a:gd name="T8" fmla="*/ 7 w 777"/>
                  <a:gd name="T9" fmla="*/ 19 h 988"/>
                  <a:gd name="T10" fmla="*/ 8 w 777"/>
                  <a:gd name="T11" fmla="*/ 18 h 988"/>
                  <a:gd name="T12" fmla="*/ 10 w 777"/>
                  <a:gd name="T13" fmla="*/ 17 h 988"/>
                  <a:gd name="T14" fmla="*/ 11 w 777"/>
                  <a:gd name="T15" fmla="*/ 15 h 988"/>
                  <a:gd name="T16" fmla="*/ 12 w 777"/>
                  <a:gd name="T17" fmla="*/ 13 h 988"/>
                  <a:gd name="T18" fmla="*/ 14 w 777"/>
                  <a:gd name="T19" fmla="*/ 11 h 988"/>
                  <a:gd name="T20" fmla="*/ 15 w 777"/>
                  <a:gd name="T21" fmla="*/ 9 h 988"/>
                  <a:gd name="T22" fmla="*/ 15 w 777"/>
                  <a:gd name="T23" fmla="*/ 7 h 988"/>
                  <a:gd name="T24" fmla="*/ 16 w 777"/>
                  <a:gd name="T25" fmla="*/ 5 h 988"/>
                  <a:gd name="T26" fmla="*/ 16 w 777"/>
                  <a:gd name="T27" fmla="*/ 4 h 988"/>
                  <a:gd name="T28" fmla="*/ 16 w 777"/>
                  <a:gd name="T29" fmla="*/ 2 h 988"/>
                  <a:gd name="T30" fmla="*/ 16 w 777"/>
                  <a:gd name="T31" fmla="*/ 2 h 988"/>
                  <a:gd name="T32" fmla="*/ 15 w 777"/>
                  <a:gd name="T33" fmla="*/ 1 h 988"/>
                  <a:gd name="T34" fmla="*/ 15 w 777"/>
                  <a:gd name="T35" fmla="*/ 1 h 988"/>
                  <a:gd name="T36" fmla="*/ 14 w 777"/>
                  <a:gd name="T37" fmla="*/ 0 h 988"/>
                  <a:gd name="T38" fmla="*/ 14 w 777"/>
                  <a:gd name="T39" fmla="*/ 0 h 988"/>
                  <a:gd name="T40" fmla="*/ 13 w 777"/>
                  <a:gd name="T41" fmla="*/ 0 h 988"/>
                  <a:gd name="T42" fmla="*/ 12 w 777"/>
                  <a:gd name="T43" fmla="*/ 0 h 988"/>
                  <a:gd name="T44" fmla="*/ 11 w 777"/>
                  <a:gd name="T45" fmla="*/ 0 h 988"/>
                  <a:gd name="T46" fmla="*/ 9 w 777"/>
                  <a:gd name="T47" fmla="*/ 1 h 988"/>
                  <a:gd name="T48" fmla="*/ 8 w 777"/>
                  <a:gd name="T49" fmla="*/ 2 h 988"/>
                  <a:gd name="T50" fmla="*/ 6 w 777"/>
                  <a:gd name="T51" fmla="*/ 4 h 988"/>
                  <a:gd name="T52" fmla="*/ 5 w 777"/>
                  <a:gd name="T53" fmla="*/ 5 h 988"/>
                  <a:gd name="T54" fmla="*/ 3 w 777"/>
                  <a:gd name="T55" fmla="*/ 7 h 988"/>
                  <a:gd name="T56" fmla="*/ 2 w 777"/>
                  <a:gd name="T57" fmla="*/ 9 h 988"/>
                  <a:gd name="T58" fmla="*/ 1 w 777"/>
                  <a:gd name="T59" fmla="*/ 11 h 988"/>
                  <a:gd name="T60" fmla="*/ 1 w 777"/>
                  <a:gd name="T61" fmla="*/ 13 h 988"/>
                  <a:gd name="T62" fmla="*/ 0 w 777"/>
                  <a:gd name="T63" fmla="*/ 15 h 988"/>
                  <a:gd name="T64" fmla="*/ 0 w 777"/>
                  <a:gd name="T65" fmla="*/ 16 h 988"/>
                  <a:gd name="T66" fmla="*/ 0 w 777"/>
                  <a:gd name="T67" fmla="*/ 18 h 988"/>
                  <a:gd name="T68" fmla="*/ 1 w 777"/>
                  <a:gd name="T69" fmla="*/ 19 h 988"/>
                  <a:gd name="T70" fmla="*/ 1 w 777"/>
                  <a:gd name="T71" fmla="*/ 20 h 9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77" h="988">
                    <a:moveTo>
                      <a:pt x="69" y="967"/>
                    </a:moveTo>
                    <a:lnTo>
                      <a:pt x="121" y="988"/>
                    </a:lnTo>
                    <a:lnTo>
                      <a:pt x="181" y="988"/>
                    </a:lnTo>
                    <a:lnTo>
                      <a:pt x="248" y="969"/>
                    </a:lnTo>
                    <a:lnTo>
                      <a:pt x="319" y="933"/>
                    </a:lnTo>
                    <a:lnTo>
                      <a:pt x="394" y="881"/>
                    </a:lnTo>
                    <a:lnTo>
                      <a:pt x="469" y="815"/>
                    </a:lnTo>
                    <a:lnTo>
                      <a:pt x="542" y="734"/>
                    </a:lnTo>
                    <a:lnTo>
                      <a:pt x="610" y="642"/>
                    </a:lnTo>
                    <a:lnTo>
                      <a:pt x="669" y="545"/>
                    </a:lnTo>
                    <a:lnTo>
                      <a:pt x="717" y="448"/>
                    </a:lnTo>
                    <a:lnTo>
                      <a:pt x="750" y="353"/>
                    </a:lnTo>
                    <a:lnTo>
                      <a:pt x="770" y="265"/>
                    </a:lnTo>
                    <a:lnTo>
                      <a:pt x="777" y="185"/>
                    </a:lnTo>
                    <a:lnTo>
                      <a:pt x="768" y="116"/>
                    </a:lnTo>
                    <a:lnTo>
                      <a:pt x="760" y="86"/>
                    </a:lnTo>
                    <a:lnTo>
                      <a:pt x="746" y="60"/>
                    </a:lnTo>
                    <a:lnTo>
                      <a:pt x="728" y="39"/>
                    </a:lnTo>
                    <a:lnTo>
                      <a:pt x="707" y="20"/>
                    </a:lnTo>
                    <a:lnTo>
                      <a:pt x="683" y="7"/>
                    </a:lnTo>
                    <a:lnTo>
                      <a:pt x="655" y="0"/>
                    </a:lnTo>
                    <a:lnTo>
                      <a:pt x="596" y="0"/>
                    </a:lnTo>
                    <a:lnTo>
                      <a:pt x="529" y="19"/>
                    </a:lnTo>
                    <a:lnTo>
                      <a:pt x="456" y="54"/>
                    </a:lnTo>
                    <a:lnTo>
                      <a:pt x="382" y="107"/>
                    </a:lnTo>
                    <a:lnTo>
                      <a:pt x="307" y="174"/>
                    </a:lnTo>
                    <a:lnTo>
                      <a:pt x="236" y="252"/>
                    </a:lnTo>
                    <a:lnTo>
                      <a:pt x="167" y="346"/>
                    </a:lnTo>
                    <a:lnTo>
                      <a:pt x="108" y="443"/>
                    </a:lnTo>
                    <a:lnTo>
                      <a:pt x="61" y="542"/>
                    </a:lnTo>
                    <a:lnTo>
                      <a:pt x="26" y="635"/>
                    </a:lnTo>
                    <a:lnTo>
                      <a:pt x="6" y="723"/>
                    </a:lnTo>
                    <a:lnTo>
                      <a:pt x="0" y="804"/>
                    </a:lnTo>
                    <a:lnTo>
                      <a:pt x="9" y="872"/>
                    </a:lnTo>
                    <a:lnTo>
                      <a:pt x="31" y="928"/>
                    </a:lnTo>
                    <a:lnTo>
                      <a:pt x="69" y="967"/>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1255" name="Freeform 211"/>
              <p:cNvSpPr>
                <a:spLocks/>
              </p:cNvSpPr>
              <p:nvPr/>
            </p:nvSpPr>
            <p:spPr bwMode="auto">
              <a:xfrm>
                <a:off x="3390" y="2610"/>
                <a:ext cx="111" cy="141"/>
              </a:xfrm>
              <a:custGeom>
                <a:avLst/>
                <a:gdLst>
                  <a:gd name="T0" fmla="*/ 1 w 775"/>
                  <a:gd name="T1" fmla="*/ 20 h 988"/>
                  <a:gd name="T2" fmla="*/ 2 w 775"/>
                  <a:gd name="T3" fmla="*/ 20 h 988"/>
                  <a:gd name="T4" fmla="*/ 4 w 775"/>
                  <a:gd name="T5" fmla="*/ 20 h 988"/>
                  <a:gd name="T6" fmla="*/ 5 w 775"/>
                  <a:gd name="T7" fmla="*/ 20 h 988"/>
                  <a:gd name="T8" fmla="*/ 7 w 775"/>
                  <a:gd name="T9" fmla="*/ 19 h 988"/>
                  <a:gd name="T10" fmla="*/ 8 w 775"/>
                  <a:gd name="T11" fmla="*/ 18 h 988"/>
                  <a:gd name="T12" fmla="*/ 10 w 775"/>
                  <a:gd name="T13" fmla="*/ 17 h 988"/>
                  <a:gd name="T14" fmla="*/ 11 w 775"/>
                  <a:gd name="T15" fmla="*/ 15 h 988"/>
                  <a:gd name="T16" fmla="*/ 12 w 775"/>
                  <a:gd name="T17" fmla="*/ 13 h 988"/>
                  <a:gd name="T18" fmla="*/ 14 w 775"/>
                  <a:gd name="T19" fmla="*/ 11 h 988"/>
                  <a:gd name="T20" fmla="*/ 15 w 775"/>
                  <a:gd name="T21" fmla="*/ 9 h 988"/>
                  <a:gd name="T22" fmla="*/ 15 w 775"/>
                  <a:gd name="T23" fmla="*/ 7 h 988"/>
                  <a:gd name="T24" fmla="*/ 16 w 775"/>
                  <a:gd name="T25" fmla="*/ 5 h 988"/>
                  <a:gd name="T26" fmla="*/ 16 w 775"/>
                  <a:gd name="T27" fmla="*/ 4 h 988"/>
                  <a:gd name="T28" fmla="*/ 16 w 775"/>
                  <a:gd name="T29" fmla="*/ 3 h 988"/>
                  <a:gd name="T30" fmla="*/ 16 w 775"/>
                  <a:gd name="T31" fmla="*/ 2 h 988"/>
                  <a:gd name="T32" fmla="*/ 15 w 775"/>
                  <a:gd name="T33" fmla="*/ 2 h 988"/>
                  <a:gd name="T34" fmla="*/ 15 w 775"/>
                  <a:gd name="T35" fmla="*/ 1 h 988"/>
                  <a:gd name="T36" fmla="*/ 15 w 775"/>
                  <a:gd name="T37" fmla="*/ 1 h 988"/>
                  <a:gd name="T38" fmla="*/ 14 w 775"/>
                  <a:gd name="T39" fmla="*/ 0 h 988"/>
                  <a:gd name="T40" fmla="*/ 14 w 775"/>
                  <a:gd name="T41" fmla="*/ 0 h 988"/>
                  <a:gd name="T42" fmla="*/ 13 w 775"/>
                  <a:gd name="T43" fmla="*/ 0 h 988"/>
                  <a:gd name="T44" fmla="*/ 12 w 775"/>
                  <a:gd name="T45" fmla="*/ 0 h 988"/>
                  <a:gd name="T46" fmla="*/ 11 w 775"/>
                  <a:gd name="T47" fmla="*/ 0 h 988"/>
                  <a:gd name="T48" fmla="*/ 9 w 775"/>
                  <a:gd name="T49" fmla="*/ 1 h 988"/>
                  <a:gd name="T50" fmla="*/ 8 w 775"/>
                  <a:gd name="T51" fmla="*/ 2 h 988"/>
                  <a:gd name="T52" fmla="*/ 6 w 775"/>
                  <a:gd name="T53" fmla="*/ 3 h 988"/>
                  <a:gd name="T54" fmla="*/ 5 w 775"/>
                  <a:gd name="T55" fmla="*/ 5 h 988"/>
                  <a:gd name="T56" fmla="*/ 3 w 775"/>
                  <a:gd name="T57" fmla="*/ 7 h 988"/>
                  <a:gd name="T58" fmla="*/ 2 w 775"/>
                  <a:gd name="T59" fmla="*/ 9 h 988"/>
                  <a:gd name="T60" fmla="*/ 1 w 775"/>
                  <a:gd name="T61" fmla="*/ 11 h 988"/>
                  <a:gd name="T62" fmla="*/ 1 w 775"/>
                  <a:gd name="T63" fmla="*/ 13 h 988"/>
                  <a:gd name="T64" fmla="*/ 0 w 775"/>
                  <a:gd name="T65" fmla="*/ 15 h 988"/>
                  <a:gd name="T66" fmla="*/ 0 w 775"/>
                  <a:gd name="T67" fmla="*/ 16 h 988"/>
                  <a:gd name="T68" fmla="*/ 0 w 775"/>
                  <a:gd name="T69" fmla="*/ 18 h 988"/>
                  <a:gd name="T70" fmla="*/ 1 w 775"/>
                  <a:gd name="T71" fmla="*/ 19 h 988"/>
                  <a:gd name="T72" fmla="*/ 1 w 775"/>
                  <a:gd name="T73" fmla="*/ 20 h 9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75" h="988">
                    <a:moveTo>
                      <a:pt x="68" y="967"/>
                    </a:moveTo>
                    <a:lnTo>
                      <a:pt x="120" y="988"/>
                    </a:lnTo>
                    <a:lnTo>
                      <a:pt x="181" y="988"/>
                    </a:lnTo>
                    <a:lnTo>
                      <a:pt x="247" y="968"/>
                    </a:lnTo>
                    <a:lnTo>
                      <a:pt x="318" y="933"/>
                    </a:lnTo>
                    <a:lnTo>
                      <a:pt x="393" y="881"/>
                    </a:lnTo>
                    <a:lnTo>
                      <a:pt x="468" y="815"/>
                    </a:lnTo>
                    <a:lnTo>
                      <a:pt x="540" y="734"/>
                    </a:lnTo>
                    <a:lnTo>
                      <a:pt x="608" y="642"/>
                    </a:lnTo>
                    <a:lnTo>
                      <a:pt x="669" y="544"/>
                    </a:lnTo>
                    <a:lnTo>
                      <a:pt x="715" y="446"/>
                    </a:lnTo>
                    <a:lnTo>
                      <a:pt x="749" y="352"/>
                    </a:lnTo>
                    <a:lnTo>
                      <a:pt x="769" y="265"/>
                    </a:lnTo>
                    <a:lnTo>
                      <a:pt x="775" y="184"/>
                    </a:lnTo>
                    <a:lnTo>
                      <a:pt x="774" y="149"/>
                    </a:lnTo>
                    <a:lnTo>
                      <a:pt x="767" y="116"/>
                    </a:lnTo>
                    <a:lnTo>
                      <a:pt x="757" y="86"/>
                    </a:lnTo>
                    <a:lnTo>
                      <a:pt x="744" y="60"/>
                    </a:lnTo>
                    <a:lnTo>
                      <a:pt x="728" y="38"/>
                    </a:lnTo>
                    <a:lnTo>
                      <a:pt x="706" y="20"/>
                    </a:lnTo>
                    <a:lnTo>
                      <a:pt x="682" y="6"/>
                    </a:lnTo>
                    <a:lnTo>
                      <a:pt x="655" y="0"/>
                    </a:lnTo>
                    <a:lnTo>
                      <a:pt x="593" y="0"/>
                    </a:lnTo>
                    <a:lnTo>
                      <a:pt x="526" y="18"/>
                    </a:lnTo>
                    <a:lnTo>
                      <a:pt x="456" y="53"/>
                    </a:lnTo>
                    <a:lnTo>
                      <a:pt x="382" y="105"/>
                    </a:lnTo>
                    <a:lnTo>
                      <a:pt x="307" y="171"/>
                    </a:lnTo>
                    <a:lnTo>
                      <a:pt x="235" y="252"/>
                    </a:lnTo>
                    <a:lnTo>
                      <a:pt x="165" y="345"/>
                    </a:lnTo>
                    <a:lnTo>
                      <a:pt x="107" y="442"/>
                    </a:lnTo>
                    <a:lnTo>
                      <a:pt x="59" y="540"/>
                    </a:lnTo>
                    <a:lnTo>
                      <a:pt x="26" y="634"/>
                    </a:lnTo>
                    <a:lnTo>
                      <a:pt x="5" y="723"/>
                    </a:lnTo>
                    <a:lnTo>
                      <a:pt x="0" y="802"/>
                    </a:lnTo>
                    <a:lnTo>
                      <a:pt x="8" y="872"/>
                    </a:lnTo>
                    <a:lnTo>
                      <a:pt x="30" y="926"/>
                    </a:lnTo>
                    <a:lnTo>
                      <a:pt x="68" y="967"/>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1256" name="Freeform 212"/>
              <p:cNvSpPr>
                <a:spLocks/>
              </p:cNvSpPr>
              <p:nvPr/>
            </p:nvSpPr>
            <p:spPr bwMode="auto">
              <a:xfrm>
                <a:off x="3209" y="2549"/>
                <a:ext cx="74" cy="88"/>
              </a:xfrm>
              <a:custGeom>
                <a:avLst/>
                <a:gdLst>
                  <a:gd name="T0" fmla="*/ 4 w 519"/>
                  <a:gd name="T1" fmla="*/ 0 h 612"/>
                  <a:gd name="T2" fmla="*/ 5 w 519"/>
                  <a:gd name="T3" fmla="*/ 0 h 612"/>
                  <a:gd name="T4" fmla="*/ 6 w 519"/>
                  <a:gd name="T5" fmla="*/ 1 h 612"/>
                  <a:gd name="T6" fmla="*/ 7 w 519"/>
                  <a:gd name="T7" fmla="*/ 2 h 612"/>
                  <a:gd name="T8" fmla="*/ 8 w 519"/>
                  <a:gd name="T9" fmla="*/ 3 h 612"/>
                  <a:gd name="T10" fmla="*/ 9 w 519"/>
                  <a:gd name="T11" fmla="*/ 4 h 612"/>
                  <a:gd name="T12" fmla="*/ 10 w 519"/>
                  <a:gd name="T13" fmla="*/ 5 h 612"/>
                  <a:gd name="T14" fmla="*/ 10 w 519"/>
                  <a:gd name="T15" fmla="*/ 6 h 612"/>
                  <a:gd name="T16" fmla="*/ 10 w 519"/>
                  <a:gd name="T17" fmla="*/ 6 h 612"/>
                  <a:gd name="T18" fmla="*/ 11 w 519"/>
                  <a:gd name="T19" fmla="*/ 7 h 612"/>
                  <a:gd name="T20" fmla="*/ 11 w 519"/>
                  <a:gd name="T21" fmla="*/ 9 h 612"/>
                  <a:gd name="T22" fmla="*/ 10 w 519"/>
                  <a:gd name="T23" fmla="*/ 11 h 612"/>
                  <a:gd name="T24" fmla="*/ 10 w 519"/>
                  <a:gd name="T25" fmla="*/ 11 h 612"/>
                  <a:gd name="T26" fmla="*/ 9 w 519"/>
                  <a:gd name="T27" fmla="*/ 12 h 612"/>
                  <a:gd name="T28" fmla="*/ 9 w 519"/>
                  <a:gd name="T29" fmla="*/ 12 h 612"/>
                  <a:gd name="T30" fmla="*/ 8 w 519"/>
                  <a:gd name="T31" fmla="*/ 13 h 612"/>
                  <a:gd name="T32" fmla="*/ 7 w 519"/>
                  <a:gd name="T33" fmla="*/ 13 h 612"/>
                  <a:gd name="T34" fmla="*/ 4 w 519"/>
                  <a:gd name="T35" fmla="*/ 13 h 612"/>
                  <a:gd name="T36" fmla="*/ 4 w 519"/>
                  <a:gd name="T37" fmla="*/ 13 h 612"/>
                  <a:gd name="T38" fmla="*/ 3 w 519"/>
                  <a:gd name="T39" fmla="*/ 12 h 612"/>
                  <a:gd name="T40" fmla="*/ 2 w 519"/>
                  <a:gd name="T41" fmla="*/ 12 h 612"/>
                  <a:gd name="T42" fmla="*/ 1 w 519"/>
                  <a:gd name="T43" fmla="*/ 11 h 612"/>
                  <a:gd name="T44" fmla="*/ 0 w 519"/>
                  <a:gd name="T45" fmla="*/ 10 h 612"/>
                  <a:gd name="T46" fmla="*/ 0 w 519"/>
                  <a:gd name="T47" fmla="*/ 9 h 612"/>
                  <a:gd name="T48" fmla="*/ 0 w 519"/>
                  <a:gd name="T49" fmla="*/ 8 h 612"/>
                  <a:gd name="T50" fmla="*/ 0 w 519"/>
                  <a:gd name="T51" fmla="*/ 7 h 612"/>
                  <a:gd name="T52" fmla="*/ 4 w 519"/>
                  <a:gd name="T53" fmla="*/ 0 h 6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19" h="612">
                    <a:moveTo>
                      <a:pt x="180" y="0"/>
                    </a:moveTo>
                    <a:lnTo>
                      <a:pt x="247" y="24"/>
                    </a:lnTo>
                    <a:lnTo>
                      <a:pt x="299" y="48"/>
                    </a:lnTo>
                    <a:lnTo>
                      <a:pt x="355" y="85"/>
                    </a:lnTo>
                    <a:lnTo>
                      <a:pt x="411" y="133"/>
                    </a:lnTo>
                    <a:lnTo>
                      <a:pt x="462" y="194"/>
                    </a:lnTo>
                    <a:lnTo>
                      <a:pt x="484" y="231"/>
                    </a:lnTo>
                    <a:lnTo>
                      <a:pt x="499" y="270"/>
                    </a:lnTo>
                    <a:lnTo>
                      <a:pt x="512" y="316"/>
                    </a:lnTo>
                    <a:lnTo>
                      <a:pt x="519" y="365"/>
                    </a:lnTo>
                    <a:lnTo>
                      <a:pt x="519" y="453"/>
                    </a:lnTo>
                    <a:lnTo>
                      <a:pt x="499" y="517"/>
                    </a:lnTo>
                    <a:lnTo>
                      <a:pt x="485" y="542"/>
                    </a:lnTo>
                    <a:lnTo>
                      <a:pt x="466" y="563"/>
                    </a:lnTo>
                    <a:lnTo>
                      <a:pt x="423" y="590"/>
                    </a:lnTo>
                    <a:lnTo>
                      <a:pt x="373" y="605"/>
                    </a:lnTo>
                    <a:lnTo>
                      <a:pt x="320" y="612"/>
                    </a:lnTo>
                    <a:lnTo>
                      <a:pt x="220" y="612"/>
                    </a:lnTo>
                    <a:lnTo>
                      <a:pt x="175" y="606"/>
                    </a:lnTo>
                    <a:lnTo>
                      <a:pt x="130" y="590"/>
                    </a:lnTo>
                    <a:lnTo>
                      <a:pt x="89" y="564"/>
                    </a:lnTo>
                    <a:lnTo>
                      <a:pt x="52" y="532"/>
                    </a:lnTo>
                    <a:lnTo>
                      <a:pt x="23" y="494"/>
                    </a:lnTo>
                    <a:lnTo>
                      <a:pt x="6" y="452"/>
                    </a:lnTo>
                    <a:lnTo>
                      <a:pt x="0" y="408"/>
                    </a:lnTo>
                    <a:lnTo>
                      <a:pt x="12" y="365"/>
                    </a:lnTo>
                    <a:lnTo>
                      <a:pt x="180" y="0"/>
                    </a:lnTo>
                    <a:close/>
                  </a:path>
                </a:pathLst>
              </a:custGeom>
              <a:solidFill>
                <a:srgbClr val="F0F0F0"/>
              </a:solidFill>
              <a:ln w="9525">
                <a:solidFill>
                  <a:srgbClr val="FF9900"/>
                </a:solidFill>
                <a:round/>
                <a:headEnd/>
                <a:tailEnd/>
              </a:ln>
            </p:spPr>
            <p:txBody>
              <a:bodyPr/>
              <a:lstStyle/>
              <a:p>
                <a:endParaRPr lang="el-GR"/>
              </a:p>
            </p:txBody>
          </p:sp>
          <p:sp>
            <p:nvSpPr>
              <p:cNvPr id="51257" name="Freeform 213"/>
              <p:cNvSpPr>
                <a:spLocks/>
              </p:cNvSpPr>
              <p:nvPr/>
            </p:nvSpPr>
            <p:spPr bwMode="auto">
              <a:xfrm>
                <a:off x="3209" y="2549"/>
                <a:ext cx="74" cy="88"/>
              </a:xfrm>
              <a:custGeom>
                <a:avLst/>
                <a:gdLst>
                  <a:gd name="T0" fmla="*/ 4 w 519"/>
                  <a:gd name="T1" fmla="*/ 0 h 612"/>
                  <a:gd name="T2" fmla="*/ 5 w 519"/>
                  <a:gd name="T3" fmla="*/ 0 h 612"/>
                  <a:gd name="T4" fmla="*/ 6 w 519"/>
                  <a:gd name="T5" fmla="*/ 1 h 612"/>
                  <a:gd name="T6" fmla="*/ 7 w 519"/>
                  <a:gd name="T7" fmla="*/ 2 h 612"/>
                  <a:gd name="T8" fmla="*/ 8 w 519"/>
                  <a:gd name="T9" fmla="*/ 3 h 612"/>
                  <a:gd name="T10" fmla="*/ 9 w 519"/>
                  <a:gd name="T11" fmla="*/ 4 h 612"/>
                  <a:gd name="T12" fmla="*/ 10 w 519"/>
                  <a:gd name="T13" fmla="*/ 5 h 612"/>
                  <a:gd name="T14" fmla="*/ 10 w 519"/>
                  <a:gd name="T15" fmla="*/ 6 h 612"/>
                  <a:gd name="T16" fmla="*/ 10 w 519"/>
                  <a:gd name="T17" fmla="*/ 6 h 612"/>
                  <a:gd name="T18" fmla="*/ 11 w 519"/>
                  <a:gd name="T19" fmla="*/ 7 h 612"/>
                  <a:gd name="T20" fmla="*/ 11 w 519"/>
                  <a:gd name="T21" fmla="*/ 9 h 612"/>
                  <a:gd name="T22" fmla="*/ 10 w 519"/>
                  <a:gd name="T23" fmla="*/ 11 h 612"/>
                  <a:gd name="T24" fmla="*/ 10 w 519"/>
                  <a:gd name="T25" fmla="*/ 11 h 612"/>
                  <a:gd name="T26" fmla="*/ 9 w 519"/>
                  <a:gd name="T27" fmla="*/ 12 h 612"/>
                  <a:gd name="T28" fmla="*/ 9 w 519"/>
                  <a:gd name="T29" fmla="*/ 12 h 612"/>
                  <a:gd name="T30" fmla="*/ 8 w 519"/>
                  <a:gd name="T31" fmla="*/ 13 h 612"/>
                  <a:gd name="T32" fmla="*/ 7 w 519"/>
                  <a:gd name="T33" fmla="*/ 13 h 612"/>
                  <a:gd name="T34" fmla="*/ 4 w 519"/>
                  <a:gd name="T35" fmla="*/ 13 h 612"/>
                  <a:gd name="T36" fmla="*/ 4 w 519"/>
                  <a:gd name="T37" fmla="*/ 13 h 612"/>
                  <a:gd name="T38" fmla="*/ 3 w 519"/>
                  <a:gd name="T39" fmla="*/ 12 h 612"/>
                  <a:gd name="T40" fmla="*/ 2 w 519"/>
                  <a:gd name="T41" fmla="*/ 12 h 612"/>
                  <a:gd name="T42" fmla="*/ 1 w 519"/>
                  <a:gd name="T43" fmla="*/ 11 h 612"/>
                  <a:gd name="T44" fmla="*/ 0 w 519"/>
                  <a:gd name="T45" fmla="*/ 10 h 612"/>
                  <a:gd name="T46" fmla="*/ 0 w 519"/>
                  <a:gd name="T47" fmla="*/ 9 h 612"/>
                  <a:gd name="T48" fmla="*/ 0 w 519"/>
                  <a:gd name="T49" fmla="*/ 8 h 612"/>
                  <a:gd name="T50" fmla="*/ 0 w 519"/>
                  <a:gd name="T51" fmla="*/ 7 h 6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19" h="612">
                    <a:moveTo>
                      <a:pt x="180" y="0"/>
                    </a:moveTo>
                    <a:lnTo>
                      <a:pt x="247" y="24"/>
                    </a:lnTo>
                    <a:lnTo>
                      <a:pt x="299" y="48"/>
                    </a:lnTo>
                    <a:lnTo>
                      <a:pt x="355" y="85"/>
                    </a:lnTo>
                    <a:lnTo>
                      <a:pt x="411" y="133"/>
                    </a:lnTo>
                    <a:lnTo>
                      <a:pt x="462" y="194"/>
                    </a:lnTo>
                    <a:lnTo>
                      <a:pt x="484" y="231"/>
                    </a:lnTo>
                    <a:lnTo>
                      <a:pt x="499" y="270"/>
                    </a:lnTo>
                    <a:lnTo>
                      <a:pt x="512" y="316"/>
                    </a:lnTo>
                    <a:lnTo>
                      <a:pt x="519" y="365"/>
                    </a:lnTo>
                    <a:lnTo>
                      <a:pt x="519" y="453"/>
                    </a:lnTo>
                    <a:lnTo>
                      <a:pt x="499" y="517"/>
                    </a:lnTo>
                    <a:lnTo>
                      <a:pt x="485" y="542"/>
                    </a:lnTo>
                    <a:lnTo>
                      <a:pt x="466" y="563"/>
                    </a:lnTo>
                    <a:lnTo>
                      <a:pt x="423" y="590"/>
                    </a:lnTo>
                    <a:lnTo>
                      <a:pt x="373" y="605"/>
                    </a:lnTo>
                    <a:lnTo>
                      <a:pt x="320" y="612"/>
                    </a:lnTo>
                    <a:lnTo>
                      <a:pt x="220" y="612"/>
                    </a:lnTo>
                    <a:lnTo>
                      <a:pt x="175" y="606"/>
                    </a:lnTo>
                    <a:lnTo>
                      <a:pt x="130" y="590"/>
                    </a:lnTo>
                    <a:lnTo>
                      <a:pt x="89" y="564"/>
                    </a:lnTo>
                    <a:lnTo>
                      <a:pt x="52" y="532"/>
                    </a:lnTo>
                    <a:lnTo>
                      <a:pt x="23" y="494"/>
                    </a:lnTo>
                    <a:lnTo>
                      <a:pt x="6" y="452"/>
                    </a:lnTo>
                    <a:lnTo>
                      <a:pt x="0" y="408"/>
                    </a:lnTo>
                    <a:lnTo>
                      <a:pt x="12" y="365"/>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1258" name="Freeform 214"/>
              <p:cNvSpPr>
                <a:spLocks/>
              </p:cNvSpPr>
              <p:nvPr/>
            </p:nvSpPr>
            <p:spPr bwMode="auto">
              <a:xfrm>
                <a:off x="3032" y="2409"/>
                <a:ext cx="239" cy="194"/>
              </a:xfrm>
              <a:custGeom>
                <a:avLst/>
                <a:gdLst>
                  <a:gd name="T0" fmla="*/ 25 w 1674"/>
                  <a:gd name="T1" fmla="*/ 7 h 1360"/>
                  <a:gd name="T2" fmla="*/ 25 w 1674"/>
                  <a:gd name="T3" fmla="*/ 6 h 1360"/>
                  <a:gd name="T4" fmla="*/ 26 w 1674"/>
                  <a:gd name="T5" fmla="*/ 6 h 1360"/>
                  <a:gd name="T6" fmla="*/ 29 w 1674"/>
                  <a:gd name="T7" fmla="*/ 6 h 1360"/>
                  <a:gd name="T8" fmla="*/ 33 w 1674"/>
                  <a:gd name="T9" fmla="*/ 7 h 1360"/>
                  <a:gd name="T10" fmla="*/ 34 w 1674"/>
                  <a:gd name="T11" fmla="*/ 7 h 1360"/>
                  <a:gd name="T12" fmla="*/ 34 w 1674"/>
                  <a:gd name="T13" fmla="*/ 7 h 1360"/>
                  <a:gd name="T14" fmla="*/ 33 w 1674"/>
                  <a:gd name="T15" fmla="*/ 6 h 1360"/>
                  <a:gd name="T16" fmla="*/ 32 w 1674"/>
                  <a:gd name="T17" fmla="*/ 4 h 1360"/>
                  <a:gd name="T18" fmla="*/ 30 w 1674"/>
                  <a:gd name="T19" fmla="*/ 1 h 1360"/>
                  <a:gd name="T20" fmla="*/ 29 w 1674"/>
                  <a:gd name="T21" fmla="*/ 1 h 1360"/>
                  <a:gd name="T22" fmla="*/ 27 w 1674"/>
                  <a:gd name="T23" fmla="*/ 0 h 1360"/>
                  <a:gd name="T24" fmla="*/ 25 w 1674"/>
                  <a:gd name="T25" fmla="*/ 0 h 1360"/>
                  <a:gd name="T26" fmla="*/ 22 w 1674"/>
                  <a:gd name="T27" fmla="*/ 1 h 1360"/>
                  <a:gd name="T28" fmla="*/ 22 w 1674"/>
                  <a:gd name="T29" fmla="*/ 1 h 1360"/>
                  <a:gd name="T30" fmla="*/ 18 w 1674"/>
                  <a:gd name="T31" fmla="*/ 1 h 1360"/>
                  <a:gd name="T32" fmla="*/ 14 w 1674"/>
                  <a:gd name="T33" fmla="*/ 3 h 1360"/>
                  <a:gd name="T34" fmla="*/ 9 w 1674"/>
                  <a:gd name="T35" fmla="*/ 4 h 1360"/>
                  <a:gd name="T36" fmla="*/ 10 w 1674"/>
                  <a:gd name="T37" fmla="*/ 6 h 1360"/>
                  <a:gd name="T38" fmla="*/ 8 w 1674"/>
                  <a:gd name="T39" fmla="*/ 8 h 1360"/>
                  <a:gd name="T40" fmla="*/ 6 w 1674"/>
                  <a:gd name="T41" fmla="*/ 9 h 1360"/>
                  <a:gd name="T42" fmla="*/ 5 w 1674"/>
                  <a:gd name="T43" fmla="*/ 9 h 1360"/>
                  <a:gd name="T44" fmla="*/ 3 w 1674"/>
                  <a:gd name="T45" fmla="*/ 10 h 1360"/>
                  <a:gd name="T46" fmla="*/ 7 w 1674"/>
                  <a:gd name="T47" fmla="*/ 12 h 1360"/>
                  <a:gd name="T48" fmla="*/ 3 w 1674"/>
                  <a:gd name="T49" fmla="*/ 13 h 1360"/>
                  <a:gd name="T50" fmla="*/ 1 w 1674"/>
                  <a:gd name="T51" fmla="*/ 13 h 1360"/>
                  <a:gd name="T52" fmla="*/ 0 w 1674"/>
                  <a:gd name="T53" fmla="*/ 14 h 1360"/>
                  <a:gd name="T54" fmla="*/ 0 w 1674"/>
                  <a:gd name="T55" fmla="*/ 17 h 1360"/>
                  <a:gd name="T56" fmla="*/ 0 w 1674"/>
                  <a:gd name="T57" fmla="*/ 17 h 1360"/>
                  <a:gd name="T58" fmla="*/ 0 w 1674"/>
                  <a:gd name="T59" fmla="*/ 15 h 1360"/>
                  <a:gd name="T60" fmla="*/ 1 w 1674"/>
                  <a:gd name="T61" fmla="*/ 15 h 1360"/>
                  <a:gd name="T62" fmla="*/ 3 w 1674"/>
                  <a:gd name="T63" fmla="*/ 15 h 1360"/>
                  <a:gd name="T64" fmla="*/ 4 w 1674"/>
                  <a:gd name="T65" fmla="*/ 16 h 1360"/>
                  <a:gd name="T66" fmla="*/ 2 w 1674"/>
                  <a:gd name="T67" fmla="*/ 17 h 1360"/>
                  <a:gd name="T68" fmla="*/ 2 w 1674"/>
                  <a:gd name="T69" fmla="*/ 18 h 1360"/>
                  <a:gd name="T70" fmla="*/ 3 w 1674"/>
                  <a:gd name="T71" fmla="*/ 22 h 1360"/>
                  <a:gd name="T72" fmla="*/ 3 w 1674"/>
                  <a:gd name="T73" fmla="*/ 23 h 1360"/>
                  <a:gd name="T74" fmla="*/ 3 w 1674"/>
                  <a:gd name="T75" fmla="*/ 25 h 1360"/>
                  <a:gd name="T76" fmla="*/ 5 w 1674"/>
                  <a:gd name="T77" fmla="*/ 26 h 1360"/>
                  <a:gd name="T78" fmla="*/ 5 w 1674"/>
                  <a:gd name="T79" fmla="*/ 28 h 1360"/>
                  <a:gd name="T80" fmla="*/ 5 w 1674"/>
                  <a:gd name="T81" fmla="*/ 27 h 1360"/>
                  <a:gd name="T82" fmla="*/ 7 w 1674"/>
                  <a:gd name="T83" fmla="*/ 27 h 1360"/>
                  <a:gd name="T84" fmla="*/ 8 w 1674"/>
                  <a:gd name="T85" fmla="*/ 26 h 1360"/>
                  <a:gd name="T86" fmla="*/ 8 w 1674"/>
                  <a:gd name="T87" fmla="*/ 24 h 1360"/>
                  <a:gd name="T88" fmla="*/ 10 w 1674"/>
                  <a:gd name="T89" fmla="*/ 21 h 1360"/>
                  <a:gd name="T90" fmla="*/ 7 w 1674"/>
                  <a:gd name="T91" fmla="*/ 18 h 1360"/>
                  <a:gd name="T92" fmla="*/ 7 w 1674"/>
                  <a:gd name="T93" fmla="*/ 15 h 1360"/>
                  <a:gd name="T94" fmla="*/ 10 w 1674"/>
                  <a:gd name="T95" fmla="*/ 15 h 1360"/>
                  <a:gd name="T96" fmla="*/ 11 w 1674"/>
                  <a:gd name="T97" fmla="*/ 18 h 1360"/>
                  <a:gd name="T98" fmla="*/ 14 w 1674"/>
                  <a:gd name="T99" fmla="*/ 13 h 1360"/>
                  <a:gd name="T100" fmla="*/ 15 w 1674"/>
                  <a:gd name="T101" fmla="*/ 12 h 1360"/>
                  <a:gd name="T102" fmla="*/ 16 w 1674"/>
                  <a:gd name="T103" fmla="*/ 10 h 1360"/>
                  <a:gd name="T104" fmla="*/ 21 w 1674"/>
                  <a:gd name="T105" fmla="*/ 9 h 1360"/>
                  <a:gd name="T106" fmla="*/ 25 w 1674"/>
                  <a:gd name="T107" fmla="*/ 7 h 13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74" h="1360">
                    <a:moveTo>
                      <a:pt x="1210" y="358"/>
                    </a:moveTo>
                    <a:lnTo>
                      <a:pt x="1210" y="337"/>
                    </a:lnTo>
                    <a:lnTo>
                      <a:pt x="1216" y="318"/>
                    </a:lnTo>
                    <a:lnTo>
                      <a:pt x="1228" y="300"/>
                    </a:lnTo>
                    <a:lnTo>
                      <a:pt x="1252" y="284"/>
                    </a:lnTo>
                    <a:lnTo>
                      <a:pt x="1293" y="276"/>
                    </a:lnTo>
                    <a:lnTo>
                      <a:pt x="1351" y="279"/>
                    </a:lnTo>
                    <a:lnTo>
                      <a:pt x="1430" y="300"/>
                    </a:lnTo>
                    <a:lnTo>
                      <a:pt x="1559" y="337"/>
                    </a:lnTo>
                    <a:lnTo>
                      <a:pt x="1634" y="353"/>
                    </a:lnTo>
                    <a:lnTo>
                      <a:pt x="1668" y="352"/>
                    </a:lnTo>
                    <a:lnTo>
                      <a:pt x="1674" y="346"/>
                    </a:lnTo>
                    <a:lnTo>
                      <a:pt x="1673" y="339"/>
                    </a:lnTo>
                    <a:lnTo>
                      <a:pt x="1658" y="320"/>
                    </a:lnTo>
                    <a:lnTo>
                      <a:pt x="1633" y="302"/>
                    </a:lnTo>
                    <a:lnTo>
                      <a:pt x="1600" y="279"/>
                    </a:lnTo>
                    <a:lnTo>
                      <a:pt x="1583" y="229"/>
                    </a:lnTo>
                    <a:lnTo>
                      <a:pt x="1558" y="179"/>
                    </a:lnTo>
                    <a:lnTo>
                      <a:pt x="1523" y="125"/>
                    </a:lnTo>
                    <a:lnTo>
                      <a:pt x="1475" y="70"/>
                    </a:lnTo>
                    <a:lnTo>
                      <a:pt x="1446" y="46"/>
                    </a:lnTo>
                    <a:lnTo>
                      <a:pt x="1413" y="27"/>
                    </a:lnTo>
                    <a:lnTo>
                      <a:pt x="1378" y="12"/>
                    </a:lnTo>
                    <a:lnTo>
                      <a:pt x="1338" y="3"/>
                    </a:lnTo>
                    <a:lnTo>
                      <a:pt x="1296" y="0"/>
                    </a:lnTo>
                    <a:lnTo>
                      <a:pt x="1249" y="6"/>
                    </a:lnTo>
                    <a:lnTo>
                      <a:pt x="1060" y="45"/>
                    </a:lnTo>
                    <a:lnTo>
                      <a:pt x="1055" y="46"/>
                    </a:lnTo>
                    <a:lnTo>
                      <a:pt x="1059" y="46"/>
                    </a:lnTo>
                    <a:lnTo>
                      <a:pt x="1067" y="45"/>
                    </a:lnTo>
                    <a:lnTo>
                      <a:pt x="819" y="33"/>
                    </a:lnTo>
                    <a:lnTo>
                      <a:pt x="897" y="72"/>
                    </a:lnTo>
                    <a:lnTo>
                      <a:pt x="728" y="85"/>
                    </a:lnTo>
                    <a:lnTo>
                      <a:pt x="676" y="150"/>
                    </a:lnTo>
                    <a:lnTo>
                      <a:pt x="584" y="176"/>
                    </a:lnTo>
                    <a:lnTo>
                      <a:pt x="455" y="176"/>
                    </a:lnTo>
                    <a:lnTo>
                      <a:pt x="364" y="279"/>
                    </a:lnTo>
                    <a:lnTo>
                      <a:pt x="493" y="305"/>
                    </a:lnTo>
                    <a:lnTo>
                      <a:pt x="376" y="319"/>
                    </a:lnTo>
                    <a:lnTo>
                      <a:pt x="402" y="397"/>
                    </a:lnTo>
                    <a:lnTo>
                      <a:pt x="370" y="402"/>
                    </a:lnTo>
                    <a:lnTo>
                      <a:pt x="300" y="421"/>
                    </a:lnTo>
                    <a:lnTo>
                      <a:pt x="260" y="436"/>
                    </a:lnTo>
                    <a:lnTo>
                      <a:pt x="221" y="457"/>
                    </a:lnTo>
                    <a:lnTo>
                      <a:pt x="188" y="483"/>
                    </a:lnTo>
                    <a:lnTo>
                      <a:pt x="168" y="515"/>
                    </a:lnTo>
                    <a:lnTo>
                      <a:pt x="233" y="515"/>
                    </a:lnTo>
                    <a:lnTo>
                      <a:pt x="364" y="566"/>
                    </a:lnTo>
                    <a:lnTo>
                      <a:pt x="168" y="632"/>
                    </a:lnTo>
                    <a:lnTo>
                      <a:pt x="138" y="629"/>
                    </a:lnTo>
                    <a:lnTo>
                      <a:pt x="75" y="633"/>
                    </a:lnTo>
                    <a:lnTo>
                      <a:pt x="43" y="641"/>
                    </a:lnTo>
                    <a:lnTo>
                      <a:pt x="15" y="658"/>
                    </a:lnTo>
                    <a:lnTo>
                      <a:pt x="0" y="684"/>
                    </a:lnTo>
                    <a:lnTo>
                      <a:pt x="0" y="721"/>
                    </a:lnTo>
                    <a:lnTo>
                      <a:pt x="22" y="818"/>
                    </a:lnTo>
                    <a:lnTo>
                      <a:pt x="25" y="827"/>
                    </a:lnTo>
                    <a:lnTo>
                      <a:pt x="20" y="810"/>
                    </a:lnTo>
                    <a:lnTo>
                      <a:pt x="13" y="774"/>
                    </a:lnTo>
                    <a:lnTo>
                      <a:pt x="15" y="754"/>
                    </a:lnTo>
                    <a:lnTo>
                      <a:pt x="25" y="739"/>
                    </a:lnTo>
                    <a:lnTo>
                      <a:pt x="45" y="726"/>
                    </a:lnTo>
                    <a:lnTo>
                      <a:pt x="77" y="721"/>
                    </a:lnTo>
                    <a:lnTo>
                      <a:pt x="143" y="732"/>
                    </a:lnTo>
                    <a:lnTo>
                      <a:pt x="187" y="754"/>
                    </a:lnTo>
                    <a:lnTo>
                      <a:pt x="212" y="776"/>
                    </a:lnTo>
                    <a:lnTo>
                      <a:pt x="220" y="787"/>
                    </a:lnTo>
                    <a:lnTo>
                      <a:pt x="117" y="827"/>
                    </a:lnTo>
                    <a:lnTo>
                      <a:pt x="207" y="878"/>
                    </a:lnTo>
                    <a:lnTo>
                      <a:pt x="91" y="891"/>
                    </a:lnTo>
                    <a:lnTo>
                      <a:pt x="143" y="982"/>
                    </a:lnTo>
                    <a:lnTo>
                      <a:pt x="129" y="1060"/>
                    </a:lnTo>
                    <a:lnTo>
                      <a:pt x="246" y="1008"/>
                    </a:lnTo>
                    <a:lnTo>
                      <a:pt x="154" y="1138"/>
                    </a:lnTo>
                    <a:lnTo>
                      <a:pt x="286" y="1151"/>
                    </a:lnTo>
                    <a:lnTo>
                      <a:pt x="143" y="1243"/>
                    </a:lnTo>
                    <a:lnTo>
                      <a:pt x="259" y="1204"/>
                    </a:lnTo>
                    <a:lnTo>
                      <a:pt x="232" y="1291"/>
                    </a:lnTo>
                    <a:lnTo>
                      <a:pt x="220" y="1346"/>
                    </a:lnTo>
                    <a:lnTo>
                      <a:pt x="223" y="1360"/>
                    </a:lnTo>
                    <a:lnTo>
                      <a:pt x="233" y="1359"/>
                    </a:lnTo>
                    <a:lnTo>
                      <a:pt x="267" y="1343"/>
                    </a:lnTo>
                    <a:lnTo>
                      <a:pt x="300" y="1335"/>
                    </a:lnTo>
                    <a:lnTo>
                      <a:pt x="337" y="1333"/>
                    </a:lnTo>
                    <a:lnTo>
                      <a:pt x="364" y="1301"/>
                    </a:lnTo>
                    <a:lnTo>
                      <a:pt x="382" y="1273"/>
                    </a:lnTo>
                    <a:lnTo>
                      <a:pt x="390" y="1243"/>
                    </a:lnTo>
                    <a:lnTo>
                      <a:pt x="377" y="1163"/>
                    </a:lnTo>
                    <a:lnTo>
                      <a:pt x="364" y="1111"/>
                    </a:lnTo>
                    <a:lnTo>
                      <a:pt x="481" y="1034"/>
                    </a:lnTo>
                    <a:lnTo>
                      <a:pt x="441" y="968"/>
                    </a:lnTo>
                    <a:lnTo>
                      <a:pt x="324" y="905"/>
                    </a:lnTo>
                    <a:lnTo>
                      <a:pt x="390" y="774"/>
                    </a:lnTo>
                    <a:lnTo>
                      <a:pt x="324" y="735"/>
                    </a:lnTo>
                    <a:lnTo>
                      <a:pt x="455" y="684"/>
                    </a:lnTo>
                    <a:lnTo>
                      <a:pt x="493" y="735"/>
                    </a:lnTo>
                    <a:lnTo>
                      <a:pt x="559" y="684"/>
                    </a:lnTo>
                    <a:lnTo>
                      <a:pt x="559" y="891"/>
                    </a:lnTo>
                    <a:lnTo>
                      <a:pt x="689" y="878"/>
                    </a:lnTo>
                    <a:lnTo>
                      <a:pt x="689" y="658"/>
                    </a:lnTo>
                    <a:lnTo>
                      <a:pt x="740" y="684"/>
                    </a:lnTo>
                    <a:lnTo>
                      <a:pt x="728" y="578"/>
                    </a:lnTo>
                    <a:lnTo>
                      <a:pt x="792" y="566"/>
                    </a:lnTo>
                    <a:lnTo>
                      <a:pt x="792" y="475"/>
                    </a:lnTo>
                    <a:lnTo>
                      <a:pt x="936" y="475"/>
                    </a:lnTo>
                    <a:lnTo>
                      <a:pt x="1040" y="449"/>
                    </a:lnTo>
                    <a:lnTo>
                      <a:pt x="1001" y="371"/>
                    </a:lnTo>
                    <a:lnTo>
                      <a:pt x="1210" y="358"/>
                    </a:lnTo>
                    <a:close/>
                  </a:path>
                </a:pathLst>
              </a:custGeom>
              <a:solidFill>
                <a:srgbClr val="666666"/>
              </a:solidFill>
              <a:ln w="1588">
                <a:solidFill>
                  <a:srgbClr val="FF9900"/>
                </a:solidFill>
                <a:prstDash val="solid"/>
                <a:round/>
                <a:headEnd/>
                <a:tailEnd/>
              </a:ln>
            </p:spPr>
            <p:txBody>
              <a:bodyPr/>
              <a:lstStyle/>
              <a:p>
                <a:endParaRPr lang="el-GR"/>
              </a:p>
            </p:txBody>
          </p:sp>
          <p:sp>
            <p:nvSpPr>
              <p:cNvPr id="51259" name="Freeform 215"/>
              <p:cNvSpPr>
                <a:spLocks/>
              </p:cNvSpPr>
              <p:nvPr/>
            </p:nvSpPr>
            <p:spPr bwMode="auto">
              <a:xfrm>
                <a:off x="3089" y="2780"/>
                <a:ext cx="230" cy="123"/>
              </a:xfrm>
              <a:custGeom>
                <a:avLst/>
                <a:gdLst>
                  <a:gd name="T0" fmla="*/ 1 w 1605"/>
                  <a:gd name="T1" fmla="*/ 0 h 862"/>
                  <a:gd name="T2" fmla="*/ 6 w 1605"/>
                  <a:gd name="T3" fmla="*/ 2 h 862"/>
                  <a:gd name="T4" fmla="*/ 9 w 1605"/>
                  <a:gd name="T5" fmla="*/ 3 h 862"/>
                  <a:gd name="T6" fmla="*/ 11 w 1605"/>
                  <a:gd name="T7" fmla="*/ 5 h 862"/>
                  <a:gd name="T8" fmla="*/ 14 w 1605"/>
                  <a:gd name="T9" fmla="*/ 10 h 862"/>
                  <a:gd name="T10" fmla="*/ 13 w 1605"/>
                  <a:gd name="T11" fmla="*/ 10 h 862"/>
                  <a:gd name="T12" fmla="*/ 13 w 1605"/>
                  <a:gd name="T13" fmla="*/ 11 h 862"/>
                  <a:gd name="T14" fmla="*/ 13 w 1605"/>
                  <a:gd name="T15" fmla="*/ 13 h 862"/>
                  <a:gd name="T16" fmla="*/ 14 w 1605"/>
                  <a:gd name="T17" fmla="*/ 13 h 862"/>
                  <a:gd name="T18" fmla="*/ 14 w 1605"/>
                  <a:gd name="T19" fmla="*/ 10 h 862"/>
                  <a:gd name="T20" fmla="*/ 29 w 1605"/>
                  <a:gd name="T21" fmla="*/ 5 h 862"/>
                  <a:gd name="T22" fmla="*/ 30 w 1605"/>
                  <a:gd name="T23" fmla="*/ 4 h 862"/>
                  <a:gd name="T24" fmla="*/ 31 w 1605"/>
                  <a:gd name="T25" fmla="*/ 4 h 862"/>
                  <a:gd name="T26" fmla="*/ 31 w 1605"/>
                  <a:gd name="T27" fmla="*/ 5 h 862"/>
                  <a:gd name="T28" fmla="*/ 33 w 1605"/>
                  <a:gd name="T29" fmla="*/ 8 h 862"/>
                  <a:gd name="T30" fmla="*/ 33 w 1605"/>
                  <a:gd name="T31" fmla="*/ 9 h 862"/>
                  <a:gd name="T32" fmla="*/ 33 w 1605"/>
                  <a:gd name="T33" fmla="*/ 10 h 862"/>
                  <a:gd name="T34" fmla="*/ 32 w 1605"/>
                  <a:gd name="T35" fmla="*/ 11 h 862"/>
                  <a:gd name="T36" fmla="*/ 29 w 1605"/>
                  <a:gd name="T37" fmla="*/ 12 h 862"/>
                  <a:gd name="T38" fmla="*/ 19 w 1605"/>
                  <a:gd name="T39" fmla="*/ 16 h 862"/>
                  <a:gd name="T40" fmla="*/ 14 w 1605"/>
                  <a:gd name="T41" fmla="*/ 18 h 862"/>
                  <a:gd name="T42" fmla="*/ 11 w 1605"/>
                  <a:gd name="T43" fmla="*/ 17 h 862"/>
                  <a:gd name="T44" fmla="*/ 9 w 1605"/>
                  <a:gd name="T45" fmla="*/ 17 h 862"/>
                  <a:gd name="T46" fmla="*/ 6 w 1605"/>
                  <a:gd name="T47" fmla="*/ 16 h 862"/>
                  <a:gd name="T48" fmla="*/ 6 w 1605"/>
                  <a:gd name="T49" fmla="*/ 17 h 862"/>
                  <a:gd name="T50" fmla="*/ 4 w 1605"/>
                  <a:gd name="T51" fmla="*/ 15 h 862"/>
                  <a:gd name="T52" fmla="*/ 2 w 1605"/>
                  <a:gd name="T53" fmla="*/ 13 h 862"/>
                  <a:gd name="T54" fmla="*/ 0 w 1605"/>
                  <a:gd name="T55" fmla="*/ 11 h 862"/>
                  <a:gd name="T56" fmla="*/ 0 w 1605"/>
                  <a:gd name="T57" fmla="*/ 11 h 862"/>
                  <a:gd name="T58" fmla="*/ 1 w 1605"/>
                  <a:gd name="T59" fmla="*/ 9 h 862"/>
                  <a:gd name="T60" fmla="*/ 1 w 1605"/>
                  <a:gd name="T61" fmla="*/ 9 h 862"/>
                  <a:gd name="T62" fmla="*/ 0 w 1605"/>
                  <a:gd name="T63" fmla="*/ 10 h 862"/>
                  <a:gd name="T64" fmla="*/ 0 w 1605"/>
                  <a:gd name="T65" fmla="*/ 11 h 862"/>
                  <a:gd name="T66" fmla="*/ 0 w 1605"/>
                  <a:gd name="T67" fmla="*/ 0 h 8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05" h="862">
                    <a:moveTo>
                      <a:pt x="0" y="0"/>
                    </a:moveTo>
                    <a:lnTo>
                      <a:pt x="65" y="10"/>
                    </a:lnTo>
                    <a:lnTo>
                      <a:pt x="216" y="47"/>
                    </a:lnTo>
                    <a:lnTo>
                      <a:pt x="305" y="76"/>
                    </a:lnTo>
                    <a:lnTo>
                      <a:pt x="390" y="115"/>
                    </a:lnTo>
                    <a:lnTo>
                      <a:pt x="430" y="137"/>
                    </a:lnTo>
                    <a:lnTo>
                      <a:pt x="465" y="163"/>
                    </a:lnTo>
                    <a:lnTo>
                      <a:pt x="521" y="221"/>
                    </a:lnTo>
                    <a:lnTo>
                      <a:pt x="650" y="415"/>
                    </a:lnTo>
                    <a:lnTo>
                      <a:pt x="691" y="481"/>
                    </a:lnTo>
                    <a:lnTo>
                      <a:pt x="679" y="487"/>
                    </a:lnTo>
                    <a:lnTo>
                      <a:pt x="657" y="508"/>
                    </a:lnTo>
                    <a:lnTo>
                      <a:pt x="646" y="528"/>
                    </a:lnTo>
                    <a:lnTo>
                      <a:pt x="642" y="553"/>
                    </a:lnTo>
                    <a:lnTo>
                      <a:pt x="642" y="583"/>
                    </a:lnTo>
                    <a:lnTo>
                      <a:pt x="651" y="624"/>
                    </a:lnTo>
                    <a:lnTo>
                      <a:pt x="665" y="652"/>
                    </a:lnTo>
                    <a:lnTo>
                      <a:pt x="674" y="652"/>
                    </a:lnTo>
                    <a:lnTo>
                      <a:pt x="685" y="597"/>
                    </a:lnTo>
                    <a:lnTo>
                      <a:pt x="691" y="481"/>
                    </a:lnTo>
                    <a:lnTo>
                      <a:pt x="1366" y="234"/>
                    </a:lnTo>
                    <a:lnTo>
                      <a:pt x="1394" y="222"/>
                    </a:lnTo>
                    <a:lnTo>
                      <a:pt x="1416" y="208"/>
                    </a:lnTo>
                    <a:lnTo>
                      <a:pt x="1455" y="190"/>
                    </a:lnTo>
                    <a:lnTo>
                      <a:pt x="1471" y="188"/>
                    </a:lnTo>
                    <a:lnTo>
                      <a:pt x="1488" y="198"/>
                    </a:lnTo>
                    <a:lnTo>
                      <a:pt x="1505" y="221"/>
                    </a:lnTo>
                    <a:lnTo>
                      <a:pt x="1523" y="261"/>
                    </a:lnTo>
                    <a:lnTo>
                      <a:pt x="1571" y="354"/>
                    </a:lnTo>
                    <a:lnTo>
                      <a:pt x="1593" y="397"/>
                    </a:lnTo>
                    <a:lnTo>
                      <a:pt x="1605" y="440"/>
                    </a:lnTo>
                    <a:lnTo>
                      <a:pt x="1605" y="461"/>
                    </a:lnTo>
                    <a:lnTo>
                      <a:pt x="1601" y="483"/>
                    </a:lnTo>
                    <a:lnTo>
                      <a:pt x="1590" y="504"/>
                    </a:lnTo>
                    <a:lnTo>
                      <a:pt x="1573" y="525"/>
                    </a:lnTo>
                    <a:lnTo>
                      <a:pt x="1552" y="546"/>
                    </a:lnTo>
                    <a:lnTo>
                      <a:pt x="1520" y="568"/>
                    </a:lnTo>
                    <a:lnTo>
                      <a:pt x="1431" y="611"/>
                    </a:lnTo>
                    <a:lnTo>
                      <a:pt x="1196" y="708"/>
                    </a:lnTo>
                    <a:lnTo>
                      <a:pt x="940" y="802"/>
                    </a:lnTo>
                    <a:lnTo>
                      <a:pt x="816" y="836"/>
                    </a:lnTo>
                    <a:lnTo>
                      <a:pt x="700" y="859"/>
                    </a:lnTo>
                    <a:lnTo>
                      <a:pt x="596" y="862"/>
                    </a:lnTo>
                    <a:lnTo>
                      <a:pt x="550" y="856"/>
                    </a:lnTo>
                    <a:lnTo>
                      <a:pt x="508" y="846"/>
                    </a:lnTo>
                    <a:lnTo>
                      <a:pt x="438" y="821"/>
                    </a:lnTo>
                    <a:lnTo>
                      <a:pt x="384" y="809"/>
                    </a:lnTo>
                    <a:lnTo>
                      <a:pt x="314" y="804"/>
                    </a:lnTo>
                    <a:lnTo>
                      <a:pt x="282" y="813"/>
                    </a:lnTo>
                    <a:lnTo>
                      <a:pt x="274" y="820"/>
                    </a:lnTo>
                    <a:lnTo>
                      <a:pt x="221" y="754"/>
                    </a:lnTo>
                    <a:lnTo>
                      <a:pt x="188" y="734"/>
                    </a:lnTo>
                    <a:lnTo>
                      <a:pt x="117" y="681"/>
                    </a:lnTo>
                    <a:lnTo>
                      <a:pt x="79" y="645"/>
                    </a:lnTo>
                    <a:lnTo>
                      <a:pt x="46" y="606"/>
                    </a:lnTo>
                    <a:lnTo>
                      <a:pt x="23" y="563"/>
                    </a:lnTo>
                    <a:lnTo>
                      <a:pt x="16" y="541"/>
                    </a:lnTo>
                    <a:lnTo>
                      <a:pt x="14" y="521"/>
                    </a:lnTo>
                    <a:lnTo>
                      <a:pt x="21" y="458"/>
                    </a:lnTo>
                    <a:lnTo>
                      <a:pt x="25" y="444"/>
                    </a:lnTo>
                    <a:lnTo>
                      <a:pt x="34" y="438"/>
                    </a:lnTo>
                    <a:lnTo>
                      <a:pt x="48" y="438"/>
                    </a:lnTo>
                    <a:lnTo>
                      <a:pt x="53" y="442"/>
                    </a:lnTo>
                    <a:lnTo>
                      <a:pt x="18" y="481"/>
                    </a:lnTo>
                    <a:lnTo>
                      <a:pt x="4" y="508"/>
                    </a:lnTo>
                    <a:lnTo>
                      <a:pt x="4" y="517"/>
                    </a:lnTo>
                    <a:lnTo>
                      <a:pt x="14" y="521"/>
                    </a:lnTo>
                    <a:lnTo>
                      <a:pt x="0" y="0"/>
                    </a:lnTo>
                    <a:close/>
                  </a:path>
                </a:pathLst>
              </a:custGeom>
              <a:solidFill>
                <a:srgbClr val="8C8C8C"/>
              </a:solidFill>
              <a:ln w="9525">
                <a:solidFill>
                  <a:srgbClr val="FF9900"/>
                </a:solidFill>
                <a:round/>
                <a:headEnd/>
                <a:tailEnd/>
              </a:ln>
            </p:spPr>
            <p:txBody>
              <a:bodyPr/>
              <a:lstStyle/>
              <a:p>
                <a:endParaRPr lang="el-GR"/>
              </a:p>
            </p:txBody>
          </p:sp>
          <p:sp>
            <p:nvSpPr>
              <p:cNvPr id="51260" name="Freeform 216"/>
              <p:cNvSpPr>
                <a:spLocks/>
              </p:cNvSpPr>
              <p:nvPr/>
            </p:nvSpPr>
            <p:spPr bwMode="auto">
              <a:xfrm>
                <a:off x="3089" y="2780"/>
                <a:ext cx="230" cy="123"/>
              </a:xfrm>
              <a:custGeom>
                <a:avLst/>
                <a:gdLst>
                  <a:gd name="T0" fmla="*/ 1 w 1605"/>
                  <a:gd name="T1" fmla="*/ 0 h 862"/>
                  <a:gd name="T2" fmla="*/ 6 w 1605"/>
                  <a:gd name="T3" fmla="*/ 2 h 862"/>
                  <a:gd name="T4" fmla="*/ 9 w 1605"/>
                  <a:gd name="T5" fmla="*/ 3 h 862"/>
                  <a:gd name="T6" fmla="*/ 11 w 1605"/>
                  <a:gd name="T7" fmla="*/ 5 h 862"/>
                  <a:gd name="T8" fmla="*/ 14 w 1605"/>
                  <a:gd name="T9" fmla="*/ 10 h 862"/>
                  <a:gd name="T10" fmla="*/ 13 w 1605"/>
                  <a:gd name="T11" fmla="*/ 10 h 862"/>
                  <a:gd name="T12" fmla="*/ 13 w 1605"/>
                  <a:gd name="T13" fmla="*/ 11 h 862"/>
                  <a:gd name="T14" fmla="*/ 13 w 1605"/>
                  <a:gd name="T15" fmla="*/ 13 h 862"/>
                  <a:gd name="T16" fmla="*/ 14 w 1605"/>
                  <a:gd name="T17" fmla="*/ 13 h 862"/>
                  <a:gd name="T18" fmla="*/ 14 w 1605"/>
                  <a:gd name="T19" fmla="*/ 10 h 862"/>
                  <a:gd name="T20" fmla="*/ 29 w 1605"/>
                  <a:gd name="T21" fmla="*/ 5 h 862"/>
                  <a:gd name="T22" fmla="*/ 30 w 1605"/>
                  <a:gd name="T23" fmla="*/ 4 h 862"/>
                  <a:gd name="T24" fmla="*/ 31 w 1605"/>
                  <a:gd name="T25" fmla="*/ 4 h 862"/>
                  <a:gd name="T26" fmla="*/ 31 w 1605"/>
                  <a:gd name="T27" fmla="*/ 5 h 862"/>
                  <a:gd name="T28" fmla="*/ 33 w 1605"/>
                  <a:gd name="T29" fmla="*/ 8 h 862"/>
                  <a:gd name="T30" fmla="*/ 33 w 1605"/>
                  <a:gd name="T31" fmla="*/ 9 h 862"/>
                  <a:gd name="T32" fmla="*/ 33 w 1605"/>
                  <a:gd name="T33" fmla="*/ 10 h 862"/>
                  <a:gd name="T34" fmla="*/ 32 w 1605"/>
                  <a:gd name="T35" fmla="*/ 11 h 862"/>
                  <a:gd name="T36" fmla="*/ 29 w 1605"/>
                  <a:gd name="T37" fmla="*/ 12 h 862"/>
                  <a:gd name="T38" fmla="*/ 19 w 1605"/>
                  <a:gd name="T39" fmla="*/ 16 h 862"/>
                  <a:gd name="T40" fmla="*/ 14 w 1605"/>
                  <a:gd name="T41" fmla="*/ 18 h 862"/>
                  <a:gd name="T42" fmla="*/ 11 w 1605"/>
                  <a:gd name="T43" fmla="*/ 17 h 862"/>
                  <a:gd name="T44" fmla="*/ 9 w 1605"/>
                  <a:gd name="T45" fmla="*/ 17 h 862"/>
                  <a:gd name="T46" fmla="*/ 6 w 1605"/>
                  <a:gd name="T47" fmla="*/ 16 h 862"/>
                  <a:gd name="T48" fmla="*/ 6 w 1605"/>
                  <a:gd name="T49" fmla="*/ 17 h 862"/>
                  <a:gd name="T50" fmla="*/ 4 w 1605"/>
                  <a:gd name="T51" fmla="*/ 15 h 862"/>
                  <a:gd name="T52" fmla="*/ 2 w 1605"/>
                  <a:gd name="T53" fmla="*/ 13 h 862"/>
                  <a:gd name="T54" fmla="*/ 0 w 1605"/>
                  <a:gd name="T55" fmla="*/ 11 h 862"/>
                  <a:gd name="T56" fmla="*/ 0 w 1605"/>
                  <a:gd name="T57" fmla="*/ 11 h 862"/>
                  <a:gd name="T58" fmla="*/ 1 w 1605"/>
                  <a:gd name="T59" fmla="*/ 9 h 862"/>
                  <a:gd name="T60" fmla="*/ 1 w 1605"/>
                  <a:gd name="T61" fmla="*/ 9 h 862"/>
                  <a:gd name="T62" fmla="*/ 0 w 1605"/>
                  <a:gd name="T63" fmla="*/ 10 h 862"/>
                  <a:gd name="T64" fmla="*/ 0 w 1605"/>
                  <a:gd name="T65" fmla="*/ 11 h 8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5" h="862">
                    <a:moveTo>
                      <a:pt x="0" y="0"/>
                    </a:moveTo>
                    <a:lnTo>
                      <a:pt x="65" y="10"/>
                    </a:lnTo>
                    <a:lnTo>
                      <a:pt x="216" y="47"/>
                    </a:lnTo>
                    <a:lnTo>
                      <a:pt x="305" y="76"/>
                    </a:lnTo>
                    <a:lnTo>
                      <a:pt x="390" y="115"/>
                    </a:lnTo>
                    <a:lnTo>
                      <a:pt x="430" y="137"/>
                    </a:lnTo>
                    <a:lnTo>
                      <a:pt x="465" y="163"/>
                    </a:lnTo>
                    <a:lnTo>
                      <a:pt x="521" y="221"/>
                    </a:lnTo>
                    <a:lnTo>
                      <a:pt x="650" y="415"/>
                    </a:lnTo>
                    <a:lnTo>
                      <a:pt x="691" y="481"/>
                    </a:lnTo>
                    <a:lnTo>
                      <a:pt x="679" y="487"/>
                    </a:lnTo>
                    <a:lnTo>
                      <a:pt x="657" y="508"/>
                    </a:lnTo>
                    <a:lnTo>
                      <a:pt x="646" y="528"/>
                    </a:lnTo>
                    <a:lnTo>
                      <a:pt x="642" y="553"/>
                    </a:lnTo>
                    <a:lnTo>
                      <a:pt x="642" y="583"/>
                    </a:lnTo>
                    <a:lnTo>
                      <a:pt x="651" y="624"/>
                    </a:lnTo>
                    <a:lnTo>
                      <a:pt x="665" y="652"/>
                    </a:lnTo>
                    <a:lnTo>
                      <a:pt x="674" y="652"/>
                    </a:lnTo>
                    <a:lnTo>
                      <a:pt x="685" y="597"/>
                    </a:lnTo>
                    <a:lnTo>
                      <a:pt x="691" y="481"/>
                    </a:lnTo>
                    <a:lnTo>
                      <a:pt x="1366" y="234"/>
                    </a:lnTo>
                    <a:lnTo>
                      <a:pt x="1394" y="222"/>
                    </a:lnTo>
                    <a:lnTo>
                      <a:pt x="1416" y="208"/>
                    </a:lnTo>
                    <a:lnTo>
                      <a:pt x="1455" y="190"/>
                    </a:lnTo>
                    <a:lnTo>
                      <a:pt x="1471" y="188"/>
                    </a:lnTo>
                    <a:lnTo>
                      <a:pt x="1488" y="198"/>
                    </a:lnTo>
                    <a:lnTo>
                      <a:pt x="1505" y="221"/>
                    </a:lnTo>
                    <a:lnTo>
                      <a:pt x="1523" y="261"/>
                    </a:lnTo>
                    <a:lnTo>
                      <a:pt x="1571" y="354"/>
                    </a:lnTo>
                    <a:lnTo>
                      <a:pt x="1593" y="397"/>
                    </a:lnTo>
                    <a:lnTo>
                      <a:pt x="1605" y="440"/>
                    </a:lnTo>
                    <a:lnTo>
                      <a:pt x="1605" y="461"/>
                    </a:lnTo>
                    <a:lnTo>
                      <a:pt x="1601" y="483"/>
                    </a:lnTo>
                    <a:lnTo>
                      <a:pt x="1590" y="504"/>
                    </a:lnTo>
                    <a:lnTo>
                      <a:pt x="1573" y="525"/>
                    </a:lnTo>
                    <a:lnTo>
                      <a:pt x="1552" y="546"/>
                    </a:lnTo>
                    <a:lnTo>
                      <a:pt x="1520" y="568"/>
                    </a:lnTo>
                    <a:lnTo>
                      <a:pt x="1431" y="611"/>
                    </a:lnTo>
                    <a:lnTo>
                      <a:pt x="1196" y="708"/>
                    </a:lnTo>
                    <a:lnTo>
                      <a:pt x="940" y="802"/>
                    </a:lnTo>
                    <a:lnTo>
                      <a:pt x="816" y="836"/>
                    </a:lnTo>
                    <a:lnTo>
                      <a:pt x="700" y="859"/>
                    </a:lnTo>
                    <a:lnTo>
                      <a:pt x="596" y="862"/>
                    </a:lnTo>
                    <a:lnTo>
                      <a:pt x="550" y="856"/>
                    </a:lnTo>
                    <a:lnTo>
                      <a:pt x="508" y="846"/>
                    </a:lnTo>
                    <a:lnTo>
                      <a:pt x="438" y="821"/>
                    </a:lnTo>
                    <a:lnTo>
                      <a:pt x="384" y="809"/>
                    </a:lnTo>
                    <a:lnTo>
                      <a:pt x="314" y="804"/>
                    </a:lnTo>
                    <a:lnTo>
                      <a:pt x="282" y="813"/>
                    </a:lnTo>
                    <a:lnTo>
                      <a:pt x="274" y="820"/>
                    </a:lnTo>
                    <a:lnTo>
                      <a:pt x="221" y="754"/>
                    </a:lnTo>
                    <a:lnTo>
                      <a:pt x="188" y="734"/>
                    </a:lnTo>
                    <a:lnTo>
                      <a:pt x="117" y="681"/>
                    </a:lnTo>
                    <a:lnTo>
                      <a:pt x="79" y="645"/>
                    </a:lnTo>
                    <a:lnTo>
                      <a:pt x="46" y="606"/>
                    </a:lnTo>
                    <a:lnTo>
                      <a:pt x="23" y="563"/>
                    </a:lnTo>
                    <a:lnTo>
                      <a:pt x="16" y="541"/>
                    </a:lnTo>
                    <a:lnTo>
                      <a:pt x="14" y="521"/>
                    </a:lnTo>
                    <a:lnTo>
                      <a:pt x="21" y="458"/>
                    </a:lnTo>
                    <a:lnTo>
                      <a:pt x="25" y="444"/>
                    </a:lnTo>
                    <a:lnTo>
                      <a:pt x="34" y="438"/>
                    </a:lnTo>
                    <a:lnTo>
                      <a:pt x="48" y="438"/>
                    </a:lnTo>
                    <a:lnTo>
                      <a:pt x="53" y="442"/>
                    </a:lnTo>
                    <a:lnTo>
                      <a:pt x="18" y="481"/>
                    </a:lnTo>
                    <a:lnTo>
                      <a:pt x="4" y="508"/>
                    </a:lnTo>
                    <a:lnTo>
                      <a:pt x="4" y="517"/>
                    </a:lnTo>
                    <a:lnTo>
                      <a:pt x="14" y="521"/>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1261" name="Freeform 217"/>
              <p:cNvSpPr>
                <a:spLocks/>
              </p:cNvSpPr>
              <p:nvPr/>
            </p:nvSpPr>
            <p:spPr bwMode="auto">
              <a:xfrm>
                <a:off x="3116" y="2814"/>
                <a:ext cx="55" cy="77"/>
              </a:xfrm>
              <a:custGeom>
                <a:avLst/>
                <a:gdLst>
                  <a:gd name="T0" fmla="*/ 1 w 383"/>
                  <a:gd name="T1" fmla="*/ 11 h 538"/>
                  <a:gd name="T2" fmla="*/ 8 w 383"/>
                  <a:gd name="T3" fmla="*/ 1 h 538"/>
                  <a:gd name="T4" fmla="*/ 7 w 383"/>
                  <a:gd name="T5" fmla="*/ 0 h 538"/>
                  <a:gd name="T6" fmla="*/ 0 w 383"/>
                  <a:gd name="T7" fmla="*/ 10 h 538"/>
                  <a:gd name="T8" fmla="*/ 1 w 383"/>
                  <a:gd name="T9" fmla="*/ 11 h 5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3" h="538">
                    <a:moveTo>
                      <a:pt x="43" y="538"/>
                    </a:moveTo>
                    <a:lnTo>
                      <a:pt x="383" y="28"/>
                    </a:lnTo>
                    <a:lnTo>
                      <a:pt x="341" y="0"/>
                    </a:lnTo>
                    <a:lnTo>
                      <a:pt x="0" y="508"/>
                    </a:lnTo>
                    <a:lnTo>
                      <a:pt x="43" y="538"/>
                    </a:lnTo>
                    <a:close/>
                  </a:path>
                </a:pathLst>
              </a:custGeom>
              <a:solidFill>
                <a:srgbClr val="333333"/>
              </a:solidFill>
              <a:ln w="1588">
                <a:solidFill>
                  <a:srgbClr val="FF9900"/>
                </a:solidFill>
                <a:prstDash val="solid"/>
                <a:round/>
                <a:headEnd/>
                <a:tailEnd/>
              </a:ln>
            </p:spPr>
            <p:txBody>
              <a:bodyPr/>
              <a:lstStyle/>
              <a:p>
                <a:endParaRPr lang="el-GR"/>
              </a:p>
            </p:txBody>
          </p:sp>
          <p:sp>
            <p:nvSpPr>
              <p:cNvPr id="51262" name="Freeform 218"/>
              <p:cNvSpPr>
                <a:spLocks/>
              </p:cNvSpPr>
              <p:nvPr/>
            </p:nvSpPr>
            <p:spPr bwMode="auto">
              <a:xfrm>
                <a:off x="3090" y="2792"/>
                <a:ext cx="55" cy="76"/>
              </a:xfrm>
              <a:custGeom>
                <a:avLst/>
                <a:gdLst>
                  <a:gd name="T0" fmla="*/ 1 w 383"/>
                  <a:gd name="T1" fmla="*/ 11 h 537"/>
                  <a:gd name="T2" fmla="*/ 8 w 383"/>
                  <a:gd name="T3" fmla="*/ 1 h 537"/>
                  <a:gd name="T4" fmla="*/ 7 w 383"/>
                  <a:gd name="T5" fmla="*/ 0 h 537"/>
                  <a:gd name="T6" fmla="*/ 0 w 383"/>
                  <a:gd name="T7" fmla="*/ 10 h 537"/>
                  <a:gd name="T8" fmla="*/ 1 w 383"/>
                  <a:gd name="T9" fmla="*/ 11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3" h="537">
                    <a:moveTo>
                      <a:pt x="44" y="537"/>
                    </a:moveTo>
                    <a:lnTo>
                      <a:pt x="383" y="29"/>
                    </a:lnTo>
                    <a:lnTo>
                      <a:pt x="340" y="0"/>
                    </a:lnTo>
                    <a:lnTo>
                      <a:pt x="0" y="507"/>
                    </a:lnTo>
                    <a:lnTo>
                      <a:pt x="44" y="537"/>
                    </a:lnTo>
                    <a:close/>
                  </a:path>
                </a:pathLst>
              </a:custGeom>
              <a:solidFill>
                <a:srgbClr val="333333"/>
              </a:solidFill>
              <a:ln w="1588">
                <a:solidFill>
                  <a:srgbClr val="FF9900"/>
                </a:solidFill>
                <a:prstDash val="solid"/>
                <a:round/>
                <a:headEnd/>
                <a:tailEnd/>
              </a:ln>
            </p:spPr>
            <p:txBody>
              <a:bodyPr/>
              <a:lstStyle/>
              <a:p>
                <a:endParaRPr lang="el-GR"/>
              </a:p>
            </p:txBody>
          </p:sp>
          <p:sp>
            <p:nvSpPr>
              <p:cNvPr id="51263" name="Freeform 219"/>
              <p:cNvSpPr>
                <a:spLocks/>
              </p:cNvSpPr>
              <p:nvPr/>
            </p:nvSpPr>
            <p:spPr bwMode="auto">
              <a:xfrm>
                <a:off x="3410" y="2885"/>
                <a:ext cx="25" cy="34"/>
              </a:xfrm>
              <a:custGeom>
                <a:avLst/>
                <a:gdLst>
                  <a:gd name="T0" fmla="*/ 1 w 173"/>
                  <a:gd name="T1" fmla="*/ 0 h 237"/>
                  <a:gd name="T2" fmla="*/ 2 w 173"/>
                  <a:gd name="T3" fmla="*/ 0 h 237"/>
                  <a:gd name="T4" fmla="*/ 2 w 173"/>
                  <a:gd name="T5" fmla="*/ 0 h 237"/>
                  <a:gd name="T6" fmla="*/ 3 w 173"/>
                  <a:gd name="T7" fmla="*/ 1 h 237"/>
                  <a:gd name="T8" fmla="*/ 3 w 173"/>
                  <a:gd name="T9" fmla="*/ 1 h 237"/>
                  <a:gd name="T10" fmla="*/ 3 w 173"/>
                  <a:gd name="T11" fmla="*/ 2 h 237"/>
                  <a:gd name="T12" fmla="*/ 4 w 173"/>
                  <a:gd name="T13" fmla="*/ 2 h 237"/>
                  <a:gd name="T14" fmla="*/ 4 w 173"/>
                  <a:gd name="T15" fmla="*/ 4 h 237"/>
                  <a:gd name="T16" fmla="*/ 3 w 173"/>
                  <a:gd name="T17" fmla="*/ 4 h 237"/>
                  <a:gd name="T18" fmla="*/ 3 w 173"/>
                  <a:gd name="T19" fmla="*/ 4 h 237"/>
                  <a:gd name="T20" fmla="*/ 3 w 173"/>
                  <a:gd name="T21" fmla="*/ 5 h 237"/>
                  <a:gd name="T22" fmla="*/ 3 w 173"/>
                  <a:gd name="T23" fmla="*/ 5 h 237"/>
                  <a:gd name="T24" fmla="*/ 2 w 173"/>
                  <a:gd name="T25" fmla="*/ 5 h 237"/>
                  <a:gd name="T26" fmla="*/ 2 w 173"/>
                  <a:gd name="T27" fmla="*/ 5 h 237"/>
                  <a:gd name="T28" fmla="*/ 1 w 173"/>
                  <a:gd name="T29" fmla="*/ 4 h 237"/>
                  <a:gd name="T30" fmla="*/ 0 w 173"/>
                  <a:gd name="T31" fmla="*/ 4 h 237"/>
                  <a:gd name="T32" fmla="*/ 0 w 173"/>
                  <a:gd name="T33" fmla="*/ 3 h 237"/>
                  <a:gd name="T34" fmla="*/ 0 w 173"/>
                  <a:gd name="T35" fmla="*/ 1 h 237"/>
                  <a:gd name="T36" fmla="*/ 0 w 173"/>
                  <a:gd name="T37" fmla="*/ 0 h 237"/>
                  <a:gd name="T38" fmla="*/ 1 w 173"/>
                  <a:gd name="T39" fmla="*/ 0 h 237"/>
                  <a:gd name="T40" fmla="*/ 1 w 173"/>
                  <a:gd name="T41" fmla="*/ 0 h 2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3" h="237">
                    <a:moveTo>
                      <a:pt x="55" y="0"/>
                    </a:moveTo>
                    <a:lnTo>
                      <a:pt x="75" y="1"/>
                    </a:lnTo>
                    <a:lnTo>
                      <a:pt x="115" y="15"/>
                    </a:lnTo>
                    <a:lnTo>
                      <a:pt x="136" y="29"/>
                    </a:lnTo>
                    <a:lnTo>
                      <a:pt x="156" y="49"/>
                    </a:lnTo>
                    <a:lnTo>
                      <a:pt x="169" y="79"/>
                    </a:lnTo>
                    <a:lnTo>
                      <a:pt x="173" y="117"/>
                    </a:lnTo>
                    <a:lnTo>
                      <a:pt x="170" y="184"/>
                    </a:lnTo>
                    <a:lnTo>
                      <a:pt x="166" y="205"/>
                    </a:lnTo>
                    <a:lnTo>
                      <a:pt x="159" y="218"/>
                    </a:lnTo>
                    <a:lnTo>
                      <a:pt x="151" y="226"/>
                    </a:lnTo>
                    <a:lnTo>
                      <a:pt x="140" y="231"/>
                    </a:lnTo>
                    <a:lnTo>
                      <a:pt x="110" y="237"/>
                    </a:lnTo>
                    <a:lnTo>
                      <a:pt x="74" y="232"/>
                    </a:lnTo>
                    <a:lnTo>
                      <a:pt x="36" y="213"/>
                    </a:lnTo>
                    <a:lnTo>
                      <a:pt x="10" y="184"/>
                    </a:lnTo>
                    <a:lnTo>
                      <a:pt x="0" y="150"/>
                    </a:lnTo>
                    <a:lnTo>
                      <a:pt x="7" y="60"/>
                    </a:lnTo>
                    <a:lnTo>
                      <a:pt x="22" y="21"/>
                    </a:lnTo>
                    <a:lnTo>
                      <a:pt x="37" y="7"/>
                    </a:lnTo>
                    <a:lnTo>
                      <a:pt x="55" y="0"/>
                    </a:lnTo>
                    <a:close/>
                  </a:path>
                </a:pathLst>
              </a:custGeom>
              <a:solidFill>
                <a:srgbClr val="FFFFFF"/>
              </a:solidFill>
              <a:ln w="1588">
                <a:solidFill>
                  <a:srgbClr val="FF9900"/>
                </a:solidFill>
                <a:prstDash val="solid"/>
                <a:round/>
                <a:headEnd/>
                <a:tailEnd/>
              </a:ln>
            </p:spPr>
            <p:txBody>
              <a:bodyPr/>
              <a:lstStyle/>
              <a:p>
                <a:endParaRPr lang="el-GR"/>
              </a:p>
            </p:txBody>
          </p:sp>
          <p:sp>
            <p:nvSpPr>
              <p:cNvPr id="51264" name="Freeform 220"/>
              <p:cNvSpPr>
                <a:spLocks/>
              </p:cNvSpPr>
              <p:nvPr/>
            </p:nvSpPr>
            <p:spPr bwMode="auto">
              <a:xfrm>
                <a:off x="3390" y="2898"/>
                <a:ext cx="24" cy="30"/>
              </a:xfrm>
              <a:custGeom>
                <a:avLst/>
                <a:gdLst>
                  <a:gd name="T0" fmla="*/ 1 w 172"/>
                  <a:gd name="T1" fmla="*/ 0 h 210"/>
                  <a:gd name="T2" fmla="*/ 2 w 172"/>
                  <a:gd name="T3" fmla="*/ 0 h 210"/>
                  <a:gd name="T4" fmla="*/ 3 w 172"/>
                  <a:gd name="T5" fmla="*/ 1 h 210"/>
                  <a:gd name="T6" fmla="*/ 3 w 172"/>
                  <a:gd name="T7" fmla="*/ 1 h 210"/>
                  <a:gd name="T8" fmla="*/ 3 w 172"/>
                  <a:gd name="T9" fmla="*/ 2 h 210"/>
                  <a:gd name="T10" fmla="*/ 3 w 172"/>
                  <a:gd name="T11" fmla="*/ 3 h 210"/>
                  <a:gd name="T12" fmla="*/ 3 w 172"/>
                  <a:gd name="T13" fmla="*/ 4 h 210"/>
                  <a:gd name="T14" fmla="*/ 3 w 172"/>
                  <a:gd name="T15" fmla="*/ 4 h 210"/>
                  <a:gd name="T16" fmla="*/ 3 w 172"/>
                  <a:gd name="T17" fmla="*/ 4 h 210"/>
                  <a:gd name="T18" fmla="*/ 3 w 172"/>
                  <a:gd name="T19" fmla="*/ 4 h 210"/>
                  <a:gd name="T20" fmla="*/ 2 w 172"/>
                  <a:gd name="T21" fmla="*/ 4 h 210"/>
                  <a:gd name="T22" fmla="*/ 1 w 172"/>
                  <a:gd name="T23" fmla="*/ 4 h 210"/>
                  <a:gd name="T24" fmla="*/ 1 w 172"/>
                  <a:gd name="T25" fmla="*/ 4 h 210"/>
                  <a:gd name="T26" fmla="*/ 0 w 172"/>
                  <a:gd name="T27" fmla="*/ 4 h 210"/>
                  <a:gd name="T28" fmla="*/ 0 w 172"/>
                  <a:gd name="T29" fmla="*/ 3 h 210"/>
                  <a:gd name="T30" fmla="*/ 0 w 172"/>
                  <a:gd name="T31" fmla="*/ 3 h 210"/>
                  <a:gd name="T32" fmla="*/ 0 w 172"/>
                  <a:gd name="T33" fmla="*/ 2 h 210"/>
                  <a:gd name="T34" fmla="*/ 0 w 172"/>
                  <a:gd name="T35" fmla="*/ 1 h 210"/>
                  <a:gd name="T36" fmla="*/ 0 w 172"/>
                  <a:gd name="T37" fmla="*/ 0 h 210"/>
                  <a:gd name="T38" fmla="*/ 1 w 172"/>
                  <a:gd name="T39" fmla="*/ 0 h 210"/>
                  <a:gd name="T40" fmla="*/ 1 w 172"/>
                  <a:gd name="T41" fmla="*/ 0 h 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2" h="210">
                    <a:moveTo>
                      <a:pt x="58" y="0"/>
                    </a:moveTo>
                    <a:lnTo>
                      <a:pt x="104" y="17"/>
                    </a:lnTo>
                    <a:lnTo>
                      <a:pt x="138" y="46"/>
                    </a:lnTo>
                    <a:lnTo>
                      <a:pt x="152" y="68"/>
                    </a:lnTo>
                    <a:lnTo>
                      <a:pt x="161" y="95"/>
                    </a:lnTo>
                    <a:lnTo>
                      <a:pt x="171" y="143"/>
                    </a:lnTo>
                    <a:lnTo>
                      <a:pt x="172" y="172"/>
                    </a:lnTo>
                    <a:lnTo>
                      <a:pt x="167" y="184"/>
                    </a:lnTo>
                    <a:lnTo>
                      <a:pt x="160" y="192"/>
                    </a:lnTo>
                    <a:lnTo>
                      <a:pt x="130" y="204"/>
                    </a:lnTo>
                    <a:lnTo>
                      <a:pt x="86" y="210"/>
                    </a:lnTo>
                    <a:lnTo>
                      <a:pt x="45" y="201"/>
                    </a:lnTo>
                    <a:lnTo>
                      <a:pt x="29" y="192"/>
                    </a:lnTo>
                    <a:lnTo>
                      <a:pt x="15" y="179"/>
                    </a:lnTo>
                    <a:lnTo>
                      <a:pt x="5" y="166"/>
                    </a:lnTo>
                    <a:lnTo>
                      <a:pt x="3" y="150"/>
                    </a:lnTo>
                    <a:lnTo>
                      <a:pt x="0" y="105"/>
                    </a:lnTo>
                    <a:lnTo>
                      <a:pt x="1" y="60"/>
                    </a:lnTo>
                    <a:lnTo>
                      <a:pt x="16" y="20"/>
                    </a:lnTo>
                    <a:lnTo>
                      <a:pt x="34" y="6"/>
                    </a:lnTo>
                    <a:lnTo>
                      <a:pt x="58" y="0"/>
                    </a:lnTo>
                    <a:close/>
                  </a:path>
                </a:pathLst>
              </a:custGeom>
              <a:solidFill>
                <a:srgbClr val="FFFFFF"/>
              </a:solidFill>
              <a:ln w="1588">
                <a:solidFill>
                  <a:srgbClr val="FF9900"/>
                </a:solidFill>
                <a:prstDash val="solid"/>
                <a:round/>
                <a:headEnd/>
                <a:tailEnd/>
              </a:ln>
            </p:spPr>
            <p:txBody>
              <a:bodyPr/>
              <a:lstStyle/>
              <a:p>
                <a:endParaRPr lang="el-GR"/>
              </a:p>
            </p:txBody>
          </p:sp>
          <p:sp>
            <p:nvSpPr>
              <p:cNvPr id="51265" name="Freeform 221"/>
              <p:cNvSpPr>
                <a:spLocks/>
              </p:cNvSpPr>
              <p:nvPr/>
            </p:nvSpPr>
            <p:spPr bwMode="auto">
              <a:xfrm>
                <a:off x="3372" y="2906"/>
                <a:ext cx="22" cy="28"/>
              </a:xfrm>
              <a:custGeom>
                <a:avLst/>
                <a:gdLst>
                  <a:gd name="T0" fmla="*/ 1 w 157"/>
                  <a:gd name="T1" fmla="*/ 0 h 200"/>
                  <a:gd name="T2" fmla="*/ 2 w 157"/>
                  <a:gd name="T3" fmla="*/ 0 h 200"/>
                  <a:gd name="T4" fmla="*/ 2 w 157"/>
                  <a:gd name="T5" fmla="*/ 1 h 200"/>
                  <a:gd name="T6" fmla="*/ 3 w 157"/>
                  <a:gd name="T7" fmla="*/ 1 h 200"/>
                  <a:gd name="T8" fmla="*/ 3 w 157"/>
                  <a:gd name="T9" fmla="*/ 1 h 200"/>
                  <a:gd name="T10" fmla="*/ 3 w 157"/>
                  <a:gd name="T11" fmla="*/ 2 h 200"/>
                  <a:gd name="T12" fmla="*/ 3 w 157"/>
                  <a:gd name="T13" fmla="*/ 3 h 200"/>
                  <a:gd name="T14" fmla="*/ 3 w 157"/>
                  <a:gd name="T15" fmla="*/ 3 h 200"/>
                  <a:gd name="T16" fmla="*/ 3 w 157"/>
                  <a:gd name="T17" fmla="*/ 3 h 200"/>
                  <a:gd name="T18" fmla="*/ 3 w 157"/>
                  <a:gd name="T19" fmla="*/ 4 h 200"/>
                  <a:gd name="T20" fmla="*/ 2 w 157"/>
                  <a:gd name="T21" fmla="*/ 4 h 200"/>
                  <a:gd name="T22" fmla="*/ 2 w 157"/>
                  <a:gd name="T23" fmla="*/ 4 h 200"/>
                  <a:gd name="T24" fmla="*/ 1 w 157"/>
                  <a:gd name="T25" fmla="*/ 4 h 200"/>
                  <a:gd name="T26" fmla="*/ 0 w 157"/>
                  <a:gd name="T27" fmla="*/ 4 h 200"/>
                  <a:gd name="T28" fmla="*/ 0 w 157"/>
                  <a:gd name="T29" fmla="*/ 3 h 200"/>
                  <a:gd name="T30" fmla="*/ 0 w 157"/>
                  <a:gd name="T31" fmla="*/ 1 h 200"/>
                  <a:gd name="T32" fmla="*/ 0 w 157"/>
                  <a:gd name="T33" fmla="*/ 0 h 200"/>
                  <a:gd name="T34" fmla="*/ 0 w 157"/>
                  <a:gd name="T35" fmla="*/ 0 h 200"/>
                  <a:gd name="T36" fmla="*/ 1 w 157"/>
                  <a:gd name="T37" fmla="*/ 0 h 2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7" h="200">
                    <a:moveTo>
                      <a:pt x="33" y="0"/>
                    </a:moveTo>
                    <a:lnTo>
                      <a:pt x="79" y="12"/>
                    </a:lnTo>
                    <a:lnTo>
                      <a:pt x="114" y="30"/>
                    </a:lnTo>
                    <a:lnTo>
                      <a:pt x="128" y="44"/>
                    </a:lnTo>
                    <a:lnTo>
                      <a:pt x="136" y="63"/>
                    </a:lnTo>
                    <a:lnTo>
                      <a:pt x="149" y="103"/>
                    </a:lnTo>
                    <a:lnTo>
                      <a:pt x="157" y="138"/>
                    </a:lnTo>
                    <a:lnTo>
                      <a:pt x="157" y="152"/>
                    </a:lnTo>
                    <a:lnTo>
                      <a:pt x="153" y="166"/>
                    </a:lnTo>
                    <a:lnTo>
                      <a:pt x="141" y="178"/>
                    </a:lnTo>
                    <a:lnTo>
                      <a:pt x="121" y="189"/>
                    </a:lnTo>
                    <a:lnTo>
                      <a:pt x="75" y="200"/>
                    </a:lnTo>
                    <a:lnTo>
                      <a:pt x="38" y="199"/>
                    </a:lnTo>
                    <a:lnTo>
                      <a:pt x="12" y="186"/>
                    </a:lnTo>
                    <a:lnTo>
                      <a:pt x="2" y="157"/>
                    </a:lnTo>
                    <a:lnTo>
                      <a:pt x="0" y="64"/>
                    </a:lnTo>
                    <a:lnTo>
                      <a:pt x="9" y="22"/>
                    </a:lnTo>
                    <a:lnTo>
                      <a:pt x="19" y="7"/>
                    </a:lnTo>
                    <a:lnTo>
                      <a:pt x="33" y="0"/>
                    </a:lnTo>
                    <a:close/>
                  </a:path>
                </a:pathLst>
              </a:custGeom>
              <a:solidFill>
                <a:srgbClr val="FFFFFF"/>
              </a:solidFill>
              <a:ln w="1588">
                <a:solidFill>
                  <a:srgbClr val="FF9900"/>
                </a:solidFill>
                <a:prstDash val="solid"/>
                <a:round/>
                <a:headEnd/>
                <a:tailEnd/>
              </a:ln>
            </p:spPr>
            <p:txBody>
              <a:bodyPr/>
              <a:lstStyle/>
              <a:p>
                <a:endParaRPr lang="el-GR"/>
              </a:p>
            </p:txBody>
          </p:sp>
          <p:sp>
            <p:nvSpPr>
              <p:cNvPr id="51266" name="Freeform 222"/>
              <p:cNvSpPr>
                <a:spLocks/>
              </p:cNvSpPr>
              <p:nvPr/>
            </p:nvSpPr>
            <p:spPr bwMode="auto">
              <a:xfrm>
                <a:off x="3472" y="2641"/>
                <a:ext cx="19" cy="29"/>
              </a:xfrm>
              <a:custGeom>
                <a:avLst/>
                <a:gdLst>
                  <a:gd name="T0" fmla="*/ 1 w 137"/>
                  <a:gd name="T1" fmla="*/ 0 h 205"/>
                  <a:gd name="T2" fmla="*/ 3 w 137"/>
                  <a:gd name="T3" fmla="*/ 0 h 205"/>
                  <a:gd name="T4" fmla="*/ 3 w 137"/>
                  <a:gd name="T5" fmla="*/ 0 h 205"/>
                  <a:gd name="T6" fmla="*/ 3 w 137"/>
                  <a:gd name="T7" fmla="*/ 1 h 205"/>
                  <a:gd name="T8" fmla="*/ 2 w 137"/>
                  <a:gd name="T9" fmla="*/ 3 h 205"/>
                  <a:gd name="T10" fmla="*/ 2 w 137"/>
                  <a:gd name="T11" fmla="*/ 3 h 205"/>
                  <a:gd name="T12" fmla="*/ 2 w 137"/>
                  <a:gd name="T13" fmla="*/ 4 h 205"/>
                  <a:gd name="T14" fmla="*/ 0 w 137"/>
                  <a:gd name="T15" fmla="*/ 4 h 205"/>
                  <a:gd name="T16" fmla="*/ 0 w 137"/>
                  <a:gd name="T17" fmla="*/ 4 h 205"/>
                  <a:gd name="T18" fmla="*/ 1 w 137"/>
                  <a:gd name="T19" fmla="*/ 3 h 205"/>
                  <a:gd name="T20" fmla="*/ 1 w 137"/>
                  <a:gd name="T21" fmla="*/ 2 h 205"/>
                  <a:gd name="T22" fmla="*/ 1 w 137"/>
                  <a:gd name="T23" fmla="*/ 1 h 205"/>
                  <a:gd name="T24" fmla="*/ 1 w 137"/>
                  <a:gd name="T25" fmla="*/ 0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7" h="205">
                    <a:moveTo>
                      <a:pt x="50" y="0"/>
                    </a:moveTo>
                    <a:lnTo>
                      <a:pt x="134" y="3"/>
                    </a:lnTo>
                    <a:lnTo>
                      <a:pt x="137" y="19"/>
                    </a:lnTo>
                    <a:lnTo>
                      <a:pt x="137" y="62"/>
                    </a:lnTo>
                    <a:lnTo>
                      <a:pt x="124" y="127"/>
                    </a:lnTo>
                    <a:lnTo>
                      <a:pt x="109" y="165"/>
                    </a:lnTo>
                    <a:lnTo>
                      <a:pt x="84" y="205"/>
                    </a:lnTo>
                    <a:lnTo>
                      <a:pt x="0" y="202"/>
                    </a:lnTo>
                    <a:lnTo>
                      <a:pt x="9" y="188"/>
                    </a:lnTo>
                    <a:lnTo>
                      <a:pt x="30" y="143"/>
                    </a:lnTo>
                    <a:lnTo>
                      <a:pt x="48" y="80"/>
                    </a:lnTo>
                    <a:lnTo>
                      <a:pt x="52" y="41"/>
                    </a:lnTo>
                    <a:lnTo>
                      <a:pt x="50" y="0"/>
                    </a:lnTo>
                    <a:close/>
                  </a:path>
                </a:pathLst>
              </a:custGeom>
              <a:solidFill>
                <a:srgbClr val="FFFFFF"/>
              </a:solidFill>
              <a:ln w="1588">
                <a:solidFill>
                  <a:srgbClr val="FF9900"/>
                </a:solidFill>
                <a:prstDash val="solid"/>
                <a:round/>
                <a:headEnd/>
                <a:tailEnd/>
              </a:ln>
            </p:spPr>
            <p:txBody>
              <a:bodyPr/>
              <a:lstStyle/>
              <a:p>
                <a:endParaRPr lang="el-GR"/>
              </a:p>
            </p:txBody>
          </p:sp>
          <p:sp>
            <p:nvSpPr>
              <p:cNvPr id="51267" name="Freeform 223"/>
              <p:cNvSpPr>
                <a:spLocks/>
              </p:cNvSpPr>
              <p:nvPr/>
            </p:nvSpPr>
            <p:spPr bwMode="auto">
              <a:xfrm>
                <a:off x="3176" y="2514"/>
                <a:ext cx="93" cy="71"/>
              </a:xfrm>
              <a:custGeom>
                <a:avLst/>
                <a:gdLst>
                  <a:gd name="T0" fmla="*/ 6 w 655"/>
                  <a:gd name="T1" fmla="*/ 9 h 500"/>
                  <a:gd name="T2" fmla="*/ 5 w 655"/>
                  <a:gd name="T3" fmla="*/ 9 h 500"/>
                  <a:gd name="T4" fmla="*/ 5 w 655"/>
                  <a:gd name="T5" fmla="*/ 10 h 500"/>
                  <a:gd name="T6" fmla="*/ 4 w 655"/>
                  <a:gd name="T7" fmla="*/ 10 h 500"/>
                  <a:gd name="T8" fmla="*/ 2 w 655"/>
                  <a:gd name="T9" fmla="*/ 10 h 500"/>
                  <a:gd name="T10" fmla="*/ 1 w 655"/>
                  <a:gd name="T11" fmla="*/ 9 h 500"/>
                  <a:gd name="T12" fmla="*/ 0 w 655"/>
                  <a:gd name="T13" fmla="*/ 9 h 500"/>
                  <a:gd name="T14" fmla="*/ 0 w 655"/>
                  <a:gd name="T15" fmla="*/ 8 h 500"/>
                  <a:gd name="T16" fmla="*/ 0 w 655"/>
                  <a:gd name="T17" fmla="*/ 8 h 500"/>
                  <a:gd name="T18" fmla="*/ 0 w 655"/>
                  <a:gd name="T19" fmla="*/ 7 h 500"/>
                  <a:gd name="T20" fmla="*/ 1 w 655"/>
                  <a:gd name="T21" fmla="*/ 6 h 500"/>
                  <a:gd name="T22" fmla="*/ 1 w 655"/>
                  <a:gd name="T23" fmla="*/ 5 h 500"/>
                  <a:gd name="T24" fmla="*/ 2 w 655"/>
                  <a:gd name="T25" fmla="*/ 3 h 500"/>
                  <a:gd name="T26" fmla="*/ 4 w 655"/>
                  <a:gd name="T27" fmla="*/ 2 h 500"/>
                  <a:gd name="T28" fmla="*/ 5 w 655"/>
                  <a:gd name="T29" fmla="*/ 1 h 500"/>
                  <a:gd name="T30" fmla="*/ 6 w 655"/>
                  <a:gd name="T31" fmla="*/ 0 h 500"/>
                  <a:gd name="T32" fmla="*/ 6 w 655"/>
                  <a:gd name="T33" fmla="*/ 0 h 500"/>
                  <a:gd name="T34" fmla="*/ 7 w 655"/>
                  <a:gd name="T35" fmla="*/ 0 h 500"/>
                  <a:gd name="T36" fmla="*/ 7 w 655"/>
                  <a:gd name="T37" fmla="*/ 0 h 500"/>
                  <a:gd name="T38" fmla="*/ 8 w 655"/>
                  <a:gd name="T39" fmla="*/ 0 h 500"/>
                  <a:gd name="T40" fmla="*/ 8 w 655"/>
                  <a:gd name="T41" fmla="*/ 1 h 500"/>
                  <a:gd name="T42" fmla="*/ 8 w 655"/>
                  <a:gd name="T43" fmla="*/ 1 h 500"/>
                  <a:gd name="T44" fmla="*/ 8 w 655"/>
                  <a:gd name="T45" fmla="*/ 1 h 500"/>
                  <a:gd name="T46" fmla="*/ 9 w 655"/>
                  <a:gd name="T47" fmla="*/ 0 h 500"/>
                  <a:gd name="T48" fmla="*/ 9 w 655"/>
                  <a:gd name="T49" fmla="*/ 0 h 500"/>
                  <a:gd name="T50" fmla="*/ 10 w 655"/>
                  <a:gd name="T51" fmla="*/ 0 h 500"/>
                  <a:gd name="T52" fmla="*/ 10 w 655"/>
                  <a:gd name="T53" fmla="*/ 1 h 500"/>
                  <a:gd name="T54" fmla="*/ 11 w 655"/>
                  <a:gd name="T55" fmla="*/ 2 h 500"/>
                  <a:gd name="T56" fmla="*/ 12 w 655"/>
                  <a:gd name="T57" fmla="*/ 4 h 500"/>
                  <a:gd name="T58" fmla="*/ 13 w 655"/>
                  <a:gd name="T59" fmla="*/ 4 h 500"/>
                  <a:gd name="T60" fmla="*/ 13 w 655"/>
                  <a:gd name="T61" fmla="*/ 5 h 500"/>
                  <a:gd name="T62" fmla="*/ 13 w 655"/>
                  <a:gd name="T63" fmla="*/ 5 h 500"/>
                  <a:gd name="T64" fmla="*/ 13 w 655"/>
                  <a:gd name="T65" fmla="*/ 5 h 500"/>
                  <a:gd name="T66" fmla="*/ 13 w 655"/>
                  <a:gd name="T67" fmla="*/ 6 h 500"/>
                  <a:gd name="T68" fmla="*/ 13 w 655"/>
                  <a:gd name="T69" fmla="*/ 7 h 500"/>
                  <a:gd name="T70" fmla="*/ 12 w 655"/>
                  <a:gd name="T71" fmla="*/ 7 h 500"/>
                  <a:gd name="T72" fmla="*/ 11 w 655"/>
                  <a:gd name="T73" fmla="*/ 6 h 500"/>
                  <a:gd name="T74" fmla="*/ 10 w 655"/>
                  <a:gd name="T75" fmla="*/ 6 h 500"/>
                  <a:gd name="T76" fmla="*/ 9 w 655"/>
                  <a:gd name="T77" fmla="*/ 5 h 500"/>
                  <a:gd name="T78" fmla="*/ 6 w 655"/>
                  <a:gd name="T79" fmla="*/ 9 h 5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55" h="500">
                    <a:moveTo>
                      <a:pt x="295" y="432"/>
                    </a:moveTo>
                    <a:lnTo>
                      <a:pt x="269" y="467"/>
                    </a:lnTo>
                    <a:lnTo>
                      <a:pt x="234" y="493"/>
                    </a:lnTo>
                    <a:lnTo>
                      <a:pt x="180" y="500"/>
                    </a:lnTo>
                    <a:lnTo>
                      <a:pt x="88" y="485"/>
                    </a:lnTo>
                    <a:lnTo>
                      <a:pt x="40" y="465"/>
                    </a:lnTo>
                    <a:lnTo>
                      <a:pt x="9" y="434"/>
                    </a:lnTo>
                    <a:lnTo>
                      <a:pt x="0" y="395"/>
                    </a:lnTo>
                    <a:lnTo>
                      <a:pt x="1" y="373"/>
                    </a:lnTo>
                    <a:lnTo>
                      <a:pt x="6" y="349"/>
                    </a:lnTo>
                    <a:lnTo>
                      <a:pt x="27" y="294"/>
                    </a:lnTo>
                    <a:lnTo>
                      <a:pt x="66" y="233"/>
                    </a:lnTo>
                    <a:lnTo>
                      <a:pt x="116" y="166"/>
                    </a:lnTo>
                    <a:lnTo>
                      <a:pt x="178" y="95"/>
                    </a:lnTo>
                    <a:lnTo>
                      <a:pt x="240" y="37"/>
                    </a:lnTo>
                    <a:lnTo>
                      <a:pt x="291" y="8"/>
                    </a:lnTo>
                    <a:lnTo>
                      <a:pt x="314" y="1"/>
                    </a:lnTo>
                    <a:lnTo>
                      <a:pt x="332" y="0"/>
                    </a:lnTo>
                    <a:lnTo>
                      <a:pt x="363" y="8"/>
                    </a:lnTo>
                    <a:lnTo>
                      <a:pt x="387" y="24"/>
                    </a:lnTo>
                    <a:lnTo>
                      <a:pt x="402" y="44"/>
                    </a:lnTo>
                    <a:lnTo>
                      <a:pt x="412" y="68"/>
                    </a:lnTo>
                    <a:lnTo>
                      <a:pt x="416" y="47"/>
                    </a:lnTo>
                    <a:lnTo>
                      <a:pt x="435" y="16"/>
                    </a:lnTo>
                    <a:lnTo>
                      <a:pt x="451" y="8"/>
                    </a:lnTo>
                    <a:lnTo>
                      <a:pt x="473" y="13"/>
                    </a:lnTo>
                    <a:lnTo>
                      <a:pt x="504" y="35"/>
                    </a:lnTo>
                    <a:lnTo>
                      <a:pt x="542" y="82"/>
                    </a:lnTo>
                    <a:lnTo>
                      <a:pt x="614" y="177"/>
                    </a:lnTo>
                    <a:lnTo>
                      <a:pt x="637" y="212"/>
                    </a:lnTo>
                    <a:lnTo>
                      <a:pt x="651" y="242"/>
                    </a:lnTo>
                    <a:lnTo>
                      <a:pt x="655" y="254"/>
                    </a:lnTo>
                    <a:lnTo>
                      <a:pt x="655" y="268"/>
                    </a:lnTo>
                    <a:lnTo>
                      <a:pt x="647" y="294"/>
                    </a:lnTo>
                    <a:lnTo>
                      <a:pt x="628" y="321"/>
                    </a:lnTo>
                    <a:lnTo>
                      <a:pt x="595" y="354"/>
                    </a:lnTo>
                    <a:lnTo>
                      <a:pt x="557" y="318"/>
                    </a:lnTo>
                    <a:lnTo>
                      <a:pt x="512" y="289"/>
                    </a:lnTo>
                    <a:lnTo>
                      <a:pt x="452" y="262"/>
                    </a:lnTo>
                    <a:lnTo>
                      <a:pt x="295" y="432"/>
                    </a:lnTo>
                    <a:close/>
                  </a:path>
                </a:pathLst>
              </a:custGeom>
              <a:solidFill>
                <a:srgbClr val="FFFFFF"/>
              </a:solidFill>
              <a:ln w="9525">
                <a:solidFill>
                  <a:srgbClr val="FF9900"/>
                </a:solidFill>
                <a:round/>
                <a:headEnd/>
                <a:tailEnd/>
              </a:ln>
            </p:spPr>
            <p:txBody>
              <a:bodyPr/>
              <a:lstStyle/>
              <a:p>
                <a:endParaRPr lang="el-GR"/>
              </a:p>
            </p:txBody>
          </p:sp>
          <p:sp>
            <p:nvSpPr>
              <p:cNvPr id="51268" name="Freeform 224"/>
              <p:cNvSpPr>
                <a:spLocks/>
              </p:cNvSpPr>
              <p:nvPr/>
            </p:nvSpPr>
            <p:spPr bwMode="auto">
              <a:xfrm>
                <a:off x="3176" y="2514"/>
                <a:ext cx="93" cy="71"/>
              </a:xfrm>
              <a:custGeom>
                <a:avLst/>
                <a:gdLst>
                  <a:gd name="T0" fmla="*/ 6 w 655"/>
                  <a:gd name="T1" fmla="*/ 9 h 500"/>
                  <a:gd name="T2" fmla="*/ 5 w 655"/>
                  <a:gd name="T3" fmla="*/ 9 h 500"/>
                  <a:gd name="T4" fmla="*/ 5 w 655"/>
                  <a:gd name="T5" fmla="*/ 10 h 500"/>
                  <a:gd name="T6" fmla="*/ 4 w 655"/>
                  <a:gd name="T7" fmla="*/ 10 h 500"/>
                  <a:gd name="T8" fmla="*/ 2 w 655"/>
                  <a:gd name="T9" fmla="*/ 10 h 500"/>
                  <a:gd name="T10" fmla="*/ 1 w 655"/>
                  <a:gd name="T11" fmla="*/ 9 h 500"/>
                  <a:gd name="T12" fmla="*/ 0 w 655"/>
                  <a:gd name="T13" fmla="*/ 9 h 500"/>
                  <a:gd name="T14" fmla="*/ 0 w 655"/>
                  <a:gd name="T15" fmla="*/ 8 h 500"/>
                  <a:gd name="T16" fmla="*/ 0 w 655"/>
                  <a:gd name="T17" fmla="*/ 8 h 500"/>
                  <a:gd name="T18" fmla="*/ 0 w 655"/>
                  <a:gd name="T19" fmla="*/ 7 h 500"/>
                  <a:gd name="T20" fmla="*/ 1 w 655"/>
                  <a:gd name="T21" fmla="*/ 6 h 500"/>
                  <a:gd name="T22" fmla="*/ 1 w 655"/>
                  <a:gd name="T23" fmla="*/ 5 h 500"/>
                  <a:gd name="T24" fmla="*/ 2 w 655"/>
                  <a:gd name="T25" fmla="*/ 3 h 500"/>
                  <a:gd name="T26" fmla="*/ 4 w 655"/>
                  <a:gd name="T27" fmla="*/ 2 h 500"/>
                  <a:gd name="T28" fmla="*/ 5 w 655"/>
                  <a:gd name="T29" fmla="*/ 1 h 500"/>
                  <a:gd name="T30" fmla="*/ 6 w 655"/>
                  <a:gd name="T31" fmla="*/ 0 h 500"/>
                  <a:gd name="T32" fmla="*/ 6 w 655"/>
                  <a:gd name="T33" fmla="*/ 0 h 500"/>
                  <a:gd name="T34" fmla="*/ 7 w 655"/>
                  <a:gd name="T35" fmla="*/ 0 h 500"/>
                  <a:gd name="T36" fmla="*/ 7 w 655"/>
                  <a:gd name="T37" fmla="*/ 0 h 500"/>
                  <a:gd name="T38" fmla="*/ 8 w 655"/>
                  <a:gd name="T39" fmla="*/ 0 h 500"/>
                  <a:gd name="T40" fmla="*/ 8 w 655"/>
                  <a:gd name="T41" fmla="*/ 1 h 500"/>
                  <a:gd name="T42" fmla="*/ 8 w 655"/>
                  <a:gd name="T43" fmla="*/ 1 h 500"/>
                  <a:gd name="T44" fmla="*/ 8 w 655"/>
                  <a:gd name="T45" fmla="*/ 1 h 500"/>
                  <a:gd name="T46" fmla="*/ 9 w 655"/>
                  <a:gd name="T47" fmla="*/ 0 h 500"/>
                  <a:gd name="T48" fmla="*/ 9 w 655"/>
                  <a:gd name="T49" fmla="*/ 0 h 500"/>
                  <a:gd name="T50" fmla="*/ 10 w 655"/>
                  <a:gd name="T51" fmla="*/ 0 h 500"/>
                  <a:gd name="T52" fmla="*/ 10 w 655"/>
                  <a:gd name="T53" fmla="*/ 1 h 500"/>
                  <a:gd name="T54" fmla="*/ 11 w 655"/>
                  <a:gd name="T55" fmla="*/ 2 h 500"/>
                  <a:gd name="T56" fmla="*/ 12 w 655"/>
                  <a:gd name="T57" fmla="*/ 4 h 500"/>
                  <a:gd name="T58" fmla="*/ 13 w 655"/>
                  <a:gd name="T59" fmla="*/ 4 h 500"/>
                  <a:gd name="T60" fmla="*/ 13 w 655"/>
                  <a:gd name="T61" fmla="*/ 5 h 500"/>
                  <a:gd name="T62" fmla="*/ 13 w 655"/>
                  <a:gd name="T63" fmla="*/ 5 h 500"/>
                  <a:gd name="T64" fmla="*/ 13 w 655"/>
                  <a:gd name="T65" fmla="*/ 5 h 500"/>
                  <a:gd name="T66" fmla="*/ 13 w 655"/>
                  <a:gd name="T67" fmla="*/ 6 h 500"/>
                  <a:gd name="T68" fmla="*/ 13 w 655"/>
                  <a:gd name="T69" fmla="*/ 7 h 500"/>
                  <a:gd name="T70" fmla="*/ 12 w 655"/>
                  <a:gd name="T71" fmla="*/ 7 h 500"/>
                  <a:gd name="T72" fmla="*/ 11 w 655"/>
                  <a:gd name="T73" fmla="*/ 6 h 500"/>
                  <a:gd name="T74" fmla="*/ 10 w 655"/>
                  <a:gd name="T75" fmla="*/ 6 h 500"/>
                  <a:gd name="T76" fmla="*/ 9 w 655"/>
                  <a:gd name="T77" fmla="*/ 5 h 5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5" h="500">
                    <a:moveTo>
                      <a:pt x="295" y="432"/>
                    </a:moveTo>
                    <a:lnTo>
                      <a:pt x="269" y="467"/>
                    </a:lnTo>
                    <a:lnTo>
                      <a:pt x="234" y="493"/>
                    </a:lnTo>
                    <a:lnTo>
                      <a:pt x="180" y="500"/>
                    </a:lnTo>
                    <a:lnTo>
                      <a:pt x="88" y="485"/>
                    </a:lnTo>
                    <a:lnTo>
                      <a:pt x="40" y="465"/>
                    </a:lnTo>
                    <a:lnTo>
                      <a:pt x="9" y="434"/>
                    </a:lnTo>
                    <a:lnTo>
                      <a:pt x="0" y="395"/>
                    </a:lnTo>
                    <a:lnTo>
                      <a:pt x="1" y="373"/>
                    </a:lnTo>
                    <a:lnTo>
                      <a:pt x="6" y="349"/>
                    </a:lnTo>
                    <a:lnTo>
                      <a:pt x="27" y="294"/>
                    </a:lnTo>
                    <a:lnTo>
                      <a:pt x="66" y="233"/>
                    </a:lnTo>
                    <a:lnTo>
                      <a:pt x="116" y="166"/>
                    </a:lnTo>
                    <a:lnTo>
                      <a:pt x="178" y="95"/>
                    </a:lnTo>
                    <a:lnTo>
                      <a:pt x="240" y="37"/>
                    </a:lnTo>
                    <a:lnTo>
                      <a:pt x="291" y="8"/>
                    </a:lnTo>
                    <a:lnTo>
                      <a:pt x="314" y="1"/>
                    </a:lnTo>
                    <a:lnTo>
                      <a:pt x="332" y="0"/>
                    </a:lnTo>
                    <a:lnTo>
                      <a:pt x="363" y="8"/>
                    </a:lnTo>
                    <a:lnTo>
                      <a:pt x="387" y="24"/>
                    </a:lnTo>
                    <a:lnTo>
                      <a:pt x="402" y="44"/>
                    </a:lnTo>
                    <a:lnTo>
                      <a:pt x="412" y="68"/>
                    </a:lnTo>
                    <a:lnTo>
                      <a:pt x="416" y="47"/>
                    </a:lnTo>
                    <a:lnTo>
                      <a:pt x="435" y="16"/>
                    </a:lnTo>
                    <a:lnTo>
                      <a:pt x="451" y="8"/>
                    </a:lnTo>
                    <a:lnTo>
                      <a:pt x="473" y="13"/>
                    </a:lnTo>
                    <a:lnTo>
                      <a:pt x="504" y="35"/>
                    </a:lnTo>
                    <a:lnTo>
                      <a:pt x="542" y="82"/>
                    </a:lnTo>
                    <a:lnTo>
                      <a:pt x="614" y="177"/>
                    </a:lnTo>
                    <a:lnTo>
                      <a:pt x="637" y="212"/>
                    </a:lnTo>
                    <a:lnTo>
                      <a:pt x="651" y="242"/>
                    </a:lnTo>
                    <a:lnTo>
                      <a:pt x="655" y="254"/>
                    </a:lnTo>
                    <a:lnTo>
                      <a:pt x="655" y="268"/>
                    </a:lnTo>
                    <a:lnTo>
                      <a:pt x="647" y="294"/>
                    </a:lnTo>
                    <a:lnTo>
                      <a:pt x="628" y="321"/>
                    </a:lnTo>
                    <a:lnTo>
                      <a:pt x="595" y="354"/>
                    </a:lnTo>
                    <a:lnTo>
                      <a:pt x="557" y="318"/>
                    </a:lnTo>
                    <a:lnTo>
                      <a:pt x="512" y="289"/>
                    </a:lnTo>
                    <a:lnTo>
                      <a:pt x="452" y="262"/>
                    </a:lnTo>
                  </a:path>
                </a:pathLst>
              </a:custGeom>
              <a:noFill/>
              <a:ln w="1588">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1269" name="Freeform 225"/>
              <p:cNvSpPr>
                <a:spLocks/>
              </p:cNvSpPr>
              <p:nvPr/>
            </p:nvSpPr>
            <p:spPr bwMode="auto">
              <a:xfrm>
                <a:off x="3217" y="2535"/>
                <a:ext cx="13" cy="20"/>
              </a:xfrm>
              <a:custGeom>
                <a:avLst/>
                <a:gdLst>
                  <a:gd name="T0" fmla="*/ 0 w 90"/>
                  <a:gd name="T1" fmla="*/ 3 h 137"/>
                  <a:gd name="T2" fmla="*/ 1 w 90"/>
                  <a:gd name="T3" fmla="*/ 3 h 137"/>
                  <a:gd name="T4" fmla="*/ 1 w 90"/>
                  <a:gd name="T5" fmla="*/ 3 h 137"/>
                  <a:gd name="T6" fmla="*/ 2 w 90"/>
                  <a:gd name="T7" fmla="*/ 2 h 137"/>
                  <a:gd name="T8" fmla="*/ 2 w 90"/>
                  <a:gd name="T9" fmla="*/ 1 h 137"/>
                  <a:gd name="T10" fmla="*/ 2 w 90"/>
                  <a:gd name="T11" fmla="*/ 0 h 137"/>
                  <a:gd name="T12" fmla="*/ 2 w 90"/>
                  <a:gd name="T13" fmla="*/ 0 h 137"/>
                  <a:gd name="T14" fmla="*/ 1 w 90"/>
                  <a:gd name="T15" fmla="*/ 0 h 137"/>
                  <a:gd name="T16" fmla="*/ 1 w 90"/>
                  <a:gd name="T17" fmla="*/ 0 h 137"/>
                  <a:gd name="T18" fmla="*/ 0 w 90"/>
                  <a:gd name="T19" fmla="*/ 1 h 137"/>
                  <a:gd name="T20" fmla="*/ 0 w 90"/>
                  <a:gd name="T21" fmla="*/ 1 h 137"/>
                  <a:gd name="T22" fmla="*/ 0 w 90"/>
                  <a:gd name="T23" fmla="*/ 2 h 137"/>
                  <a:gd name="T24" fmla="*/ 0 w 90"/>
                  <a:gd name="T25" fmla="*/ 2 h 137"/>
                  <a:gd name="T26" fmla="*/ 0 w 90"/>
                  <a:gd name="T27" fmla="*/ 3 h 137"/>
                  <a:gd name="T28" fmla="*/ 0 w 90"/>
                  <a:gd name="T29" fmla="*/ 3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137">
                    <a:moveTo>
                      <a:pt x="16" y="137"/>
                    </a:moveTo>
                    <a:lnTo>
                      <a:pt x="31" y="136"/>
                    </a:lnTo>
                    <a:lnTo>
                      <a:pt x="48" y="126"/>
                    </a:lnTo>
                    <a:lnTo>
                      <a:pt x="79" y="83"/>
                    </a:lnTo>
                    <a:lnTo>
                      <a:pt x="90" y="31"/>
                    </a:lnTo>
                    <a:lnTo>
                      <a:pt x="85" y="12"/>
                    </a:lnTo>
                    <a:lnTo>
                      <a:pt x="74" y="0"/>
                    </a:lnTo>
                    <a:lnTo>
                      <a:pt x="58" y="0"/>
                    </a:lnTo>
                    <a:lnTo>
                      <a:pt x="43" y="10"/>
                    </a:lnTo>
                    <a:lnTo>
                      <a:pt x="24" y="27"/>
                    </a:lnTo>
                    <a:lnTo>
                      <a:pt x="11" y="54"/>
                    </a:lnTo>
                    <a:lnTo>
                      <a:pt x="3" y="82"/>
                    </a:lnTo>
                    <a:lnTo>
                      <a:pt x="0" y="107"/>
                    </a:lnTo>
                    <a:lnTo>
                      <a:pt x="6" y="126"/>
                    </a:lnTo>
                    <a:lnTo>
                      <a:pt x="16" y="137"/>
                    </a:lnTo>
                    <a:close/>
                  </a:path>
                </a:pathLst>
              </a:custGeom>
              <a:solidFill>
                <a:srgbClr val="000000"/>
              </a:solidFill>
              <a:ln w="1588">
                <a:solidFill>
                  <a:srgbClr val="FF9900"/>
                </a:solidFill>
                <a:prstDash val="solid"/>
                <a:round/>
                <a:headEnd/>
                <a:tailEnd/>
              </a:ln>
            </p:spPr>
            <p:txBody>
              <a:bodyPr/>
              <a:lstStyle/>
              <a:p>
                <a:endParaRPr lang="el-GR"/>
              </a:p>
            </p:txBody>
          </p:sp>
          <p:sp>
            <p:nvSpPr>
              <p:cNvPr id="51270" name="Freeform 226"/>
              <p:cNvSpPr>
                <a:spLocks/>
              </p:cNvSpPr>
              <p:nvPr/>
            </p:nvSpPr>
            <p:spPr bwMode="auto">
              <a:xfrm>
                <a:off x="3235" y="2535"/>
                <a:ext cx="13" cy="20"/>
              </a:xfrm>
              <a:custGeom>
                <a:avLst/>
                <a:gdLst>
                  <a:gd name="T0" fmla="*/ 2 w 88"/>
                  <a:gd name="T1" fmla="*/ 3 h 137"/>
                  <a:gd name="T2" fmla="*/ 1 w 88"/>
                  <a:gd name="T3" fmla="*/ 3 h 137"/>
                  <a:gd name="T4" fmla="*/ 1 w 88"/>
                  <a:gd name="T5" fmla="*/ 3 h 137"/>
                  <a:gd name="T6" fmla="*/ 0 w 88"/>
                  <a:gd name="T7" fmla="*/ 2 h 137"/>
                  <a:gd name="T8" fmla="*/ 0 w 88"/>
                  <a:gd name="T9" fmla="*/ 2 h 137"/>
                  <a:gd name="T10" fmla="*/ 0 w 88"/>
                  <a:gd name="T11" fmla="*/ 1 h 137"/>
                  <a:gd name="T12" fmla="*/ 0 w 88"/>
                  <a:gd name="T13" fmla="*/ 0 h 137"/>
                  <a:gd name="T14" fmla="*/ 0 w 88"/>
                  <a:gd name="T15" fmla="*/ 0 h 137"/>
                  <a:gd name="T16" fmla="*/ 1 w 88"/>
                  <a:gd name="T17" fmla="*/ 0 h 137"/>
                  <a:gd name="T18" fmla="*/ 1 w 88"/>
                  <a:gd name="T19" fmla="*/ 0 h 137"/>
                  <a:gd name="T20" fmla="*/ 2 w 88"/>
                  <a:gd name="T21" fmla="*/ 1 h 137"/>
                  <a:gd name="T22" fmla="*/ 2 w 88"/>
                  <a:gd name="T23" fmla="*/ 2 h 137"/>
                  <a:gd name="T24" fmla="*/ 2 w 88"/>
                  <a:gd name="T25" fmla="*/ 2 h 137"/>
                  <a:gd name="T26" fmla="*/ 2 w 88"/>
                  <a:gd name="T27" fmla="*/ 3 h 137"/>
                  <a:gd name="T28" fmla="*/ 2 w 88"/>
                  <a:gd name="T29" fmla="*/ 3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8" h="137">
                    <a:moveTo>
                      <a:pt x="72" y="137"/>
                    </a:moveTo>
                    <a:lnTo>
                      <a:pt x="58" y="136"/>
                    </a:lnTo>
                    <a:lnTo>
                      <a:pt x="40" y="126"/>
                    </a:lnTo>
                    <a:lnTo>
                      <a:pt x="23" y="108"/>
                    </a:lnTo>
                    <a:lnTo>
                      <a:pt x="10" y="83"/>
                    </a:lnTo>
                    <a:lnTo>
                      <a:pt x="0" y="31"/>
                    </a:lnTo>
                    <a:lnTo>
                      <a:pt x="4" y="12"/>
                    </a:lnTo>
                    <a:lnTo>
                      <a:pt x="14" y="0"/>
                    </a:lnTo>
                    <a:lnTo>
                      <a:pt x="31" y="0"/>
                    </a:lnTo>
                    <a:lnTo>
                      <a:pt x="47" y="10"/>
                    </a:lnTo>
                    <a:lnTo>
                      <a:pt x="78" y="54"/>
                    </a:lnTo>
                    <a:lnTo>
                      <a:pt x="87" y="82"/>
                    </a:lnTo>
                    <a:lnTo>
                      <a:pt x="88" y="107"/>
                    </a:lnTo>
                    <a:lnTo>
                      <a:pt x="83" y="126"/>
                    </a:lnTo>
                    <a:lnTo>
                      <a:pt x="72" y="137"/>
                    </a:lnTo>
                    <a:close/>
                  </a:path>
                </a:pathLst>
              </a:custGeom>
              <a:solidFill>
                <a:srgbClr val="000000"/>
              </a:solidFill>
              <a:ln w="1588">
                <a:solidFill>
                  <a:srgbClr val="FF9900"/>
                </a:solidFill>
                <a:prstDash val="solid"/>
                <a:round/>
                <a:headEnd/>
                <a:tailEnd/>
              </a:ln>
            </p:spPr>
            <p:txBody>
              <a:bodyPr/>
              <a:lstStyle/>
              <a:p>
                <a:endParaRPr lang="el-GR"/>
              </a:p>
            </p:txBody>
          </p:sp>
        </p:grpSp>
      </p:grpSp>
      <p:sp>
        <p:nvSpPr>
          <p:cNvPr id="51206" name="Text Box 227"/>
          <p:cNvSpPr txBox="1">
            <a:spLocks noChangeArrowheads="1"/>
          </p:cNvSpPr>
          <p:nvPr/>
        </p:nvSpPr>
        <p:spPr bwMode="auto">
          <a:xfrm>
            <a:off x="6319683" y="3173883"/>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b="1" dirty="0">
                <a:solidFill>
                  <a:srgbClr val="C00000"/>
                </a:solidFill>
                <a:latin typeface="Times New Roman" pitchFamily="18" charset="0"/>
                <a:cs typeface="Arial" charset="0"/>
              </a:rPr>
              <a:t>31-08-2006</a:t>
            </a:r>
          </a:p>
        </p:txBody>
      </p:sp>
      <p:sp>
        <p:nvSpPr>
          <p:cNvPr id="51207" name="AutoShape 229"/>
          <p:cNvSpPr>
            <a:spLocks noChangeArrowheads="1"/>
          </p:cNvSpPr>
          <p:nvPr/>
        </p:nvSpPr>
        <p:spPr bwMode="auto">
          <a:xfrm>
            <a:off x="5940821" y="2925440"/>
            <a:ext cx="2087563" cy="863600"/>
          </a:xfrm>
          <a:prstGeom prst="irregularSeal1">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2" name="Τίτλος 1"/>
          <p:cNvSpPr>
            <a:spLocks noGrp="1"/>
          </p:cNvSpPr>
          <p:nvPr>
            <p:ph type="title"/>
          </p:nvPr>
        </p:nvSpPr>
        <p:spPr>
          <a:xfrm>
            <a:off x="0" y="116632"/>
            <a:ext cx="9144000" cy="1224136"/>
          </a:xfrm>
        </p:spPr>
        <p:txBody>
          <a:bodyPr>
            <a:noAutofit/>
          </a:bodyPr>
          <a:lstStyle/>
          <a:p>
            <a:r>
              <a:rPr lang="el-GR" sz="3200" dirty="0" err="1"/>
              <a:t>Eυρωπαϊκή</a:t>
            </a:r>
            <a:r>
              <a:rPr lang="el-GR" sz="3200" dirty="0"/>
              <a:t> Οδηγία 2005/61/EC</a:t>
            </a:r>
            <a:br>
              <a:rPr lang="el-GR" sz="3200" dirty="0"/>
            </a:br>
            <a:r>
              <a:rPr lang="el-GR" sz="3200" dirty="0"/>
              <a:t>Κοινοποίηση σοβαρών ανεπιθύμητων αντιδράσεων και </a:t>
            </a:r>
            <a:r>
              <a:rPr lang="el-GR" sz="3200" dirty="0" err="1"/>
              <a:t>συμβαμάτων</a:t>
            </a:r>
            <a:r>
              <a:rPr lang="el-GR" sz="3200"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357186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Ιστορία του </a:t>
            </a:r>
            <a:r>
              <a:rPr lang="el-GR" dirty="0" smtClean="0"/>
              <a:t>Αίματος </a:t>
            </a:r>
            <a:r>
              <a:rPr lang="el-GR" sz="3000" b="0" dirty="0" smtClean="0"/>
              <a:t>1/4</a:t>
            </a:r>
            <a:endParaRPr lang="el-GR" sz="3000" b="0" dirty="0"/>
          </a:p>
        </p:txBody>
      </p:sp>
      <p:sp>
        <p:nvSpPr>
          <p:cNvPr id="3" name="Θέση περιεχομένου 2"/>
          <p:cNvSpPr>
            <a:spLocks noGrp="1"/>
          </p:cNvSpPr>
          <p:nvPr>
            <p:ph idx="1"/>
          </p:nvPr>
        </p:nvSpPr>
        <p:spPr/>
        <p:txBody>
          <a:bodyPr/>
          <a:lstStyle/>
          <a:p>
            <a:r>
              <a:rPr lang="el-GR" dirty="0"/>
              <a:t>Κίνα, 1000 Π.Χ. Η ψυχή περιέχεται στο </a:t>
            </a:r>
            <a:r>
              <a:rPr lang="el-GR" dirty="0" smtClean="0"/>
              <a:t>αίμα.</a:t>
            </a:r>
            <a:endParaRPr lang="el-GR" dirty="0"/>
          </a:p>
          <a:p>
            <a:r>
              <a:rPr lang="el-GR" dirty="0"/>
              <a:t>Οι Αιγύπτιοι Φαραώ χρησιμοποιούν μπάνια με αίμα για </a:t>
            </a:r>
            <a:r>
              <a:rPr lang="el-GR" dirty="0" smtClean="0"/>
              <a:t>ευεξία.</a:t>
            </a:r>
            <a:endParaRPr lang="el-GR" dirty="0"/>
          </a:p>
          <a:p>
            <a:r>
              <a:rPr lang="el-GR" dirty="0"/>
              <a:t>Ο </a:t>
            </a:r>
            <a:r>
              <a:rPr lang="el-GR" dirty="0" err="1"/>
              <a:t>Pliny</a:t>
            </a:r>
            <a:r>
              <a:rPr lang="el-GR" dirty="0"/>
              <a:t> και ο </a:t>
            </a:r>
            <a:r>
              <a:rPr lang="el-GR" dirty="0" err="1"/>
              <a:t>Celsus</a:t>
            </a:r>
            <a:r>
              <a:rPr lang="el-GR" dirty="0"/>
              <a:t> περιγράφουν ότι οι Ρωμαίοι έπιναν το </a:t>
            </a:r>
            <a:r>
              <a:rPr lang="el-GR" dirty="0" smtClean="0"/>
              <a:t>αίμα </a:t>
            </a:r>
            <a:r>
              <a:rPr lang="el-GR" dirty="0"/>
              <a:t>ν</a:t>
            </a:r>
            <a:r>
              <a:rPr lang="el-GR" dirty="0" smtClean="0"/>
              <a:t>εκρών </a:t>
            </a:r>
            <a:r>
              <a:rPr lang="el-GR" dirty="0"/>
              <a:t>μονομάχων για </a:t>
            </a:r>
            <a:r>
              <a:rPr lang="el-GR" dirty="0" err="1"/>
              <a:t>δύμαμη</a:t>
            </a:r>
            <a:r>
              <a:rPr lang="el-GR" dirty="0"/>
              <a:t> και τη θεραπεία της </a:t>
            </a:r>
            <a:r>
              <a:rPr lang="el-GR" dirty="0" smtClean="0"/>
              <a:t>επιληψίας.</a:t>
            </a:r>
            <a:endParaRPr lang="el-GR" dirty="0"/>
          </a:p>
          <a:p>
            <a:r>
              <a:rPr lang="el-GR" dirty="0" err="1"/>
              <a:t>Taurobolium</a:t>
            </a:r>
            <a:r>
              <a:rPr lang="el-GR" dirty="0"/>
              <a:t>: κολύμβηση σε αίμα θυσιασμένου ταύρου στην </a:t>
            </a:r>
            <a:r>
              <a:rPr lang="el-GR" dirty="0" smtClean="0"/>
              <a:t>αρχαία Ρώμη.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6382589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5"/>
          <p:cNvSpPr>
            <a:spLocks noChangeArrowheads="1"/>
          </p:cNvSpPr>
          <p:nvPr/>
        </p:nvSpPr>
        <p:spPr bwMode="auto">
          <a:xfrm>
            <a:off x="304800" y="1412776"/>
            <a:ext cx="401161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90000"/>
              </a:lnSpc>
              <a:buFontTx/>
              <a:buChar char="•"/>
            </a:pPr>
            <a:r>
              <a:rPr lang="el-GR" altLang="el-GR" sz="2200" dirty="0">
                <a:latin typeface="+mn-lt"/>
                <a:cs typeface="Arial" charset="0"/>
              </a:rPr>
              <a:t>Ε.ΚΕ.Α.</a:t>
            </a:r>
            <a:endParaRPr lang="fr-BE" altLang="el-GR" sz="2200" dirty="0">
              <a:latin typeface="+mn-lt"/>
              <a:cs typeface="Arial" charset="0"/>
            </a:endParaRPr>
          </a:p>
          <a:p>
            <a:pPr eaLnBrk="1" hangingPunct="1">
              <a:lnSpc>
                <a:spcPct val="90000"/>
              </a:lnSpc>
              <a:buFontTx/>
              <a:buChar char="•"/>
            </a:pPr>
            <a:r>
              <a:rPr lang="el-GR" altLang="el-GR" sz="2200" dirty="0">
                <a:latin typeface="+mn-lt"/>
                <a:cs typeface="Arial" charset="0"/>
              </a:rPr>
              <a:t>Κανονισμός αιμοδοσίας</a:t>
            </a:r>
          </a:p>
          <a:p>
            <a:pPr eaLnBrk="1" hangingPunct="1">
              <a:lnSpc>
                <a:spcPct val="90000"/>
              </a:lnSpc>
              <a:buFontTx/>
              <a:buChar char="•"/>
            </a:pPr>
            <a:r>
              <a:rPr lang="el-GR" altLang="el-GR" sz="2200" dirty="0">
                <a:latin typeface="+mn-lt"/>
                <a:cs typeface="Arial" charset="0"/>
              </a:rPr>
              <a:t>Επιθεωρήσεις</a:t>
            </a:r>
          </a:p>
          <a:p>
            <a:pPr eaLnBrk="1" hangingPunct="1">
              <a:lnSpc>
                <a:spcPct val="90000"/>
              </a:lnSpc>
              <a:buFontTx/>
              <a:buChar char="•"/>
            </a:pPr>
            <a:r>
              <a:rPr lang="el-GR" altLang="el-GR" sz="2200" dirty="0">
                <a:latin typeface="+mn-lt"/>
                <a:cs typeface="Arial" charset="0"/>
              </a:rPr>
              <a:t>Διαπίστευση</a:t>
            </a:r>
            <a:endParaRPr lang="fr-FR" altLang="el-GR" sz="2200" dirty="0">
              <a:latin typeface="+mn-lt"/>
              <a:cs typeface="Arial" charset="0"/>
            </a:endParaRPr>
          </a:p>
        </p:txBody>
      </p:sp>
      <p:grpSp>
        <p:nvGrpSpPr>
          <p:cNvPr id="52228" name="Group 6"/>
          <p:cNvGrpSpPr>
            <a:grpSpLocks/>
          </p:cNvGrpSpPr>
          <p:nvPr/>
        </p:nvGrpSpPr>
        <p:grpSpPr bwMode="auto">
          <a:xfrm>
            <a:off x="723900" y="3048000"/>
            <a:ext cx="7696200" cy="3810000"/>
            <a:chOff x="720" y="2256"/>
            <a:chExt cx="4848" cy="1872"/>
          </a:xfrm>
        </p:grpSpPr>
        <p:pic>
          <p:nvPicPr>
            <p:cNvPr id="52230" name="Picture 7" descr="BD0603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6" y="3456"/>
              <a:ext cx="542"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1" name="Group 8"/>
            <p:cNvGrpSpPr>
              <a:grpSpLocks/>
            </p:cNvGrpSpPr>
            <p:nvPr/>
          </p:nvGrpSpPr>
          <p:grpSpPr bwMode="auto">
            <a:xfrm>
              <a:off x="816" y="2640"/>
              <a:ext cx="626" cy="925"/>
              <a:chOff x="1680" y="2722"/>
              <a:chExt cx="626" cy="925"/>
            </a:xfrm>
          </p:grpSpPr>
          <p:sp>
            <p:nvSpPr>
              <p:cNvPr id="52301" name="Freeform 9"/>
              <p:cNvSpPr>
                <a:spLocks/>
              </p:cNvSpPr>
              <p:nvPr/>
            </p:nvSpPr>
            <p:spPr bwMode="auto">
              <a:xfrm>
                <a:off x="1968" y="3412"/>
                <a:ext cx="135" cy="235"/>
              </a:xfrm>
              <a:custGeom>
                <a:avLst/>
                <a:gdLst>
                  <a:gd name="T0" fmla="*/ 10 w 1746"/>
                  <a:gd name="T1" fmla="*/ 15 h 3399"/>
                  <a:gd name="T2" fmla="*/ 10 w 1746"/>
                  <a:gd name="T3" fmla="*/ 7 h 3399"/>
                  <a:gd name="T4" fmla="*/ 10 w 1746"/>
                  <a:gd name="T5" fmla="*/ 6 h 3399"/>
                  <a:gd name="T6" fmla="*/ 10 w 1746"/>
                  <a:gd name="T7" fmla="*/ 5 h 3399"/>
                  <a:gd name="T8" fmla="*/ 10 w 1746"/>
                  <a:gd name="T9" fmla="*/ 5 h 3399"/>
                  <a:gd name="T10" fmla="*/ 10 w 1746"/>
                  <a:gd name="T11" fmla="*/ 4 h 3399"/>
                  <a:gd name="T12" fmla="*/ 10 w 1746"/>
                  <a:gd name="T13" fmla="*/ 4 h 3399"/>
                  <a:gd name="T14" fmla="*/ 9 w 1746"/>
                  <a:gd name="T15" fmla="*/ 3 h 3399"/>
                  <a:gd name="T16" fmla="*/ 9 w 1746"/>
                  <a:gd name="T17" fmla="*/ 3 h 3399"/>
                  <a:gd name="T18" fmla="*/ 9 w 1746"/>
                  <a:gd name="T19" fmla="*/ 2 h 3399"/>
                  <a:gd name="T20" fmla="*/ 9 w 1746"/>
                  <a:gd name="T21" fmla="*/ 0 h 3399"/>
                  <a:gd name="T22" fmla="*/ 2 w 1746"/>
                  <a:gd name="T23" fmla="*/ 0 h 3399"/>
                  <a:gd name="T24" fmla="*/ 2 w 1746"/>
                  <a:gd name="T25" fmla="*/ 2 h 3399"/>
                  <a:gd name="T26" fmla="*/ 1 w 1746"/>
                  <a:gd name="T27" fmla="*/ 3 h 3399"/>
                  <a:gd name="T28" fmla="*/ 1 w 1746"/>
                  <a:gd name="T29" fmla="*/ 3 h 3399"/>
                  <a:gd name="T30" fmla="*/ 1 w 1746"/>
                  <a:gd name="T31" fmla="*/ 4 h 3399"/>
                  <a:gd name="T32" fmla="*/ 0 w 1746"/>
                  <a:gd name="T33" fmla="*/ 4 h 3399"/>
                  <a:gd name="T34" fmla="*/ 0 w 1746"/>
                  <a:gd name="T35" fmla="*/ 5 h 3399"/>
                  <a:gd name="T36" fmla="*/ 0 w 1746"/>
                  <a:gd name="T37" fmla="*/ 5 h 3399"/>
                  <a:gd name="T38" fmla="*/ 0 w 1746"/>
                  <a:gd name="T39" fmla="*/ 6 h 3399"/>
                  <a:gd name="T40" fmla="*/ 0 w 1746"/>
                  <a:gd name="T41" fmla="*/ 7 h 3399"/>
                  <a:gd name="T42" fmla="*/ 0 w 1746"/>
                  <a:gd name="T43" fmla="*/ 15 h 3399"/>
                  <a:gd name="T44" fmla="*/ 0 w 1746"/>
                  <a:gd name="T45" fmla="*/ 16 h 3399"/>
                  <a:gd name="T46" fmla="*/ 0 w 1746"/>
                  <a:gd name="T47" fmla="*/ 16 h 3399"/>
                  <a:gd name="T48" fmla="*/ 0 w 1746"/>
                  <a:gd name="T49" fmla="*/ 16 h 3399"/>
                  <a:gd name="T50" fmla="*/ 0 w 1746"/>
                  <a:gd name="T51" fmla="*/ 16 h 3399"/>
                  <a:gd name="T52" fmla="*/ 0 w 1746"/>
                  <a:gd name="T53" fmla="*/ 16 h 3399"/>
                  <a:gd name="T54" fmla="*/ 1 w 1746"/>
                  <a:gd name="T55" fmla="*/ 16 h 3399"/>
                  <a:gd name="T56" fmla="*/ 1 w 1746"/>
                  <a:gd name="T57" fmla="*/ 16 h 3399"/>
                  <a:gd name="T58" fmla="*/ 1 w 1746"/>
                  <a:gd name="T59" fmla="*/ 16 h 3399"/>
                  <a:gd name="T60" fmla="*/ 9 w 1746"/>
                  <a:gd name="T61" fmla="*/ 16 h 3399"/>
                  <a:gd name="T62" fmla="*/ 10 w 1746"/>
                  <a:gd name="T63" fmla="*/ 16 h 3399"/>
                  <a:gd name="T64" fmla="*/ 10 w 1746"/>
                  <a:gd name="T65" fmla="*/ 16 h 3399"/>
                  <a:gd name="T66" fmla="*/ 10 w 1746"/>
                  <a:gd name="T67" fmla="*/ 16 h 3399"/>
                  <a:gd name="T68" fmla="*/ 10 w 1746"/>
                  <a:gd name="T69" fmla="*/ 16 h 3399"/>
                  <a:gd name="T70" fmla="*/ 10 w 1746"/>
                  <a:gd name="T71" fmla="*/ 16 h 3399"/>
                  <a:gd name="T72" fmla="*/ 10 w 1746"/>
                  <a:gd name="T73" fmla="*/ 16 h 3399"/>
                  <a:gd name="T74" fmla="*/ 10 w 1746"/>
                  <a:gd name="T75" fmla="*/ 16 h 3399"/>
                  <a:gd name="T76" fmla="*/ 10 w 1746"/>
                  <a:gd name="T77" fmla="*/ 15 h 3399"/>
                  <a:gd name="T78" fmla="*/ 10 w 1746"/>
                  <a:gd name="T79" fmla="*/ 15 h 33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46" h="3399">
                    <a:moveTo>
                      <a:pt x="1746" y="3208"/>
                    </a:moveTo>
                    <a:lnTo>
                      <a:pt x="1746" y="1385"/>
                    </a:lnTo>
                    <a:lnTo>
                      <a:pt x="1741" y="1238"/>
                    </a:lnTo>
                    <a:lnTo>
                      <a:pt x="1727" y="1100"/>
                    </a:lnTo>
                    <a:lnTo>
                      <a:pt x="1703" y="973"/>
                    </a:lnTo>
                    <a:lnTo>
                      <a:pt x="1670" y="853"/>
                    </a:lnTo>
                    <a:lnTo>
                      <a:pt x="1631" y="745"/>
                    </a:lnTo>
                    <a:lnTo>
                      <a:pt x="1584" y="645"/>
                    </a:lnTo>
                    <a:lnTo>
                      <a:pt x="1532" y="556"/>
                    </a:lnTo>
                    <a:lnTo>
                      <a:pt x="1472" y="476"/>
                    </a:lnTo>
                    <a:lnTo>
                      <a:pt x="1472" y="0"/>
                    </a:lnTo>
                    <a:lnTo>
                      <a:pt x="270" y="5"/>
                    </a:lnTo>
                    <a:lnTo>
                      <a:pt x="273" y="476"/>
                    </a:lnTo>
                    <a:lnTo>
                      <a:pt x="214" y="556"/>
                    </a:lnTo>
                    <a:lnTo>
                      <a:pt x="162" y="645"/>
                    </a:lnTo>
                    <a:lnTo>
                      <a:pt x="115" y="745"/>
                    </a:lnTo>
                    <a:lnTo>
                      <a:pt x="76" y="853"/>
                    </a:lnTo>
                    <a:lnTo>
                      <a:pt x="44" y="973"/>
                    </a:lnTo>
                    <a:lnTo>
                      <a:pt x="19" y="1100"/>
                    </a:lnTo>
                    <a:lnTo>
                      <a:pt x="5" y="1238"/>
                    </a:lnTo>
                    <a:lnTo>
                      <a:pt x="0" y="1385"/>
                    </a:lnTo>
                    <a:lnTo>
                      <a:pt x="0" y="3208"/>
                    </a:lnTo>
                    <a:lnTo>
                      <a:pt x="3" y="3265"/>
                    </a:lnTo>
                    <a:lnTo>
                      <a:pt x="10" y="3311"/>
                    </a:lnTo>
                    <a:lnTo>
                      <a:pt x="23" y="3345"/>
                    </a:lnTo>
                    <a:lnTo>
                      <a:pt x="39" y="3370"/>
                    </a:lnTo>
                    <a:lnTo>
                      <a:pt x="64" y="3386"/>
                    </a:lnTo>
                    <a:lnTo>
                      <a:pt x="94" y="3396"/>
                    </a:lnTo>
                    <a:lnTo>
                      <a:pt x="130" y="3399"/>
                    </a:lnTo>
                    <a:lnTo>
                      <a:pt x="174" y="3399"/>
                    </a:lnTo>
                    <a:lnTo>
                      <a:pt x="1575" y="3399"/>
                    </a:lnTo>
                    <a:lnTo>
                      <a:pt x="1624" y="3397"/>
                    </a:lnTo>
                    <a:lnTo>
                      <a:pt x="1663" y="3392"/>
                    </a:lnTo>
                    <a:lnTo>
                      <a:pt x="1693" y="3380"/>
                    </a:lnTo>
                    <a:lnTo>
                      <a:pt x="1715" y="3363"/>
                    </a:lnTo>
                    <a:lnTo>
                      <a:pt x="1731" y="3337"/>
                    </a:lnTo>
                    <a:lnTo>
                      <a:pt x="1741" y="3304"/>
                    </a:lnTo>
                    <a:lnTo>
                      <a:pt x="1746" y="3261"/>
                    </a:lnTo>
                    <a:lnTo>
                      <a:pt x="1746" y="3208"/>
                    </a:lnTo>
                    <a:close/>
                  </a:path>
                </a:pathLst>
              </a:custGeom>
              <a:solidFill>
                <a:srgbClr val="FFFFFF"/>
              </a:solidFill>
              <a:ln w="3175">
                <a:solidFill>
                  <a:srgbClr val="FFFFFF"/>
                </a:solidFill>
                <a:prstDash val="solid"/>
                <a:round/>
                <a:headEnd/>
                <a:tailEnd/>
              </a:ln>
            </p:spPr>
            <p:txBody>
              <a:bodyPr/>
              <a:lstStyle/>
              <a:p>
                <a:endParaRPr lang="el-GR"/>
              </a:p>
            </p:txBody>
          </p:sp>
          <p:sp>
            <p:nvSpPr>
              <p:cNvPr id="52302" name="Freeform 10"/>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close/>
                  </a:path>
                </a:pathLst>
              </a:custGeom>
              <a:solidFill>
                <a:srgbClr val="FFFFFF"/>
              </a:solidFill>
              <a:ln w="9525">
                <a:solidFill>
                  <a:srgbClr val="FFFFFF"/>
                </a:solidFill>
                <a:round/>
                <a:headEnd/>
                <a:tailEnd/>
              </a:ln>
            </p:spPr>
            <p:txBody>
              <a:bodyPr/>
              <a:lstStyle/>
              <a:p>
                <a:endParaRPr lang="el-GR"/>
              </a:p>
            </p:txBody>
          </p:sp>
          <p:sp>
            <p:nvSpPr>
              <p:cNvPr id="52303" name="Freeform 11"/>
              <p:cNvSpPr>
                <a:spLocks/>
              </p:cNvSpPr>
              <p:nvPr/>
            </p:nvSpPr>
            <p:spPr bwMode="auto">
              <a:xfrm>
                <a:off x="1947" y="3018"/>
                <a:ext cx="329" cy="272"/>
              </a:xfrm>
              <a:custGeom>
                <a:avLst/>
                <a:gdLst>
                  <a:gd name="T0" fmla="*/ 0 w 4253"/>
                  <a:gd name="T1" fmla="*/ 17 h 3922"/>
                  <a:gd name="T2" fmla="*/ 0 w 4253"/>
                  <a:gd name="T3" fmla="*/ 18 h 3922"/>
                  <a:gd name="T4" fmla="*/ 7 w 4253"/>
                  <a:gd name="T5" fmla="*/ 19 h 3922"/>
                  <a:gd name="T6" fmla="*/ 25 w 4253"/>
                  <a:gd name="T7" fmla="*/ 0 h 3922"/>
                  <a:gd name="T8" fmla="*/ 23 w 4253"/>
                  <a:gd name="T9" fmla="*/ 0 h 3922"/>
                  <a:gd name="T10" fmla="*/ 6 w 4253"/>
                  <a:gd name="T11" fmla="*/ 17 h 3922"/>
                  <a:gd name="T12" fmla="*/ 0 w 4253"/>
                  <a:gd name="T13" fmla="*/ 17 h 3922"/>
                  <a:gd name="T14" fmla="*/ 0 w 4253"/>
                  <a:gd name="T15" fmla="*/ 17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3" h="3922">
                    <a:moveTo>
                      <a:pt x="0" y="3446"/>
                    </a:moveTo>
                    <a:lnTo>
                      <a:pt x="0" y="3766"/>
                    </a:lnTo>
                    <a:lnTo>
                      <a:pt x="1168" y="3922"/>
                    </a:lnTo>
                    <a:lnTo>
                      <a:pt x="4253" y="0"/>
                    </a:lnTo>
                    <a:lnTo>
                      <a:pt x="3863" y="0"/>
                    </a:lnTo>
                    <a:lnTo>
                      <a:pt x="1056" y="3585"/>
                    </a:lnTo>
                    <a:lnTo>
                      <a:pt x="0" y="3446"/>
                    </a:lnTo>
                    <a:close/>
                  </a:path>
                </a:pathLst>
              </a:custGeom>
              <a:solidFill>
                <a:srgbClr val="FFFFFF"/>
              </a:solidFill>
              <a:ln w="9525">
                <a:solidFill>
                  <a:srgbClr val="FFFFFF"/>
                </a:solidFill>
                <a:round/>
                <a:headEnd/>
                <a:tailEnd/>
              </a:ln>
            </p:spPr>
            <p:txBody>
              <a:bodyPr/>
              <a:lstStyle/>
              <a:p>
                <a:endParaRPr lang="el-GR"/>
              </a:p>
            </p:txBody>
          </p:sp>
          <p:sp>
            <p:nvSpPr>
              <p:cNvPr id="52304" name="Freeform 12"/>
              <p:cNvSpPr>
                <a:spLocks/>
              </p:cNvSpPr>
              <p:nvPr/>
            </p:nvSpPr>
            <p:spPr bwMode="auto">
              <a:xfrm>
                <a:off x="1947" y="2928"/>
                <a:ext cx="260" cy="281"/>
              </a:xfrm>
              <a:custGeom>
                <a:avLst/>
                <a:gdLst>
                  <a:gd name="T0" fmla="*/ 0 w 3358"/>
                  <a:gd name="T1" fmla="*/ 12 h 4060"/>
                  <a:gd name="T2" fmla="*/ 0 w 3358"/>
                  <a:gd name="T3" fmla="*/ 19 h 4060"/>
                  <a:gd name="T4" fmla="*/ 2 w 3358"/>
                  <a:gd name="T5" fmla="*/ 19 h 4060"/>
                  <a:gd name="T6" fmla="*/ 3 w 3358"/>
                  <a:gd name="T7" fmla="*/ 19 h 4060"/>
                  <a:gd name="T8" fmla="*/ 4 w 3358"/>
                  <a:gd name="T9" fmla="*/ 19 h 4060"/>
                  <a:gd name="T10" fmla="*/ 4 w 3358"/>
                  <a:gd name="T11" fmla="*/ 19 h 4060"/>
                  <a:gd name="T12" fmla="*/ 4 w 3358"/>
                  <a:gd name="T13" fmla="*/ 19 h 4060"/>
                  <a:gd name="T14" fmla="*/ 5 w 3358"/>
                  <a:gd name="T15" fmla="*/ 19 h 4060"/>
                  <a:gd name="T16" fmla="*/ 5 w 3358"/>
                  <a:gd name="T17" fmla="*/ 19 h 4060"/>
                  <a:gd name="T18" fmla="*/ 5 w 3358"/>
                  <a:gd name="T19" fmla="*/ 19 h 4060"/>
                  <a:gd name="T20" fmla="*/ 6 w 3358"/>
                  <a:gd name="T21" fmla="*/ 19 h 4060"/>
                  <a:gd name="T22" fmla="*/ 6 w 3358"/>
                  <a:gd name="T23" fmla="*/ 19 h 4060"/>
                  <a:gd name="T24" fmla="*/ 7 w 3358"/>
                  <a:gd name="T25" fmla="*/ 19 h 4060"/>
                  <a:gd name="T26" fmla="*/ 7 w 3358"/>
                  <a:gd name="T27" fmla="*/ 18 h 4060"/>
                  <a:gd name="T28" fmla="*/ 8 w 3358"/>
                  <a:gd name="T29" fmla="*/ 18 h 4060"/>
                  <a:gd name="T30" fmla="*/ 19 w 3358"/>
                  <a:gd name="T31" fmla="*/ 6 h 4060"/>
                  <a:gd name="T32" fmla="*/ 20 w 3358"/>
                  <a:gd name="T33" fmla="*/ 5 h 4060"/>
                  <a:gd name="T34" fmla="*/ 20 w 3358"/>
                  <a:gd name="T35" fmla="*/ 5 h 4060"/>
                  <a:gd name="T36" fmla="*/ 20 w 3358"/>
                  <a:gd name="T37" fmla="*/ 5 h 4060"/>
                  <a:gd name="T38" fmla="*/ 20 w 3358"/>
                  <a:gd name="T39" fmla="*/ 4 h 4060"/>
                  <a:gd name="T40" fmla="*/ 20 w 3358"/>
                  <a:gd name="T41" fmla="*/ 4 h 4060"/>
                  <a:gd name="T42" fmla="*/ 20 w 3358"/>
                  <a:gd name="T43" fmla="*/ 3 h 4060"/>
                  <a:gd name="T44" fmla="*/ 20 w 3358"/>
                  <a:gd name="T45" fmla="*/ 3 h 4060"/>
                  <a:gd name="T46" fmla="*/ 20 w 3358"/>
                  <a:gd name="T47" fmla="*/ 3 h 4060"/>
                  <a:gd name="T48" fmla="*/ 20 w 3358"/>
                  <a:gd name="T49" fmla="*/ 2 h 4060"/>
                  <a:gd name="T50" fmla="*/ 20 w 3358"/>
                  <a:gd name="T51" fmla="*/ 2 h 4060"/>
                  <a:gd name="T52" fmla="*/ 20 w 3358"/>
                  <a:gd name="T53" fmla="*/ 2 h 4060"/>
                  <a:gd name="T54" fmla="*/ 19 w 3358"/>
                  <a:gd name="T55" fmla="*/ 1 h 4060"/>
                  <a:gd name="T56" fmla="*/ 19 w 3358"/>
                  <a:gd name="T57" fmla="*/ 1 h 4060"/>
                  <a:gd name="T58" fmla="*/ 19 w 3358"/>
                  <a:gd name="T59" fmla="*/ 1 h 4060"/>
                  <a:gd name="T60" fmla="*/ 18 w 3358"/>
                  <a:gd name="T61" fmla="*/ 1 h 4060"/>
                  <a:gd name="T62" fmla="*/ 18 w 3358"/>
                  <a:gd name="T63" fmla="*/ 0 h 4060"/>
                  <a:gd name="T64" fmla="*/ 17 w 3358"/>
                  <a:gd name="T65" fmla="*/ 0 h 4060"/>
                  <a:gd name="T66" fmla="*/ 17 w 3358"/>
                  <a:gd name="T67" fmla="*/ 0 h 4060"/>
                  <a:gd name="T68" fmla="*/ 17 w 3358"/>
                  <a:gd name="T69" fmla="*/ 0 h 4060"/>
                  <a:gd name="T70" fmla="*/ 16 w 3358"/>
                  <a:gd name="T71" fmla="*/ 0 h 4060"/>
                  <a:gd name="T72" fmla="*/ 16 w 3358"/>
                  <a:gd name="T73" fmla="*/ 0 h 4060"/>
                  <a:gd name="T74" fmla="*/ 15 w 3358"/>
                  <a:gd name="T75" fmla="*/ 0 h 4060"/>
                  <a:gd name="T76" fmla="*/ 15 w 3358"/>
                  <a:gd name="T77" fmla="*/ 0 h 4060"/>
                  <a:gd name="T78" fmla="*/ 14 w 3358"/>
                  <a:gd name="T79" fmla="*/ 0 h 4060"/>
                  <a:gd name="T80" fmla="*/ 14 w 3358"/>
                  <a:gd name="T81" fmla="*/ 0 h 4060"/>
                  <a:gd name="T82" fmla="*/ 13 w 3358"/>
                  <a:gd name="T83" fmla="*/ 0 h 4060"/>
                  <a:gd name="T84" fmla="*/ 13 w 3358"/>
                  <a:gd name="T85" fmla="*/ 1 h 4060"/>
                  <a:gd name="T86" fmla="*/ 13 w 3358"/>
                  <a:gd name="T87" fmla="*/ 1 h 4060"/>
                  <a:gd name="T88" fmla="*/ 12 w 3358"/>
                  <a:gd name="T89" fmla="*/ 1 h 4060"/>
                  <a:gd name="T90" fmla="*/ 2 w 3358"/>
                  <a:gd name="T91" fmla="*/ 12 h 4060"/>
                  <a:gd name="T92" fmla="*/ 0 w 3358"/>
                  <a:gd name="T93" fmla="*/ 12 h 4060"/>
                  <a:gd name="T94" fmla="*/ 0 w 3358"/>
                  <a:gd name="T95" fmla="*/ 12 h 40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58" h="4060">
                    <a:moveTo>
                      <a:pt x="0" y="2493"/>
                    </a:moveTo>
                    <a:lnTo>
                      <a:pt x="0" y="3991"/>
                    </a:lnTo>
                    <a:lnTo>
                      <a:pt x="360" y="4043"/>
                    </a:lnTo>
                    <a:lnTo>
                      <a:pt x="524" y="4059"/>
                    </a:lnTo>
                    <a:lnTo>
                      <a:pt x="600" y="4060"/>
                    </a:lnTo>
                    <a:lnTo>
                      <a:pt x="671" y="4056"/>
                    </a:lnTo>
                    <a:lnTo>
                      <a:pt x="737" y="4048"/>
                    </a:lnTo>
                    <a:lnTo>
                      <a:pt x="800" y="4036"/>
                    </a:lnTo>
                    <a:lnTo>
                      <a:pt x="859" y="4020"/>
                    </a:lnTo>
                    <a:lnTo>
                      <a:pt x="913" y="4000"/>
                    </a:lnTo>
                    <a:lnTo>
                      <a:pt x="965" y="3975"/>
                    </a:lnTo>
                    <a:lnTo>
                      <a:pt x="1015" y="3946"/>
                    </a:lnTo>
                    <a:lnTo>
                      <a:pt x="1103" y="3878"/>
                    </a:lnTo>
                    <a:lnTo>
                      <a:pt x="1185" y="3794"/>
                    </a:lnTo>
                    <a:lnTo>
                      <a:pt x="1257" y="3696"/>
                    </a:lnTo>
                    <a:lnTo>
                      <a:pt x="3202" y="1194"/>
                    </a:lnTo>
                    <a:lnTo>
                      <a:pt x="3261" y="1102"/>
                    </a:lnTo>
                    <a:lnTo>
                      <a:pt x="3287" y="1050"/>
                    </a:lnTo>
                    <a:lnTo>
                      <a:pt x="3309" y="996"/>
                    </a:lnTo>
                    <a:lnTo>
                      <a:pt x="3343" y="879"/>
                    </a:lnTo>
                    <a:lnTo>
                      <a:pt x="3358" y="754"/>
                    </a:lnTo>
                    <a:lnTo>
                      <a:pt x="3358" y="689"/>
                    </a:lnTo>
                    <a:lnTo>
                      <a:pt x="3351" y="623"/>
                    </a:lnTo>
                    <a:lnTo>
                      <a:pt x="3338" y="556"/>
                    </a:lnTo>
                    <a:lnTo>
                      <a:pt x="3319" y="490"/>
                    </a:lnTo>
                    <a:lnTo>
                      <a:pt x="3291" y="421"/>
                    </a:lnTo>
                    <a:lnTo>
                      <a:pt x="3255" y="354"/>
                    </a:lnTo>
                    <a:lnTo>
                      <a:pt x="3210" y="287"/>
                    </a:lnTo>
                    <a:lnTo>
                      <a:pt x="3157" y="222"/>
                    </a:lnTo>
                    <a:lnTo>
                      <a:pt x="3105" y="170"/>
                    </a:lnTo>
                    <a:lnTo>
                      <a:pt x="3046" y="125"/>
                    </a:lnTo>
                    <a:lnTo>
                      <a:pt x="2983" y="87"/>
                    </a:lnTo>
                    <a:lnTo>
                      <a:pt x="2915" y="57"/>
                    </a:lnTo>
                    <a:lnTo>
                      <a:pt x="2845" y="30"/>
                    </a:lnTo>
                    <a:lnTo>
                      <a:pt x="2772" y="13"/>
                    </a:lnTo>
                    <a:lnTo>
                      <a:pt x="2696" y="2"/>
                    </a:lnTo>
                    <a:lnTo>
                      <a:pt x="2618" y="0"/>
                    </a:lnTo>
                    <a:lnTo>
                      <a:pt x="2542" y="4"/>
                    </a:lnTo>
                    <a:lnTo>
                      <a:pt x="2465" y="17"/>
                    </a:lnTo>
                    <a:lnTo>
                      <a:pt x="2389" y="38"/>
                    </a:lnTo>
                    <a:lnTo>
                      <a:pt x="2315" y="66"/>
                    </a:lnTo>
                    <a:lnTo>
                      <a:pt x="2243" y="104"/>
                    </a:lnTo>
                    <a:lnTo>
                      <a:pt x="2174" y="149"/>
                    </a:lnTo>
                    <a:lnTo>
                      <a:pt x="2108" y="204"/>
                    </a:lnTo>
                    <a:lnTo>
                      <a:pt x="2047" y="269"/>
                    </a:lnTo>
                    <a:lnTo>
                      <a:pt x="291" y="2534"/>
                    </a:lnTo>
                    <a:lnTo>
                      <a:pt x="0" y="2493"/>
                    </a:lnTo>
                    <a:close/>
                  </a:path>
                </a:pathLst>
              </a:custGeom>
              <a:solidFill>
                <a:srgbClr val="FFFFFF"/>
              </a:solidFill>
              <a:ln w="9525">
                <a:solidFill>
                  <a:srgbClr val="FFFFFF"/>
                </a:solidFill>
                <a:round/>
                <a:headEnd/>
                <a:tailEnd/>
              </a:ln>
            </p:spPr>
            <p:txBody>
              <a:bodyPr/>
              <a:lstStyle/>
              <a:p>
                <a:endParaRPr lang="el-GR"/>
              </a:p>
            </p:txBody>
          </p:sp>
          <p:sp>
            <p:nvSpPr>
              <p:cNvPr id="52305" name="Freeform 13"/>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close/>
                  </a:path>
                </a:pathLst>
              </a:custGeom>
              <a:solidFill>
                <a:srgbClr val="FFFFFF"/>
              </a:solidFill>
              <a:ln w="9525">
                <a:solidFill>
                  <a:srgbClr val="FFFFFF"/>
                </a:solidFill>
                <a:round/>
                <a:headEnd/>
                <a:tailEnd/>
              </a:ln>
            </p:spPr>
            <p:txBody>
              <a:bodyPr/>
              <a:lstStyle/>
              <a:p>
                <a:endParaRPr lang="el-GR"/>
              </a:p>
            </p:txBody>
          </p:sp>
          <p:sp>
            <p:nvSpPr>
              <p:cNvPr id="52306" name="Freeform 14"/>
              <p:cNvSpPr>
                <a:spLocks/>
              </p:cNvSpPr>
              <p:nvPr/>
            </p:nvSpPr>
            <p:spPr bwMode="auto">
              <a:xfrm>
                <a:off x="1686" y="3075"/>
                <a:ext cx="261" cy="129"/>
              </a:xfrm>
              <a:custGeom>
                <a:avLst/>
                <a:gdLst>
                  <a:gd name="T0" fmla="*/ 20 w 3362"/>
                  <a:gd name="T1" fmla="*/ 9 h 1867"/>
                  <a:gd name="T2" fmla="*/ 20 w 3362"/>
                  <a:gd name="T3" fmla="*/ 2 h 1867"/>
                  <a:gd name="T4" fmla="*/ 5 w 3362"/>
                  <a:gd name="T5" fmla="*/ 0 h 1867"/>
                  <a:gd name="T6" fmla="*/ 4 w 3362"/>
                  <a:gd name="T7" fmla="*/ 0 h 1867"/>
                  <a:gd name="T8" fmla="*/ 4 w 3362"/>
                  <a:gd name="T9" fmla="*/ 0 h 1867"/>
                  <a:gd name="T10" fmla="*/ 4 w 3362"/>
                  <a:gd name="T11" fmla="*/ 0 h 1867"/>
                  <a:gd name="T12" fmla="*/ 3 w 3362"/>
                  <a:gd name="T13" fmla="*/ 0 h 1867"/>
                  <a:gd name="T14" fmla="*/ 3 w 3362"/>
                  <a:gd name="T15" fmla="*/ 0 h 1867"/>
                  <a:gd name="T16" fmla="*/ 2 w 3362"/>
                  <a:gd name="T17" fmla="*/ 0 h 1867"/>
                  <a:gd name="T18" fmla="*/ 2 w 3362"/>
                  <a:gd name="T19" fmla="*/ 1 h 1867"/>
                  <a:gd name="T20" fmla="*/ 1 w 3362"/>
                  <a:gd name="T21" fmla="*/ 1 h 1867"/>
                  <a:gd name="T22" fmla="*/ 1 w 3362"/>
                  <a:gd name="T23" fmla="*/ 1 h 1867"/>
                  <a:gd name="T24" fmla="*/ 1 w 3362"/>
                  <a:gd name="T25" fmla="*/ 2 h 1867"/>
                  <a:gd name="T26" fmla="*/ 1 w 3362"/>
                  <a:gd name="T27" fmla="*/ 2 h 1867"/>
                  <a:gd name="T28" fmla="*/ 0 w 3362"/>
                  <a:gd name="T29" fmla="*/ 2 h 1867"/>
                  <a:gd name="T30" fmla="*/ 0 w 3362"/>
                  <a:gd name="T31" fmla="*/ 2 h 1867"/>
                  <a:gd name="T32" fmla="*/ 0 w 3362"/>
                  <a:gd name="T33" fmla="*/ 3 h 1867"/>
                  <a:gd name="T34" fmla="*/ 0 w 3362"/>
                  <a:gd name="T35" fmla="*/ 3 h 1867"/>
                  <a:gd name="T36" fmla="*/ 0 w 3362"/>
                  <a:gd name="T37" fmla="*/ 4 h 1867"/>
                  <a:gd name="T38" fmla="*/ 0 w 3362"/>
                  <a:gd name="T39" fmla="*/ 4 h 1867"/>
                  <a:gd name="T40" fmla="*/ 0 w 3362"/>
                  <a:gd name="T41" fmla="*/ 4 h 1867"/>
                  <a:gd name="T42" fmla="*/ 0 w 3362"/>
                  <a:gd name="T43" fmla="*/ 5 h 1867"/>
                  <a:gd name="T44" fmla="*/ 1 w 3362"/>
                  <a:gd name="T45" fmla="*/ 5 h 1867"/>
                  <a:gd name="T46" fmla="*/ 1 w 3362"/>
                  <a:gd name="T47" fmla="*/ 5 h 1867"/>
                  <a:gd name="T48" fmla="*/ 1 w 3362"/>
                  <a:gd name="T49" fmla="*/ 6 h 1867"/>
                  <a:gd name="T50" fmla="*/ 1 w 3362"/>
                  <a:gd name="T51" fmla="*/ 6 h 1867"/>
                  <a:gd name="T52" fmla="*/ 2 w 3362"/>
                  <a:gd name="T53" fmla="*/ 6 h 1867"/>
                  <a:gd name="T54" fmla="*/ 2 w 3362"/>
                  <a:gd name="T55" fmla="*/ 7 h 1867"/>
                  <a:gd name="T56" fmla="*/ 3 w 3362"/>
                  <a:gd name="T57" fmla="*/ 7 h 1867"/>
                  <a:gd name="T58" fmla="*/ 3 w 3362"/>
                  <a:gd name="T59" fmla="*/ 7 h 1867"/>
                  <a:gd name="T60" fmla="*/ 4 w 3362"/>
                  <a:gd name="T61" fmla="*/ 7 h 1867"/>
                  <a:gd name="T62" fmla="*/ 20 w 3362"/>
                  <a:gd name="T63" fmla="*/ 9 h 1867"/>
                  <a:gd name="T64" fmla="*/ 20 w 3362"/>
                  <a:gd name="T65" fmla="*/ 9 h 18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2" h="1867">
                    <a:moveTo>
                      <a:pt x="3362" y="1867"/>
                    </a:moveTo>
                    <a:lnTo>
                      <a:pt x="3362" y="369"/>
                    </a:lnTo>
                    <a:lnTo>
                      <a:pt x="805" y="6"/>
                    </a:lnTo>
                    <a:lnTo>
                      <a:pt x="733" y="0"/>
                    </a:lnTo>
                    <a:lnTo>
                      <a:pt x="660" y="3"/>
                    </a:lnTo>
                    <a:lnTo>
                      <a:pt x="587" y="16"/>
                    </a:lnTo>
                    <a:lnTo>
                      <a:pt x="514" y="37"/>
                    </a:lnTo>
                    <a:lnTo>
                      <a:pt x="444" y="66"/>
                    </a:lnTo>
                    <a:lnTo>
                      <a:pt x="374" y="104"/>
                    </a:lnTo>
                    <a:lnTo>
                      <a:pt x="309" y="148"/>
                    </a:lnTo>
                    <a:lnTo>
                      <a:pt x="247" y="200"/>
                    </a:lnTo>
                    <a:lnTo>
                      <a:pt x="190" y="257"/>
                    </a:lnTo>
                    <a:lnTo>
                      <a:pt x="139" y="317"/>
                    </a:lnTo>
                    <a:lnTo>
                      <a:pt x="94" y="381"/>
                    </a:lnTo>
                    <a:lnTo>
                      <a:pt x="57" y="450"/>
                    </a:lnTo>
                    <a:lnTo>
                      <a:pt x="29" y="522"/>
                    </a:lnTo>
                    <a:lnTo>
                      <a:pt x="10" y="598"/>
                    </a:lnTo>
                    <a:lnTo>
                      <a:pt x="0" y="673"/>
                    </a:lnTo>
                    <a:lnTo>
                      <a:pt x="1" y="752"/>
                    </a:lnTo>
                    <a:lnTo>
                      <a:pt x="10" y="847"/>
                    </a:lnTo>
                    <a:lnTo>
                      <a:pt x="27" y="935"/>
                    </a:lnTo>
                    <a:lnTo>
                      <a:pt x="52" y="1013"/>
                    </a:lnTo>
                    <a:lnTo>
                      <a:pt x="85" y="1085"/>
                    </a:lnTo>
                    <a:lnTo>
                      <a:pt x="123" y="1150"/>
                    </a:lnTo>
                    <a:lnTo>
                      <a:pt x="164" y="1208"/>
                    </a:lnTo>
                    <a:lnTo>
                      <a:pt x="210" y="1259"/>
                    </a:lnTo>
                    <a:lnTo>
                      <a:pt x="258" y="1303"/>
                    </a:lnTo>
                    <a:lnTo>
                      <a:pt x="359" y="1375"/>
                    </a:lnTo>
                    <a:lnTo>
                      <a:pt x="458" y="1426"/>
                    </a:lnTo>
                    <a:lnTo>
                      <a:pt x="547" y="1456"/>
                    </a:lnTo>
                    <a:lnTo>
                      <a:pt x="615" y="1470"/>
                    </a:lnTo>
                    <a:lnTo>
                      <a:pt x="3362" y="1867"/>
                    </a:lnTo>
                    <a:close/>
                  </a:path>
                </a:pathLst>
              </a:custGeom>
              <a:solidFill>
                <a:srgbClr val="FFFFFF"/>
              </a:solidFill>
              <a:ln w="9525">
                <a:solidFill>
                  <a:srgbClr val="FFFFFF"/>
                </a:solidFill>
                <a:round/>
                <a:headEnd/>
                <a:tailEnd/>
              </a:ln>
            </p:spPr>
            <p:txBody>
              <a:bodyPr/>
              <a:lstStyle/>
              <a:p>
                <a:endParaRPr lang="el-GR"/>
              </a:p>
            </p:txBody>
          </p:sp>
          <p:sp>
            <p:nvSpPr>
              <p:cNvPr id="52307" name="Freeform 15"/>
              <p:cNvSpPr>
                <a:spLocks/>
              </p:cNvSpPr>
              <p:nvPr/>
            </p:nvSpPr>
            <p:spPr bwMode="auto">
              <a:xfrm>
                <a:off x="1680" y="3225"/>
                <a:ext cx="267" cy="54"/>
              </a:xfrm>
              <a:custGeom>
                <a:avLst/>
                <a:gdLst>
                  <a:gd name="T0" fmla="*/ 21 w 3445"/>
                  <a:gd name="T1" fmla="*/ 4 h 778"/>
                  <a:gd name="T2" fmla="*/ 21 w 3445"/>
                  <a:gd name="T3" fmla="*/ 2 h 778"/>
                  <a:gd name="T4" fmla="*/ 0 w 3445"/>
                  <a:gd name="T5" fmla="*/ 0 h 778"/>
                  <a:gd name="T6" fmla="*/ 0 w 3445"/>
                  <a:gd name="T7" fmla="*/ 2 h 778"/>
                  <a:gd name="T8" fmla="*/ 21 w 3445"/>
                  <a:gd name="T9" fmla="*/ 4 h 778"/>
                  <a:gd name="T10" fmla="*/ 21 w 3445"/>
                  <a:gd name="T11" fmla="*/ 4 h 7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45" h="778">
                    <a:moveTo>
                      <a:pt x="3445" y="778"/>
                    </a:moveTo>
                    <a:lnTo>
                      <a:pt x="3445" y="458"/>
                    </a:lnTo>
                    <a:lnTo>
                      <a:pt x="0" y="0"/>
                    </a:lnTo>
                    <a:lnTo>
                      <a:pt x="0" y="319"/>
                    </a:lnTo>
                    <a:lnTo>
                      <a:pt x="3445" y="778"/>
                    </a:lnTo>
                    <a:close/>
                  </a:path>
                </a:pathLst>
              </a:custGeom>
              <a:solidFill>
                <a:srgbClr val="FFFFFF"/>
              </a:solidFill>
              <a:ln w="9525">
                <a:solidFill>
                  <a:srgbClr val="FFFFFF"/>
                </a:solidFill>
                <a:round/>
                <a:headEnd/>
                <a:tailEnd/>
              </a:ln>
            </p:spPr>
            <p:txBody>
              <a:bodyPr/>
              <a:lstStyle/>
              <a:p>
                <a:endParaRPr lang="el-GR"/>
              </a:p>
            </p:txBody>
          </p:sp>
          <p:sp>
            <p:nvSpPr>
              <p:cNvPr id="52308" name="Freeform 16"/>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path>
                </a:pathLst>
              </a:custGeom>
              <a:solidFill>
                <a:srgbClr val="FF3300"/>
              </a:solidFill>
              <a:ln w="3175">
                <a:solidFill>
                  <a:srgbClr val="FFFFFF"/>
                </a:solidFill>
                <a:prstDash val="solid"/>
                <a:round/>
                <a:headEnd/>
                <a:tailEnd/>
              </a:ln>
            </p:spPr>
            <p:txBody>
              <a:bodyPr/>
              <a:lstStyle/>
              <a:p>
                <a:endParaRPr lang="el-GR"/>
              </a:p>
            </p:txBody>
          </p:sp>
          <p:sp>
            <p:nvSpPr>
              <p:cNvPr id="52309" name="Freeform 17"/>
              <p:cNvSpPr>
                <a:spLocks/>
              </p:cNvSpPr>
              <p:nvPr/>
            </p:nvSpPr>
            <p:spPr bwMode="auto">
              <a:xfrm>
                <a:off x="1680" y="3018"/>
                <a:ext cx="596" cy="272"/>
              </a:xfrm>
              <a:custGeom>
                <a:avLst/>
                <a:gdLst>
                  <a:gd name="T0" fmla="*/ 46 w 7698"/>
                  <a:gd name="T1" fmla="*/ 0 h 3922"/>
                  <a:gd name="T2" fmla="*/ 44 w 7698"/>
                  <a:gd name="T3" fmla="*/ 0 h 3922"/>
                  <a:gd name="T4" fmla="*/ 27 w 7698"/>
                  <a:gd name="T5" fmla="*/ 17 h 3922"/>
                  <a:gd name="T6" fmla="*/ 0 w 7698"/>
                  <a:gd name="T7" fmla="*/ 14 h 3922"/>
                  <a:gd name="T8" fmla="*/ 0 w 7698"/>
                  <a:gd name="T9" fmla="*/ 16 h 3922"/>
                  <a:gd name="T10" fmla="*/ 28 w 7698"/>
                  <a:gd name="T11" fmla="*/ 19 h 3922"/>
                  <a:gd name="T12" fmla="*/ 46 w 7698"/>
                  <a:gd name="T13" fmla="*/ 0 h 3922"/>
                  <a:gd name="T14" fmla="*/ 46 w 7698"/>
                  <a:gd name="T15" fmla="*/ 0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98" h="3922">
                    <a:moveTo>
                      <a:pt x="7698" y="0"/>
                    </a:moveTo>
                    <a:lnTo>
                      <a:pt x="7308" y="0"/>
                    </a:lnTo>
                    <a:lnTo>
                      <a:pt x="4501" y="3585"/>
                    </a:lnTo>
                    <a:lnTo>
                      <a:pt x="0" y="2988"/>
                    </a:lnTo>
                    <a:lnTo>
                      <a:pt x="0" y="3307"/>
                    </a:lnTo>
                    <a:lnTo>
                      <a:pt x="4613" y="3922"/>
                    </a:lnTo>
                    <a:lnTo>
                      <a:pt x="7698" y="0"/>
                    </a:lnTo>
                  </a:path>
                </a:pathLst>
              </a:custGeom>
              <a:solidFill>
                <a:srgbClr val="FFFFFF"/>
              </a:solidFill>
              <a:ln w="3175">
                <a:solidFill>
                  <a:srgbClr val="FFFFFF"/>
                </a:solidFill>
                <a:prstDash val="solid"/>
                <a:round/>
                <a:headEnd/>
                <a:tailEnd/>
              </a:ln>
            </p:spPr>
            <p:txBody>
              <a:bodyPr/>
              <a:lstStyle/>
              <a:p>
                <a:endParaRPr lang="el-GR"/>
              </a:p>
            </p:txBody>
          </p:sp>
          <p:sp>
            <p:nvSpPr>
              <p:cNvPr id="52310" name="Freeform 18"/>
              <p:cNvSpPr>
                <a:spLocks/>
              </p:cNvSpPr>
              <p:nvPr/>
            </p:nvSpPr>
            <p:spPr bwMode="auto">
              <a:xfrm>
                <a:off x="1686" y="2928"/>
                <a:ext cx="521" cy="281"/>
              </a:xfrm>
              <a:custGeom>
                <a:avLst/>
                <a:gdLst>
                  <a:gd name="T0" fmla="*/ 5 w 6720"/>
                  <a:gd name="T1" fmla="*/ 10 h 4060"/>
                  <a:gd name="T2" fmla="*/ 4 w 6720"/>
                  <a:gd name="T3" fmla="*/ 10 h 4060"/>
                  <a:gd name="T4" fmla="*/ 3 w 6720"/>
                  <a:gd name="T5" fmla="*/ 10 h 4060"/>
                  <a:gd name="T6" fmla="*/ 2 w 6720"/>
                  <a:gd name="T7" fmla="*/ 11 h 4060"/>
                  <a:gd name="T8" fmla="*/ 1 w 6720"/>
                  <a:gd name="T9" fmla="*/ 11 h 4060"/>
                  <a:gd name="T10" fmla="*/ 1 w 6720"/>
                  <a:gd name="T11" fmla="*/ 12 h 4060"/>
                  <a:gd name="T12" fmla="*/ 0 w 6720"/>
                  <a:gd name="T13" fmla="*/ 12 h 4060"/>
                  <a:gd name="T14" fmla="*/ 0 w 6720"/>
                  <a:gd name="T15" fmla="*/ 13 h 4060"/>
                  <a:gd name="T16" fmla="*/ 0 w 6720"/>
                  <a:gd name="T17" fmla="*/ 14 h 4060"/>
                  <a:gd name="T18" fmla="*/ 0 w 6720"/>
                  <a:gd name="T19" fmla="*/ 15 h 4060"/>
                  <a:gd name="T20" fmla="*/ 1 w 6720"/>
                  <a:gd name="T21" fmla="*/ 15 h 4060"/>
                  <a:gd name="T22" fmla="*/ 1 w 6720"/>
                  <a:gd name="T23" fmla="*/ 16 h 4060"/>
                  <a:gd name="T24" fmla="*/ 2 w 6720"/>
                  <a:gd name="T25" fmla="*/ 16 h 4060"/>
                  <a:gd name="T26" fmla="*/ 3 w 6720"/>
                  <a:gd name="T27" fmla="*/ 17 h 4060"/>
                  <a:gd name="T28" fmla="*/ 4 w 6720"/>
                  <a:gd name="T29" fmla="*/ 17 h 4060"/>
                  <a:gd name="T30" fmla="*/ 23 w 6720"/>
                  <a:gd name="T31" fmla="*/ 19 h 4060"/>
                  <a:gd name="T32" fmla="*/ 24 w 6720"/>
                  <a:gd name="T33" fmla="*/ 19 h 4060"/>
                  <a:gd name="T34" fmla="*/ 25 w 6720"/>
                  <a:gd name="T35" fmla="*/ 19 h 4060"/>
                  <a:gd name="T36" fmla="*/ 26 w 6720"/>
                  <a:gd name="T37" fmla="*/ 19 h 4060"/>
                  <a:gd name="T38" fmla="*/ 26 w 6720"/>
                  <a:gd name="T39" fmla="*/ 19 h 4060"/>
                  <a:gd name="T40" fmla="*/ 27 w 6720"/>
                  <a:gd name="T41" fmla="*/ 18 h 4060"/>
                  <a:gd name="T42" fmla="*/ 39 w 6720"/>
                  <a:gd name="T43" fmla="*/ 6 h 4060"/>
                  <a:gd name="T44" fmla="*/ 40 w 6720"/>
                  <a:gd name="T45" fmla="*/ 5 h 4060"/>
                  <a:gd name="T46" fmla="*/ 40 w 6720"/>
                  <a:gd name="T47" fmla="*/ 4 h 4060"/>
                  <a:gd name="T48" fmla="*/ 40 w 6720"/>
                  <a:gd name="T49" fmla="*/ 3 h 4060"/>
                  <a:gd name="T50" fmla="*/ 40 w 6720"/>
                  <a:gd name="T51" fmla="*/ 3 h 4060"/>
                  <a:gd name="T52" fmla="*/ 40 w 6720"/>
                  <a:gd name="T53" fmla="*/ 2 h 4060"/>
                  <a:gd name="T54" fmla="*/ 40 w 6720"/>
                  <a:gd name="T55" fmla="*/ 1 h 4060"/>
                  <a:gd name="T56" fmla="*/ 39 w 6720"/>
                  <a:gd name="T57" fmla="*/ 1 h 4060"/>
                  <a:gd name="T58" fmla="*/ 38 w 6720"/>
                  <a:gd name="T59" fmla="*/ 0 h 4060"/>
                  <a:gd name="T60" fmla="*/ 37 w 6720"/>
                  <a:gd name="T61" fmla="*/ 0 h 4060"/>
                  <a:gd name="T62" fmla="*/ 36 w 6720"/>
                  <a:gd name="T63" fmla="*/ 0 h 4060"/>
                  <a:gd name="T64" fmla="*/ 36 w 6720"/>
                  <a:gd name="T65" fmla="*/ 0 h 4060"/>
                  <a:gd name="T66" fmla="*/ 35 w 6720"/>
                  <a:gd name="T67" fmla="*/ 0 h 4060"/>
                  <a:gd name="T68" fmla="*/ 34 w 6720"/>
                  <a:gd name="T69" fmla="*/ 0 h 4060"/>
                  <a:gd name="T70" fmla="*/ 33 w 6720"/>
                  <a:gd name="T71" fmla="*/ 1 h 4060"/>
                  <a:gd name="T72" fmla="*/ 22 w 6720"/>
                  <a:gd name="T73" fmla="*/ 12 h 40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20" h="4060">
                    <a:moveTo>
                      <a:pt x="3653" y="2534"/>
                    </a:moveTo>
                    <a:lnTo>
                      <a:pt x="805" y="2130"/>
                    </a:lnTo>
                    <a:lnTo>
                      <a:pt x="733" y="2124"/>
                    </a:lnTo>
                    <a:lnTo>
                      <a:pt x="660" y="2127"/>
                    </a:lnTo>
                    <a:lnTo>
                      <a:pt x="587" y="2140"/>
                    </a:lnTo>
                    <a:lnTo>
                      <a:pt x="514" y="2161"/>
                    </a:lnTo>
                    <a:lnTo>
                      <a:pt x="444" y="2190"/>
                    </a:lnTo>
                    <a:lnTo>
                      <a:pt x="374" y="2228"/>
                    </a:lnTo>
                    <a:lnTo>
                      <a:pt x="309" y="2272"/>
                    </a:lnTo>
                    <a:lnTo>
                      <a:pt x="247" y="2324"/>
                    </a:lnTo>
                    <a:lnTo>
                      <a:pt x="190" y="2381"/>
                    </a:lnTo>
                    <a:lnTo>
                      <a:pt x="139" y="2441"/>
                    </a:lnTo>
                    <a:lnTo>
                      <a:pt x="94" y="2505"/>
                    </a:lnTo>
                    <a:lnTo>
                      <a:pt x="57" y="2574"/>
                    </a:lnTo>
                    <a:lnTo>
                      <a:pt x="29" y="2646"/>
                    </a:lnTo>
                    <a:lnTo>
                      <a:pt x="10" y="2722"/>
                    </a:lnTo>
                    <a:lnTo>
                      <a:pt x="0" y="2797"/>
                    </a:lnTo>
                    <a:lnTo>
                      <a:pt x="1" y="2876"/>
                    </a:lnTo>
                    <a:lnTo>
                      <a:pt x="10" y="2971"/>
                    </a:lnTo>
                    <a:lnTo>
                      <a:pt x="27" y="3059"/>
                    </a:lnTo>
                    <a:lnTo>
                      <a:pt x="52" y="3137"/>
                    </a:lnTo>
                    <a:lnTo>
                      <a:pt x="85" y="3209"/>
                    </a:lnTo>
                    <a:lnTo>
                      <a:pt x="123" y="3274"/>
                    </a:lnTo>
                    <a:lnTo>
                      <a:pt x="164" y="3332"/>
                    </a:lnTo>
                    <a:lnTo>
                      <a:pt x="210" y="3383"/>
                    </a:lnTo>
                    <a:lnTo>
                      <a:pt x="258" y="3427"/>
                    </a:lnTo>
                    <a:lnTo>
                      <a:pt x="359" y="3499"/>
                    </a:lnTo>
                    <a:lnTo>
                      <a:pt x="458" y="3550"/>
                    </a:lnTo>
                    <a:lnTo>
                      <a:pt x="547" y="3580"/>
                    </a:lnTo>
                    <a:lnTo>
                      <a:pt x="615" y="3594"/>
                    </a:lnTo>
                    <a:lnTo>
                      <a:pt x="3722" y="4043"/>
                    </a:lnTo>
                    <a:lnTo>
                      <a:pt x="3886" y="4059"/>
                    </a:lnTo>
                    <a:lnTo>
                      <a:pt x="3962" y="4060"/>
                    </a:lnTo>
                    <a:lnTo>
                      <a:pt x="4033" y="4056"/>
                    </a:lnTo>
                    <a:lnTo>
                      <a:pt x="4099" y="4048"/>
                    </a:lnTo>
                    <a:lnTo>
                      <a:pt x="4162" y="4036"/>
                    </a:lnTo>
                    <a:lnTo>
                      <a:pt x="4221" y="4020"/>
                    </a:lnTo>
                    <a:lnTo>
                      <a:pt x="4275" y="4000"/>
                    </a:lnTo>
                    <a:lnTo>
                      <a:pt x="4327" y="3975"/>
                    </a:lnTo>
                    <a:lnTo>
                      <a:pt x="4377" y="3946"/>
                    </a:lnTo>
                    <a:lnTo>
                      <a:pt x="4465" y="3878"/>
                    </a:lnTo>
                    <a:lnTo>
                      <a:pt x="4547" y="3794"/>
                    </a:lnTo>
                    <a:lnTo>
                      <a:pt x="4619" y="3696"/>
                    </a:lnTo>
                    <a:lnTo>
                      <a:pt x="6564" y="1194"/>
                    </a:lnTo>
                    <a:lnTo>
                      <a:pt x="6623" y="1102"/>
                    </a:lnTo>
                    <a:lnTo>
                      <a:pt x="6649" y="1050"/>
                    </a:lnTo>
                    <a:lnTo>
                      <a:pt x="6671" y="996"/>
                    </a:lnTo>
                    <a:lnTo>
                      <a:pt x="6705" y="879"/>
                    </a:lnTo>
                    <a:lnTo>
                      <a:pt x="6720" y="754"/>
                    </a:lnTo>
                    <a:lnTo>
                      <a:pt x="6720" y="689"/>
                    </a:lnTo>
                    <a:lnTo>
                      <a:pt x="6713" y="623"/>
                    </a:lnTo>
                    <a:lnTo>
                      <a:pt x="6700" y="556"/>
                    </a:lnTo>
                    <a:lnTo>
                      <a:pt x="6681" y="490"/>
                    </a:lnTo>
                    <a:lnTo>
                      <a:pt x="6653" y="421"/>
                    </a:lnTo>
                    <a:lnTo>
                      <a:pt x="6617" y="354"/>
                    </a:lnTo>
                    <a:lnTo>
                      <a:pt x="6572" y="287"/>
                    </a:lnTo>
                    <a:lnTo>
                      <a:pt x="6519" y="222"/>
                    </a:lnTo>
                    <a:lnTo>
                      <a:pt x="6467" y="170"/>
                    </a:lnTo>
                    <a:lnTo>
                      <a:pt x="6408" y="125"/>
                    </a:lnTo>
                    <a:lnTo>
                      <a:pt x="6345" y="87"/>
                    </a:lnTo>
                    <a:lnTo>
                      <a:pt x="6277" y="57"/>
                    </a:lnTo>
                    <a:lnTo>
                      <a:pt x="6207" y="30"/>
                    </a:lnTo>
                    <a:lnTo>
                      <a:pt x="6134" y="13"/>
                    </a:lnTo>
                    <a:lnTo>
                      <a:pt x="6058" y="2"/>
                    </a:lnTo>
                    <a:lnTo>
                      <a:pt x="5980" y="0"/>
                    </a:lnTo>
                    <a:lnTo>
                      <a:pt x="5904" y="4"/>
                    </a:lnTo>
                    <a:lnTo>
                      <a:pt x="5827" y="17"/>
                    </a:lnTo>
                    <a:lnTo>
                      <a:pt x="5751" y="38"/>
                    </a:lnTo>
                    <a:lnTo>
                      <a:pt x="5677" y="66"/>
                    </a:lnTo>
                    <a:lnTo>
                      <a:pt x="5605" y="104"/>
                    </a:lnTo>
                    <a:lnTo>
                      <a:pt x="5536" y="149"/>
                    </a:lnTo>
                    <a:lnTo>
                      <a:pt x="5470" y="204"/>
                    </a:lnTo>
                    <a:lnTo>
                      <a:pt x="5409" y="269"/>
                    </a:lnTo>
                    <a:lnTo>
                      <a:pt x="3653" y="2534"/>
                    </a:lnTo>
                  </a:path>
                </a:pathLst>
              </a:custGeom>
              <a:solidFill>
                <a:srgbClr val="FFFFFF"/>
              </a:solidFill>
              <a:ln w="3175">
                <a:solidFill>
                  <a:srgbClr val="FFFFFF"/>
                </a:solidFill>
                <a:prstDash val="solid"/>
                <a:round/>
                <a:headEnd/>
                <a:tailEnd/>
              </a:ln>
            </p:spPr>
            <p:txBody>
              <a:bodyPr/>
              <a:lstStyle/>
              <a:p>
                <a:endParaRPr lang="el-GR"/>
              </a:p>
            </p:txBody>
          </p:sp>
          <p:sp>
            <p:nvSpPr>
              <p:cNvPr id="52311" name="Freeform 19"/>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path>
                </a:pathLst>
              </a:custGeom>
              <a:solidFill>
                <a:srgbClr val="FFFFFF"/>
              </a:solidFill>
              <a:ln w="3175">
                <a:solidFill>
                  <a:srgbClr val="FFFFFF"/>
                </a:solidFill>
                <a:prstDash val="solid"/>
                <a:round/>
                <a:headEnd/>
                <a:tailEnd/>
              </a:ln>
            </p:spPr>
            <p:txBody>
              <a:bodyPr/>
              <a:lstStyle/>
              <a:p>
                <a:endParaRPr lang="el-GR"/>
              </a:p>
            </p:txBody>
          </p:sp>
          <p:sp>
            <p:nvSpPr>
              <p:cNvPr id="52312" name="Freeform 20"/>
              <p:cNvSpPr>
                <a:spLocks/>
              </p:cNvSpPr>
              <p:nvPr/>
            </p:nvSpPr>
            <p:spPr bwMode="auto">
              <a:xfrm>
                <a:off x="2032" y="3407"/>
                <a:ext cx="12" cy="5"/>
              </a:xfrm>
              <a:custGeom>
                <a:avLst/>
                <a:gdLst>
                  <a:gd name="T0" fmla="*/ 0 w 155"/>
                  <a:gd name="T1" fmla="*/ 0 h 75"/>
                  <a:gd name="T2" fmla="*/ 0 w 155"/>
                  <a:gd name="T3" fmla="*/ 0 h 75"/>
                  <a:gd name="T4" fmla="*/ 0 w 155"/>
                  <a:gd name="T5" fmla="*/ 0 h 75"/>
                  <a:gd name="T6" fmla="*/ 0 w 155"/>
                  <a:gd name="T7" fmla="*/ 0 h 75"/>
                  <a:gd name="T8" fmla="*/ 0 w 155"/>
                  <a:gd name="T9" fmla="*/ 0 h 75"/>
                  <a:gd name="T10" fmla="*/ 1 w 155"/>
                  <a:gd name="T11" fmla="*/ 0 h 75"/>
                  <a:gd name="T12" fmla="*/ 1 w 155"/>
                  <a:gd name="T13" fmla="*/ 0 h 75"/>
                  <a:gd name="T14" fmla="*/ 1 w 155"/>
                  <a:gd name="T15" fmla="*/ 0 h 75"/>
                  <a:gd name="T16" fmla="*/ 1 w 155"/>
                  <a:gd name="T17" fmla="*/ 0 h 75"/>
                  <a:gd name="T18" fmla="*/ 0 w 155"/>
                  <a:gd name="T19" fmla="*/ 0 h 75"/>
                  <a:gd name="T20" fmla="*/ 0 w 15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75">
                    <a:moveTo>
                      <a:pt x="0" y="0"/>
                    </a:moveTo>
                    <a:lnTo>
                      <a:pt x="7" y="34"/>
                    </a:lnTo>
                    <a:lnTo>
                      <a:pt x="24" y="57"/>
                    </a:lnTo>
                    <a:lnTo>
                      <a:pt x="48" y="72"/>
                    </a:lnTo>
                    <a:lnTo>
                      <a:pt x="78" y="75"/>
                    </a:lnTo>
                    <a:lnTo>
                      <a:pt x="106" y="72"/>
                    </a:lnTo>
                    <a:lnTo>
                      <a:pt x="131" y="57"/>
                    </a:lnTo>
                    <a:lnTo>
                      <a:pt x="148" y="34"/>
                    </a:lnTo>
                    <a:lnTo>
                      <a:pt x="155" y="0"/>
                    </a:lnTo>
                    <a:lnTo>
                      <a:pt x="0" y="0"/>
                    </a:lnTo>
                    <a:close/>
                  </a:path>
                </a:pathLst>
              </a:custGeom>
              <a:solidFill>
                <a:srgbClr val="FFFFFF"/>
              </a:solidFill>
              <a:ln w="9525">
                <a:solidFill>
                  <a:srgbClr val="FFFFFF"/>
                </a:solidFill>
                <a:round/>
                <a:headEnd/>
                <a:tailEnd/>
              </a:ln>
            </p:spPr>
            <p:txBody>
              <a:bodyPr/>
              <a:lstStyle/>
              <a:p>
                <a:endParaRPr lang="el-GR"/>
              </a:p>
            </p:txBody>
          </p:sp>
          <p:sp>
            <p:nvSpPr>
              <p:cNvPr id="52313" name="Freeform 21"/>
              <p:cNvSpPr>
                <a:spLocks/>
              </p:cNvSpPr>
              <p:nvPr/>
            </p:nvSpPr>
            <p:spPr bwMode="auto">
              <a:xfrm>
                <a:off x="1943" y="3227"/>
                <a:ext cx="101" cy="180"/>
              </a:xfrm>
              <a:custGeom>
                <a:avLst/>
                <a:gdLst>
                  <a:gd name="T0" fmla="*/ 0 w 1303"/>
                  <a:gd name="T1" fmla="*/ 1 h 2610"/>
                  <a:gd name="T2" fmla="*/ 2 w 1303"/>
                  <a:gd name="T3" fmla="*/ 1 h 2610"/>
                  <a:gd name="T4" fmla="*/ 3 w 1303"/>
                  <a:gd name="T5" fmla="*/ 1 h 2610"/>
                  <a:gd name="T6" fmla="*/ 3 w 1303"/>
                  <a:gd name="T7" fmla="*/ 2 h 2610"/>
                  <a:gd name="T8" fmla="*/ 4 w 1303"/>
                  <a:gd name="T9" fmla="*/ 2 h 2610"/>
                  <a:gd name="T10" fmla="*/ 5 w 1303"/>
                  <a:gd name="T11" fmla="*/ 3 h 2610"/>
                  <a:gd name="T12" fmla="*/ 5 w 1303"/>
                  <a:gd name="T13" fmla="*/ 4 h 2610"/>
                  <a:gd name="T14" fmla="*/ 6 w 1303"/>
                  <a:gd name="T15" fmla="*/ 4 h 2610"/>
                  <a:gd name="T16" fmla="*/ 6 w 1303"/>
                  <a:gd name="T17" fmla="*/ 5 h 2610"/>
                  <a:gd name="T18" fmla="*/ 6 w 1303"/>
                  <a:gd name="T19" fmla="*/ 6 h 2610"/>
                  <a:gd name="T20" fmla="*/ 7 w 1303"/>
                  <a:gd name="T21" fmla="*/ 7 h 2610"/>
                  <a:gd name="T22" fmla="*/ 7 w 1303"/>
                  <a:gd name="T23" fmla="*/ 8 h 2610"/>
                  <a:gd name="T24" fmla="*/ 7 w 1303"/>
                  <a:gd name="T25" fmla="*/ 9 h 2610"/>
                  <a:gd name="T26" fmla="*/ 7 w 1303"/>
                  <a:gd name="T27" fmla="*/ 10 h 2610"/>
                  <a:gd name="T28" fmla="*/ 7 w 1303"/>
                  <a:gd name="T29" fmla="*/ 11 h 2610"/>
                  <a:gd name="T30" fmla="*/ 7 w 1303"/>
                  <a:gd name="T31" fmla="*/ 12 h 2610"/>
                  <a:gd name="T32" fmla="*/ 7 w 1303"/>
                  <a:gd name="T33" fmla="*/ 12 h 2610"/>
                  <a:gd name="T34" fmla="*/ 8 w 1303"/>
                  <a:gd name="T35" fmla="*/ 12 h 2610"/>
                  <a:gd name="T36" fmla="*/ 8 w 1303"/>
                  <a:gd name="T37" fmla="*/ 11 h 2610"/>
                  <a:gd name="T38" fmla="*/ 8 w 1303"/>
                  <a:gd name="T39" fmla="*/ 10 h 2610"/>
                  <a:gd name="T40" fmla="*/ 8 w 1303"/>
                  <a:gd name="T41" fmla="*/ 9 h 2610"/>
                  <a:gd name="T42" fmla="*/ 8 w 1303"/>
                  <a:gd name="T43" fmla="*/ 8 h 2610"/>
                  <a:gd name="T44" fmla="*/ 8 w 1303"/>
                  <a:gd name="T45" fmla="*/ 7 h 2610"/>
                  <a:gd name="T46" fmla="*/ 7 w 1303"/>
                  <a:gd name="T47" fmla="*/ 6 h 2610"/>
                  <a:gd name="T48" fmla="*/ 7 w 1303"/>
                  <a:gd name="T49" fmla="*/ 5 h 2610"/>
                  <a:gd name="T50" fmla="*/ 7 w 1303"/>
                  <a:gd name="T51" fmla="*/ 4 h 2610"/>
                  <a:gd name="T52" fmla="*/ 6 w 1303"/>
                  <a:gd name="T53" fmla="*/ 4 h 2610"/>
                  <a:gd name="T54" fmla="*/ 6 w 1303"/>
                  <a:gd name="T55" fmla="*/ 3 h 2610"/>
                  <a:gd name="T56" fmla="*/ 5 w 1303"/>
                  <a:gd name="T57" fmla="*/ 2 h 2610"/>
                  <a:gd name="T58" fmla="*/ 4 w 1303"/>
                  <a:gd name="T59" fmla="*/ 1 h 2610"/>
                  <a:gd name="T60" fmla="*/ 3 w 1303"/>
                  <a:gd name="T61" fmla="*/ 1 h 2610"/>
                  <a:gd name="T62" fmla="*/ 2 w 1303"/>
                  <a:gd name="T63" fmla="*/ 0 h 2610"/>
                  <a:gd name="T64" fmla="*/ 1 w 1303"/>
                  <a:gd name="T65" fmla="*/ 0 h 2610"/>
                  <a:gd name="T66" fmla="*/ 1 w 1303"/>
                  <a:gd name="T67" fmla="*/ 0 h 2610"/>
                  <a:gd name="T68" fmla="*/ 0 w 1303"/>
                  <a:gd name="T69" fmla="*/ 0 h 2610"/>
                  <a:gd name="T70" fmla="*/ 0 w 1303"/>
                  <a:gd name="T71" fmla="*/ 0 h 2610"/>
                  <a:gd name="T72" fmla="*/ 0 w 1303"/>
                  <a:gd name="T73" fmla="*/ 0 h 2610"/>
                  <a:gd name="T74" fmla="*/ 0 w 1303"/>
                  <a:gd name="T75" fmla="*/ 1 h 2610"/>
                  <a:gd name="T76" fmla="*/ 0 w 1303"/>
                  <a:gd name="T77" fmla="*/ 1 h 26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03" h="2610">
                    <a:moveTo>
                      <a:pt x="65" y="156"/>
                    </a:moveTo>
                    <a:lnTo>
                      <a:pt x="66" y="156"/>
                    </a:lnTo>
                    <a:lnTo>
                      <a:pt x="167" y="171"/>
                    </a:lnTo>
                    <a:lnTo>
                      <a:pt x="262" y="195"/>
                    </a:lnTo>
                    <a:lnTo>
                      <a:pt x="348" y="223"/>
                    </a:lnTo>
                    <a:lnTo>
                      <a:pt x="429" y="261"/>
                    </a:lnTo>
                    <a:lnTo>
                      <a:pt x="503" y="302"/>
                    </a:lnTo>
                    <a:lnTo>
                      <a:pt x="573" y="348"/>
                    </a:lnTo>
                    <a:lnTo>
                      <a:pt x="637" y="399"/>
                    </a:lnTo>
                    <a:lnTo>
                      <a:pt x="696" y="458"/>
                    </a:lnTo>
                    <a:lnTo>
                      <a:pt x="750" y="520"/>
                    </a:lnTo>
                    <a:lnTo>
                      <a:pt x="801" y="586"/>
                    </a:lnTo>
                    <a:lnTo>
                      <a:pt x="846" y="658"/>
                    </a:lnTo>
                    <a:lnTo>
                      <a:pt x="888" y="733"/>
                    </a:lnTo>
                    <a:lnTo>
                      <a:pt x="926" y="813"/>
                    </a:lnTo>
                    <a:lnTo>
                      <a:pt x="960" y="895"/>
                    </a:lnTo>
                    <a:lnTo>
                      <a:pt x="991" y="982"/>
                    </a:lnTo>
                    <a:lnTo>
                      <a:pt x="1018" y="1070"/>
                    </a:lnTo>
                    <a:lnTo>
                      <a:pt x="1042" y="1161"/>
                    </a:lnTo>
                    <a:lnTo>
                      <a:pt x="1062" y="1255"/>
                    </a:lnTo>
                    <a:lnTo>
                      <a:pt x="1081" y="1352"/>
                    </a:lnTo>
                    <a:lnTo>
                      <a:pt x="1095" y="1449"/>
                    </a:lnTo>
                    <a:lnTo>
                      <a:pt x="1108" y="1548"/>
                    </a:lnTo>
                    <a:lnTo>
                      <a:pt x="1118" y="1647"/>
                    </a:lnTo>
                    <a:lnTo>
                      <a:pt x="1128" y="1746"/>
                    </a:lnTo>
                    <a:lnTo>
                      <a:pt x="1134" y="1845"/>
                    </a:lnTo>
                    <a:lnTo>
                      <a:pt x="1140" y="1947"/>
                    </a:lnTo>
                    <a:lnTo>
                      <a:pt x="1143" y="2045"/>
                    </a:lnTo>
                    <a:lnTo>
                      <a:pt x="1146" y="2144"/>
                    </a:lnTo>
                    <a:lnTo>
                      <a:pt x="1147" y="2240"/>
                    </a:lnTo>
                    <a:lnTo>
                      <a:pt x="1148" y="2335"/>
                    </a:lnTo>
                    <a:lnTo>
                      <a:pt x="1148" y="2429"/>
                    </a:lnTo>
                    <a:lnTo>
                      <a:pt x="1148" y="2520"/>
                    </a:lnTo>
                    <a:lnTo>
                      <a:pt x="1148" y="2610"/>
                    </a:lnTo>
                    <a:lnTo>
                      <a:pt x="1303" y="2610"/>
                    </a:lnTo>
                    <a:lnTo>
                      <a:pt x="1303" y="2520"/>
                    </a:lnTo>
                    <a:lnTo>
                      <a:pt x="1303" y="2429"/>
                    </a:lnTo>
                    <a:lnTo>
                      <a:pt x="1303" y="2335"/>
                    </a:lnTo>
                    <a:lnTo>
                      <a:pt x="1301" y="2238"/>
                    </a:lnTo>
                    <a:lnTo>
                      <a:pt x="1300" y="2141"/>
                    </a:lnTo>
                    <a:lnTo>
                      <a:pt x="1297" y="2040"/>
                    </a:lnTo>
                    <a:lnTo>
                      <a:pt x="1293" y="1938"/>
                    </a:lnTo>
                    <a:lnTo>
                      <a:pt x="1288" y="1838"/>
                    </a:lnTo>
                    <a:lnTo>
                      <a:pt x="1281" y="1735"/>
                    </a:lnTo>
                    <a:lnTo>
                      <a:pt x="1272" y="1632"/>
                    </a:lnTo>
                    <a:lnTo>
                      <a:pt x="1261" y="1529"/>
                    </a:lnTo>
                    <a:lnTo>
                      <a:pt x="1248" y="1425"/>
                    </a:lnTo>
                    <a:lnTo>
                      <a:pt x="1232" y="1326"/>
                    </a:lnTo>
                    <a:lnTo>
                      <a:pt x="1214" y="1226"/>
                    </a:lnTo>
                    <a:lnTo>
                      <a:pt x="1193" y="1127"/>
                    </a:lnTo>
                    <a:lnTo>
                      <a:pt x="1167" y="1028"/>
                    </a:lnTo>
                    <a:lnTo>
                      <a:pt x="1136" y="932"/>
                    </a:lnTo>
                    <a:lnTo>
                      <a:pt x="1104" y="840"/>
                    </a:lnTo>
                    <a:lnTo>
                      <a:pt x="1068" y="749"/>
                    </a:lnTo>
                    <a:lnTo>
                      <a:pt x="1024" y="662"/>
                    </a:lnTo>
                    <a:lnTo>
                      <a:pt x="979" y="577"/>
                    </a:lnTo>
                    <a:lnTo>
                      <a:pt x="926" y="498"/>
                    </a:lnTo>
                    <a:lnTo>
                      <a:pt x="870" y="420"/>
                    </a:lnTo>
                    <a:lnTo>
                      <a:pt x="808" y="350"/>
                    </a:lnTo>
                    <a:lnTo>
                      <a:pt x="738" y="283"/>
                    </a:lnTo>
                    <a:lnTo>
                      <a:pt x="664" y="222"/>
                    </a:lnTo>
                    <a:lnTo>
                      <a:pt x="585" y="169"/>
                    </a:lnTo>
                    <a:lnTo>
                      <a:pt x="497" y="121"/>
                    </a:lnTo>
                    <a:lnTo>
                      <a:pt x="403" y="79"/>
                    </a:lnTo>
                    <a:lnTo>
                      <a:pt x="304" y="45"/>
                    </a:lnTo>
                    <a:lnTo>
                      <a:pt x="198" y="19"/>
                    </a:lnTo>
                    <a:lnTo>
                      <a:pt x="85" y="0"/>
                    </a:lnTo>
                    <a:lnTo>
                      <a:pt x="86" y="0"/>
                    </a:lnTo>
                    <a:lnTo>
                      <a:pt x="85" y="0"/>
                    </a:lnTo>
                    <a:lnTo>
                      <a:pt x="51" y="2"/>
                    </a:lnTo>
                    <a:lnTo>
                      <a:pt x="25" y="18"/>
                    </a:lnTo>
                    <a:lnTo>
                      <a:pt x="7" y="41"/>
                    </a:lnTo>
                    <a:lnTo>
                      <a:pt x="0" y="68"/>
                    </a:lnTo>
                    <a:lnTo>
                      <a:pt x="1" y="98"/>
                    </a:lnTo>
                    <a:lnTo>
                      <a:pt x="12" y="124"/>
                    </a:lnTo>
                    <a:lnTo>
                      <a:pt x="34" y="145"/>
                    </a:lnTo>
                    <a:lnTo>
                      <a:pt x="66" y="156"/>
                    </a:lnTo>
                    <a:lnTo>
                      <a:pt x="65" y="156"/>
                    </a:lnTo>
                    <a:close/>
                  </a:path>
                </a:pathLst>
              </a:custGeom>
              <a:solidFill>
                <a:srgbClr val="FFFFFF"/>
              </a:solidFill>
              <a:ln w="9525">
                <a:solidFill>
                  <a:srgbClr val="FFFFFF"/>
                </a:solidFill>
                <a:round/>
                <a:headEnd/>
                <a:tailEnd/>
              </a:ln>
            </p:spPr>
            <p:txBody>
              <a:bodyPr/>
              <a:lstStyle/>
              <a:p>
                <a:endParaRPr lang="el-GR"/>
              </a:p>
            </p:txBody>
          </p:sp>
          <p:sp>
            <p:nvSpPr>
              <p:cNvPr id="52314" name="Freeform 22"/>
              <p:cNvSpPr>
                <a:spLocks/>
              </p:cNvSpPr>
              <p:nvPr/>
            </p:nvSpPr>
            <p:spPr bwMode="auto">
              <a:xfrm>
                <a:off x="1812" y="3209"/>
                <a:ext cx="138" cy="28"/>
              </a:xfrm>
              <a:custGeom>
                <a:avLst/>
                <a:gdLst>
                  <a:gd name="T0" fmla="*/ 0 w 1783"/>
                  <a:gd name="T1" fmla="*/ 1 h 401"/>
                  <a:gd name="T2" fmla="*/ 0 w 1783"/>
                  <a:gd name="T3" fmla="*/ 1 h 401"/>
                  <a:gd name="T4" fmla="*/ 11 w 1783"/>
                  <a:gd name="T5" fmla="*/ 2 h 401"/>
                  <a:gd name="T6" fmla="*/ 11 w 1783"/>
                  <a:gd name="T7" fmla="*/ 1 h 401"/>
                  <a:gd name="T8" fmla="*/ 1 w 1783"/>
                  <a:gd name="T9" fmla="*/ 0 h 401"/>
                  <a:gd name="T10" fmla="*/ 1 w 1783"/>
                  <a:gd name="T11" fmla="*/ 0 h 401"/>
                  <a:gd name="T12" fmla="*/ 1 w 1783"/>
                  <a:gd name="T13" fmla="*/ 0 h 401"/>
                  <a:gd name="T14" fmla="*/ 0 w 1783"/>
                  <a:gd name="T15" fmla="*/ 0 h 401"/>
                  <a:gd name="T16" fmla="*/ 0 w 1783"/>
                  <a:gd name="T17" fmla="*/ 0 h 401"/>
                  <a:gd name="T18" fmla="*/ 0 w 1783"/>
                  <a:gd name="T19" fmla="*/ 0 h 401"/>
                  <a:gd name="T20" fmla="*/ 0 w 1783"/>
                  <a:gd name="T21" fmla="*/ 0 h 401"/>
                  <a:gd name="T22" fmla="*/ 0 w 1783"/>
                  <a:gd name="T23" fmla="*/ 0 h 401"/>
                  <a:gd name="T24" fmla="*/ 0 w 1783"/>
                  <a:gd name="T25" fmla="*/ 1 h 401"/>
                  <a:gd name="T26" fmla="*/ 0 w 1783"/>
                  <a:gd name="T27" fmla="*/ 1 h 401"/>
                  <a:gd name="T28" fmla="*/ 0 w 1783"/>
                  <a:gd name="T29" fmla="*/ 1 h 401"/>
                  <a:gd name="T30" fmla="*/ 0 w 1783"/>
                  <a:gd name="T31" fmla="*/ 1 h 401"/>
                  <a:gd name="T32" fmla="*/ 0 w 1783"/>
                  <a:gd name="T33" fmla="*/ 1 h 4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83" h="401">
                    <a:moveTo>
                      <a:pt x="67" y="154"/>
                    </a:moveTo>
                    <a:lnTo>
                      <a:pt x="65" y="154"/>
                    </a:lnTo>
                    <a:lnTo>
                      <a:pt x="1762" y="401"/>
                    </a:lnTo>
                    <a:lnTo>
                      <a:pt x="1783" y="245"/>
                    </a:lnTo>
                    <a:lnTo>
                      <a:pt x="86" y="0"/>
                    </a:lnTo>
                    <a:lnTo>
                      <a:pt x="85" y="0"/>
                    </a:lnTo>
                    <a:lnTo>
                      <a:pt x="86" y="0"/>
                    </a:lnTo>
                    <a:lnTo>
                      <a:pt x="52" y="2"/>
                    </a:lnTo>
                    <a:lnTo>
                      <a:pt x="26" y="17"/>
                    </a:lnTo>
                    <a:lnTo>
                      <a:pt x="8" y="40"/>
                    </a:lnTo>
                    <a:lnTo>
                      <a:pt x="0" y="67"/>
                    </a:lnTo>
                    <a:lnTo>
                      <a:pt x="0" y="97"/>
                    </a:lnTo>
                    <a:lnTo>
                      <a:pt x="12" y="123"/>
                    </a:lnTo>
                    <a:lnTo>
                      <a:pt x="33" y="145"/>
                    </a:lnTo>
                    <a:lnTo>
                      <a:pt x="65" y="154"/>
                    </a:lnTo>
                    <a:lnTo>
                      <a:pt x="67" y="154"/>
                    </a:lnTo>
                    <a:close/>
                  </a:path>
                </a:pathLst>
              </a:custGeom>
              <a:solidFill>
                <a:srgbClr val="FFFFFF"/>
              </a:solidFill>
              <a:ln w="9525">
                <a:solidFill>
                  <a:srgbClr val="FFFFFF"/>
                </a:solidFill>
                <a:round/>
                <a:headEnd/>
                <a:tailEnd/>
              </a:ln>
            </p:spPr>
            <p:txBody>
              <a:bodyPr/>
              <a:lstStyle/>
              <a:p>
                <a:endParaRPr lang="el-GR"/>
              </a:p>
            </p:txBody>
          </p:sp>
          <p:sp>
            <p:nvSpPr>
              <p:cNvPr id="52315" name="Freeform 23"/>
              <p:cNvSpPr>
                <a:spLocks/>
              </p:cNvSpPr>
              <p:nvPr/>
            </p:nvSpPr>
            <p:spPr bwMode="auto">
              <a:xfrm>
                <a:off x="1769" y="3131"/>
                <a:ext cx="49" cy="89"/>
              </a:xfrm>
              <a:custGeom>
                <a:avLst/>
                <a:gdLst>
                  <a:gd name="T0" fmla="*/ 0 w 645"/>
                  <a:gd name="T1" fmla="*/ 0 h 1288"/>
                  <a:gd name="T2" fmla="*/ 0 w 645"/>
                  <a:gd name="T3" fmla="*/ 1 h 1288"/>
                  <a:gd name="T4" fmla="*/ 0 w 645"/>
                  <a:gd name="T5" fmla="*/ 1 h 1288"/>
                  <a:gd name="T6" fmla="*/ 0 w 645"/>
                  <a:gd name="T7" fmla="*/ 2 h 1288"/>
                  <a:gd name="T8" fmla="*/ 0 w 645"/>
                  <a:gd name="T9" fmla="*/ 2 h 1288"/>
                  <a:gd name="T10" fmla="*/ 0 w 645"/>
                  <a:gd name="T11" fmla="*/ 3 h 1288"/>
                  <a:gd name="T12" fmla="*/ 0 w 645"/>
                  <a:gd name="T13" fmla="*/ 3 h 1288"/>
                  <a:gd name="T14" fmla="*/ 0 w 645"/>
                  <a:gd name="T15" fmla="*/ 4 h 1288"/>
                  <a:gd name="T16" fmla="*/ 0 w 645"/>
                  <a:gd name="T17" fmla="*/ 4 h 1288"/>
                  <a:gd name="T18" fmla="*/ 0 w 645"/>
                  <a:gd name="T19" fmla="*/ 4 h 1288"/>
                  <a:gd name="T20" fmla="*/ 1 w 645"/>
                  <a:gd name="T21" fmla="*/ 5 h 1288"/>
                  <a:gd name="T22" fmla="*/ 1 w 645"/>
                  <a:gd name="T23" fmla="*/ 5 h 1288"/>
                  <a:gd name="T24" fmla="*/ 1 w 645"/>
                  <a:gd name="T25" fmla="*/ 6 h 1288"/>
                  <a:gd name="T26" fmla="*/ 2 w 645"/>
                  <a:gd name="T27" fmla="*/ 6 h 1288"/>
                  <a:gd name="T28" fmla="*/ 3 w 645"/>
                  <a:gd name="T29" fmla="*/ 6 h 1288"/>
                  <a:gd name="T30" fmla="*/ 3 w 645"/>
                  <a:gd name="T31" fmla="*/ 6 h 1288"/>
                  <a:gd name="T32" fmla="*/ 4 w 645"/>
                  <a:gd name="T33" fmla="*/ 5 h 1288"/>
                  <a:gd name="T34" fmla="*/ 3 w 645"/>
                  <a:gd name="T35" fmla="*/ 5 h 1288"/>
                  <a:gd name="T36" fmla="*/ 3 w 645"/>
                  <a:gd name="T37" fmla="*/ 5 h 1288"/>
                  <a:gd name="T38" fmla="*/ 2 w 645"/>
                  <a:gd name="T39" fmla="*/ 5 h 1288"/>
                  <a:gd name="T40" fmla="*/ 2 w 645"/>
                  <a:gd name="T41" fmla="*/ 5 h 1288"/>
                  <a:gd name="T42" fmla="*/ 2 w 645"/>
                  <a:gd name="T43" fmla="*/ 5 h 1288"/>
                  <a:gd name="T44" fmla="*/ 1 w 645"/>
                  <a:gd name="T45" fmla="*/ 4 h 1288"/>
                  <a:gd name="T46" fmla="*/ 1 w 645"/>
                  <a:gd name="T47" fmla="*/ 4 h 1288"/>
                  <a:gd name="T48" fmla="*/ 1 w 645"/>
                  <a:gd name="T49" fmla="*/ 4 h 1288"/>
                  <a:gd name="T50" fmla="*/ 1 w 645"/>
                  <a:gd name="T51" fmla="*/ 3 h 1288"/>
                  <a:gd name="T52" fmla="*/ 1 w 645"/>
                  <a:gd name="T53" fmla="*/ 3 h 1288"/>
                  <a:gd name="T54" fmla="*/ 1 w 645"/>
                  <a:gd name="T55" fmla="*/ 2 h 1288"/>
                  <a:gd name="T56" fmla="*/ 1 w 645"/>
                  <a:gd name="T57" fmla="*/ 2 h 1288"/>
                  <a:gd name="T58" fmla="*/ 1 w 645"/>
                  <a:gd name="T59" fmla="*/ 2 h 1288"/>
                  <a:gd name="T60" fmla="*/ 1 w 645"/>
                  <a:gd name="T61" fmla="*/ 1 h 1288"/>
                  <a:gd name="T62" fmla="*/ 1 w 645"/>
                  <a:gd name="T63" fmla="*/ 1 h 1288"/>
                  <a:gd name="T64" fmla="*/ 1 w 645"/>
                  <a:gd name="T65" fmla="*/ 0 h 1288"/>
                  <a:gd name="T66" fmla="*/ 0 w 645"/>
                  <a:gd name="T67" fmla="*/ 0 h 12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5" h="1288">
                    <a:moveTo>
                      <a:pt x="43" y="0"/>
                    </a:moveTo>
                    <a:lnTo>
                      <a:pt x="37" y="52"/>
                    </a:lnTo>
                    <a:lnTo>
                      <a:pt x="32" y="100"/>
                    </a:lnTo>
                    <a:lnTo>
                      <a:pt x="25" y="151"/>
                    </a:lnTo>
                    <a:lnTo>
                      <a:pt x="20" y="202"/>
                    </a:lnTo>
                    <a:lnTo>
                      <a:pt x="14" y="255"/>
                    </a:lnTo>
                    <a:lnTo>
                      <a:pt x="11" y="305"/>
                    </a:lnTo>
                    <a:lnTo>
                      <a:pt x="7" y="357"/>
                    </a:lnTo>
                    <a:lnTo>
                      <a:pt x="4" y="407"/>
                    </a:lnTo>
                    <a:lnTo>
                      <a:pt x="1" y="455"/>
                    </a:lnTo>
                    <a:lnTo>
                      <a:pt x="0" y="507"/>
                    </a:lnTo>
                    <a:lnTo>
                      <a:pt x="0" y="558"/>
                    </a:lnTo>
                    <a:lnTo>
                      <a:pt x="3" y="606"/>
                    </a:lnTo>
                    <a:lnTo>
                      <a:pt x="6" y="655"/>
                    </a:lnTo>
                    <a:lnTo>
                      <a:pt x="11" y="703"/>
                    </a:lnTo>
                    <a:lnTo>
                      <a:pt x="19" y="749"/>
                    </a:lnTo>
                    <a:lnTo>
                      <a:pt x="29" y="796"/>
                    </a:lnTo>
                    <a:lnTo>
                      <a:pt x="39" y="840"/>
                    </a:lnTo>
                    <a:lnTo>
                      <a:pt x="56" y="887"/>
                    </a:lnTo>
                    <a:lnTo>
                      <a:pt x="72" y="931"/>
                    </a:lnTo>
                    <a:lnTo>
                      <a:pt x="93" y="972"/>
                    </a:lnTo>
                    <a:lnTo>
                      <a:pt x="118" y="1012"/>
                    </a:lnTo>
                    <a:lnTo>
                      <a:pt x="145" y="1050"/>
                    </a:lnTo>
                    <a:lnTo>
                      <a:pt x="176" y="1086"/>
                    </a:lnTo>
                    <a:lnTo>
                      <a:pt x="210" y="1119"/>
                    </a:lnTo>
                    <a:lnTo>
                      <a:pt x="248" y="1151"/>
                    </a:lnTo>
                    <a:lnTo>
                      <a:pt x="294" y="1181"/>
                    </a:lnTo>
                    <a:lnTo>
                      <a:pt x="339" y="1206"/>
                    </a:lnTo>
                    <a:lnTo>
                      <a:pt x="389" y="1228"/>
                    </a:lnTo>
                    <a:lnTo>
                      <a:pt x="443" y="1248"/>
                    </a:lnTo>
                    <a:lnTo>
                      <a:pt x="499" y="1263"/>
                    </a:lnTo>
                    <a:lnTo>
                      <a:pt x="560" y="1279"/>
                    </a:lnTo>
                    <a:lnTo>
                      <a:pt x="627" y="1288"/>
                    </a:lnTo>
                    <a:lnTo>
                      <a:pt x="645" y="1134"/>
                    </a:lnTo>
                    <a:lnTo>
                      <a:pt x="589" y="1126"/>
                    </a:lnTo>
                    <a:lnTo>
                      <a:pt x="538" y="1115"/>
                    </a:lnTo>
                    <a:lnTo>
                      <a:pt x="490" y="1101"/>
                    </a:lnTo>
                    <a:lnTo>
                      <a:pt x="447" y="1084"/>
                    </a:lnTo>
                    <a:lnTo>
                      <a:pt x="408" y="1066"/>
                    </a:lnTo>
                    <a:lnTo>
                      <a:pt x="372" y="1047"/>
                    </a:lnTo>
                    <a:lnTo>
                      <a:pt x="343" y="1027"/>
                    </a:lnTo>
                    <a:lnTo>
                      <a:pt x="314" y="1004"/>
                    </a:lnTo>
                    <a:lnTo>
                      <a:pt x="288" y="979"/>
                    </a:lnTo>
                    <a:lnTo>
                      <a:pt x="266" y="953"/>
                    </a:lnTo>
                    <a:lnTo>
                      <a:pt x="246" y="925"/>
                    </a:lnTo>
                    <a:lnTo>
                      <a:pt x="229" y="896"/>
                    </a:lnTo>
                    <a:lnTo>
                      <a:pt x="213" y="865"/>
                    </a:lnTo>
                    <a:lnTo>
                      <a:pt x="199" y="832"/>
                    </a:lnTo>
                    <a:lnTo>
                      <a:pt x="188" y="797"/>
                    </a:lnTo>
                    <a:lnTo>
                      <a:pt x="177" y="760"/>
                    </a:lnTo>
                    <a:lnTo>
                      <a:pt x="170" y="723"/>
                    </a:lnTo>
                    <a:lnTo>
                      <a:pt x="164" y="683"/>
                    </a:lnTo>
                    <a:lnTo>
                      <a:pt x="160" y="642"/>
                    </a:lnTo>
                    <a:lnTo>
                      <a:pt x="157" y="598"/>
                    </a:lnTo>
                    <a:lnTo>
                      <a:pt x="155" y="552"/>
                    </a:lnTo>
                    <a:lnTo>
                      <a:pt x="155" y="509"/>
                    </a:lnTo>
                    <a:lnTo>
                      <a:pt x="156" y="463"/>
                    </a:lnTo>
                    <a:lnTo>
                      <a:pt x="158" y="415"/>
                    </a:lnTo>
                    <a:lnTo>
                      <a:pt x="161" y="364"/>
                    </a:lnTo>
                    <a:lnTo>
                      <a:pt x="164" y="316"/>
                    </a:lnTo>
                    <a:lnTo>
                      <a:pt x="169" y="268"/>
                    </a:lnTo>
                    <a:lnTo>
                      <a:pt x="174" y="218"/>
                    </a:lnTo>
                    <a:lnTo>
                      <a:pt x="180" y="170"/>
                    </a:lnTo>
                    <a:lnTo>
                      <a:pt x="186" y="118"/>
                    </a:lnTo>
                    <a:lnTo>
                      <a:pt x="190" y="67"/>
                    </a:lnTo>
                    <a:lnTo>
                      <a:pt x="196" y="15"/>
                    </a:lnTo>
                    <a:lnTo>
                      <a:pt x="43" y="0"/>
                    </a:lnTo>
                    <a:close/>
                  </a:path>
                </a:pathLst>
              </a:custGeom>
              <a:solidFill>
                <a:srgbClr val="FFFFFF"/>
              </a:solidFill>
              <a:ln w="9525">
                <a:solidFill>
                  <a:srgbClr val="FFFFFF"/>
                </a:solidFill>
                <a:round/>
                <a:headEnd/>
                <a:tailEnd/>
              </a:ln>
            </p:spPr>
            <p:txBody>
              <a:bodyPr/>
              <a:lstStyle/>
              <a:p>
                <a:endParaRPr lang="el-GR"/>
              </a:p>
            </p:txBody>
          </p:sp>
          <p:sp>
            <p:nvSpPr>
              <p:cNvPr id="52316" name="Freeform 24"/>
              <p:cNvSpPr>
                <a:spLocks/>
              </p:cNvSpPr>
              <p:nvPr/>
            </p:nvSpPr>
            <p:spPr bwMode="auto">
              <a:xfrm>
                <a:off x="1772" y="3126"/>
                <a:ext cx="12" cy="6"/>
              </a:xfrm>
              <a:custGeom>
                <a:avLst/>
                <a:gdLst>
                  <a:gd name="T0" fmla="*/ 1 w 153"/>
                  <a:gd name="T1" fmla="*/ 0 h 85"/>
                  <a:gd name="T2" fmla="*/ 1 w 153"/>
                  <a:gd name="T3" fmla="*/ 0 h 85"/>
                  <a:gd name="T4" fmla="*/ 1 w 153"/>
                  <a:gd name="T5" fmla="*/ 0 h 85"/>
                  <a:gd name="T6" fmla="*/ 1 w 153"/>
                  <a:gd name="T7" fmla="*/ 0 h 85"/>
                  <a:gd name="T8" fmla="*/ 1 w 153"/>
                  <a:gd name="T9" fmla="*/ 0 h 85"/>
                  <a:gd name="T10" fmla="*/ 0 w 153"/>
                  <a:gd name="T11" fmla="*/ 0 h 85"/>
                  <a:gd name="T12" fmla="*/ 0 w 153"/>
                  <a:gd name="T13" fmla="*/ 0 h 85"/>
                  <a:gd name="T14" fmla="*/ 0 w 153"/>
                  <a:gd name="T15" fmla="*/ 0 h 85"/>
                  <a:gd name="T16" fmla="*/ 0 w 153"/>
                  <a:gd name="T17" fmla="*/ 0 h 85"/>
                  <a:gd name="T18" fmla="*/ 1 w 153"/>
                  <a:gd name="T19" fmla="*/ 0 h 85"/>
                  <a:gd name="T20" fmla="*/ 1 w 153"/>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 h="85">
                    <a:moveTo>
                      <a:pt x="153" y="85"/>
                    </a:moveTo>
                    <a:lnTo>
                      <a:pt x="151" y="52"/>
                    </a:lnTo>
                    <a:lnTo>
                      <a:pt x="134" y="25"/>
                    </a:lnTo>
                    <a:lnTo>
                      <a:pt x="112" y="8"/>
                    </a:lnTo>
                    <a:lnTo>
                      <a:pt x="84" y="0"/>
                    </a:lnTo>
                    <a:lnTo>
                      <a:pt x="55" y="3"/>
                    </a:lnTo>
                    <a:lnTo>
                      <a:pt x="29" y="14"/>
                    </a:lnTo>
                    <a:lnTo>
                      <a:pt x="9" y="37"/>
                    </a:lnTo>
                    <a:lnTo>
                      <a:pt x="0" y="70"/>
                    </a:lnTo>
                    <a:lnTo>
                      <a:pt x="153" y="85"/>
                    </a:lnTo>
                    <a:close/>
                  </a:path>
                </a:pathLst>
              </a:custGeom>
              <a:solidFill>
                <a:srgbClr val="FFFFFF"/>
              </a:solidFill>
              <a:ln w="9525">
                <a:solidFill>
                  <a:srgbClr val="FFFFFF"/>
                </a:solidFill>
                <a:round/>
                <a:headEnd/>
                <a:tailEnd/>
              </a:ln>
            </p:spPr>
            <p:txBody>
              <a:bodyPr/>
              <a:lstStyle/>
              <a:p>
                <a:endParaRPr lang="el-GR"/>
              </a:p>
            </p:txBody>
          </p:sp>
          <p:sp>
            <p:nvSpPr>
              <p:cNvPr id="52317" name="Freeform 25"/>
              <p:cNvSpPr>
                <a:spLocks/>
              </p:cNvSpPr>
              <p:nvPr/>
            </p:nvSpPr>
            <p:spPr bwMode="auto">
              <a:xfrm>
                <a:off x="2035" y="3407"/>
                <a:ext cx="6" cy="3"/>
              </a:xfrm>
              <a:custGeom>
                <a:avLst/>
                <a:gdLst>
                  <a:gd name="T0" fmla="*/ 0 w 79"/>
                  <a:gd name="T1" fmla="*/ 0 h 39"/>
                  <a:gd name="T2" fmla="*/ 0 w 79"/>
                  <a:gd name="T3" fmla="*/ 0 h 39"/>
                  <a:gd name="T4" fmla="*/ 0 w 79"/>
                  <a:gd name="T5" fmla="*/ 0 h 39"/>
                  <a:gd name="T6" fmla="*/ 0 w 79"/>
                  <a:gd name="T7" fmla="*/ 0 h 39"/>
                  <a:gd name="T8" fmla="*/ 0 w 79"/>
                  <a:gd name="T9" fmla="*/ 0 h 39"/>
                  <a:gd name="T10" fmla="*/ 0 w 79"/>
                  <a:gd name="T11" fmla="*/ 0 h 39"/>
                  <a:gd name="T12" fmla="*/ 0 w 79"/>
                  <a:gd name="T13" fmla="*/ 0 h 39"/>
                  <a:gd name="T14" fmla="*/ 0 w 79"/>
                  <a:gd name="T15" fmla="*/ 0 h 39"/>
                  <a:gd name="T16" fmla="*/ 0 w 79"/>
                  <a:gd name="T17" fmla="*/ 0 h 39"/>
                  <a:gd name="T18" fmla="*/ 0 w 79"/>
                  <a:gd name="T19" fmla="*/ 0 h 39"/>
                  <a:gd name="T20" fmla="*/ 0 w 79"/>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39">
                    <a:moveTo>
                      <a:pt x="0" y="0"/>
                    </a:moveTo>
                    <a:lnTo>
                      <a:pt x="4" y="16"/>
                    </a:lnTo>
                    <a:lnTo>
                      <a:pt x="12" y="28"/>
                    </a:lnTo>
                    <a:lnTo>
                      <a:pt x="25" y="36"/>
                    </a:lnTo>
                    <a:lnTo>
                      <a:pt x="40" y="39"/>
                    </a:lnTo>
                    <a:lnTo>
                      <a:pt x="54" y="36"/>
                    </a:lnTo>
                    <a:lnTo>
                      <a:pt x="67" y="28"/>
                    </a:lnTo>
                    <a:lnTo>
                      <a:pt x="74" y="16"/>
                    </a:lnTo>
                    <a:lnTo>
                      <a:pt x="79" y="0"/>
                    </a:lnTo>
                    <a:lnTo>
                      <a:pt x="0" y="0"/>
                    </a:lnTo>
                    <a:close/>
                  </a:path>
                </a:pathLst>
              </a:custGeom>
              <a:solidFill>
                <a:srgbClr val="FFFFFF"/>
              </a:solidFill>
              <a:ln w="9525">
                <a:solidFill>
                  <a:srgbClr val="FFFFFF"/>
                </a:solidFill>
                <a:round/>
                <a:headEnd/>
                <a:tailEnd/>
              </a:ln>
            </p:spPr>
            <p:txBody>
              <a:bodyPr/>
              <a:lstStyle/>
              <a:p>
                <a:endParaRPr lang="el-GR"/>
              </a:p>
            </p:txBody>
          </p:sp>
          <p:sp>
            <p:nvSpPr>
              <p:cNvPr id="52318" name="Freeform 26"/>
              <p:cNvSpPr>
                <a:spLocks/>
              </p:cNvSpPr>
              <p:nvPr/>
            </p:nvSpPr>
            <p:spPr bwMode="auto">
              <a:xfrm>
                <a:off x="1947" y="3229"/>
                <a:ext cx="94" cy="178"/>
              </a:xfrm>
              <a:custGeom>
                <a:avLst/>
                <a:gdLst>
                  <a:gd name="T0" fmla="*/ 0 w 1226"/>
                  <a:gd name="T1" fmla="*/ 0 h 2570"/>
                  <a:gd name="T2" fmla="*/ 1 w 1226"/>
                  <a:gd name="T3" fmla="*/ 1 h 2570"/>
                  <a:gd name="T4" fmla="*/ 2 w 1226"/>
                  <a:gd name="T5" fmla="*/ 1 h 2570"/>
                  <a:gd name="T6" fmla="*/ 3 w 1226"/>
                  <a:gd name="T7" fmla="*/ 1 h 2570"/>
                  <a:gd name="T8" fmla="*/ 4 w 1226"/>
                  <a:gd name="T9" fmla="*/ 2 h 2570"/>
                  <a:gd name="T10" fmla="*/ 5 w 1226"/>
                  <a:gd name="T11" fmla="*/ 2 h 2570"/>
                  <a:gd name="T12" fmla="*/ 5 w 1226"/>
                  <a:gd name="T13" fmla="*/ 3 h 2570"/>
                  <a:gd name="T14" fmla="*/ 6 w 1226"/>
                  <a:gd name="T15" fmla="*/ 4 h 2570"/>
                  <a:gd name="T16" fmla="*/ 6 w 1226"/>
                  <a:gd name="T17" fmla="*/ 5 h 2570"/>
                  <a:gd name="T18" fmla="*/ 6 w 1226"/>
                  <a:gd name="T19" fmla="*/ 6 h 2570"/>
                  <a:gd name="T20" fmla="*/ 6 w 1226"/>
                  <a:gd name="T21" fmla="*/ 7 h 2570"/>
                  <a:gd name="T22" fmla="*/ 7 w 1226"/>
                  <a:gd name="T23" fmla="*/ 8 h 2570"/>
                  <a:gd name="T24" fmla="*/ 7 w 1226"/>
                  <a:gd name="T25" fmla="*/ 9 h 2570"/>
                  <a:gd name="T26" fmla="*/ 7 w 1226"/>
                  <a:gd name="T27" fmla="*/ 10 h 2570"/>
                  <a:gd name="T28" fmla="*/ 7 w 1226"/>
                  <a:gd name="T29" fmla="*/ 11 h 2570"/>
                  <a:gd name="T30" fmla="*/ 7 w 1226"/>
                  <a:gd name="T31" fmla="*/ 11 h 2570"/>
                  <a:gd name="T32" fmla="*/ 7 w 1226"/>
                  <a:gd name="T33" fmla="*/ 12 h 2570"/>
                  <a:gd name="T34" fmla="*/ 7 w 1226"/>
                  <a:gd name="T35" fmla="*/ 12 h 2570"/>
                  <a:gd name="T36" fmla="*/ 7 w 1226"/>
                  <a:gd name="T37" fmla="*/ 11 h 2570"/>
                  <a:gd name="T38" fmla="*/ 7 w 1226"/>
                  <a:gd name="T39" fmla="*/ 10 h 2570"/>
                  <a:gd name="T40" fmla="*/ 7 w 1226"/>
                  <a:gd name="T41" fmla="*/ 9 h 2570"/>
                  <a:gd name="T42" fmla="*/ 7 w 1226"/>
                  <a:gd name="T43" fmla="*/ 8 h 2570"/>
                  <a:gd name="T44" fmla="*/ 7 w 1226"/>
                  <a:gd name="T45" fmla="*/ 7 h 2570"/>
                  <a:gd name="T46" fmla="*/ 7 w 1226"/>
                  <a:gd name="T47" fmla="*/ 6 h 2570"/>
                  <a:gd name="T48" fmla="*/ 7 w 1226"/>
                  <a:gd name="T49" fmla="*/ 5 h 2570"/>
                  <a:gd name="T50" fmla="*/ 6 w 1226"/>
                  <a:gd name="T51" fmla="*/ 4 h 2570"/>
                  <a:gd name="T52" fmla="*/ 6 w 1226"/>
                  <a:gd name="T53" fmla="*/ 3 h 2570"/>
                  <a:gd name="T54" fmla="*/ 5 w 1226"/>
                  <a:gd name="T55" fmla="*/ 3 h 2570"/>
                  <a:gd name="T56" fmla="*/ 5 w 1226"/>
                  <a:gd name="T57" fmla="*/ 2 h 2570"/>
                  <a:gd name="T58" fmla="*/ 4 w 1226"/>
                  <a:gd name="T59" fmla="*/ 1 h 2570"/>
                  <a:gd name="T60" fmla="*/ 3 w 1226"/>
                  <a:gd name="T61" fmla="*/ 1 h 2570"/>
                  <a:gd name="T62" fmla="*/ 2 w 1226"/>
                  <a:gd name="T63" fmla="*/ 0 h 2570"/>
                  <a:gd name="T64" fmla="*/ 1 w 1226"/>
                  <a:gd name="T65" fmla="*/ 0 h 2570"/>
                  <a:gd name="T66" fmla="*/ 0 w 1226"/>
                  <a:gd name="T67" fmla="*/ 0 h 2570"/>
                  <a:gd name="T68" fmla="*/ 0 w 1226"/>
                  <a:gd name="T69" fmla="*/ 0 h 2570"/>
                  <a:gd name="T70" fmla="*/ 0 w 1226"/>
                  <a:gd name="T71" fmla="*/ 0 h 2570"/>
                  <a:gd name="T72" fmla="*/ 0 w 1226"/>
                  <a:gd name="T73" fmla="*/ 0 h 2570"/>
                  <a:gd name="T74" fmla="*/ 0 w 1226"/>
                  <a:gd name="T75" fmla="*/ 0 h 25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26" h="2570">
                    <a:moveTo>
                      <a:pt x="32" y="76"/>
                    </a:moveTo>
                    <a:lnTo>
                      <a:pt x="33" y="76"/>
                    </a:lnTo>
                    <a:lnTo>
                      <a:pt x="136" y="93"/>
                    </a:lnTo>
                    <a:lnTo>
                      <a:pt x="234" y="118"/>
                    </a:lnTo>
                    <a:lnTo>
                      <a:pt x="322" y="148"/>
                    </a:lnTo>
                    <a:lnTo>
                      <a:pt x="407" y="186"/>
                    </a:lnTo>
                    <a:lnTo>
                      <a:pt x="485" y="228"/>
                    </a:lnTo>
                    <a:lnTo>
                      <a:pt x="556" y="276"/>
                    </a:lnTo>
                    <a:lnTo>
                      <a:pt x="622" y="330"/>
                    </a:lnTo>
                    <a:lnTo>
                      <a:pt x="685" y="391"/>
                    </a:lnTo>
                    <a:lnTo>
                      <a:pt x="742" y="455"/>
                    </a:lnTo>
                    <a:lnTo>
                      <a:pt x="794" y="525"/>
                    </a:lnTo>
                    <a:lnTo>
                      <a:pt x="841" y="597"/>
                    </a:lnTo>
                    <a:lnTo>
                      <a:pt x="883" y="675"/>
                    </a:lnTo>
                    <a:lnTo>
                      <a:pt x="922" y="756"/>
                    </a:lnTo>
                    <a:lnTo>
                      <a:pt x="957" y="842"/>
                    </a:lnTo>
                    <a:lnTo>
                      <a:pt x="988" y="929"/>
                    </a:lnTo>
                    <a:lnTo>
                      <a:pt x="1017" y="1019"/>
                    </a:lnTo>
                    <a:lnTo>
                      <a:pt x="1040" y="1113"/>
                    </a:lnTo>
                    <a:lnTo>
                      <a:pt x="1062" y="1208"/>
                    </a:lnTo>
                    <a:lnTo>
                      <a:pt x="1079" y="1305"/>
                    </a:lnTo>
                    <a:lnTo>
                      <a:pt x="1095" y="1403"/>
                    </a:lnTo>
                    <a:lnTo>
                      <a:pt x="1108" y="1502"/>
                    </a:lnTo>
                    <a:lnTo>
                      <a:pt x="1118" y="1603"/>
                    </a:lnTo>
                    <a:lnTo>
                      <a:pt x="1127" y="1704"/>
                    </a:lnTo>
                    <a:lnTo>
                      <a:pt x="1133" y="1804"/>
                    </a:lnTo>
                    <a:lnTo>
                      <a:pt x="1138" y="1904"/>
                    </a:lnTo>
                    <a:lnTo>
                      <a:pt x="1142" y="2003"/>
                    </a:lnTo>
                    <a:lnTo>
                      <a:pt x="1144" y="2104"/>
                    </a:lnTo>
                    <a:lnTo>
                      <a:pt x="1146" y="2199"/>
                    </a:lnTo>
                    <a:lnTo>
                      <a:pt x="1147" y="2295"/>
                    </a:lnTo>
                    <a:lnTo>
                      <a:pt x="1147" y="2389"/>
                    </a:lnTo>
                    <a:lnTo>
                      <a:pt x="1147" y="2480"/>
                    </a:lnTo>
                    <a:lnTo>
                      <a:pt x="1147" y="2570"/>
                    </a:lnTo>
                    <a:lnTo>
                      <a:pt x="1226" y="2570"/>
                    </a:lnTo>
                    <a:lnTo>
                      <a:pt x="1226" y="2480"/>
                    </a:lnTo>
                    <a:lnTo>
                      <a:pt x="1226" y="2389"/>
                    </a:lnTo>
                    <a:lnTo>
                      <a:pt x="1226" y="2295"/>
                    </a:lnTo>
                    <a:lnTo>
                      <a:pt x="1225" y="2199"/>
                    </a:lnTo>
                    <a:lnTo>
                      <a:pt x="1222" y="2101"/>
                    </a:lnTo>
                    <a:lnTo>
                      <a:pt x="1220" y="2001"/>
                    </a:lnTo>
                    <a:lnTo>
                      <a:pt x="1216" y="1901"/>
                    </a:lnTo>
                    <a:lnTo>
                      <a:pt x="1212" y="1799"/>
                    </a:lnTo>
                    <a:lnTo>
                      <a:pt x="1205" y="1698"/>
                    </a:lnTo>
                    <a:lnTo>
                      <a:pt x="1194" y="1595"/>
                    </a:lnTo>
                    <a:lnTo>
                      <a:pt x="1183" y="1495"/>
                    </a:lnTo>
                    <a:lnTo>
                      <a:pt x="1170" y="1392"/>
                    </a:lnTo>
                    <a:lnTo>
                      <a:pt x="1155" y="1292"/>
                    </a:lnTo>
                    <a:lnTo>
                      <a:pt x="1137" y="1193"/>
                    </a:lnTo>
                    <a:lnTo>
                      <a:pt x="1116" y="1094"/>
                    </a:lnTo>
                    <a:lnTo>
                      <a:pt x="1090" y="998"/>
                    </a:lnTo>
                    <a:lnTo>
                      <a:pt x="1062" y="905"/>
                    </a:lnTo>
                    <a:lnTo>
                      <a:pt x="1030" y="813"/>
                    </a:lnTo>
                    <a:lnTo>
                      <a:pt x="993" y="726"/>
                    </a:lnTo>
                    <a:lnTo>
                      <a:pt x="952" y="638"/>
                    </a:lnTo>
                    <a:lnTo>
                      <a:pt x="906" y="557"/>
                    </a:lnTo>
                    <a:lnTo>
                      <a:pt x="856" y="480"/>
                    </a:lnTo>
                    <a:lnTo>
                      <a:pt x="802" y="405"/>
                    </a:lnTo>
                    <a:lnTo>
                      <a:pt x="740" y="339"/>
                    </a:lnTo>
                    <a:lnTo>
                      <a:pt x="674" y="273"/>
                    </a:lnTo>
                    <a:lnTo>
                      <a:pt x="603" y="214"/>
                    </a:lnTo>
                    <a:lnTo>
                      <a:pt x="524" y="163"/>
                    </a:lnTo>
                    <a:lnTo>
                      <a:pt x="442" y="116"/>
                    </a:lnTo>
                    <a:lnTo>
                      <a:pt x="351" y="74"/>
                    </a:lnTo>
                    <a:lnTo>
                      <a:pt x="255" y="41"/>
                    </a:lnTo>
                    <a:lnTo>
                      <a:pt x="151" y="17"/>
                    </a:lnTo>
                    <a:lnTo>
                      <a:pt x="40" y="0"/>
                    </a:lnTo>
                    <a:lnTo>
                      <a:pt x="41" y="0"/>
                    </a:lnTo>
                    <a:lnTo>
                      <a:pt x="25" y="1"/>
                    </a:lnTo>
                    <a:lnTo>
                      <a:pt x="12" y="7"/>
                    </a:lnTo>
                    <a:lnTo>
                      <a:pt x="4" y="19"/>
                    </a:lnTo>
                    <a:lnTo>
                      <a:pt x="0" y="32"/>
                    </a:lnTo>
                    <a:lnTo>
                      <a:pt x="0" y="47"/>
                    </a:lnTo>
                    <a:lnTo>
                      <a:pt x="5" y="60"/>
                    </a:lnTo>
                    <a:lnTo>
                      <a:pt x="15" y="71"/>
                    </a:lnTo>
                    <a:lnTo>
                      <a:pt x="32" y="76"/>
                    </a:lnTo>
                    <a:close/>
                  </a:path>
                </a:pathLst>
              </a:custGeom>
              <a:solidFill>
                <a:srgbClr val="FFFFFF"/>
              </a:solidFill>
              <a:ln w="9525">
                <a:solidFill>
                  <a:srgbClr val="FFFFFF"/>
                </a:solidFill>
                <a:round/>
                <a:headEnd/>
                <a:tailEnd/>
              </a:ln>
            </p:spPr>
            <p:txBody>
              <a:bodyPr/>
              <a:lstStyle/>
              <a:p>
                <a:endParaRPr lang="el-GR"/>
              </a:p>
            </p:txBody>
          </p:sp>
          <p:sp>
            <p:nvSpPr>
              <p:cNvPr id="52319" name="Freeform 27"/>
              <p:cNvSpPr>
                <a:spLocks/>
              </p:cNvSpPr>
              <p:nvPr/>
            </p:nvSpPr>
            <p:spPr bwMode="auto">
              <a:xfrm>
                <a:off x="1815" y="3212"/>
                <a:ext cx="135" cy="22"/>
              </a:xfrm>
              <a:custGeom>
                <a:avLst/>
                <a:gdLst>
                  <a:gd name="T0" fmla="*/ 0 w 1738"/>
                  <a:gd name="T1" fmla="*/ 0 h 321"/>
                  <a:gd name="T2" fmla="*/ 10 w 1738"/>
                  <a:gd name="T3" fmla="*/ 2 h 321"/>
                  <a:gd name="T4" fmla="*/ 10 w 1738"/>
                  <a:gd name="T5" fmla="*/ 1 h 321"/>
                  <a:gd name="T6" fmla="*/ 0 w 1738"/>
                  <a:gd name="T7" fmla="*/ 0 h 321"/>
                  <a:gd name="T8" fmla="*/ 0 w 1738"/>
                  <a:gd name="T9" fmla="*/ 0 h 321"/>
                  <a:gd name="T10" fmla="*/ 0 w 1738"/>
                  <a:gd name="T11" fmla="*/ 0 h 321"/>
                  <a:gd name="T12" fmla="*/ 0 w 1738"/>
                  <a:gd name="T13" fmla="*/ 0 h 321"/>
                  <a:gd name="T14" fmla="*/ 0 w 1738"/>
                  <a:gd name="T15" fmla="*/ 0 h 321"/>
                  <a:gd name="T16" fmla="*/ 0 w 1738"/>
                  <a:gd name="T17" fmla="*/ 0 h 321"/>
                  <a:gd name="T18" fmla="*/ 0 w 1738"/>
                  <a:gd name="T19" fmla="*/ 0 h 321"/>
                  <a:gd name="T20" fmla="*/ 0 w 1738"/>
                  <a:gd name="T21" fmla="*/ 0 h 321"/>
                  <a:gd name="T22" fmla="*/ 0 w 1738"/>
                  <a:gd name="T23" fmla="*/ 0 h 321"/>
                  <a:gd name="T24" fmla="*/ 0 w 1738"/>
                  <a:gd name="T25" fmla="*/ 0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8" h="321">
                    <a:moveTo>
                      <a:pt x="32" y="75"/>
                    </a:moveTo>
                    <a:lnTo>
                      <a:pt x="1729" y="321"/>
                    </a:lnTo>
                    <a:lnTo>
                      <a:pt x="1738" y="245"/>
                    </a:lnTo>
                    <a:lnTo>
                      <a:pt x="42" y="0"/>
                    </a:lnTo>
                    <a:lnTo>
                      <a:pt x="25" y="1"/>
                    </a:lnTo>
                    <a:lnTo>
                      <a:pt x="12" y="7"/>
                    </a:lnTo>
                    <a:lnTo>
                      <a:pt x="5" y="19"/>
                    </a:lnTo>
                    <a:lnTo>
                      <a:pt x="0" y="32"/>
                    </a:lnTo>
                    <a:lnTo>
                      <a:pt x="0" y="47"/>
                    </a:lnTo>
                    <a:lnTo>
                      <a:pt x="6" y="60"/>
                    </a:lnTo>
                    <a:lnTo>
                      <a:pt x="16" y="70"/>
                    </a:lnTo>
                    <a:lnTo>
                      <a:pt x="32" y="75"/>
                    </a:lnTo>
                    <a:close/>
                  </a:path>
                </a:pathLst>
              </a:custGeom>
              <a:solidFill>
                <a:srgbClr val="FFFFFF"/>
              </a:solidFill>
              <a:ln w="9525">
                <a:solidFill>
                  <a:srgbClr val="FFFFFF"/>
                </a:solidFill>
                <a:round/>
                <a:headEnd/>
                <a:tailEnd/>
              </a:ln>
            </p:spPr>
            <p:txBody>
              <a:bodyPr/>
              <a:lstStyle/>
              <a:p>
                <a:endParaRPr lang="el-GR"/>
              </a:p>
            </p:txBody>
          </p:sp>
          <p:sp>
            <p:nvSpPr>
              <p:cNvPr id="52320" name="Freeform 28"/>
              <p:cNvSpPr>
                <a:spLocks/>
              </p:cNvSpPr>
              <p:nvPr/>
            </p:nvSpPr>
            <p:spPr bwMode="auto">
              <a:xfrm>
                <a:off x="1772" y="3131"/>
                <a:ext cx="46" cy="86"/>
              </a:xfrm>
              <a:custGeom>
                <a:avLst/>
                <a:gdLst>
                  <a:gd name="T0" fmla="*/ 0 w 603"/>
                  <a:gd name="T1" fmla="*/ 0 h 1246"/>
                  <a:gd name="T2" fmla="*/ 0 w 603"/>
                  <a:gd name="T3" fmla="*/ 1 h 1246"/>
                  <a:gd name="T4" fmla="*/ 0 w 603"/>
                  <a:gd name="T5" fmla="*/ 1 h 1246"/>
                  <a:gd name="T6" fmla="*/ 0 w 603"/>
                  <a:gd name="T7" fmla="*/ 2 h 1246"/>
                  <a:gd name="T8" fmla="*/ 0 w 603"/>
                  <a:gd name="T9" fmla="*/ 2 h 1246"/>
                  <a:gd name="T10" fmla="*/ 0 w 603"/>
                  <a:gd name="T11" fmla="*/ 3 h 1246"/>
                  <a:gd name="T12" fmla="*/ 0 w 603"/>
                  <a:gd name="T13" fmla="*/ 3 h 1246"/>
                  <a:gd name="T14" fmla="*/ 0 w 603"/>
                  <a:gd name="T15" fmla="*/ 4 h 1246"/>
                  <a:gd name="T16" fmla="*/ 0 w 603"/>
                  <a:gd name="T17" fmla="*/ 4 h 1246"/>
                  <a:gd name="T18" fmla="*/ 0 w 603"/>
                  <a:gd name="T19" fmla="*/ 4 h 1246"/>
                  <a:gd name="T20" fmla="*/ 1 w 603"/>
                  <a:gd name="T21" fmla="*/ 5 h 1246"/>
                  <a:gd name="T22" fmla="*/ 1 w 603"/>
                  <a:gd name="T23" fmla="*/ 5 h 1246"/>
                  <a:gd name="T24" fmla="*/ 1 w 603"/>
                  <a:gd name="T25" fmla="*/ 5 h 1246"/>
                  <a:gd name="T26" fmla="*/ 2 w 603"/>
                  <a:gd name="T27" fmla="*/ 6 h 1246"/>
                  <a:gd name="T28" fmla="*/ 2 w 603"/>
                  <a:gd name="T29" fmla="*/ 6 h 1246"/>
                  <a:gd name="T30" fmla="*/ 3 w 603"/>
                  <a:gd name="T31" fmla="*/ 6 h 1246"/>
                  <a:gd name="T32" fmla="*/ 4 w 603"/>
                  <a:gd name="T33" fmla="*/ 6 h 1246"/>
                  <a:gd name="T34" fmla="*/ 3 w 603"/>
                  <a:gd name="T35" fmla="*/ 5 h 1246"/>
                  <a:gd name="T36" fmla="*/ 2 w 603"/>
                  <a:gd name="T37" fmla="*/ 5 h 1246"/>
                  <a:gd name="T38" fmla="*/ 2 w 603"/>
                  <a:gd name="T39" fmla="*/ 5 h 1246"/>
                  <a:gd name="T40" fmla="*/ 1 w 603"/>
                  <a:gd name="T41" fmla="*/ 5 h 1246"/>
                  <a:gd name="T42" fmla="*/ 1 w 603"/>
                  <a:gd name="T43" fmla="*/ 5 h 1246"/>
                  <a:gd name="T44" fmla="*/ 1 w 603"/>
                  <a:gd name="T45" fmla="*/ 4 h 1246"/>
                  <a:gd name="T46" fmla="*/ 1 w 603"/>
                  <a:gd name="T47" fmla="*/ 4 h 1246"/>
                  <a:gd name="T48" fmla="*/ 1 w 603"/>
                  <a:gd name="T49" fmla="*/ 4 h 1246"/>
                  <a:gd name="T50" fmla="*/ 1 w 603"/>
                  <a:gd name="T51" fmla="*/ 3 h 1246"/>
                  <a:gd name="T52" fmla="*/ 0 w 603"/>
                  <a:gd name="T53" fmla="*/ 3 h 1246"/>
                  <a:gd name="T54" fmla="*/ 0 w 603"/>
                  <a:gd name="T55" fmla="*/ 2 h 1246"/>
                  <a:gd name="T56" fmla="*/ 0 w 603"/>
                  <a:gd name="T57" fmla="*/ 2 h 1246"/>
                  <a:gd name="T58" fmla="*/ 1 w 603"/>
                  <a:gd name="T59" fmla="*/ 1 h 1246"/>
                  <a:gd name="T60" fmla="*/ 1 w 603"/>
                  <a:gd name="T61" fmla="*/ 1 h 1246"/>
                  <a:gd name="T62" fmla="*/ 1 w 603"/>
                  <a:gd name="T63" fmla="*/ 1 h 1246"/>
                  <a:gd name="T64" fmla="*/ 1 w 603"/>
                  <a:gd name="T65" fmla="*/ 0 h 1246"/>
                  <a:gd name="T66" fmla="*/ 0 w 603"/>
                  <a:gd name="T67" fmla="*/ 0 h 1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3" h="1246">
                    <a:moveTo>
                      <a:pt x="44" y="0"/>
                    </a:moveTo>
                    <a:lnTo>
                      <a:pt x="38" y="52"/>
                    </a:lnTo>
                    <a:lnTo>
                      <a:pt x="33" y="101"/>
                    </a:lnTo>
                    <a:lnTo>
                      <a:pt x="26" y="151"/>
                    </a:lnTo>
                    <a:lnTo>
                      <a:pt x="21" y="203"/>
                    </a:lnTo>
                    <a:lnTo>
                      <a:pt x="14" y="254"/>
                    </a:lnTo>
                    <a:lnTo>
                      <a:pt x="11" y="306"/>
                    </a:lnTo>
                    <a:lnTo>
                      <a:pt x="7" y="355"/>
                    </a:lnTo>
                    <a:lnTo>
                      <a:pt x="5" y="406"/>
                    </a:lnTo>
                    <a:lnTo>
                      <a:pt x="1" y="455"/>
                    </a:lnTo>
                    <a:lnTo>
                      <a:pt x="0" y="505"/>
                    </a:lnTo>
                    <a:lnTo>
                      <a:pt x="0" y="554"/>
                    </a:lnTo>
                    <a:lnTo>
                      <a:pt x="2" y="601"/>
                    </a:lnTo>
                    <a:lnTo>
                      <a:pt x="6" y="648"/>
                    </a:lnTo>
                    <a:lnTo>
                      <a:pt x="12" y="695"/>
                    </a:lnTo>
                    <a:lnTo>
                      <a:pt x="19" y="740"/>
                    </a:lnTo>
                    <a:lnTo>
                      <a:pt x="27" y="785"/>
                    </a:lnTo>
                    <a:lnTo>
                      <a:pt x="39" y="826"/>
                    </a:lnTo>
                    <a:lnTo>
                      <a:pt x="52" y="870"/>
                    </a:lnTo>
                    <a:lnTo>
                      <a:pt x="70" y="910"/>
                    </a:lnTo>
                    <a:lnTo>
                      <a:pt x="89" y="950"/>
                    </a:lnTo>
                    <a:lnTo>
                      <a:pt x="111" y="988"/>
                    </a:lnTo>
                    <a:lnTo>
                      <a:pt x="137" y="1023"/>
                    </a:lnTo>
                    <a:lnTo>
                      <a:pt x="168" y="1056"/>
                    </a:lnTo>
                    <a:lnTo>
                      <a:pt x="198" y="1088"/>
                    </a:lnTo>
                    <a:lnTo>
                      <a:pt x="234" y="1118"/>
                    </a:lnTo>
                    <a:lnTo>
                      <a:pt x="275" y="1145"/>
                    </a:lnTo>
                    <a:lnTo>
                      <a:pt x="319" y="1168"/>
                    </a:lnTo>
                    <a:lnTo>
                      <a:pt x="366" y="1188"/>
                    </a:lnTo>
                    <a:lnTo>
                      <a:pt x="417" y="1208"/>
                    </a:lnTo>
                    <a:lnTo>
                      <a:pt x="471" y="1224"/>
                    </a:lnTo>
                    <a:lnTo>
                      <a:pt x="530" y="1237"/>
                    </a:lnTo>
                    <a:lnTo>
                      <a:pt x="593" y="1246"/>
                    </a:lnTo>
                    <a:lnTo>
                      <a:pt x="603" y="1171"/>
                    </a:lnTo>
                    <a:lnTo>
                      <a:pt x="543" y="1161"/>
                    </a:lnTo>
                    <a:lnTo>
                      <a:pt x="490" y="1148"/>
                    </a:lnTo>
                    <a:lnTo>
                      <a:pt x="440" y="1135"/>
                    </a:lnTo>
                    <a:lnTo>
                      <a:pt x="394" y="1118"/>
                    </a:lnTo>
                    <a:lnTo>
                      <a:pt x="353" y="1098"/>
                    </a:lnTo>
                    <a:lnTo>
                      <a:pt x="315" y="1077"/>
                    </a:lnTo>
                    <a:lnTo>
                      <a:pt x="281" y="1055"/>
                    </a:lnTo>
                    <a:lnTo>
                      <a:pt x="250" y="1030"/>
                    </a:lnTo>
                    <a:lnTo>
                      <a:pt x="222" y="1003"/>
                    </a:lnTo>
                    <a:lnTo>
                      <a:pt x="197" y="974"/>
                    </a:lnTo>
                    <a:lnTo>
                      <a:pt x="176" y="943"/>
                    </a:lnTo>
                    <a:lnTo>
                      <a:pt x="157" y="913"/>
                    </a:lnTo>
                    <a:lnTo>
                      <a:pt x="139" y="879"/>
                    </a:lnTo>
                    <a:lnTo>
                      <a:pt x="125" y="844"/>
                    </a:lnTo>
                    <a:lnTo>
                      <a:pt x="112" y="805"/>
                    </a:lnTo>
                    <a:lnTo>
                      <a:pt x="104" y="766"/>
                    </a:lnTo>
                    <a:lnTo>
                      <a:pt x="94" y="727"/>
                    </a:lnTo>
                    <a:lnTo>
                      <a:pt x="87" y="685"/>
                    </a:lnTo>
                    <a:lnTo>
                      <a:pt x="84" y="642"/>
                    </a:lnTo>
                    <a:lnTo>
                      <a:pt x="81" y="598"/>
                    </a:lnTo>
                    <a:lnTo>
                      <a:pt x="79" y="551"/>
                    </a:lnTo>
                    <a:lnTo>
                      <a:pt x="79" y="505"/>
                    </a:lnTo>
                    <a:lnTo>
                      <a:pt x="80" y="458"/>
                    </a:lnTo>
                    <a:lnTo>
                      <a:pt x="83" y="409"/>
                    </a:lnTo>
                    <a:lnTo>
                      <a:pt x="85" y="360"/>
                    </a:lnTo>
                    <a:lnTo>
                      <a:pt x="89" y="311"/>
                    </a:lnTo>
                    <a:lnTo>
                      <a:pt x="93" y="262"/>
                    </a:lnTo>
                    <a:lnTo>
                      <a:pt x="97" y="210"/>
                    </a:lnTo>
                    <a:lnTo>
                      <a:pt x="102" y="162"/>
                    </a:lnTo>
                    <a:lnTo>
                      <a:pt x="109" y="111"/>
                    </a:lnTo>
                    <a:lnTo>
                      <a:pt x="113" y="59"/>
                    </a:lnTo>
                    <a:lnTo>
                      <a:pt x="119" y="9"/>
                    </a:lnTo>
                    <a:lnTo>
                      <a:pt x="44" y="0"/>
                    </a:lnTo>
                    <a:close/>
                  </a:path>
                </a:pathLst>
              </a:custGeom>
              <a:solidFill>
                <a:srgbClr val="FFFFFF"/>
              </a:solidFill>
              <a:ln w="9525">
                <a:solidFill>
                  <a:srgbClr val="FFFFFF"/>
                </a:solidFill>
                <a:round/>
                <a:headEnd/>
                <a:tailEnd/>
              </a:ln>
            </p:spPr>
            <p:txBody>
              <a:bodyPr/>
              <a:lstStyle/>
              <a:p>
                <a:endParaRPr lang="el-GR"/>
              </a:p>
            </p:txBody>
          </p:sp>
          <p:sp>
            <p:nvSpPr>
              <p:cNvPr id="52321" name="Freeform 29"/>
              <p:cNvSpPr>
                <a:spLocks/>
              </p:cNvSpPr>
              <p:nvPr/>
            </p:nvSpPr>
            <p:spPr bwMode="auto">
              <a:xfrm>
                <a:off x="1775" y="3129"/>
                <a:ext cx="5" cy="3"/>
              </a:xfrm>
              <a:custGeom>
                <a:avLst/>
                <a:gdLst>
                  <a:gd name="T0" fmla="*/ 0 w 75"/>
                  <a:gd name="T1" fmla="*/ 0 h 42"/>
                  <a:gd name="T2" fmla="*/ 0 w 75"/>
                  <a:gd name="T3" fmla="*/ 0 h 42"/>
                  <a:gd name="T4" fmla="*/ 0 w 75"/>
                  <a:gd name="T5" fmla="*/ 0 h 42"/>
                  <a:gd name="T6" fmla="*/ 0 w 75"/>
                  <a:gd name="T7" fmla="*/ 0 h 42"/>
                  <a:gd name="T8" fmla="*/ 0 w 75"/>
                  <a:gd name="T9" fmla="*/ 0 h 42"/>
                  <a:gd name="T10" fmla="*/ 0 w 75"/>
                  <a:gd name="T11" fmla="*/ 0 h 42"/>
                  <a:gd name="T12" fmla="*/ 0 w 75"/>
                  <a:gd name="T13" fmla="*/ 0 h 42"/>
                  <a:gd name="T14" fmla="*/ 0 w 75"/>
                  <a:gd name="T15" fmla="*/ 0 h 42"/>
                  <a:gd name="T16" fmla="*/ 0 w 75"/>
                  <a:gd name="T17" fmla="*/ 0 h 42"/>
                  <a:gd name="T18" fmla="*/ 0 w 75"/>
                  <a:gd name="T19" fmla="*/ 0 h 42"/>
                  <a:gd name="T20" fmla="*/ 0 w 75"/>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2">
                    <a:moveTo>
                      <a:pt x="75" y="42"/>
                    </a:moveTo>
                    <a:lnTo>
                      <a:pt x="74" y="25"/>
                    </a:lnTo>
                    <a:lnTo>
                      <a:pt x="66" y="13"/>
                    </a:lnTo>
                    <a:lnTo>
                      <a:pt x="54" y="4"/>
                    </a:lnTo>
                    <a:lnTo>
                      <a:pt x="41" y="0"/>
                    </a:lnTo>
                    <a:lnTo>
                      <a:pt x="27" y="1"/>
                    </a:lnTo>
                    <a:lnTo>
                      <a:pt x="14" y="7"/>
                    </a:lnTo>
                    <a:lnTo>
                      <a:pt x="4" y="18"/>
                    </a:lnTo>
                    <a:lnTo>
                      <a:pt x="0" y="33"/>
                    </a:lnTo>
                    <a:lnTo>
                      <a:pt x="75" y="42"/>
                    </a:lnTo>
                    <a:close/>
                  </a:path>
                </a:pathLst>
              </a:custGeom>
              <a:solidFill>
                <a:srgbClr val="FFFFFF"/>
              </a:solidFill>
              <a:ln w="9525">
                <a:solidFill>
                  <a:srgbClr val="FFFFFF"/>
                </a:solidFill>
                <a:round/>
                <a:headEnd/>
                <a:tailEnd/>
              </a:ln>
            </p:spPr>
            <p:txBody>
              <a:bodyPr/>
              <a:lstStyle/>
              <a:p>
                <a:endParaRPr lang="el-GR"/>
              </a:p>
            </p:txBody>
          </p:sp>
        </p:grpSp>
        <p:grpSp>
          <p:nvGrpSpPr>
            <p:cNvPr id="52232" name="Group 30"/>
            <p:cNvGrpSpPr>
              <a:grpSpLocks/>
            </p:cNvGrpSpPr>
            <p:nvPr/>
          </p:nvGrpSpPr>
          <p:grpSpPr bwMode="auto">
            <a:xfrm>
              <a:off x="3696" y="2592"/>
              <a:ext cx="1728" cy="967"/>
              <a:chOff x="3264" y="2640"/>
              <a:chExt cx="1889" cy="967"/>
            </a:xfrm>
          </p:grpSpPr>
          <p:sp>
            <p:nvSpPr>
              <p:cNvPr id="52284" name="Freeform 31"/>
              <p:cNvSpPr>
                <a:spLocks/>
              </p:cNvSpPr>
              <p:nvPr/>
            </p:nvSpPr>
            <p:spPr bwMode="auto">
              <a:xfrm>
                <a:off x="3585" y="2640"/>
                <a:ext cx="199" cy="182"/>
              </a:xfrm>
              <a:custGeom>
                <a:avLst/>
                <a:gdLst>
                  <a:gd name="T0" fmla="*/ 1 w 333"/>
                  <a:gd name="T1" fmla="*/ 42 h 276"/>
                  <a:gd name="T2" fmla="*/ 0 w 333"/>
                  <a:gd name="T3" fmla="*/ 62 h 276"/>
                  <a:gd name="T4" fmla="*/ 3 w 333"/>
                  <a:gd name="T5" fmla="*/ 82 h 276"/>
                  <a:gd name="T6" fmla="*/ 11 w 333"/>
                  <a:gd name="T7" fmla="*/ 100 h 276"/>
                  <a:gd name="T8" fmla="*/ 27 w 333"/>
                  <a:gd name="T9" fmla="*/ 114 h 276"/>
                  <a:gd name="T10" fmla="*/ 45 w 333"/>
                  <a:gd name="T11" fmla="*/ 120 h 276"/>
                  <a:gd name="T12" fmla="*/ 64 w 333"/>
                  <a:gd name="T13" fmla="*/ 117 h 276"/>
                  <a:gd name="T14" fmla="*/ 81 w 333"/>
                  <a:gd name="T15" fmla="*/ 107 h 276"/>
                  <a:gd name="T16" fmla="*/ 106 w 333"/>
                  <a:gd name="T17" fmla="*/ 103 h 276"/>
                  <a:gd name="T18" fmla="*/ 107 w 333"/>
                  <a:gd name="T19" fmla="*/ 98 h 276"/>
                  <a:gd name="T20" fmla="*/ 108 w 333"/>
                  <a:gd name="T21" fmla="*/ 85 h 276"/>
                  <a:gd name="T22" fmla="*/ 114 w 333"/>
                  <a:gd name="T23" fmla="*/ 80 h 276"/>
                  <a:gd name="T24" fmla="*/ 118 w 333"/>
                  <a:gd name="T25" fmla="*/ 73 h 276"/>
                  <a:gd name="T26" fmla="*/ 118 w 333"/>
                  <a:gd name="T27" fmla="*/ 57 h 276"/>
                  <a:gd name="T28" fmla="*/ 112 w 333"/>
                  <a:gd name="T29" fmla="*/ 50 h 276"/>
                  <a:gd name="T30" fmla="*/ 108 w 333"/>
                  <a:gd name="T31" fmla="*/ 51 h 276"/>
                  <a:gd name="T32" fmla="*/ 103 w 333"/>
                  <a:gd name="T33" fmla="*/ 53 h 276"/>
                  <a:gd name="T34" fmla="*/ 100 w 333"/>
                  <a:gd name="T35" fmla="*/ 43 h 276"/>
                  <a:gd name="T36" fmla="*/ 96 w 333"/>
                  <a:gd name="T37" fmla="*/ 32 h 276"/>
                  <a:gd name="T38" fmla="*/ 88 w 333"/>
                  <a:gd name="T39" fmla="*/ 22 h 276"/>
                  <a:gd name="T40" fmla="*/ 80 w 333"/>
                  <a:gd name="T41" fmla="*/ 13 h 276"/>
                  <a:gd name="T42" fmla="*/ 63 w 333"/>
                  <a:gd name="T43" fmla="*/ 2 h 276"/>
                  <a:gd name="T44" fmla="*/ 44 w 333"/>
                  <a:gd name="T45" fmla="*/ 0 h 276"/>
                  <a:gd name="T46" fmla="*/ 26 w 333"/>
                  <a:gd name="T47" fmla="*/ 7 h 276"/>
                  <a:gd name="T48" fmla="*/ 10 w 333"/>
                  <a:gd name="T49" fmla="*/ 22 h 276"/>
                  <a:gd name="T50" fmla="*/ 8 w 333"/>
                  <a:gd name="T51" fmla="*/ 27 h 276"/>
                  <a:gd name="T52" fmla="*/ 5 w 333"/>
                  <a:gd name="T53" fmla="*/ 32 h 276"/>
                  <a:gd name="T54" fmla="*/ 30 w 333"/>
                  <a:gd name="T55" fmla="*/ 47 h 276"/>
                  <a:gd name="T56" fmla="*/ 72 w 333"/>
                  <a:gd name="T57" fmla="*/ 49 h 276"/>
                  <a:gd name="T58" fmla="*/ 80 w 333"/>
                  <a:gd name="T59" fmla="*/ 42 h 276"/>
                  <a:gd name="T60" fmla="*/ 88 w 333"/>
                  <a:gd name="T61" fmla="*/ 45 h 276"/>
                  <a:gd name="T62" fmla="*/ 92 w 333"/>
                  <a:gd name="T63" fmla="*/ 57 h 276"/>
                  <a:gd name="T64" fmla="*/ 88 w 333"/>
                  <a:gd name="T65" fmla="*/ 71 h 276"/>
                  <a:gd name="T66" fmla="*/ 79 w 333"/>
                  <a:gd name="T67" fmla="*/ 78 h 276"/>
                  <a:gd name="T68" fmla="*/ 72 w 333"/>
                  <a:gd name="T69" fmla="*/ 76 h 276"/>
                  <a:gd name="T70" fmla="*/ 69 w 333"/>
                  <a:gd name="T71" fmla="*/ 69 h 276"/>
                  <a:gd name="T72" fmla="*/ 27 w 333"/>
                  <a:gd name="T73" fmla="*/ 59 h 276"/>
                  <a:gd name="T74" fmla="*/ 5 w 333"/>
                  <a:gd name="T75" fmla="*/ 32 h 2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3" h="276">
                    <a:moveTo>
                      <a:pt x="14" y="75"/>
                    </a:moveTo>
                    <a:lnTo>
                      <a:pt x="4" y="96"/>
                    </a:lnTo>
                    <a:lnTo>
                      <a:pt x="0" y="120"/>
                    </a:lnTo>
                    <a:lnTo>
                      <a:pt x="0" y="143"/>
                    </a:lnTo>
                    <a:lnTo>
                      <a:pt x="3" y="167"/>
                    </a:lnTo>
                    <a:lnTo>
                      <a:pt x="9" y="189"/>
                    </a:lnTo>
                    <a:lnTo>
                      <a:pt x="18" y="210"/>
                    </a:lnTo>
                    <a:lnTo>
                      <a:pt x="32" y="229"/>
                    </a:lnTo>
                    <a:lnTo>
                      <a:pt x="51" y="246"/>
                    </a:lnTo>
                    <a:lnTo>
                      <a:pt x="75" y="262"/>
                    </a:lnTo>
                    <a:lnTo>
                      <a:pt x="100" y="271"/>
                    </a:lnTo>
                    <a:lnTo>
                      <a:pt x="126" y="276"/>
                    </a:lnTo>
                    <a:lnTo>
                      <a:pt x="154" y="276"/>
                    </a:lnTo>
                    <a:lnTo>
                      <a:pt x="179" y="270"/>
                    </a:lnTo>
                    <a:lnTo>
                      <a:pt x="204" y="260"/>
                    </a:lnTo>
                    <a:lnTo>
                      <a:pt x="228" y="245"/>
                    </a:lnTo>
                    <a:lnTo>
                      <a:pt x="247" y="224"/>
                    </a:lnTo>
                    <a:lnTo>
                      <a:pt x="297" y="237"/>
                    </a:lnTo>
                    <a:lnTo>
                      <a:pt x="297" y="234"/>
                    </a:lnTo>
                    <a:lnTo>
                      <a:pt x="300" y="226"/>
                    </a:lnTo>
                    <a:lnTo>
                      <a:pt x="301" y="213"/>
                    </a:lnTo>
                    <a:lnTo>
                      <a:pt x="301" y="196"/>
                    </a:lnTo>
                    <a:lnTo>
                      <a:pt x="311" y="193"/>
                    </a:lnTo>
                    <a:lnTo>
                      <a:pt x="319" y="185"/>
                    </a:lnTo>
                    <a:lnTo>
                      <a:pt x="325" y="178"/>
                    </a:lnTo>
                    <a:lnTo>
                      <a:pt x="329" y="167"/>
                    </a:lnTo>
                    <a:lnTo>
                      <a:pt x="333" y="148"/>
                    </a:lnTo>
                    <a:lnTo>
                      <a:pt x="331" y="131"/>
                    </a:lnTo>
                    <a:lnTo>
                      <a:pt x="325" y="120"/>
                    </a:lnTo>
                    <a:lnTo>
                      <a:pt x="314" y="115"/>
                    </a:lnTo>
                    <a:lnTo>
                      <a:pt x="308" y="115"/>
                    </a:lnTo>
                    <a:lnTo>
                      <a:pt x="301" y="117"/>
                    </a:lnTo>
                    <a:lnTo>
                      <a:pt x="295" y="120"/>
                    </a:lnTo>
                    <a:lnTo>
                      <a:pt x="290" y="123"/>
                    </a:lnTo>
                    <a:lnTo>
                      <a:pt x="286" y="111"/>
                    </a:lnTo>
                    <a:lnTo>
                      <a:pt x="281" y="98"/>
                    </a:lnTo>
                    <a:lnTo>
                      <a:pt x="275" y="87"/>
                    </a:lnTo>
                    <a:lnTo>
                      <a:pt x="267" y="75"/>
                    </a:lnTo>
                    <a:lnTo>
                      <a:pt x="259" y="62"/>
                    </a:lnTo>
                    <a:lnTo>
                      <a:pt x="248" y="51"/>
                    </a:lnTo>
                    <a:lnTo>
                      <a:pt x="237" y="40"/>
                    </a:lnTo>
                    <a:lnTo>
                      <a:pt x="225" y="29"/>
                    </a:lnTo>
                    <a:lnTo>
                      <a:pt x="201" y="14"/>
                    </a:lnTo>
                    <a:lnTo>
                      <a:pt x="176" y="4"/>
                    </a:lnTo>
                    <a:lnTo>
                      <a:pt x="150" y="0"/>
                    </a:lnTo>
                    <a:lnTo>
                      <a:pt x="123" y="0"/>
                    </a:lnTo>
                    <a:lnTo>
                      <a:pt x="97" y="4"/>
                    </a:lnTo>
                    <a:lnTo>
                      <a:pt x="72" y="15"/>
                    </a:lnTo>
                    <a:lnTo>
                      <a:pt x="50" y="31"/>
                    </a:lnTo>
                    <a:lnTo>
                      <a:pt x="29" y="51"/>
                    </a:lnTo>
                    <a:lnTo>
                      <a:pt x="25" y="57"/>
                    </a:lnTo>
                    <a:lnTo>
                      <a:pt x="22" y="62"/>
                    </a:lnTo>
                    <a:lnTo>
                      <a:pt x="17" y="68"/>
                    </a:lnTo>
                    <a:lnTo>
                      <a:pt x="14" y="75"/>
                    </a:lnTo>
                    <a:lnTo>
                      <a:pt x="78" y="125"/>
                    </a:lnTo>
                    <a:lnTo>
                      <a:pt x="84" y="109"/>
                    </a:lnTo>
                    <a:lnTo>
                      <a:pt x="193" y="126"/>
                    </a:lnTo>
                    <a:lnTo>
                      <a:pt x="201" y="112"/>
                    </a:lnTo>
                    <a:lnTo>
                      <a:pt x="212" y="101"/>
                    </a:lnTo>
                    <a:lnTo>
                      <a:pt x="225" y="95"/>
                    </a:lnTo>
                    <a:lnTo>
                      <a:pt x="237" y="96"/>
                    </a:lnTo>
                    <a:lnTo>
                      <a:pt x="248" y="103"/>
                    </a:lnTo>
                    <a:lnTo>
                      <a:pt x="256" y="115"/>
                    </a:lnTo>
                    <a:lnTo>
                      <a:pt x="258" y="131"/>
                    </a:lnTo>
                    <a:lnTo>
                      <a:pt x="254" y="148"/>
                    </a:lnTo>
                    <a:lnTo>
                      <a:pt x="247" y="162"/>
                    </a:lnTo>
                    <a:lnTo>
                      <a:pt x="236" y="173"/>
                    </a:lnTo>
                    <a:lnTo>
                      <a:pt x="223" y="179"/>
                    </a:lnTo>
                    <a:lnTo>
                      <a:pt x="211" y="178"/>
                    </a:lnTo>
                    <a:lnTo>
                      <a:pt x="203" y="174"/>
                    </a:lnTo>
                    <a:lnTo>
                      <a:pt x="197" y="168"/>
                    </a:lnTo>
                    <a:lnTo>
                      <a:pt x="192" y="159"/>
                    </a:lnTo>
                    <a:lnTo>
                      <a:pt x="190" y="150"/>
                    </a:lnTo>
                    <a:lnTo>
                      <a:pt x="75" y="137"/>
                    </a:lnTo>
                    <a:lnTo>
                      <a:pt x="78" y="125"/>
                    </a:lnTo>
                    <a:lnTo>
                      <a:pt x="14" y="75"/>
                    </a:lnTo>
                    <a:close/>
                  </a:path>
                </a:pathLst>
              </a:custGeom>
              <a:solidFill>
                <a:srgbClr val="FFFFFF"/>
              </a:solidFill>
              <a:ln w="9525">
                <a:solidFill>
                  <a:srgbClr val="FFFFFF"/>
                </a:solidFill>
                <a:round/>
                <a:headEnd/>
                <a:tailEnd/>
              </a:ln>
            </p:spPr>
            <p:txBody>
              <a:bodyPr/>
              <a:lstStyle/>
              <a:p>
                <a:endParaRPr lang="el-GR"/>
              </a:p>
            </p:txBody>
          </p:sp>
          <p:sp>
            <p:nvSpPr>
              <p:cNvPr id="52285" name="Freeform 32"/>
              <p:cNvSpPr>
                <a:spLocks/>
              </p:cNvSpPr>
              <p:nvPr/>
            </p:nvSpPr>
            <p:spPr bwMode="auto">
              <a:xfrm>
                <a:off x="3324" y="2841"/>
                <a:ext cx="590" cy="754"/>
              </a:xfrm>
              <a:custGeom>
                <a:avLst/>
                <a:gdLst>
                  <a:gd name="T0" fmla="*/ 224 w 985"/>
                  <a:gd name="T1" fmla="*/ 3 h 1141"/>
                  <a:gd name="T2" fmla="*/ 229 w 985"/>
                  <a:gd name="T3" fmla="*/ 1 h 1141"/>
                  <a:gd name="T4" fmla="*/ 232 w 985"/>
                  <a:gd name="T5" fmla="*/ 3 h 1141"/>
                  <a:gd name="T6" fmla="*/ 238 w 985"/>
                  <a:gd name="T7" fmla="*/ 22 h 1141"/>
                  <a:gd name="T8" fmla="*/ 250 w 985"/>
                  <a:gd name="T9" fmla="*/ 49 h 1141"/>
                  <a:gd name="T10" fmla="*/ 272 w 985"/>
                  <a:gd name="T11" fmla="*/ 72 h 1141"/>
                  <a:gd name="T12" fmla="*/ 298 w 985"/>
                  <a:gd name="T13" fmla="*/ 82 h 1141"/>
                  <a:gd name="T14" fmla="*/ 316 w 985"/>
                  <a:gd name="T15" fmla="*/ 83 h 1141"/>
                  <a:gd name="T16" fmla="*/ 329 w 985"/>
                  <a:gd name="T17" fmla="*/ 83 h 1141"/>
                  <a:gd name="T18" fmla="*/ 335 w 985"/>
                  <a:gd name="T19" fmla="*/ 81 h 1141"/>
                  <a:gd name="T20" fmla="*/ 353 w 985"/>
                  <a:gd name="T21" fmla="*/ 154 h 1141"/>
                  <a:gd name="T22" fmla="*/ 347 w 985"/>
                  <a:gd name="T23" fmla="*/ 159 h 1141"/>
                  <a:gd name="T24" fmla="*/ 331 w 985"/>
                  <a:gd name="T25" fmla="*/ 168 h 1141"/>
                  <a:gd name="T26" fmla="*/ 304 w 985"/>
                  <a:gd name="T27" fmla="*/ 176 h 1141"/>
                  <a:gd name="T28" fmla="*/ 267 w 985"/>
                  <a:gd name="T29" fmla="*/ 176 h 1141"/>
                  <a:gd name="T30" fmla="*/ 244 w 985"/>
                  <a:gd name="T31" fmla="*/ 170 h 1141"/>
                  <a:gd name="T32" fmla="*/ 228 w 985"/>
                  <a:gd name="T33" fmla="*/ 165 h 1141"/>
                  <a:gd name="T34" fmla="*/ 219 w 985"/>
                  <a:gd name="T35" fmla="*/ 161 h 1141"/>
                  <a:gd name="T36" fmla="*/ 216 w 985"/>
                  <a:gd name="T37" fmla="*/ 158 h 1141"/>
                  <a:gd name="T38" fmla="*/ 209 w 985"/>
                  <a:gd name="T39" fmla="*/ 365 h 1141"/>
                  <a:gd name="T40" fmla="*/ 241 w 985"/>
                  <a:gd name="T41" fmla="*/ 498 h 1141"/>
                  <a:gd name="T42" fmla="*/ 131 w 985"/>
                  <a:gd name="T43" fmla="*/ 373 h 1141"/>
                  <a:gd name="T44" fmla="*/ 99 w 985"/>
                  <a:gd name="T45" fmla="*/ 481 h 1141"/>
                  <a:gd name="T46" fmla="*/ 14 w 985"/>
                  <a:gd name="T47" fmla="*/ 498 h 1141"/>
                  <a:gd name="T48" fmla="*/ 0 w 985"/>
                  <a:gd name="T49" fmla="*/ 361 h 1141"/>
                  <a:gd name="T50" fmla="*/ 11 w 985"/>
                  <a:gd name="T51" fmla="*/ 313 h 1141"/>
                  <a:gd name="T52" fmla="*/ 12 w 985"/>
                  <a:gd name="T53" fmla="*/ 353 h 1141"/>
                  <a:gd name="T54" fmla="*/ 14 w 985"/>
                  <a:gd name="T55" fmla="*/ 354 h 1141"/>
                  <a:gd name="T56" fmla="*/ 20 w 985"/>
                  <a:gd name="T57" fmla="*/ 355 h 1141"/>
                  <a:gd name="T58" fmla="*/ 28 w 985"/>
                  <a:gd name="T59" fmla="*/ 356 h 1141"/>
                  <a:gd name="T60" fmla="*/ 40 w 985"/>
                  <a:gd name="T61" fmla="*/ 359 h 1141"/>
                  <a:gd name="T62" fmla="*/ 55 w 985"/>
                  <a:gd name="T63" fmla="*/ 360 h 1141"/>
                  <a:gd name="T64" fmla="*/ 75 w 985"/>
                  <a:gd name="T65" fmla="*/ 361 h 1141"/>
                  <a:gd name="T66" fmla="*/ 99 w 985"/>
                  <a:gd name="T67" fmla="*/ 361 h 1141"/>
                  <a:gd name="T68" fmla="*/ 126 w 985"/>
                  <a:gd name="T69" fmla="*/ 361 h 1141"/>
                  <a:gd name="T70" fmla="*/ 149 w 985"/>
                  <a:gd name="T71" fmla="*/ 361 h 1141"/>
                  <a:gd name="T72" fmla="*/ 168 w 985"/>
                  <a:gd name="T73" fmla="*/ 360 h 1141"/>
                  <a:gd name="T74" fmla="*/ 183 w 985"/>
                  <a:gd name="T75" fmla="*/ 359 h 1141"/>
                  <a:gd name="T76" fmla="*/ 195 w 985"/>
                  <a:gd name="T77" fmla="*/ 356 h 1141"/>
                  <a:gd name="T78" fmla="*/ 202 w 985"/>
                  <a:gd name="T79" fmla="*/ 355 h 1141"/>
                  <a:gd name="T80" fmla="*/ 207 w 985"/>
                  <a:gd name="T81" fmla="*/ 354 h 1141"/>
                  <a:gd name="T82" fmla="*/ 209 w 985"/>
                  <a:gd name="T83" fmla="*/ 353 h 1141"/>
                  <a:gd name="T84" fmla="*/ 205 w 985"/>
                  <a:gd name="T85" fmla="*/ 132 h 1141"/>
                  <a:gd name="T86" fmla="*/ 209 w 985"/>
                  <a:gd name="T87" fmla="*/ 135 h 1141"/>
                  <a:gd name="T88" fmla="*/ 221 w 985"/>
                  <a:gd name="T89" fmla="*/ 143 h 1141"/>
                  <a:gd name="T90" fmla="*/ 245 w 985"/>
                  <a:gd name="T91" fmla="*/ 153 h 1141"/>
                  <a:gd name="T92" fmla="*/ 281 w 985"/>
                  <a:gd name="T93" fmla="*/ 161 h 1141"/>
                  <a:gd name="T94" fmla="*/ 305 w 985"/>
                  <a:gd name="T95" fmla="*/ 159 h 1141"/>
                  <a:gd name="T96" fmla="*/ 322 w 985"/>
                  <a:gd name="T97" fmla="*/ 155 h 1141"/>
                  <a:gd name="T98" fmla="*/ 334 w 985"/>
                  <a:gd name="T99" fmla="*/ 149 h 1141"/>
                  <a:gd name="T100" fmla="*/ 338 w 985"/>
                  <a:gd name="T101" fmla="*/ 146 h 1141"/>
                  <a:gd name="T102" fmla="*/ 323 w 985"/>
                  <a:gd name="T103" fmla="*/ 100 h 1141"/>
                  <a:gd name="T104" fmla="*/ 313 w 985"/>
                  <a:gd name="T105" fmla="*/ 101 h 1141"/>
                  <a:gd name="T106" fmla="*/ 295 w 985"/>
                  <a:gd name="T107" fmla="*/ 98 h 1141"/>
                  <a:gd name="T108" fmla="*/ 276 w 985"/>
                  <a:gd name="T109" fmla="*/ 93 h 1141"/>
                  <a:gd name="T110" fmla="*/ 251 w 985"/>
                  <a:gd name="T111" fmla="*/ 75 h 1141"/>
                  <a:gd name="T112" fmla="*/ 231 w 985"/>
                  <a:gd name="T113" fmla="*/ 48 h 1141"/>
                  <a:gd name="T114" fmla="*/ 222 w 985"/>
                  <a:gd name="T115" fmla="*/ 22 h 1141"/>
                  <a:gd name="T116" fmla="*/ 219 w 985"/>
                  <a:gd name="T117" fmla="*/ 7 h 1141"/>
                  <a:gd name="T118" fmla="*/ 222 w 985"/>
                  <a:gd name="T119" fmla="*/ 4 h 11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5" h="1141">
                    <a:moveTo>
                      <a:pt x="618" y="9"/>
                    </a:moveTo>
                    <a:lnTo>
                      <a:pt x="625" y="8"/>
                    </a:lnTo>
                    <a:lnTo>
                      <a:pt x="632" y="6"/>
                    </a:lnTo>
                    <a:lnTo>
                      <a:pt x="639" y="3"/>
                    </a:lnTo>
                    <a:lnTo>
                      <a:pt x="646" y="0"/>
                    </a:lnTo>
                    <a:lnTo>
                      <a:pt x="647" y="6"/>
                    </a:lnTo>
                    <a:lnTo>
                      <a:pt x="653" y="25"/>
                    </a:lnTo>
                    <a:lnTo>
                      <a:pt x="663" y="50"/>
                    </a:lnTo>
                    <a:lnTo>
                      <a:pt x="677" y="81"/>
                    </a:lnTo>
                    <a:lnTo>
                      <a:pt x="697" y="112"/>
                    </a:lnTo>
                    <a:lnTo>
                      <a:pt x="725" y="142"/>
                    </a:lnTo>
                    <a:lnTo>
                      <a:pt x="758" y="165"/>
                    </a:lnTo>
                    <a:lnTo>
                      <a:pt x="800" y="181"/>
                    </a:lnTo>
                    <a:lnTo>
                      <a:pt x="832" y="187"/>
                    </a:lnTo>
                    <a:lnTo>
                      <a:pt x="858" y="190"/>
                    </a:lnTo>
                    <a:lnTo>
                      <a:pt x="882" y="190"/>
                    </a:lnTo>
                    <a:lnTo>
                      <a:pt x="902" y="190"/>
                    </a:lnTo>
                    <a:lnTo>
                      <a:pt x="918" y="189"/>
                    </a:lnTo>
                    <a:lnTo>
                      <a:pt x="929" y="187"/>
                    </a:lnTo>
                    <a:lnTo>
                      <a:pt x="935" y="186"/>
                    </a:lnTo>
                    <a:lnTo>
                      <a:pt x="938" y="186"/>
                    </a:lnTo>
                    <a:lnTo>
                      <a:pt x="985" y="353"/>
                    </a:lnTo>
                    <a:lnTo>
                      <a:pt x="980" y="356"/>
                    </a:lnTo>
                    <a:lnTo>
                      <a:pt x="969" y="364"/>
                    </a:lnTo>
                    <a:lnTo>
                      <a:pt x="951" y="374"/>
                    </a:lnTo>
                    <a:lnTo>
                      <a:pt x="924" y="385"/>
                    </a:lnTo>
                    <a:lnTo>
                      <a:pt x="890" y="396"/>
                    </a:lnTo>
                    <a:lnTo>
                      <a:pt x="847" y="403"/>
                    </a:lnTo>
                    <a:lnTo>
                      <a:pt x="799" y="406"/>
                    </a:lnTo>
                    <a:lnTo>
                      <a:pt x="744" y="403"/>
                    </a:lnTo>
                    <a:lnTo>
                      <a:pt x="708" y="396"/>
                    </a:lnTo>
                    <a:lnTo>
                      <a:pt x="679" y="390"/>
                    </a:lnTo>
                    <a:lnTo>
                      <a:pt x="655" y="384"/>
                    </a:lnTo>
                    <a:lnTo>
                      <a:pt x="635" y="378"/>
                    </a:lnTo>
                    <a:lnTo>
                      <a:pt x="621" y="371"/>
                    </a:lnTo>
                    <a:lnTo>
                      <a:pt x="610" y="367"/>
                    </a:lnTo>
                    <a:lnTo>
                      <a:pt x="603" y="364"/>
                    </a:lnTo>
                    <a:lnTo>
                      <a:pt x="602" y="362"/>
                    </a:lnTo>
                    <a:lnTo>
                      <a:pt x="613" y="825"/>
                    </a:lnTo>
                    <a:lnTo>
                      <a:pt x="582" y="836"/>
                    </a:lnTo>
                    <a:lnTo>
                      <a:pt x="597" y="1102"/>
                    </a:lnTo>
                    <a:lnTo>
                      <a:pt x="671" y="1141"/>
                    </a:lnTo>
                    <a:lnTo>
                      <a:pt x="360" y="1141"/>
                    </a:lnTo>
                    <a:lnTo>
                      <a:pt x="366" y="853"/>
                    </a:lnTo>
                    <a:lnTo>
                      <a:pt x="263" y="853"/>
                    </a:lnTo>
                    <a:lnTo>
                      <a:pt x="277" y="1102"/>
                    </a:lnTo>
                    <a:lnTo>
                      <a:pt x="350" y="1141"/>
                    </a:lnTo>
                    <a:lnTo>
                      <a:pt x="39" y="1141"/>
                    </a:lnTo>
                    <a:lnTo>
                      <a:pt x="45" y="843"/>
                    </a:lnTo>
                    <a:lnTo>
                      <a:pt x="0" y="827"/>
                    </a:lnTo>
                    <a:lnTo>
                      <a:pt x="0" y="713"/>
                    </a:lnTo>
                    <a:lnTo>
                      <a:pt x="31" y="716"/>
                    </a:lnTo>
                    <a:lnTo>
                      <a:pt x="31" y="808"/>
                    </a:lnTo>
                    <a:lnTo>
                      <a:pt x="33" y="808"/>
                    </a:lnTo>
                    <a:lnTo>
                      <a:pt x="34" y="810"/>
                    </a:lnTo>
                    <a:lnTo>
                      <a:pt x="39" y="810"/>
                    </a:lnTo>
                    <a:lnTo>
                      <a:pt x="45" y="811"/>
                    </a:lnTo>
                    <a:lnTo>
                      <a:pt x="55" y="813"/>
                    </a:lnTo>
                    <a:lnTo>
                      <a:pt x="64" y="814"/>
                    </a:lnTo>
                    <a:lnTo>
                      <a:pt x="78" y="816"/>
                    </a:lnTo>
                    <a:lnTo>
                      <a:pt x="92" y="818"/>
                    </a:lnTo>
                    <a:lnTo>
                      <a:pt x="111" y="821"/>
                    </a:lnTo>
                    <a:lnTo>
                      <a:pt x="131" y="822"/>
                    </a:lnTo>
                    <a:lnTo>
                      <a:pt x="153" y="824"/>
                    </a:lnTo>
                    <a:lnTo>
                      <a:pt x="180" y="825"/>
                    </a:lnTo>
                    <a:lnTo>
                      <a:pt x="208" y="827"/>
                    </a:lnTo>
                    <a:lnTo>
                      <a:pt x="241" y="827"/>
                    </a:lnTo>
                    <a:lnTo>
                      <a:pt x="275" y="828"/>
                    </a:lnTo>
                    <a:lnTo>
                      <a:pt x="313" y="828"/>
                    </a:lnTo>
                    <a:lnTo>
                      <a:pt x="350" y="828"/>
                    </a:lnTo>
                    <a:lnTo>
                      <a:pt x="385" y="827"/>
                    </a:lnTo>
                    <a:lnTo>
                      <a:pt x="416" y="827"/>
                    </a:lnTo>
                    <a:lnTo>
                      <a:pt x="444" y="825"/>
                    </a:lnTo>
                    <a:lnTo>
                      <a:pt x="469" y="824"/>
                    </a:lnTo>
                    <a:lnTo>
                      <a:pt x="492" y="822"/>
                    </a:lnTo>
                    <a:lnTo>
                      <a:pt x="511" y="821"/>
                    </a:lnTo>
                    <a:lnTo>
                      <a:pt x="528" y="818"/>
                    </a:lnTo>
                    <a:lnTo>
                      <a:pt x="543" y="816"/>
                    </a:lnTo>
                    <a:lnTo>
                      <a:pt x="553" y="814"/>
                    </a:lnTo>
                    <a:lnTo>
                      <a:pt x="563" y="813"/>
                    </a:lnTo>
                    <a:lnTo>
                      <a:pt x="571" y="811"/>
                    </a:lnTo>
                    <a:lnTo>
                      <a:pt x="577" y="810"/>
                    </a:lnTo>
                    <a:lnTo>
                      <a:pt x="580" y="810"/>
                    </a:lnTo>
                    <a:lnTo>
                      <a:pt x="583" y="808"/>
                    </a:lnTo>
                    <a:lnTo>
                      <a:pt x="571" y="303"/>
                    </a:lnTo>
                    <a:lnTo>
                      <a:pt x="574" y="304"/>
                    </a:lnTo>
                    <a:lnTo>
                      <a:pt x="582" y="310"/>
                    </a:lnTo>
                    <a:lnTo>
                      <a:pt x="596" y="320"/>
                    </a:lnTo>
                    <a:lnTo>
                      <a:pt x="616" y="329"/>
                    </a:lnTo>
                    <a:lnTo>
                      <a:pt x="644" y="340"/>
                    </a:lnTo>
                    <a:lnTo>
                      <a:pt x="682" y="351"/>
                    </a:lnTo>
                    <a:lnTo>
                      <a:pt x="727" y="360"/>
                    </a:lnTo>
                    <a:lnTo>
                      <a:pt x="783" y="367"/>
                    </a:lnTo>
                    <a:lnTo>
                      <a:pt x="818" y="368"/>
                    </a:lnTo>
                    <a:lnTo>
                      <a:pt x="849" y="365"/>
                    </a:lnTo>
                    <a:lnTo>
                      <a:pt x="877" y="360"/>
                    </a:lnTo>
                    <a:lnTo>
                      <a:pt x="899" y="354"/>
                    </a:lnTo>
                    <a:lnTo>
                      <a:pt x="918" y="348"/>
                    </a:lnTo>
                    <a:lnTo>
                      <a:pt x="930" y="342"/>
                    </a:lnTo>
                    <a:lnTo>
                      <a:pt x="938" y="337"/>
                    </a:lnTo>
                    <a:lnTo>
                      <a:pt x="941" y="335"/>
                    </a:lnTo>
                    <a:lnTo>
                      <a:pt x="907" y="229"/>
                    </a:lnTo>
                    <a:lnTo>
                      <a:pt x="902" y="229"/>
                    </a:lnTo>
                    <a:lnTo>
                      <a:pt x="890" y="231"/>
                    </a:lnTo>
                    <a:lnTo>
                      <a:pt x="872" y="231"/>
                    </a:lnTo>
                    <a:lnTo>
                      <a:pt x="849" y="229"/>
                    </a:lnTo>
                    <a:lnTo>
                      <a:pt x="822" y="226"/>
                    </a:lnTo>
                    <a:lnTo>
                      <a:pt x="794" y="222"/>
                    </a:lnTo>
                    <a:lnTo>
                      <a:pt x="768" y="214"/>
                    </a:lnTo>
                    <a:lnTo>
                      <a:pt x="741" y="201"/>
                    </a:lnTo>
                    <a:lnTo>
                      <a:pt x="699" y="172"/>
                    </a:lnTo>
                    <a:lnTo>
                      <a:pt x="666" y="140"/>
                    </a:lnTo>
                    <a:lnTo>
                      <a:pt x="644" y="109"/>
                    </a:lnTo>
                    <a:lnTo>
                      <a:pt x="628" y="78"/>
                    </a:lnTo>
                    <a:lnTo>
                      <a:pt x="619" y="51"/>
                    </a:lnTo>
                    <a:lnTo>
                      <a:pt x="613" y="30"/>
                    </a:lnTo>
                    <a:lnTo>
                      <a:pt x="611" y="16"/>
                    </a:lnTo>
                    <a:lnTo>
                      <a:pt x="611" y="11"/>
                    </a:lnTo>
                    <a:lnTo>
                      <a:pt x="618" y="9"/>
                    </a:lnTo>
                    <a:close/>
                  </a:path>
                </a:pathLst>
              </a:custGeom>
              <a:solidFill>
                <a:srgbClr val="FFFFFF"/>
              </a:solidFill>
              <a:ln w="9525">
                <a:solidFill>
                  <a:srgbClr val="FFFFFF"/>
                </a:solidFill>
                <a:round/>
                <a:headEnd/>
                <a:tailEnd/>
              </a:ln>
            </p:spPr>
            <p:txBody>
              <a:bodyPr/>
              <a:lstStyle/>
              <a:p>
                <a:endParaRPr lang="el-GR"/>
              </a:p>
            </p:txBody>
          </p:sp>
          <p:sp>
            <p:nvSpPr>
              <p:cNvPr id="52286" name="Freeform 33"/>
              <p:cNvSpPr>
                <a:spLocks/>
              </p:cNvSpPr>
              <p:nvPr/>
            </p:nvSpPr>
            <p:spPr bwMode="auto">
              <a:xfrm>
                <a:off x="3290" y="2746"/>
                <a:ext cx="273" cy="394"/>
              </a:xfrm>
              <a:custGeom>
                <a:avLst/>
                <a:gdLst>
                  <a:gd name="T0" fmla="*/ 19 w 455"/>
                  <a:gd name="T1" fmla="*/ 107 h 596"/>
                  <a:gd name="T2" fmla="*/ 3 w 455"/>
                  <a:gd name="T3" fmla="*/ 167 h 596"/>
                  <a:gd name="T4" fmla="*/ 0 w 455"/>
                  <a:gd name="T5" fmla="*/ 217 h 596"/>
                  <a:gd name="T6" fmla="*/ 1 w 455"/>
                  <a:gd name="T7" fmla="*/ 249 h 596"/>
                  <a:gd name="T8" fmla="*/ 3 w 455"/>
                  <a:gd name="T9" fmla="*/ 254 h 596"/>
                  <a:gd name="T10" fmla="*/ 7 w 455"/>
                  <a:gd name="T11" fmla="*/ 256 h 596"/>
                  <a:gd name="T12" fmla="*/ 14 w 455"/>
                  <a:gd name="T13" fmla="*/ 258 h 596"/>
                  <a:gd name="T14" fmla="*/ 27 w 455"/>
                  <a:gd name="T15" fmla="*/ 260 h 596"/>
                  <a:gd name="T16" fmla="*/ 41 w 455"/>
                  <a:gd name="T17" fmla="*/ 260 h 596"/>
                  <a:gd name="T18" fmla="*/ 54 w 455"/>
                  <a:gd name="T19" fmla="*/ 258 h 596"/>
                  <a:gd name="T20" fmla="*/ 64 w 455"/>
                  <a:gd name="T21" fmla="*/ 255 h 596"/>
                  <a:gd name="T22" fmla="*/ 69 w 455"/>
                  <a:gd name="T23" fmla="*/ 253 h 596"/>
                  <a:gd name="T24" fmla="*/ 70 w 455"/>
                  <a:gd name="T25" fmla="*/ 242 h 596"/>
                  <a:gd name="T26" fmla="*/ 75 w 455"/>
                  <a:gd name="T27" fmla="*/ 183 h 596"/>
                  <a:gd name="T28" fmla="*/ 87 w 455"/>
                  <a:gd name="T29" fmla="*/ 138 h 596"/>
                  <a:gd name="T30" fmla="*/ 97 w 455"/>
                  <a:gd name="T31" fmla="*/ 115 h 596"/>
                  <a:gd name="T32" fmla="*/ 108 w 455"/>
                  <a:gd name="T33" fmla="*/ 99 h 596"/>
                  <a:gd name="T34" fmla="*/ 114 w 455"/>
                  <a:gd name="T35" fmla="*/ 91 h 596"/>
                  <a:gd name="T36" fmla="*/ 107 w 455"/>
                  <a:gd name="T37" fmla="*/ 75 h 596"/>
                  <a:gd name="T38" fmla="*/ 103 w 455"/>
                  <a:gd name="T39" fmla="*/ 80 h 596"/>
                  <a:gd name="T40" fmla="*/ 93 w 455"/>
                  <a:gd name="T41" fmla="*/ 95 h 596"/>
                  <a:gd name="T42" fmla="*/ 80 w 455"/>
                  <a:gd name="T43" fmla="*/ 117 h 596"/>
                  <a:gd name="T44" fmla="*/ 68 w 455"/>
                  <a:gd name="T45" fmla="*/ 145 h 596"/>
                  <a:gd name="T46" fmla="*/ 57 w 455"/>
                  <a:gd name="T47" fmla="*/ 206 h 596"/>
                  <a:gd name="T48" fmla="*/ 57 w 455"/>
                  <a:gd name="T49" fmla="*/ 237 h 596"/>
                  <a:gd name="T50" fmla="*/ 57 w 455"/>
                  <a:gd name="T51" fmla="*/ 237 h 596"/>
                  <a:gd name="T52" fmla="*/ 55 w 455"/>
                  <a:gd name="T53" fmla="*/ 239 h 596"/>
                  <a:gd name="T54" fmla="*/ 48 w 455"/>
                  <a:gd name="T55" fmla="*/ 242 h 596"/>
                  <a:gd name="T56" fmla="*/ 35 w 455"/>
                  <a:gd name="T57" fmla="*/ 243 h 596"/>
                  <a:gd name="T58" fmla="*/ 22 w 455"/>
                  <a:gd name="T59" fmla="*/ 242 h 596"/>
                  <a:gd name="T60" fmla="*/ 16 w 455"/>
                  <a:gd name="T61" fmla="*/ 241 h 596"/>
                  <a:gd name="T62" fmla="*/ 14 w 455"/>
                  <a:gd name="T63" fmla="*/ 241 h 596"/>
                  <a:gd name="T64" fmla="*/ 14 w 455"/>
                  <a:gd name="T65" fmla="*/ 239 h 596"/>
                  <a:gd name="T66" fmla="*/ 14 w 455"/>
                  <a:gd name="T67" fmla="*/ 226 h 596"/>
                  <a:gd name="T68" fmla="*/ 16 w 455"/>
                  <a:gd name="T69" fmla="*/ 192 h 596"/>
                  <a:gd name="T70" fmla="*/ 24 w 455"/>
                  <a:gd name="T71" fmla="*/ 147 h 596"/>
                  <a:gd name="T72" fmla="*/ 40 w 455"/>
                  <a:gd name="T73" fmla="*/ 102 h 596"/>
                  <a:gd name="T74" fmla="*/ 58 w 455"/>
                  <a:gd name="T75" fmla="*/ 73 h 596"/>
                  <a:gd name="T76" fmla="*/ 76 w 455"/>
                  <a:gd name="T77" fmla="*/ 51 h 596"/>
                  <a:gd name="T78" fmla="*/ 96 w 455"/>
                  <a:gd name="T79" fmla="*/ 36 h 596"/>
                  <a:gd name="T80" fmla="*/ 114 w 455"/>
                  <a:gd name="T81" fmla="*/ 25 h 596"/>
                  <a:gd name="T82" fmla="*/ 130 w 455"/>
                  <a:gd name="T83" fmla="*/ 19 h 596"/>
                  <a:gd name="T84" fmla="*/ 145 w 455"/>
                  <a:gd name="T85" fmla="*/ 16 h 596"/>
                  <a:gd name="T86" fmla="*/ 156 w 455"/>
                  <a:gd name="T87" fmla="*/ 15 h 596"/>
                  <a:gd name="T88" fmla="*/ 164 w 455"/>
                  <a:gd name="T89" fmla="*/ 15 h 596"/>
                  <a:gd name="T90" fmla="*/ 162 w 455"/>
                  <a:gd name="T91" fmla="*/ 8 h 596"/>
                  <a:gd name="T92" fmla="*/ 161 w 455"/>
                  <a:gd name="T93" fmla="*/ 0 h 596"/>
                  <a:gd name="T94" fmla="*/ 154 w 455"/>
                  <a:gd name="T95" fmla="*/ 0 h 596"/>
                  <a:gd name="T96" fmla="*/ 142 w 455"/>
                  <a:gd name="T97" fmla="*/ 2 h 596"/>
                  <a:gd name="T98" fmla="*/ 127 w 455"/>
                  <a:gd name="T99" fmla="*/ 5 h 596"/>
                  <a:gd name="T100" fmla="*/ 110 w 455"/>
                  <a:gd name="T101" fmla="*/ 11 h 596"/>
                  <a:gd name="T102" fmla="*/ 91 w 455"/>
                  <a:gd name="T103" fmla="*/ 20 h 596"/>
                  <a:gd name="T104" fmla="*/ 71 w 455"/>
                  <a:gd name="T105" fmla="*/ 34 h 596"/>
                  <a:gd name="T106" fmla="*/ 52 w 455"/>
                  <a:gd name="T107" fmla="*/ 54 h 596"/>
                  <a:gd name="T108" fmla="*/ 34 w 455"/>
                  <a:gd name="T109" fmla="*/ 79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5" h="596">
                    <a:moveTo>
                      <a:pt x="94" y="180"/>
                    </a:moveTo>
                    <a:lnTo>
                      <a:pt x="53" y="245"/>
                    </a:lnTo>
                    <a:lnTo>
                      <a:pt x="26" y="314"/>
                    </a:lnTo>
                    <a:lnTo>
                      <a:pt x="9" y="381"/>
                    </a:lnTo>
                    <a:lnTo>
                      <a:pt x="1" y="444"/>
                    </a:lnTo>
                    <a:lnTo>
                      <a:pt x="0" y="498"/>
                    </a:lnTo>
                    <a:lnTo>
                      <a:pt x="1" y="542"/>
                    </a:lnTo>
                    <a:lnTo>
                      <a:pt x="4" y="570"/>
                    </a:lnTo>
                    <a:lnTo>
                      <a:pt x="6" y="581"/>
                    </a:lnTo>
                    <a:lnTo>
                      <a:pt x="8" y="581"/>
                    </a:lnTo>
                    <a:lnTo>
                      <a:pt x="11" y="584"/>
                    </a:lnTo>
                    <a:lnTo>
                      <a:pt x="19" y="586"/>
                    </a:lnTo>
                    <a:lnTo>
                      <a:pt x="28" y="589"/>
                    </a:lnTo>
                    <a:lnTo>
                      <a:pt x="40" y="592"/>
                    </a:lnTo>
                    <a:lnTo>
                      <a:pt x="56" y="593"/>
                    </a:lnTo>
                    <a:lnTo>
                      <a:pt x="75" y="596"/>
                    </a:lnTo>
                    <a:lnTo>
                      <a:pt x="97" y="596"/>
                    </a:lnTo>
                    <a:lnTo>
                      <a:pt x="115" y="595"/>
                    </a:lnTo>
                    <a:lnTo>
                      <a:pt x="134" y="593"/>
                    </a:lnTo>
                    <a:lnTo>
                      <a:pt x="150" y="590"/>
                    </a:lnTo>
                    <a:lnTo>
                      <a:pt x="164" y="587"/>
                    </a:lnTo>
                    <a:lnTo>
                      <a:pt x="176" y="584"/>
                    </a:lnTo>
                    <a:lnTo>
                      <a:pt x="186" y="581"/>
                    </a:lnTo>
                    <a:lnTo>
                      <a:pt x="192" y="579"/>
                    </a:lnTo>
                    <a:lnTo>
                      <a:pt x="194" y="578"/>
                    </a:lnTo>
                    <a:lnTo>
                      <a:pt x="194" y="554"/>
                    </a:lnTo>
                    <a:lnTo>
                      <a:pt x="198" y="495"/>
                    </a:lnTo>
                    <a:lnTo>
                      <a:pt x="208" y="419"/>
                    </a:lnTo>
                    <a:lnTo>
                      <a:pt x="226" y="345"/>
                    </a:lnTo>
                    <a:lnTo>
                      <a:pt x="241" y="314"/>
                    </a:lnTo>
                    <a:lnTo>
                      <a:pt x="255" y="286"/>
                    </a:lnTo>
                    <a:lnTo>
                      <a:pt x="270" y="263"/>
                    </a:lnTo>
                    <a:lnTo>
                      <a:pt x="286" y="242"/>
                    </a:lnTo>
                    <a:lnTo>
                      <a:pt x="300" y="227"/>
                    </a:lnTo>
                    <a:lnTo>
                      <a:pt x="311" y="214"/>
                    </a:lnTo>
                    <a:lnTo>
                      <a:pt x="317" y="208"/>
                    </a:lnTo>
                    <a:lnTo>
                      <a:pt x="320" y="205"/>
                    </a:lnTo>
                    <a:lnTo>
                      <a:pt x="298" y="172"/>
                    </a:lnTo>
                    <a:lnTo>
                      <a:pt x="295" y="175"/>
                    </a:lnTo>
                    <a:lnTo>
                      <a:pt x="287" y="183"/>
                    </a:lnTo>
                    <a:lnTo>
                      <a:pt x="275" y="197"/>
                    </a:lnTo>
                    <a:lnTo>
                      <a:pt x="259" y="216"/>
                    </a:lnTo>
                    <a:lnTo>
                      <a:pt x="242" y="239"/>
                    </a:lnTo>
                    <a:lnTo>
                      <a:pt x="223" y="267"/>
                    </a:lnTo>
                    <a:lnTo>
                      <a:pt x="206" y="297"/>
                    </a:lnTo>
                    <a:lnTo>
                      <a:pt x="190" y="331"/>
                    </a:lnTo>
                    <a:lnTo>
                      <a:pt x="169" y="403"/>
                    </a:lnTo>
                    <a:lnTo>
                      <a:pt x="159" y="472"/>
                    </a:lnTo>
                    <a:lnTo>
                      <a:pt x="158" y="522"/>
                    </a:lnTo>
                    <a:lnTo>
                      <a:pt x="158" y="542"/>
                    </a:lnTo>
                    <a:lnTo>
                      <a:pt x="158" y="543"/>
                    </a:lnTo>
                    <a:lnTo>
                      <a:pt x="155" y="547"/>
                    </a:lnTo>
                    <a:lnTo>
                      <a:pt x="151" y="548"/>
                    </a:lnTo>
                    <a:lnTo>
                      <a:pt x="144" y="551"/>
                    </a:lnTo>
                    <a:lnTo>
                      <a:pt x="133" y="554"/>
                    </a:lnTo>
                    <a:lnTo>
                      <a:pt x="117" y="556"/>
                    </a:lnTo>
                    <a:lnTo>
                      <a:pt x="97" y="556"/>
                    </a:lnTo>
                    <a:lnTo>
                      <a:pt x="76" y="556"/>
                    </a:lnTo>
                    <a:lnTo>
                      <a:pt x="61" y="554"/>
                    </a:lnTo>
                    <a:lnTo>
                      <a:pt x="51" y="553"/>
                    </a:lnTo>
                    <a:lnTo>
                      <a:pt x="45" y="551"/>
                    </a:lnTo>
                    <a:lnTo>
                      <a:pt x="40" y="551"/>
                    </a:lnTo>
                    <a:lnTo>
                      <a:pt x="39" y="550"/>
                    </a:lnTo>
                    <a:lnTo>
                      <a:pt x="39" y="548"/>
                    </a:lnTo>
                    <a:lnTo>
                      <a:pt x="39" y="540"/>
                    </a:lnTo>
                    <a:lnTo>
                      <a:pt x="39" y="517"/>
                    </a:lnTo>
                    <a:lnTo>
                      <a:pt x="40" y="483"/>
                    </a:lnTo>
                    <a:lnTo>
                      <a:pt x="45" y="440"/>
                    </a:lnTo>
                    <a:lnTo>
                      <a:pt x="53" y="390"/>
                    </a:lnTo>
                    <a:lnTo>
                      <a:pt x="67" y="337"/>
                    </a:lnTo>
                    <a:lnTo>
                      <a:pt x="86" y="284"/>
                    </a:lnTo>
                    <a:lnTo>
                      <a:pt x="112" y="234"/>
                    </a:lnTo>
                    <a:lnTo>
                      <a:pt x="136" y="199"/>
                    </a:lnTo>
                    <a:lnTo>
                      <a:pt x="161" y="167"/>
                    </a:lnTo>
                    <a:lnTo>
                      <a:pt x="187" y="141"/>
                    </a:lnTo>
                    <a:lnTo>
                      <a:pt x="212" y="117"/>
                    </a:lnTo>
                    <a:lnTo>
                      <a:pt x="239" y="99"/>
                    </a:lnTo>
                    <a:lnTo>
                      <a:pt x="266" y="82"/>
                    </a:lnTo>
                    <a:lnTo>
                      <a:pt x="291" y="69"/>
                    </a:lnTo>
                    <a:lnTo>
                      <a:pt x="316" y="58"/>
                    </a:lnTo>
                    <a:lnTo>
                      <a:pt x="339" y="50"/>
                    </a:lnTo>
                    <a:lnTo>
                      <a:pt x="362" y="44"/>
                    </a:lnTo>
                    <a:lnTo>
                      <a:pt x="383" y="39"/>
                    </a:lnTo>
                    <a:lnTo>
                      <a:pt x="402" y="36"/>
                    </a:lnTo>
                    <a:lnTo>
                      <a:pt x="419" y="35"/>
                    </a:lnTo>
                    <a:lnTo>
                      <a:pt x="434" y="35"/>
                    </a:lnTo>
                    <a:lnTo>
                      <a:pt x="445" y="35"/>
                    </a:lnTo>
                    <a:lnTo>
                      <a:pt x="455" y="35"/>
                    </a:lnTo>
                    <a:lnTo>
                      <a:pt x="453" y="27"/>
                    </a:lnTo>
                    <a:lnTo>
                      <a:pt x="450" y="18"/>
                    </a:lnTo>
                    <a:lnTo>
                      <a:pt x="448" y="10"/>
                    </a:lnTo>
                    <a:lnTo>
                      <a:pt x="447" y="0"/>
                    </a:lnTo>
                    <a:lnTo>
                      <a:pt x="437" y="0"/>
                    </a:lnTo>
                    <a:lnTo>
                      <a:pt x="427" y="0"/>
                    </a:lnTo>
                    <a:lnTo>
                      <a:pt x="411" y="2"/>
                    </a:lnTo>
                    <a:lnTo>
                      <a:pt x="394" y="4"/>
                    </a:lnTo>
                    <a:lnTo>
                      <a:pt x="375" y="7"/>
                    </a:lnTo>
                    <a:lnTo>
                      <a:pt x="353" y="11"/>
                    </a:lnTo>
                    <a:lnTo>
                      <a:pt x="330" y="16"/>
                    </a:lnTo>
                    <a:lnTo>
                      <a:pt x="306" y="24"/>
                    </a:lnTo>
                    <a:lnTo>
                      <a:pt x="280" y="33"/>
                    </a:lnTo>
                    <a:lnTo>
                      <a:pt x="253" y="46"/>
                    </a:lnTo>
                    <a:lnTo>
                      <a:pt x="226" y="60"/>
                    </a:lnTo>
                    <a:lnTo>
                      <a:pt x="198" y="77"/>
                    </a:lnTo>
                    <a:lnTo>
                      <a:pt x="172" y="97"/>
                    </a:lnTo>
                    <a:lnTo>
                      <a:pt x="145" y="122"/>
                    </a:lnTo>
                    <a:lnTo>
                      <a:pt x="119" y="149"/>
                    </a:lnTo>
                    <a:lnTo>
                      <a:pt x="94" y="180"/>
                    </a:lnTo>
                    <a:close/>
                  </a:path>
                </a:pathLst>
              </a:custGeom>
              <a:solidFill>
                <a:srgbClr val="FFFFFF"/>
              </a:solidFill>
              <a:ln w="9525">
                <a:solidFill>
                  <a:srgbClr val="FFFFFF"/>
                </a:solidFill>
                <a:round/>
                <a:headEnd/>
                <a:tailEnd/>
              </a:ln>
            </p:spPr>
            <p:txBody>
              <a:bodyPr/>
              <a:lstStyle/>
              <a:p>
                <a:endParaRPr lang="el-GR"/>
              </a:p>
            </p:txBody>
          </p:sp>
          <p:sp>
            <p:nvSpPr>
              <p:cNvPr id="52287" name="Freeform 34"/>
              <p:cNvSpPr>
                <a:spLocks/>
              </p:cNvSpPr>
              <p:nvPr/>
            </p:nvSpPr>
            <p:spPr bwMode="auto">
              <a:xfrm>
                <a:off x="3565" y="2783"/>
                <a:ext cx="125" cy="316"/>
              </a:xfrm>
              <a:custGeom>
                <a:avLst/>
                <a:gdLst>
                  <a:gd name="T0" fmla="*/ 47 w 209"/>
                  <a:gd name="T1" fmla="*/ 95 h 477"/>
                  <a:gd name="T2" fmla="*/ 41 w 209"/>
                  <a:gd name="T3" fmla="*/ 107 h 477"/>
                  <a:gd name="T4" fmla="*/ 36 w 209"/>
                  <a:gd name="T5" fmla="*/ 119 h 477"/>
                  <a:gd name="T6" fmla="*/ 30 w 209"/>
                  <a:gd name="T7" fmla="*/ 130 h 477"/>
                  <a:gd name="T8" fmla="*/ 25 w 209"/>
                  <a:gd name="T9" fmla="*/ 140 h 477"/>
                  <a:gd name="T10" fmla="*/ 20 w 209"/>
                  <a:gd name="T11" fmla="*/ 150 h 477"/>
                  <a:gd name="T12" fmla="*/ 16 w 209"/>
                  <a:gd name="T13" fmla="*/ 157 h 477"/>
                  <a:gd name="T14" fmla="*/ 14 w 209"/>
                  <a:gd name="T15" fmla="*/ 162 h 477"/>
                  <a:gd name="T16" fmla="*/ 13 w 209"/>
                  <a:gd name="T17" fmla="*/ 164 h 477"/>
                  <a:gd name="T18" fmla="*/ 13 w 209"/>
                  <a:gd name="T19" fmla="*/ 150 h 477"/>
                  <a:gd name="T20" fmla="*/ 15 w 209"/>
                  <a:gd name="T21" fmla="*/ 119 h 477"/>
                  <a:gd name="T22" fmla="*/ 16 w 209"/>
                  <a:gd name="T23" fmla="*/ 79 h 477"/>
                  <a:gd name="T24" fmla="*/ 15 w 209"/>
                  <a:gd name="T25" fmla="*/ 46 h 477"/>
                  <a:gd name="T26" fmla="*/ 14 w 209"/>
                  <a:gd name="T27" fmla="*/ 37 h 477"/>
                  <a:gd name="T28" fmla="*/ 14 w 209"/>
                  <a:gd name="T29" fmla="*/ 30 h 477"/>
                  <a:gd name="T30" fmla="*/ 14 w 209"/>
                  <a:gd name="T31" fmla="*/ 25 h 477"/>
                  <a:gd name="T32" fmla="*/ 14 w 209"/>
                  <a:gd name="T33" fmla="*/ 20 h 477"/>
                  <a:gd name="T34" fmla="*/ 11 w 209"/>
                  <a:gd name="T35" fmla="*/ 15 h 477"/>
                  <a:gd name="T36" fmla="*/ 7 w 209"/>
                  <a:gd name="T37" fmla="*/ 11 h 477"/>
                  <a:gd name="T38" fmla="*/ 4 w 209"/>
                  <a:gd name="T39" fmla="*/ 5 h 477"/>
                  <a:gd name="T40" fmla="*/ 2 w 209"/>
                  <a:gd name="T41" fmla="*/ 0 h 477"/>
                  <a:gd name="T42" fmla="*/ 3 w 209"/>
                  <a:gd name="T43" fmla="*/ 21 h 477"/>
                  <a:gd name="T44" fmla="*/ 3 w 209"/>
                  <a:gd name="T45" fmla="*/ 50 h 477"/>
                  <a:gd name="T46" fmla="*/ 3 w 209"/>
                  <a:gd name="T47" fmla="*/ 86 h 477"/>
                  <a:gd name="T48" fmla="*/ 3 w 209"/>
                  <a:gd name="T49" fmla="*/ 125 h 477"/>
                  <a:gd name="T50" fmla="*/ 1 w 209"/>
                  <a:gd name="T51" fmla="*/ 166 h 477"/>
                  <a:gd name="T52" fmla="*/ 1 w 209"/>
                  <a:gd name="T53" fmla="*/ 192 h 477"/>
                  <a:gd name="T54" fmla="*/ 0 w 209"/>
                  <a:gd name="T55" fmla="*/ 205 h 477"/>
                  <a:gd name="T56" fmla="*/ 0 w 209"/>
                  <a:gd name="T57" fmla="*/ 209 h 477"/>
                  <a:gd name="T58" fmla="*/ 1 w 209"/>
                  <a:gd name="T59" fmla="*/ 206 h 477"/>
                  <a:gd name="T60" fmla="*/ 7 w 209"/>
                  <a:gd name="T61" fmla="*/ 196 h 477"/>
                  <a:gd name="T62" fmla="*/ 14 w 209"/>
                  <a:gd name="T63" fmla="*/ 183 h 477"/>
                  <a:gd name="T64" fmla="*/ 24 w 209"/>
                  <a:gd name="T65" fmla="*/ 166 h 477"/>
                  <a:gd name="T66" fmla="*/ 33 w 209"/>
                  <a:gd name="T67" fmla="*/ 146 h 477"/>
                  <a:gd name="T68" fmla="*/ 44 w 209"/>
                  <a:gd name="T69" fmla="*/ 127 h 477"/>
                  <a:gd name="T70" fmla="*/ 52 w 209"/>
                  <a:gd name="T71" fmla="*/ 109 h 477"/>
                  <a:gd name="T72" fmla="*/ 59 w 209"/>
                  <a:gd name="T73" fmla="*/ 93 h 477"/>
                  <a:gd name="T74" fmla="*/ 65 w 209"/>
                  <a:gd name="T75" fmla="*/ 79 h 477"/>
                  <a:gd name="T76" fmla="*/ 69 w 209"/>
                  <a:gd name="T77" fmla="*/ 66 h 477"/>
                  <a:gd name="T78" fmla="*/ 72 w 209"/>
                  <a:gd name="T79" fmla="*/ 53 h 477"/>
                  <a:gd name="T80" fmla="*/ 75 w 209"/>
                  <a:gd name="T81" fmla="*/ 43 h 477"/>
                  <a:gd name="T82" fmla="*/ 72 w 209"/>
                  <a:gd name="T83" fmla="*/ 44 h 477"/>
                  <a:gd name="T84" fmla="*/ 69 w 209"/>
                  <a:gd name="T85" fmla="*/ 44 h 477"/>
                  <a:gd name="T86" fmla="*/ 65 w 209"/>
                  <a:gd name="T87" fmla="*/ 45 h 477"/>
                  <a:gd name="T88" fmla="*/ 62 w 209"/>
                  <a:gd name="T89" fmla="*/ 45 h 477"/>
                  <a:gd name="T90" fmla="*/ 60 w 209"/>
                  <a:gd name="T91" fmla="*/ 55 h 477"/>
                  <a:gd name="T92" fmla="*/ 57 w 209"/>
                  <a:gd name="T93" fmla="*/ 68 h 477"/>
                  <a:gd name="T94" fmla="*/ 53 w 209"/>
                  <a:gd name="T95" fmla="*/ 81 h 477"/>
                  <a:gd name="T96" fmla="*/ 47 w 209"/>
                  <a:gd name="T97" fmla="*/ 95 h 4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9" h="477">
                    <a:moveTo>
                      <a:pt x="130" y="218"/>
                    </a:moveTo>
                    <a:lnTo>
                      <a:pt x="115" y="243"/>
                    </a:lnTo>
                    <a:lnTo>
                      <a:pt x="100" y="270"/>
                    </a:lnTo>
                    <a:lnTo>
                      <a:pt x="83" y="296"/>
                    </a:lnTo>
                    <a:lnTo>
                      <a:pt x="69" y="319"/>
                    </a:lnTo>
                    <a:lnTo>
                      <a:pt x="56" y="341"/>
                    </a:lnTo>
                    <a:lnTo>
                      <a:pt x="45" y="358"/>
                    </a:lnTo>
                    <a:lnTo>
                      <a:pt x="39" y="369"/>
                    </a:lnTo>
                    <a:lnTo>
                      <a:pt x="36" y="374"/>
                    </a:lnTo>
                    <a:lnTo>
                      <a:pt x="37" y="343"/>
                    </a:lnTo>
                    <a:lnTo>
                      <a:pt x="42" y="270"/>
                    </a:lnTo>
                    <a:lnTo>
                      <a:pt x="44" y="181"/>
                    </a:lnTo>
                    <a:lnTo>
                      <a:pt x="42" y="104"/>
                    </a:lnTo>
                    <a:lnTo>
                      <a:pt x="40" y="85"/>
                    </a:lnTo>
                    <a:lnTo>
                      <a:pt x="40" y="70"/>
                    </a:lnTo>
                    <a:lnTo>
                      <a:pt x="39" y="57"/>
                    </a:lnTo>
                    <a:lnTo>
                      <a:pt x="39" y="46"/>
                    </a:lnTo>
                    <a:lnTo>
                      <a:pt x="30" y="35"/>
                    </a:lnTo>
                    <a:lnTo>
                      <a:pt x="20" y="25"/>
                    </a:lnTo>
                    <a:lnTo>
                      <a:pt x="12" y="12"/>
                    </a:lnTo>
                    <a:lnTo>
                      <a:pt x="6" y="0"/>
                    </a:lnTo>
                    <a:lnTo>
                      <a:pt x="8" y="48"/>
                    </a:lnTo>
                    <a:lnTo>
                      <a:pt x="9" y="115"/>
                    </a:lnTo>
                    <a:lnTo>
                      <a:pt x="9" y="196"/>
                    </a:lnTo>
                    <a:lnTo>
                      <a:pt x="8" y="284"/>
                    </a:lnTo>
                    <a:lnTo>
                      <a:pt x="4" y="379"/>
                    </a:lnTo>
                    <a:lnTo>
                      <a:pt x="1" y="438"/>
                    </a:lnTo>
                    <a:lnTo>
                      <a:pt x="0" y="468"/>
                    </a:lnTo>
                    <a:lnTo>
                      <a:pt x="0" y="477"/>
                    </a:lnTo>
                    <a:lnTo>
                      <a:pt x="4" y="469"/>
                    </a:lnTo>
                    <a:lnTo>
                      <a:pt x="20" y="447"/>
                    </a:lnTo>
                    <a:lnTo>
                      <a:pt x="40" y="416"/>
                    </a:lnTo>
                    <a:lnTo>
                      <a:pt x="67" y="377"/>
                    </a:lnTo>
                    <a:lnTo>
                      <a:pt x="94" y="333"/>
                    </a:lnTo>
                    <a:lnTo>
                      <a:pt x="122" y="290"/>
                    </a:lnTo>
                    <a:lnTo>
                      <a:pt x="145" y="248"/>
                    </a:lnTo>
                    <a:lnTo>
                      <a:pt x="166" y="212"/>
                    </a:lnTo>
                    <a:lnTo>
                      <a:pt x="181" y="181"/>
                    </a:lnTo>
                    <a:lnTo>
                      <a:pt x="192" y="149"/>
                    </a:lnTo>
                    <a:lnTo>
                      <a:pt x="201" y="121"/>
                    </a:lnTo>
                    <a:lnTo>
                      <a:pt x="209" y="98"/>
                    </a:lnTo>
                    <a:lnTo>
                      <a:pt x="200" y="99"/>
                    </a:lnTo>
                    <a:lnTo>
                      <a:pt x="192" y="101"/>
                    </a:lnTo>
                    <a:lnTo>
                      <a:pt x="183" y="103"/>
                    </a:lnTo>
                    <a:lnTo>
                      <a:pt x="173" y="103"/>
                    </a:lnTo>
                    <a:lnTo>
                      <a:pt x="167" y="126"/>
                    </a:lnTo>
                    <a:lnTo>
                      <a:pt x="159" y="154"/>
                    </a:lnTo>
                    <a:lnTo>
                      <a:pt x="147" y="185"/>
                    </a:lnTo>
                    <a:lnTo>
                      <a:pt x="130" y="218"/>
                    </a:lnTo>
                    <a:close/>
                  </a:path>
                </a:pathLst>
              </a:custGeom>
              <a:solidFill>
                <a:srgbClr val="FFFFFF"/>
              </a:solidFill>
              <a:ln w="9525">
                <a:solidFill>
                  <a:srgbClr val="FFFFFF"/>
                </a:solidFill>
                <a:round/>
                <a:headEnd/>
                <a:tailEnd/>
              </a:ln>
            </p:spPr>
            <p:txBody>
              <a:bodyPr/>
              <a:lstStyle/>
              <a:p>
                <a:endParaRPr lang="el-GR"/>
              </a:p>
            </p:txBody>
          </p:sp>
          <p:sp>
            <p:nvSpPr>
              <p:cNvPr id="52288" name="Freeform 35"/>
              <p:cNvSpPr>
                <a:spLocks/>
              </p:cNvSpPr>
              <p:nvPr/>
            </p:nvSpPr>
            <p:spPr bwMode="auto">
              <a:xfrm>
                <a:off x="3264" y="3156"/>
                <a:ext cx="192" cy="148"/>
              </a:xfrm>
              <a:custGeom>
                <a:avLst/>
                <a:gdLst>
                  <a:gd name="T0" fmla="*/ 106 w 320"/>
                  <a:gd name="T1" fmla="*/ 47 h 225"/>
                  <a:gd name="T2" fmla="*/ 105 w 320"/>
                  <a:gd name="T3" fmla="*/ 47 h 225"/>
                  <a:gd name="T4" fmla="*/ 104 w 320"/>
                  <a:gd name="T5" fmla="*/ 34 h 225"/>
                  <a:gd name="T6" fmla="*/ 102 w 320"/>
                  <a:gd name="T7" fmla="*/ 20 h 225"/>
                  <a:gd name="T8" fmla="*/ 79 w 320"/>
                  <a:gd name="T9" fmla="*/ 17 h 225"/>
                  <a:gd name="T10" fmla="*/ 77 w 320"/>
                  <a:gd name="T11" fmla="*/ 0 h 225"/>
                  <a:gd name="T12" fmla="*/ 73 w 320"/>
                  <a:gd name="T13" fmla="*/ 2 h 225"/>
                  <a:gd name="T14" fmla="*/ 67 w 320"/>
                  <a:gd name="T15" fmla="*/ 4 h 225"/>
                  <a:gd name="T16" fmla="*/ 59 w 320"/>
                  <a:gd name="T17" fmla="*/ 6 h 225"/>
                  <a:gd name="T18" fmla="*/ 49 w 320"/>
                  <a:gd name="T19" fmla="*/ 7 h 225"/>
                  <a:gd name="T20" fmla="*/ 40 w 320"/>
                  <a:gd name="T21" fmla="*/ 6 h 225"/>
                  <a:gd name="T22" fmla="*/ 33 w 320"/>
                  <a:gd name="T23" fmla="*/ 5 h 225"/>
                  <a:gd name="T24" fmla="*/ 28 w 320"/>
                  <a:gd name="T25" fmla="*/ 4 h 225"/>
                  <a:gd name="T26" fmla="*/ 39 w 320"/>
                  <a:gd name="T27" fmla="*/ 17 h 225"/>
                  <a:gd name="T28" fmla="*/ 3 w 320"/>
                  <a:gd name="T29" fmla="*/ 20 h 225"/>
                  <a:gd name="T30" fmla="*/ 1 w 320"/>
                  <a:gd name="T31" fmla="*/ 36 h 225"/>
                  <a:gd name="T32" fmla="*/ 10 w 320"/>
                  <a:gd name="T33" fmla="*/ 47 h 225"/>
                  <a:gd name="T34" fmla="*/ 42 w 320"/>
                  <a:gd name="T35" fmla="*/ 29 h 225"/>
                  <a:gd name="T36" fmla="*/ 43 w 320"/>
                  <a:gd name="T37" fmla="*/ 32 h 225"/>
                  <a:gd name="T38" fmla="*/ 47 w 320"/>
                  <a:gd name="T39" fmla="*/ 39 h 225"/>
                  <a:gd name="T40" fmla="*/ 54 w 320"/>
                  <a:gd name="T41" fmla="*/ 43 h 225"/>
                  <a:gd name="T42" fmla="*/ 64 w 320"/>
                  <a:gd name="T43" fmla="*/ 46 h 225"/>
                  <a:gd name="T44" fmla="*/ 77 w 320"/>
                  <a:gd name="T45" fmla="*/ 36 h 225"/>
                  <a:gd name="T46" fmla="*/ 78 w 320"/>
                  <a:gd name="T47" fmla="*/ 28 h 225"/>
                  <a:gd name="T48" fmla="*/ 96 w 320"/>
                  <a:gd name="T49" fmla="*/ 29 h 225"/>
                  <a:gd name="T50" fmla="*/ 96 w 320"/>
                  <a:gd name="T51" fmla="*/ 40 h 225"/>
                  <a:gd name="T52" fmla="*/ 97 w 320"/>
                  <a:gd name="T53" fmla="*/ 55 h 225"/>
                  <a:gd name="T54" fmla="*/ 95 w 320"/>
                  <a:gd name="T55" fmla="*/ 68 h 225"/>
                  <a:gd name="T56" fmla="*/ 94 w 320"/>
                  <a:gd name="T57" fmla="*/ 71 h 225"/>
                  <a:gd name="T58" fmla="*/ 91 w 320"/>
                  <a:gd name="T59" fmla="*/ 72 h 225"/>
                  <a:gd name="T60" fmla="*/ 84 w 320"/>
                  <a:gd name="T61" fmla="*/ 74 h 225"/>
                  <a:gd name="T62" fmla="*/ 75 w 320"/>
                  <a:gd name="T63" fmla="*/ 76 h 225"/>
                  <a:gd name="T64" fmla="*/ 65 w 320"/>
                  <a:gd name="T65" fmla="*/ 75 h 225"/>
                  <a:gd name="T66" fmla="*/ 56 w 320"/>
                  <a:gd name="T67" fmla="*/ 73 h 225"/>
                  <a:gd name="T68" fmla="*/ 48 w 320"/>
                  <a:gd name="T69" fmla="*/ 70 h 225"/>
                  <a:gd name="T70" fmla="*/ 38 w 320"/>
                  <a:gd name="T71" fmla="*/ 65 h 225"/>
                  <a:gd name="T72" fmla="*/ 24 w 320"/>
                  <a:gd name="T73" fmla="*/ 59 h 225"/>
                  <a:gd name="T74" fmla="*/ 15 w 320"/>
                  <a:gd name="T75" fmla="*/ 56 h 225"/>
                  <a:gd name="T76" fmla="*/ 11 w 320"/>
                  <a:gd name="T77" fmla="*/ 56 h 225"/>
                  <a:gd name="T78" fmla="*/ 9 w 320"/>
                  <a:gd name="T79" fmla="*/ 57 h 225"/>
                  <a:gd name="T80" fmla="*/ 10 w 320"/>
                  <a:gd name="T81" fmla="*/ 47 h 225"/>
                  <a:gd name="T82" fmla="*/ 0 w 320"/>
                  <a:gd name="T83" fmla="*/ 49 h 225"/>
                  <a:gd name="T84" fmla="*/ 0 w 320"/>
                  <a:gd name="T85" fmla="*/ 53 h 225"/>
                  <a:gd name="T86" fmla="*/ 1 w 320"/>
                  <a:gd name="T87" fmla="*/ 70 h 225"/>
                  <a:gd name="T88" fmla="*/ 3 w 320"/>
                  <a:gd name="T89" fmla="*/ 89 h 225"/>
                  <a:gd name="T90" fmla="*/ 5 w 320"/>
                  <a:gd name="T91" fmla="*/ 91 h 225"/>
                  <a:gd name="T92" fmla="*/ 14 w 320"/>
                  <a:gd name="T93" fmla="*/ 94 h 225"/>
                  <a:gd name="T94" fmla="*/ 29 w 320"/>
                  <a:gd name="T95" fmla="*/ 95 h 225"/>
                  <a:gd name="T96" fmla="*/ 47 w 320"/>
                  <a:gd name="T97" fmla="*/ 97 h 225"/>
                  <a:gd name="T98" fmla="*/ 65 w 320"/>
                  <a:gd name="T99" fmla="*/ 97 h 225"/>
                  <a:gd name="T100" fmla="*/ 81 w 320"/>
                  <a:gd name="T101" fmla="*/ 95 h 225"/>
                  <a:gd name="T102" fmla="*/ 94 w 320"/>
                  <a:gd name="T103" fmla="*/ 94 h 225"/>
                  <a:gd name="T104" fmla="*/ 100 w 320"/>
                  <a:gd name="T105" fmla="*/ 91 h 225"/>
                  <a:gd name="T106" fmla="*/ 102 w 320"/>
                  <a:gd name="T107" fmla="*/ 89 h 225"/>
                  <a:gd name="T108" fmla="*/ 104 w 320"/>
                  <a:gd name="T109" fmla="*/ 75 h 225"/>
                  <a:gd name="T110" fmla="*/ 105 w 320"/>
                  <a:gd name="T111" fmla="*/ 64 h 225"/>
                  <a:gd name="T112" fmla="*/ 106 w 320"/>
                  <a:gd name="T113" fmla="*/ 64 h 225"/>
                  <a:gd name="T114" fmla="*/ 110 w 320"/>
                  <a:gd name="T115" fmla="*/ 64 h 225"/>
                  <a:gd name="T116" fmla="*/ 115 w 320"/>
                  <a:gd name="T117" fmla="*/ 59 h 225"/>
                  <a:gd name="T118" fmla="*/ 115 w 320"/>
                  <a:gd name="T119" fmla="*/ 52 h 225"/>
                  <a:gd name="T120" fmla="*/ 110 w 320"/>
                  <a:gd name="T121" fmla="*/ 47 h 2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0" h="225">
                    <a:moveTo>
                      <a:pt x="297" y="108"/>
                    </a:moveTo>
                    <a:lnTo>
                      <a:pt x="295" y="108"/>
                    </a:lnTo>
                    <a:lnTo>
                      <a:pt x="294" y="108"/>
                    </a:lnTo>
                    <a:lnTo>
                      <a:pt x="292" y="108"/>
                    </a:lnTo>
                    <a:lnTo>
                      <a:pt x="291" y="109"/>
                    </a:lnTo>
                    <a:lnTo>
                      <a:pt x="289" y="78"/>
                    </a:lnTo>
                    <a:lnTo>
                      <a:pt x="286" y="56"/>
                    </a:lnTo>
                    <a:lnTo>
                      <a:pt x="283" y="45"/>
                    </a:lnTo>
                    <a:lnTo>
                      <a:pt x="281" y="40"/>
                    </a:lnTo>
                    <a:lnTo>
                      <a:pt x="219" y="40"/>
                    </a:lnTo>
                    <a:lnTo>
                      <a:pt x="214" y="0"/>
                    </a:lnTo>
                    <a:lnTo>
                      <a:pt x="213" y="0"/>
                    </a:lnTo>
                    <a:lnTo>
                      <a:pt x="209" y="1"/>
                    </a:lnTo>
                    <a:lnTo>
                      <a:pt x="203" y="5"/>
                    </a:lnTo>
                    <a:lnTo>
                      <a:pt x="195" y="6"/>
                    </a:lnTo>
                    <a:lnTo>
                      <a:pt x="186" y="9"/>
                    </a:lnTo>
                    <a:lnTo>
                      <a:pt x="175" y="12"/>
                    </a:lnTo>
                    <a:lnTo>
                      <a:pt x="163" y="14"/>
                    </a:lnTo>
                    <a:lnTo>
                      <a:pt x="150" y="15"/>
                    </a:lnTo>
                    <a:lnTo>
                      <a:pt x="136" y="15"/>
                    </a:lnTo>
                    <a:lnTo>
                      <a:pt x="123" y="15"/>
                    </a:lnTo>
                    <a:lnTo>
                      <a:pt x="111" y="14"/>
                    </a:lnTo>
                    <a:lnTo>
                      <a:pt x="100" y="12"/>
                    </a:lnTo>
                    <a:lnTo>
                      <a:pt x="91" y="12"/>
                    </a:lnTo>
                    <a:lnTo>
                      <a:pt x="83" y="11"/>
                    </a:lnTo>
                    <a:lnTo>
                      <a:pt x="78" y="9"/>
                    </a:lnTo>
                    <a:lnTo>
                      <a:pt x="77" y="9"/>
                    </a:lnTo>
                    <a:lnTo>
                      <a:pt x="108" y="40"/>
                    </a:lnTo>
                    <a:lnTo>
                      <a:pt x="9" y="40"/>
                    </a:lnTo>
                    <a:lnTo>
                      <a:pt x="8" y="47"/>
                    </a:lnTo>
                    <a:lnTo>
                      <a:pt x="6" y="61"/>
                    </a:lnTo>
                    <a:lnTo>
                      <a:pt x="3" y="83"/>
                    </a:lnTo>
                    <a:lnTo>
                      <a:pt x="0" y="108"/>
                    </a:lnTo>
                    <a:lnTo>
                      <a:pt x="27" y="108"/>
                    </a:lnTo>
                    <a:lnTo>
                      <a:pt x="28" y="65"/>
                    </a:lnTo>
                    <a:lnTo>
                      <a:pt x="116" y="67"/>
                    </a:lnTo>
                    <a:lnTo>
                      <a:pt x="117" y="69"/>
                    </a:lnTo>
                    <a:lnTo>
                      <a:pt x="119" y="73"/>
                    </a:lnTo>
                    <a:lnTo>
                      <a:pt x="123" y="81"/>
                    </a:lnTo>
                    <a:lnTo>
                      <a:pt x="130" y="89"/>
                    </a:lnTo>
                    <a:lnTo>
                      <a:pt x="139" y="95"/>
                    </a:lnTo>
                    <a:lnTo>
                      <a:pt x="150" y="101"/>
                    </a:lnTo>
                    <a:lnTo>
                      <a:pt x="163" y="106"/>
                    </a:lnTo>
                    <a:lnTo>
                      <a:pt x="177" y="106"/>
                    </a:lnTo>
                    <a:lnTo>
                      <a:pt x="202" y="97"/>
                    </a:lnTo>
                    <a:lnTo>
                      <a:pt x="214" y="83"/>
                    </a:lnTo>
                    <a:lnTo>
                      <a:pt x="217" y="70"/>
                    </a:lnTo>
                    <a:lnTo>
                      <a:pt x="217" y="64"/>
                    </a:lnTo>
                    <a:lnTo>
                      <a:pt x="267" y="64"/>
                    </a:lnTo>
                    <a:lnTo>
                      <a:pt x="267" y="67"/>
                    </a:lnTo>
                    <a:lnTo>
                      <a:pt x="267" y="78"/>
                    </a:lnTo>
                    <a:lnTo>
                      <a:pt x="267" y="92"/>
                    </a:lnTo>
                    <a:lnTo>
                      <a:pt x="269" y="108"/>
                    </a:lnTo>
                    <a:lnTo>
                      <a:pt x="269" y="126"/>
                    </a:lnTo>
                    <a:lnTo>
                      <a:pt x="267" y="143"/>
                    </a:lnTo>
                    <a:lnTo>
                      <a:pt x="264" y="157"/>
                    </a:lnTo>
                    <a:lnTo>
                      <a:pt x="263" y="164"/>
                    </a:lnTo>
                    <a:lnTo>
                      <a:pt x="261" y="164"/>
                    </a:lnTo>
                    <a:lnTo>
                      <a:pt x="258" y="165"/>
                    </a:lnTo>
                    <a:lnTo>
                      <a:pt x="252" y="167"/>
                    </a:lnTo>
                    <a:lnTo>
                      <a:pt x="242" y="170"/>
                    </a:lnTo>
                    <a:lnTo>
                      <a:pt x="233" y="171"/>
                    </a:lnTo>
                    <a:lnTo>
                      <a:pt x="220" y="173"/>
                    </a:lnTo>
                    <a:lnTo>
                      <a:pt x="208" y="175"/>
                    </a:lnTo>
                    <a:lnTo>
                      <a:pt x="194" y="175"/>
                    </a:lnTo>
                    <a:lnTo>
                      <a:pt x="180" y="173"/>
                    </a:lnTo>
                    <a:lnTo>
                      <a:pt x="167" y="171"/>
                    </a:lnTo>
                    <a:lnTo>
                      <a:pt x="156" y="168"/>
                    </a:lnTo>
                    <a:lnTo>
                      <a:pt x="145" y="165"/>
                    </a:lnTo>
                    <a:lnTo>
                      <a:pt x="134" y="161"/>
                    </a:lnTo>
                    <a:lnTo>
                      <a:pt x="120" y="156"/>
                    </a:lnTo>
                    <a:lnTo>
                      <a:pt x="105" y="150"/>
                    </a:lnTo>
                    <a:lnTo>
                      <a:pt x="86" y="142"/>
                    </a:lnTo>
                    <a:lnTo>
                      <a:pt x="67" y="136"/>
                    </a:lnTo>
                    <a:lnTo>
                      <a:pt x="53" y="132"/>
                    </a:lnTo>
                    <a:lnTo>
                      <a:pt x="42" y="129"/>
                    </a:lnTo>
                    <a:lnTo>
                      <a:pt x="34" y="129"/>
                    </a:lnTo>
                    <a:lnTo>
                      <a:pt x="30" y="129"/>
                    </a:lnTo>
                    <a:lnTo>
                      <a:pt x="27" y="131"/>
                    </a:lnTo>
                    <a:lnTo>
                      <a:pt x="25" y="132"/>
                    </a:lnTo>
                    <a:lnTo>
                      <a:pt x="27" y="108"/>
                    </a:lnTo>
                    <a:lnTo>
                      <a:pt x="0" y="108"/>
                    </a:lnTo>
                    <a:lnTo>
                      <a:pt x="0" y="112"/>
                    </a:lnTo>
                    <a:lnTo>
                      <a:pt x="0" y="118"/>
                    </a:lnTo>
                    <a:lnTo>
                      <a:pt x="0" y="123"/>
                    </a:lnTo>
                    <a:lnTo>
                      <a:pt x="0" y="129"/>
                    </a:lnTo>
                    <a:lnTo>
                      <a:pt x="2" y="162"/>
                    </a:lnTo>
                    <a:lnTo>
                      <a:pt x="5" y="187"/>
                    </a:lnTo>
                    <a:lnTo>
                      <a:pt x="8" y="206"/>
                    </a:lnTo>
                    <a:lnTo>
                      <a:pt x="9" y="212"/>
                    </a:lnTo>
                    <a:lnTo>
                      <a:pt x="13" y="212"/>
                    </a:lnTo>
                    <a:lnTo>
                      <a:pt x="23" y="214"/>
                    </a:lnTo>
                    <a:lnTo>
                      <a:pt x="38" y="217"/>
                    </a:lnTo>
                    <a:lnTo>
                      <a:pt x="58" y="218"/>
                    </a:lnTo>
                    <a:lnTo>
                      <a:pt x="80" y="220"/>
                    </a:lnTo>
                    <a:lnTo>
                      <a:pt x="105" y="223"/>
                    </a:lnTo>
                    <a:lnTo>
                      <a:pt x="130" y="225"/>
                    </a:lnTo>
                    <a:lnTo>
                      <a:pt x="155" y="225"/>
                    </a:lnTo>
                    <a:lnTo>
                      <a:pt x="180" y="225"/>
                    </a:lnTo>
                    <a:lnTo>
                      <a:pt x="203" y="223"/>
                    </a:lnTo>
                    <a:lnTo>
                      <a:pt x="225" y="220"/>
                    </a:lnTo>
                    <a:lnTo>
                      <a:pt x="244" y="218"/>
                    </a:lnTo>
                    <a:lnTo>
                      <a:pt x="260" y="217"/>
                    </a:lnTo>
                    <a:lnTo>
                      <a:pt x="270" y="214"/>
                    </a:lnTo>
                    <a:lnTo>
                      <a:pt x="278" y="212"/>
                    </a:lnTo>
                    <a:lnTo>
                      <a:pt x="281" y="212"/>
                    </a:lnTo>
                    <a:lnTo>
                      <a:pt x="283" y="207"/>
                    </a:lnTo>
                    <a:lnTo>
                      <a:pt x="285" y="193"/>
                    </a:lnTo>
                    <a:lnTo>
                      <a:pt x="288" y="173"/>
                    </a:lnTo>
                    <a:lnTo>
                      <a:pt x="291" y="147"/>
                    </a:lnTo>
                    <a:lnTo>
                      <a:pt x="292" y="148"/>
                    </a:lnTo>
                    <a:lnTo>
                      <a:pt x="294" y="148"/>
                    </a:lnTo>
                    <a:lnTo>
                      <a:pt x="295" y="148"/>
                    </a:lnTo>
                    <a:lnTo>
                      <a:pt x="297" y="148"/>
                    </a:lnTo>
                    <a:lnTo>
                      <a:pt x="306" y="147"/>
                    </a:lnTo>
                    <a:lnTo>
                      <a:pt x="314" y="142"/>
                    </a:lnTo>
                    <a:lnTo>
                      <a:pt x="319" y="136"/>
                    </a:lnTo>
                    <a:lnTo>
                      <a:pt x="320" y="128"/>
                    </a:lnTo>
                    <a:lnTo>
                      <a:pt x="319" y="120"/>
                    </a:lnTo>
                    <a:lnTo>
                      <a:pt x="314" y="114"/>
                    </a:lnTo>
                    <a:lnTo>
                      <a:pt x="306" y="109"/>
                    </a:lnTo>
                    <a:lnTo>
                      <a:pt x="297" y="108"/>
                    </a:lnTo>
                    <a:close/>
                  </a:path>
                </a:pathLst>
              </a:custGeom>
              <a:solidFill>
                <a:srgbClr val="FFFFFF"/>
              </a:solidFill>
              <a:ln w="9525">
                <a:solidFill>
                  <a:srgbClr val="FFFFFF"/>
                </a:solidFill>
                <a:round/>
                <a:headEnd/>
                <a:tailEnd/>
              </a:ln>
            </p:spPr>
            <p:txBody>
              <a:bodyPr/>
              <a:lstStyle/>
              <a:p>
                <a:endParaRPr lang="el-GR"/>
              </a:p>
            </p:txBody>
          </p:sp>
          <p:sp>
            <p:nvSpPr>
              <p:cNvPr id="52289" name="Freeform 36"/>
              <p:cNvSpPr>
                <a:spLocks/>
              </p:cNvSpPr>
              <p:nvPr/>
            </p:nvSpPr>
            <p:spPr bwMode="auto">
              <a:xfrm>
                <a:off x="3962" y="2690"/>
                <a:ext cx="113" cy="227"/>
              </a:xfrm>
              <a:custGeom>
                <a:avLst/>
                <a:gdLst>
                  <a:gd name="T0" fmla="*/ 40 w 187"/>
                  <a:gd name="T1" fmla="*/ 13 h 344"/>
                  <a:gd name="T2" fmla="*/ 40 w 187"/>
                  <a:gd name="T3" fmla="*/ 6 h 344"/>
                  <a:gd name="T4" fmla="*/ 31 w 187"/>
                  <a:gd name="T5" fmla="*/ 0 h 344"/>
                  <a:gd name="T6" fmla="*/ 24 w 187"/>
                  <a:gd name="T7" fmla="*/ 6 h 344"/>
                  <a:gd name="T8" fmla="*/ 25 w 187"/>
                  <a:gd name="T9" fmla="*/ 12 h 344"/>
                  <a:gd name="T10" fmla="*/ 10 w 187"/>
                  <a:gd name="T11" fmla="*/ 27 h 344"/>
                  <a:gd name="T12" fmla="*/ 13 w 187"/>
                  <a:gd name="T13" fmla="*/ 27 h 344"/>
                  <a:gd name="T14" fmla="*/ 18 w 187"/>
                  <a:gd name="T15" fmla="*/ 26 h 344"/>
                  <a:gd name="T16" fmla="*/ 27 w 187"/>
                  <a:gd name="T17" fmla="*/ 26 h 344"/>
                  <a:gd name="T18" fmla="*/ 37 w 187"/>
                  <a:gd name="T19" fmla="*/ 26 h 344"/>
                  <a:gd name="T20" fmla="*/ 47 w 187"/>
                  <a:gd name="T21" fmla="*/ 26 h 344"/>
                  <a:gd name="T22" fmla="*/ 54 w 187"/>
                  <a:gd name="T23" fmla="*/ 26 h 344"/>
                  <a:gd name="T24" fmla="*/ 57 w 187"/>
                  <a:gd name="T25" fmla="*/ 27 h 344"/>
                  <a:gd name="T26" fmla="*/ 58 w 187"/>
                  <a:gd name="T27" fmla="*/ 27 h 344"/>
                  <a:gd name="T28" fmla="*/ 59 w 187"/>
                  <a:gd name="T29" fmla="*/ 28 h 344"/>
                  <a:gd name="T30" fmla="*/ 59 w 187"/>
                  <a:gd name="T31" fmla="*/ 32 h 344"/>
                  <a:gd name="T32" fmla="*/ 45 w 187"/>
                  <a:gd name="T33" fmla="*/ 34 h 344"/>
                  <a:gd name="T34" fmla="*/ 59 w 187"/>
                  <a:gd name="T35" fmla="*/ 36 h 344"/>
                  <a:gd name="T36" fmla="*/ 59 w 187"/>
                  <a:gd name="T37" fmla="*/ 38 h 344"/>
                  <a:gd name="T38" fmla="*/ 45 w 187"/>
                  <a:gd name="T39" fmla="*/ 39 h 344"/>
                  <a:gd name="T40" fmla="*/ 59 w 187"/>
                  <a:gd name="T41" fmla="*/ 42 h 344"/>
                  <a:gd name="T42" fmla="*/ 59 w 187"/>
                  <a:gd name="T43" fmla="*/ 43 h 344"/>
                  <a:gd name="T44" fmla="*/ 59 w 187"/>
                  <a:gd name="T45" fmla="*/ 46 h 344"/>
                  <a:gd name="T46" fmla="*/ 45 w 187"/>
                  <a:gd name="T47" fmla="*/ 49 h 344"/>
                  <a:gd name="T48" fmla="*/ 59 w 187"/>
                  <a:gd name="T49" fmla="*/ 50 h 344"/>
                  <a:gd name="T50" fmla="*/ 59 w 187"/>
                  <a:gd name="T51" fmla="*/ 52 h 344"/>
                  <a:gd name="T52" fmla="*/ 45 w 187"/>
                  <a:gd name="T53" fmla="*/ 53 h 344"/>
                  <a:gd name="T54" fmla="*/ 59 w 187"/>
                  <a:gd name="T55" fmla="*/ 55 h 344"/>
                  <a:gd name="T56" fmla="*/ 59 w 187"/>
                  <a:gd name="T57" fmla="*/ 58 h 344"/>
                  <a:gd name="T58" fmla="*/ 59 w 187"/>
                  <a:gd name="T59" fmla="*/ 60 h 344"/>
                  <a:gd name="T60" fmla="*/ 45 w 187"/>
                  <a:gd name="T61" fmla="*/ 63 h 344"/>
                  <a:gd name="T62" fmla="*/ 59 w 187"/>
                  <a:gd name="T63" fmla="*/ 65 h 344"/>
                  <a:gd name="T64" fmla="*/ 59 w 187"/>
                  <a:gd name="T65" fmla="*/ 67 h 344"/>
                  <a:gd name="T66" fmla="*/ 45 w 187"/>
                  <a:gd name="T67" fmla="*/ 68 h 344"/>
                  <a:gd name="T68" fmla="*/ 59 w 187"/>
                  <a:gd name="T69" fmla="*/ 70 h 344"/>
                  <a:gd name="T70" fmla="*/ 59 w 187"/>
                  <a:gd name="T71" fmla="*/ 73 h 344"/>
                  <a:gd name="T72" fmla="*/ 59 w 187"/>
                  <a:gd name="T73" fmla="*/ 75 h 344"/>
                  <a:gd name="T74" fmla="*/ 59 w 187"/>
                  <a:gd name="T75" fmla="*/ 75 h 344"/>
                  <a:gd name="T76" fmla="*/ 59 w 187"/>
                  <a:gd name="T77" fmla="*/ 75 h 344"/>
                  <a:gd name="T78" fmla="*/ 45 w 187"/>
                  <a:gd name="T79" fmla="*/ 77 h 344"/>
                  <a:gd name="T80" fmla="*/ 59 w 187"/>
                  <a:gd name="T81" fmla="*/ 86 h 344"/>
                  <a:gd name="T82" fmla="*/ 59 w 187"/>
                  <a:gd name="T83" fmla="*/ 86 h 344"/>
                  <a:gd name="T84" fmla="*/ 58 w 187"/>
                  <a:gd name="T85" fmla="*/ 84 h 344"/>
                  <a:gd name="T86" fmla="*/ 51 w 187"/>
                  <a:gd name="T87" fmla="*/ 82 h 344"/>
                  <a:gd name="T88" fmla="*/ 38 w 187"/>
                  <a:gd name="T89" fmla="*/ 84 h 344"/>
                  <a:gd name="T90" fmla="*/ 29 w 187"/>
                  <a:gd name="T91" fmla="*/ 86 h 344"/>
                  <a:gd name="T92" fmla="*/ 22 w 187"/>
                  <a:gd name="T93" fmla="*/ 88 h 344"/>
                  <a:gd name="T94" fmla="*/ 17 w 187"/>
                  <a:gd name="T95" fmla="*/ 89 h 344"/>
                  <a:gd name="T96" fmla="*/ 15 w 187"/>
                  <a:gd name="T97" fmla="*/ 89 h 344"/>
                  <a:gd name="T98" fmla="*/ 11 w 187"/>
                  <a:gd name="T99" fmla="*/ 89 h 344"/>
                  <a:gd name="T100" fmla="*/ 10 w 187"/>
                  <a:gd name="T101" fmla="*/ 27 h 344"/>
                  <a:gd name="T102" fmla="*/ 0 w 187"/>
                  <a:gd name="T103" fmla="*/ 17 h 344"/>
                  <a:gd name="T104" fmla="*/ 0 w 187"/>
                  <a:gd name="T105" fmla="*/ 31 h 344"/>
                  <a:gd name="T106" fmla="*/ 0 w 187"/>
                  <a:gd name="T107" fmla="*/ 66 h 344"/>
                  <a:gd name="T108" fmla="*/ 1 w 187"/>
                  <a:gd name="T109" fmla="*/ 111 h 344"/>
                  <a:gd name="T110" fmla="*/ 1 w 187"/>
                  <a:gd name="T111" fmla="*/ 135 h 344"/>
                  <a:gd name="T112" fmla="*/ 30 w 187"/>
                  <a:gd name="T113" fmla="*/ 150 h 344"/>
                  <a:gd name="T114" fmla="*/ 39 w 187"/>
                  <a:gd name="T115" fmla="*/ 139 h 344"/>
                  <a:gd name="T116" fmla="*/ 64 w 187"/>
                  <a:gd name="T117" fmla="*/ 127 h 344"/>
                  <a:gd name="T118" fmla="*/ 68 w 187"/>
                  <a:gd name="T119" fmla="*/ 88 h 344"/>
                  <a:gd name="T120" fmla="*/ 68 w 187"/>
                  <a:gd name="T121" fmla="*/ 46 h 344"/>
                  <a:gd name="T122" fmla="*/ 64 w 187"/>
                  <a:gd name="T123" fmla="*/ 20 h 3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7" h="344">
                    <a:moveTo>
                      <a:pt x="175" y="37"/>
                    </a:moveTo>
                    <a:lnTo>
                      <a:pt x="109" y="29"/>
                    </a:lnTo>
                    <a:lnTo>
                      <a:pt x="111" y="25"/>
                    </a:lnTo>
                    <a:lnTo>
                      <a:pt x="109" y="14"/>
                    </a:lnTo>
                    <a:lnTo>
                      <a:pt x="103" y="4"/>
                    </a:lnTo>
                    <a:lnTo>
                      <a:pt x="86" y="0"/>
                    </a:lnTo>
                    <a:lnTo>
                      <a:pt x="68" y="4"/>
                    </a:lnTo>
                    <a:lnTo>
                      <a:pt x="65" y="14"/>
                    </a:lnTo>
                    <a:lnTo>
                      <a:pt x="67" y="23"/>
                    </a:lnTo>
                    <a:lnTo>
                      <a:pt x="70" y="28"/>
                    </a:lnTo>
                    <a:lnTo>
                      <a:pt x="26" y="36"/>
                    </a:lnTo>
                    <a:lnTo>
                      <a:pt x="28" y="62"/>
                    </a:lnTo>
                    <a:lnTo>
                      <a:pt x="29" y="62"/>
                    </a:lnTo>
                    <a:lnTo>
                      <a:pt x="34" y="62"/>
                    </a:lnTo>
                    <a:lnTo>
                      <a:pt x="40" y="62"/>
                    </a:lnTo>
                    <a:lnTo>
                      <a:pt x="50" y="60"/>
                    </a:lnTo>
                    <a:lnTo>
                      <a:pt x="61" y="60"/>
                    </a:lnTo>
                    <a:lnTo>
                      <a:pt x="75" y="60"/>
                    </a:lnTo>
                    <a:lnTo>
                      <a:pt x="87" y="60"/>
                    </a:lnTo>
                    <a:lnTo>
                      <a:pt x="103" y="60"/>
                    </a:lnTo>
                    <a:lnTo>
                      <a:pt x="117" y="60"/>
                    </a:lnTo>
                    <a:lnTo>
                      <a:pt x="129" y="60"/>
                    </a:lnTo>
                    <a:lnTo>
                      <a:pt x="139" y="60"/>
                    </a:lnTo>
                    <a:lnTo>
                      <a:pt x="147" y="60"/>
                    </a:lnTo>
                    <a:lnTo>
                      <a:pt x="151" y="62"/>
                    </a:lnTo>
                    <a:lnTo>
                      <a:pt x="156" y="62"/>
                    </a:lnTo>
                    <a:lnTo>
                      <a:pt x="159" y="62"/>
                    </a:lnTo>
                    <a:lnTo>
                      <a:pt x="159" y="64"/>
                    </a:lnTo>
                    <a:lnTo>
                      <a:pt x="161" y="65"/>
                    </a:lnTo>
                    <a:lnTo>
                      <a:pt x="161" y="68"/>
                    </a:lnTo>
                    <a:lnTo>
                      <a:pt x="161" y="73"/>
                    </a:lnTo>
                    <a:lnTo>
                      <a:pt x="122" y="73"/>
                    </a:lnTo>
                    <a:lnTo>
                      <a:pt x="122" y="79"/>
                    </a:lnTo>
                    <a:lnTo>
                      <a:pt x="161" y="79"/>
                    </a:lnTo>
                    <a:lnTo>
                      <a:pt x="161" y="82"/>
                    </a:lnTo>
                    <a:lnTo>
                      <a:pt x="161" y="84"/>
                    </a:lnTo>
                    <a:lnTo>
                      <a:pt x="161" y="87"/>
                    </a:lnTo>
                    <a:lnTo>
                      <a:pt x="161" y="90"/>
                    </a:lnTo>
                    <a:lnTo>
                      <a:pt x="122" y="90"/>
                    </a:lnTo>
                    <a:lnTo>
                      <a:pt x="122" y="95"/>
                    </a:lnTo>
                    <a:lnTo>
                      <a:pt x="162" y="95"/>
                    </a:lnTo>
                    <a:lnTo>
                      <a:pt x="162" y="98"/>
                    </a:lnTo>
                    <a:lnTo>
                      <a:pt x="162" y="99"/>
                    </a:lnTo>
                    <a:lnTo>
                      <a:pt x="162" y="103"/>
                    </a:lnTo>
                    <a:lnTo>
                      <a:pt x="162" y="106"/>
                    </a:lnTo>
                    <a:lnTo>
                      <a:pt x="122" y="106"/>
                    </a:lnTo>
                    <a:lnTo>
                      <a:pt x="122" y="112"/>
                    </a:lnTo>
                    <a:lnTo>
                      <a:pt x="162" y="112"/>
                    </a:lnTo>
                    <a:lnTo>
                      <a:pt x="162" y="115"/>
                    </a:lnTo>
                    <a:lnTo>
                      <a:pt x="162" y="117"/>
                    </a:lnTo>
                    <a:lnTo>
                      <a:pt x="162" y="120"/>
                    </a:lnTo>
                    <a:lnTo>
                      <a:pt x="162" y="123"/>
                    </a:lnTo>
                    <a:lnTo>
                      <a:pt x="122" y="123"/>
                    </a:lnTo>
                    <a:lnTo>
                      <a:pt x="122" y="128"/>
                    </a:lnTo>
                    <a:lnTo>
                      <a:pt x="162" y="128"/>
                    </a:lnTo>
                    <a:lnTo>
                      <a:pt x="162" y="131"/>
                    </a:lnTo>
                    <a:lnTo>
                      <a:pt x="162" y="134"/>
                    </a:lnTo>
                    <a:lnTo>
                      <a:pt x="162" y="135"/>
                    </a:lnTo>
                    <a:lnTo>
                      <a:pt x="162" y="138"/>
                    </a:lnTo>
                    <a:lnTo>
                      <a:pt x="122" y="138"/>
                    </a:lnTo>
                    <a:lnTo>
                      <a:pt x="122" y="145"/>
                    </a:lnTo>
                    <a:lnTo>
                      <a:pt x="162" y="145"/>
                    </a:lnTo>
                    <a:lnTo>
                      <a:pt x="162" y="148"/>
                    </a:lnTo>
                    <a:lnTo>
                      <a:pt x="162" y="149"/>
                    </a:lnTo>
                    <a:lnTo>
                      <a:pt x="162" y="153"/>
                    </a:lnTo>
                    <a:lnTo>
                      <a:pt x="162" y="156"/>
                    </a:lnTo>
                    <a:lnTo>
                      <a:pt x="122" y="156"/>
                    </a:lnTo>
                    <a:lnTo>
                      <a:pt x="122" y="160"/>
                    </a:lnTo>
                    <a:lnTo>
                      <a:pt x="162" y="160"/>
                    </a:lnTo>
                    <a:lnTo>
                      <a:pt x="162" y="163"/>
                    </a:lnTo>
                    <a:lnTo>
                      <a:pt x="162" y="167"/>
                    </a:lnTo>
                    <a:lnTo>
                      <a:pt x="162" y="168"/>
                    </a:lnTo>
                    <a:lnTo>
                      <a:pt x="162" y="171"/>
                    </a:lnTo>
                    <a:lnTo>
                      <a:pt x="162" y="173"/>
                    </a:lnTo>
                    <a:lnTo>
                      <a:pt x="122" y="173"/>
                    </a:lnTo>
                    <a:lnTo>
                      <a:pt x="122" y="177"/>
                    </a:lnTo>
                    <a:lnTo>
                      <a:pt x="162" y="177"/>
                    </a:lnTo>
                    <a:lnTo>
                      <a:pt x="161" y="199"/>
                    </a:lnTo>
                    <a:lnTo>
                      <a:pt x="161" y="202"/>
                    </a:lnTo>
                    <a:lnTo>
                      <a:pt x="161" y="198"/>
                    </a:lnTo>
                    <a:lnTo>
                      <a:pt x="161" y="195"/>
                    </a:lnTo>
                    <a:lnTo>
                      <a:pt x="159" y="193"/>
                    </a:lnTo>
                    <a:lnTo>
                      <a:pt x="151" y="190"/>
                    </a:lnTo>
                    <a:lnTo>
                      <a:pt x="139" y="188"/>
                    </a:lnTo>
                    <a:lnTo>
                      <a:pt x="117" y="190"/>
                    </a:lnTo>
                    <a:lnTo>
                      <a:pt x="104" y="193"/>
                    </a:lnTo>
                    <a:lnTo>
                      <a:pt x="92" y="195"/>
                    </a:lnTo>
                    <a:lnTo>
                      <a:pt x="79" y="198"/>
                    </a:lnTo>
                    <a:lnTo>
                      <a:pt x="68" y="199"/>
                    </a:lnTo>
                    <a:lnTo>
                      <a:pt x="59" y="201"/>
                    </a:lnTo>
                    <a:lnTo>
                      <a:pt x="51" y="202"/>
                    </a:lnTo>
                    <a:lnTo>
                      <a:pt x="47" y="204"/>
                    </a:lnTo>
                    <a:lnTo>
                      <a:pt x="43" y="204"/>
                    </a:lnTo>
                    <a:lnTo>
                      <a:pt x="39" y="204"/>
                    </a:lnTo>
                    <a:lnTo>
                      <a:pt x="34" y="204"/>
                    </a:lnTo>
                    <a:lnTo>
                      <a:pt x="31" y="204"/>
                    </a:lnTo>
                    <a:lnTo>
                      <a:pt x="29" y="204"/>
                    </a:lnTo>
                    <a:lnTo>
                      <a:pt x="28" y="62"/>
                    </a:lnTo>
                    <a:lnTo>
                      <a:pt x="26" y="36"/>
                    </a:lnTo>
                    <a:lnTo>
                      <a:pt x="0" y="39"/>
                    </a:lnTo>
                    <a:lnTo>
                      <a:pt x="0" y="48"/>
                    </a:lnTo>
                    <a:lnTo>
                      <a:pt x="0" y="71"/>
                    </a:lnTo>
                    <a:lnTo>
                      <a:pt x="0" y="107"/>
                    </a:lnTo>
                    <a:lnTo>
                      <a:pt x="0" y="151"/>
                    </a:lnTo>
                    <a:lnTo>
                      <a:pt x="1" y="201"/>
                    </a:lnTo>
                    <a:lnTo>
                      <a:pt x="1" y="254"/>
                    </a:lnTo>
                    <a:lnTo>
                      <a:pt x="1" y="295"/>
                    </a:lnTo>
                    <a:lnTo>
                      <a:pt x="1" y="310"/>
                    </a:lnTo>
                    <a:lnTo>
                      <a:pt x="79" y="319"/>
                    </a:lnTo>
                    <a:lnTo>
                      <a:pt x="81" y="344"/>
                    </a:lnTo>
                    <a:lnTo>
                      <a:pt x="107" y="344"/>
                    </a:lnTo>
                    <a:lnTo>
                      <a:pt x="107" y="318"/>
                    </a:lnTo>
                    <a:lnTo>
                      <a:pt x="175" y="309"/>
                    </a:lnTo>
                    <a:lnTo>
                      <a:pt x="176" y="293"/>
                    </a:lnTo>
                    <a:lnTo>
                      <a:pt x="181" y="254"/>
                    </a:lnTo>
                    <a:lnTo>
                      <a:pt x="186" y="202"/>
                    </a:lnTo>
                    <a:lnTo>
                      <a:pt x="187" y="151"/>
                    </a:lnTo>
                    <a:lnTo>
                      <a:pt x="186" y="106"/>
                    </a:lnTo>
                    <a:lnTo>
                      <a:pt x="181" y="70"/>
                    </a:lnTo>
                    <a:lnTo>
                      <a:pt x="176" y="45"/>
                    </a:lnTo>
                    <a:lnTo>
                      <a:pt x="175" y="37"/>
                    </a:lnTo>
                    <a:close/>
                  </a:path>
                </a:pathLst>
              </a:custGeom>
              <a:solidFill>
                <a:srgbClr val="FF3300"/>
              </a:solidFill>
              <a:ln w="9525">
                <a:solidFill>
                  <a:srgbClr val="FFFFFF"/>
                </a:solidFill>
                <a:round/>
                <a:headEnd/>
                <a:tailEnd/>
              </a:ln>
            </p:spPr>
            <p:txBody>
              <a:bodyPr/>
              <a:lstStyle/>
              <a:p>
                <a:endParaRPr lang="el-GR"/>
              </a:p>
            </p:txBody>
          </p:sp>
          <p:sp>
            <p:nvSpPr>
              <p:cNvPr id="52290" name="Rectangle 37"/>
              <p:cNvSpPr>
                <a:spLocks noChangeArrowheads="1"/>
              </p:cNvSpPr>
              <p:nvPr/>
            </p:nvSpPr>
            <p:spPr bwMode="auto">
              <a:xfrm>
                <a:off x="3477" y="2973"/>
                <a:ext cx="14" cy="60"/>
              </a:xfrm>
              <a:prstGeom prst="rect">
                <a:avLst/>
              </a:prstGeom>
              <a:solidFill>
                <a:srgbClr val="FFFFFF"/>
              </a:solidFill>
              <a:ln w="9525">
                <a:solidFill>
                  <a:srgbClr val="FFFF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2291" name="Rectangle 38"/>
              <p:cNvSpPr>
                <a:spLocks noChangeArrowheads="1"/>
              </p:cNvSpPr>
              <p:nvPr/>
            </p:nvSpPr>
            <p:spPr bwMode="auto">
              <a:xfrm>
                <a:off x="3500" y="2971"/>
                <a:ext cx="12" cy="60"/>
              </a:xfrm>
              <a:prstGeom prst="rect">
                <a:avLst/>
              </a:prstGeom>
              <a:solidFill>
                <a:srgbClr val="FFFFFF"/>
              </a:solidFill>
              <a:ln w="9525">
                <a:solidFill>
                  <a:srgbClr val="FFFF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2292" name="Freeform 39"/>
              <p:cNvSpPr>
                <a:spLocks/>
              </p:cNvSpPr>
              <p:nvPr/>
            </p:nvSpPr>
            <p:spPr bwMode="auto">
              <a:xfrm>
                <a:off x="3904" y="2948"/>
                <a:ext cx="152" cy="106"/>
              </a:xfrm>
              <a:custGeom>
                <a:avLst/>
                <a:gdLst>
                  <a:gd name="T0" fmla="*/ 0 w 253"/>
                  <a:gd name="T1" fmla="*/ 14 h 161"/>
                  <a:gd name="T2" fmla="*/ 31 w 253"/>
                  <a:gd name="T3" fmla="*/ 0 h 161"/>
                  <a:gd name="T4" fmla="*/ 47 w 253"/>
                  <a:gd name="T5" fmla="*/ 7 h 161"/>
                  <a:gd name="T6" fmla="*/ 46 w 253"/>
                  <a:gd name="T7" fmla="*/ 16 h 161"/>
                  <a:gd name="T8" fmla="*/ 35 w 253"/>
                  <a:gd name="T9" fmla="*/ 20 h 161"/>
                  <a:gd name="T10" fmla="*/ 37 w 253"/>
                  <a:gd name="T11" fmla="*/ 20 h 161"/>
                  <a:gd name="T12" fmla="*/ 40 w 253"/>
                  <a:gd name="T13" fmla="*/ 21 h 161"/>
                  <a:gd name="T14" fmla="*/ 46 w 253"/>
                  <a:gd name="T15" fmla="*/ 22 h 161"/>
                  <a:gd name="T16" fmla="*/ 52 w 253"/>
                  <a:gd name="T17" fmla="*/ 23 h 161"/>
                  <a:gd name="T18" fmla="*/ 58 w 253"/>
                  <a:gd name="T19" fmla="*/ 24 h 161"/>
                  <a:gd name="T20" fmla="*/ 64 w 253"/>
                  <a:gd name="T21" fmla="*/ 24 h 161"/>
                  <a:gd name="T22" fmla="*/ 68 w 253"/>
                  <a:gd name="T23" fmla="*/ 25 h 161"/>
                  <a:gd name="T24" fmla="*/ 71 w 253"/>
                  <a:gd name="T25" fmla="*/ 25 h 161"/>
                  <a:gd name="T26" fmla="*/ 73 w 253"/>
                  <a:gd name="T27" fmla="*/ 24 h 161"/>
                  <a:gd name="T28" fmla="*/ 76 w 253"/>
                  <a:gd name="T29" fmla="*/ 24 h 161"/>
                  <a:gd name="T30" fmla="*/ 79 w 253"/>
                  <a:gd name="T31" fmla="*/ 22 h 161"/>
                  <a:gd name="T32" fmla="*/ 82 w 253"/>
                  <a:gd name="T33" fmla="*/ 22 h 161"/>
                  <a:gd name="T34" fmla="*/ 85 w 253"/>
                  <a:gd name="T35" fmla="*/ 22 h 161"/>
                  <a:gd name="T36" fmla="*/ 88 w 253"/>
                  <a:gd name="T37" fmla="*/ 24 h 161"/>
                  <a:gd name="T38" fmla="*/ 91 w 253"/>
                  <a:gd name="T39" fmla="*/ 26 h 161"/>
                  <a:gd name="T40" fmla="*/ 91 w 253"/>
                  <a:gd name="T41" fmla="*/ 31 h 161"/>
                  <a:gd name="T42" fmla="*/ 90 w 253"/>
                  <a:gd name="T43" fmla="*/ 38 h 161"/>
                  <a:gd name="T44" fmla="*/ 87 w 253"/>
                  <a:gd name="T45" fmla="*/ 44 h 161"/>
                  <a:gd name="T46" fmla="*/ 81 w 253"/>
                  <a:gd name="T47" fmla="*/ 51 h 161"/>
                  <a:gd name="T48" fmla="*/ 75 w 253"/>
                  <a:gd name="T49" fmla="*/ 57 h 161"/>
                  <a:gd name="T50" fmla="*/ 67 w 253"/>
                  <a:gd name="T51" fmla="*/ 63 h 161"/>
                  <a:gd name="T52" fmla="*/ 58 w 253"/>
                  <a:gd name="T53" fmla="*/ 66 h 161"/>
                  <a:gd name="T54" fmla="*/ 49 w 253"/>
                  <a:gd name="T55" fmla="*/ 69 h 161"/>
                  <a:gd name="T56" fmla="*/ 41 w 253"/>
                  <a:gd name="T57" fmla="*/ 70 h 161"/>
                  <a:gd name="T58" fmla="*/ 33 w 253"/>
                  <a:gd name="T59" fmla="*/ 70 h 161"/>
                  <a:gd name="T60" fmla="*/ 28 w 253"/>
                  <a:gd name="T61" fmla="*/ 69 h 161"/>
                  <a:gd name="T62" fmla="*/ 23 w 253"/>
                  <a:gd name="T63" fmla="*/ 69 h 161"/>
                  <a:gd name="T64" fmla="*/ 20 w 253"/>
                  <a:gd name="T65" fmla="*/ 69 h 161"/>
                  <a:gd name="T66" fmla="*/ 18 w 253"/>
                  <a:gd name="T67" fmla="*/ 69 h 161"/>
                  <a:gd name="T68" fmla="*/ 17 w 253"/>
                  <a:gd name="T69" fmla="*/ 69 h 161"/>
                  <a:gd name="T70" fmla="*/ 16 w 253"/>
                  <a:gd name="T71" fmla="*/ 69 h 161"/>
                  <a:gd name="T72" fmla="*/ 16 w 253"/>
                  <a:gd name="T73" fmla="*/ 69 h 161"/>
                  <a:gd name="T74" fmla="*/ 0 w 253"/>
                  <a:gd name="T75" fmla="*/ 14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3" h="161">
                    <a:moveTo>
                      <a:pt x="0" y="33"/>
                    </a:moveTo>
                    <a:lnTo>
                      <a:pt x="87" y="0"/>
                    </a:lnTo>
                    <a:lnTo>
                      <a:pt x="131" y="16"/>
                    </a:lnTo>
                    <a:lnTo>
                      <a:pt x="126" y="36"/>
                    </a:lnTo>
                    <a:lnTo>
                      <a:pt x="97" y="47"/>
                    </a:lnTo>
                    <a:lnTo>
                      <a:pt x="101" y="47"/>
                    </a:lnTo>
                    <a:lnTo>
                      <a:pt x="111" y="49"/>
                    </a:lnTo>
                    <a:lnTo>
                      <a:pt x="126" y="50"/>
                    </a:lnTo>
                    <a:lnTo>
                      <a:pt x="144" y="53"/>
                    </a:lnTo>
                    <a:lnTo>
                      <a:pt x="161" y="55"/>
                    </a:lnTo>
                    <a:lnTo>
                      <a:pt x="176" y="56"/>
                    </a:lnTo>
                    <a:lnTo>
                      <a:pt x="190" y="58"/>
                    </a:lnTo>
                    <a:lnTo>
                      <a:pt x="197" y="58"/>
                    </a:lnTo>
                    <a:lnTo>
                      <a:pt x="201" y="56"/>
                    </a:lnTo>
                    <a:lnTo>
                      <a:pt x="209" y="55"/>
                    </a:lnTo>
                    <a:lnTo>
                      <a:pt x="219" y="52"/>
                    </a:lnTo>
                    <a:lnTo>
                      <a:pt x="228" y="50"/>
                    </a:lnTo>
                    <a:lnTo>
                      <a:pt x="237" y="52"/>
                    </a:lnTo>
                    <a:lnTo>
                      <a:pt x="245" y="55"/>
                    </a:lnTo>
                    <a:lnTo>
                      <a:pt x="251" y="61"/>
                    </a:lnTo>
                    <a:lnTo>
                      <a:pt x="253" y="72"/>
                    </a:lnTo>
                    <a:lnTo>
                      <a:pt x="250" y="86"/>
                    </a:lnTo>
                    <a:lnTo>
                      <a:pt x="240" y="102"/>
                    </a:lnTo>
                    <a:lnTo>
                      <a:pt x="225" y="117"/>
                    </a:lnTo>
                    <a:lnTo>
                      <a:pt x="208" y="131"/>
                    </a:lnTo>
                    <a:lnTo>
                      <a:pt x="186" y="144"/>
                    </a:lnTo>
                    <a:lnTo>
                      <a:pt x="162" y="153"/>
                    </a:lnTo>
                    <a:lnTo>
                      <a:pt x="137" y="159"/>
                    </a:lnTo>
                    <a:lnTo>
                      <a:pt x="114" y="161"/>
                    </a:lnTo>
                    <a:lnTo>
                      <a:pt x="92" y="161"/>
                    </a:lnTo>
                    <a:lnTo>
                      <a:pt x="76" y="159"/>
                    </a:lnTo>
                    <a:lnTo>
                      <a:pt x="64" y="159"/>
                    </a:lnTo>
                    <a:lnTo>
                      <a:pt x="56" y="159"/>
                    </a:lnTo>
                    <a:lnTo>
                      <a:pt x="50" y="159"/>
                    </a:lnTo>
                    <a:lnTo>
                      <a:pt x="47" y="159"/>
                    </a:lnTo>
                    <a:lnTo>
                      <a:pt x="45" y="159"/>
                    </a:lnTo>
                    <a:lnTo>
                      <a:pt x="0" y="33"/>
                    </a:lnTo>
                    <a:close/>
                  </a:path>
                </a:pathLst>
              </a:custGeom>
              <a:solidFill>
                <a:srgbClr val="FFFFFF"/>
              </a:solidFill>
              <a:ln w="9525">
                <a:solidFill>
                  <a:srgbClr val="FFFFFF"/>
                </a:solidFill>
                <a:round/>
                <a:headEnd/>
                <a:tailEnd/>
              </a:ln>
            </p:spPr>
            <p:txBody>
              <a:bodyPr/>
              <a:lstStyle/>
              <a:p>
                <a:endParaRPr lang="el-GR"/>
              </a:p>
            </p:txBody>
          </p:sp>
          <p:sp>
            <p:nvSpPr>
              <p:cNvPr id="52293" name="Freeform 40"/>
              <p:cNvSpPr>
                <a:spLocks/>
              </p:cNvSpPr>
              <p:nvPr/>
            </p:nvSpPr>
            <p:spPr bwMode="auto">
              <a:xfrm>
                <a:off x="3955" y="3563"/>
                <a:ext cx="36" cy="40"/>
              </a:xfrm>
              <a:custGeom>
                <a:avLst/>
                <a:gdLst>
                  <a:gd name="T0" fmla="*/ 11 w 61"/>
                  <a:gd name="T1" fmla="*/ 0 h 61"/>
                  <a:gd name="T2" fmla="*/ 6 w 61"/>
                  <a:gd name="T3" fmla="*/ 1 h 61"/>
                  <a:gd name="T4" fmla="*/ 4 w 61"/>
                  <a:gd name="T5" fmla="*/ 5 h 61"/>
                  <a:gd name="T6" fmla="*/ 1 w 61"/>
                  <a:gd name="T7" fmla="*/ 8 h 61"/>
                  <a:gd name="T8" fmla="*/ 0 w 61"/>
                  <a:gd name="T9" fmla="*/ 13 h 61"/>
                  <a:gd name="T10" fmla="*/ 1 w 61"/>
                  <a:gd name="T11" fmla="*/ 19 h 61"/>
                  <a:gd name="T12" fmla="*/ 4 w 61"/>
                  <a:gd name="T13" fmla="*/ 23 h 61"/>
                  <a:gd name="T14" fmla="*/ 6 w 61"/>
                  <a:gd name="T15" fmla="*/ 26 h 61"/>
                  <a:gd name="T16" fmla="*/ 11 w 61"/>
                  <a:gd name="T17" fmla="*/ 26 h 61"/>
                  <a:gd name="T18" fmla="*/ 15 w 61"/>
                  <a:gd name="T19" fmla="*/ 26 h 61"/>
                  <a:gd name="T20" fmla="*/ 18 w 61"/>
                  <a:gd name="T21" fmla="*/ 23 h 61"/>
                  <a:gd name="T22" fmla="*/ 20 w 61"/>
                  <a:gd name="T23" fmla="*/ 19 h 61"/>
                  <a:gd name="T24" fmla="*/ 21 w 61"/>
                  <a:gd name="T25" fmla="*/ 13 h 61"/>
                  <a:gd name="T26" fmla="*/ 20 w 61"/>
                  <a:gd name="T27" fmla="*/ 8 h 61"/>
                  <a:gd name="T28" fmla="*/ 18 w 61"/>
                  <a:gd name="T29" fmla="*/ 5 h 61"/>
                  <a:gd name="T30" fmla="*/ 15 w 61"/>
                  <a:gd name="T31" fmla="*/ 1 h 61"/>
                  <a:gd name="T32" fmla="*/ 11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0" y="0"/>
                    </a:moveTo>
                    <a:lnTo>
                      <a:pt x="19" y="3"/>
                    </a:lnTo>
                    <a:lnTo>
                      <a:pt x="10" y="10"/>
                    </a:lnTo>
                    <a:lnTo>
                      <a:pt x="3" y="19"/>
                    </a:lnTo>
                    <a:lnTo>
                      <a:pt x="0" y="31"/>
                    </a:lnTo>
                    <a:lnTo>
                      <a:pt x="3" y="44"/>
                    </a:lnTo>
                    <a:lnTo>
                      <a:pt x="10" y="53"/>
                    </a:lnTo>
                    <a:lnTo>
                      <a:pt x="19" y="59"/>
                    </a:lnTo>
                    <a:lnTo>
                      <a:pt x="30" y="61"/>
                    </a:lnTo>
                    <a:lnTo>
                      <a:pt x="42" y="59"/>
                    </a:lnTo>
                    <a:lnTo>
                      <a:pt x="52" y="53"/>
                    </a:lnTo>
                    <a:lnTo>
                      <a:pt x="58" y="44"/>
                    </a:lnTo>
                    <a:lnTo>
                      <a:pt x="61" y="31"/>
                    </a:lnTo>
                    <a:lnTo>
                      <a:pt x="58" y="19"/>
                    </a:lnTo>
                    <a:lnTo>
                      <a:pt x="52" y="10"/>
                    </a:lnTo>
                    <a:lnTo>
                      <a:pt x="42" y="3"/>
                    </a:lnTo>
                    <a:lnTo>
                      <a:pt x="30" y="0"/>
                    </a:lnTo>
                    <a:close/>
                  </a:path>
                </a:pathLst>
              </a:custGeom>
              <a:solidFill>
                <a:srgbClr val="FFFFFF"/>
              </a:solidFill>
              <a:ln w="9525">
                <a:solidFill>
                  <a:srgbClr val="FFFFFF"/>
                </a:solidFill>
                <a:round/>
                <a:headEnd/>
                <a:tailEnd/>
              </a:ln>
            </p:spPr>
            <p:txBody>
              <a:bodyPr/>
              <a:lstStyle/>
              <a:p>
                <a:endParaRPr lang="el-GR"/>
              </a:p>
            </p:txBody>
          </p:sp>
          <p:sp>
            <p:nvSpPr>
              <p:cNvPr id="52294" name="Freeform 41"/>
              <p:cNvSpPr>
                <a:spLocks/>
              </p:cNvSpPr>
              <p:nvPr/>
            </p:nvSpPr>
            <p:spPr bwMode="auto">
              <a:xfrm>
                <a:off x="4227" y="3563"/>
                <a:ext cx="37" cy="40"/>
              </a:xfrm>
              <a:custGeom>
                <a:avLst/>
                <a:gdLst>
                  <a:gd name="T0" fmla="*/ 12 w 61"/>
                  <a:gd name="T1" fmla="*/ 0 h 61"/>
                  <a:gd name="T2" fmla="*/ 7 w 61"/>
                  <a:gd name="T3" fmla="*/ 1 h 61"/>
                  <a:gd name="T4" fmla="*/ 3 w 61"/>
                  <a:gd name="T5" fmla="*/ 5 h 61"/>
                  <a:gd name="T6" fmla="*/ 1 w 61"/>
                  <a:gd name="T7" fmla="*/ 8 h 61"/>
                  <a:gd name="T8" fmla="*/ 0 w 61"/>
                  <a:gd name="T9" fmla="*/ 13 h 61"/>
                  <a:gd name="T10" fmla="*/ 1 w 61"/>
                  <a:gd name="T11" fmla="*/ 19 h 61"/>
                  <a:gd name="T12" fmla="*/ 3 w 61"/>
                  <a:gd name="T13" fmla="*/ 23 h 61"/>
                  <a:gd name="T14" fmla="*/ 7 w 61"/>
                  <a:gd name="T15" fmla="*/ 26 h 61"/>
                  <a:gd name="T16" fmla="*/ 12 w 61"/>
                  <a:gd name="T17" fmla="*/ 26 h 61"/>
                  <a:gd name="T18" fmla="*/ 16 w 61"/>
                  <a:gd name="T19" fmla="*/ 26 h 61"/>
                  <a:gd name="T20" fmla="*/ 19 w 61"/>
                  <a:gd name="T21" fmla="*/ 23 h 61"/>
                  <a:gd name="T22" fmla="*/ 22 w 61"/>
                  <a:gd name="T23" fmla="*/ 19 h 61"/>
                  <a:gd name="T24" fmla="*/ 22 w 61"/>
                  <a:gd name="T25" fmla="*/ 13 h 61"/>
                  <a:gd name="T26" fmla="*/ 22 w 61"/>
                  <a:gd name="T27" fmla="*/ 8 h 61"/>
                  <a:gd name="T28" fmla="*/ 19 w 61"/>
                  <a:gd name="T29" fmla="*/ 5 h 61"/>
                  <a:gd name="T30" fmla="*/ 16 w 61"/>
                  <a:gd name="T31" fmla="*/ 1 h 61"/>
                  <a:gd name="T32" fmla="*/ 12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1" y="0"/>
                    </a:moveTo>
                    <a:lnTo>
                      <a:pt x="19" y="3"/>
                    </a:lnTo>
                    <a:lnTo>
                      <a:pt x="9" y="10"/>
                    </a:lnTo>
                    <a:lnTo>
                      <a:pt x="3" y="19"/>
                    </a:lnTo>
                    <a:lnTo>
                      <a:pt x="0" y="31"/>
                    </a:lnTo>
                    <a:lnTo>
                      <a:pt x="3" y="44"/>
                    </a:lnTo>
                    <a:lnTo>
                      <a:pt x="9" y="53"/>
                    </a:lnTo>
                    <a:lnTo>
                      <a:pt x="19" y="59"/>
                    </a:lnTo>
                    <a:lnTo>
                      <a:pt x="31" y="61"/>
                    </a:lnTo>
                    <a:lnTo>
                      <a:pt x="44" y="59"/>
                    </a:lnTo>
                    <a:lnTo>
                      <a:pt x="53" y="53"/>
                    </a:lnTo>
                    <a:lnTo>
                      <a:pt x="59" y="44"/>
                    </a:lnTo>
                    <a:lnTo>
                      <a:pt x="61" y="31"/>
                    </a:lnTo>
                    <a:lnTo>
                      <a:pt x="59" y="19"/>
                    </a:lnTo>
                    <a:lnTo>
                      <a:pt x="53" y="10"/>
                    </a:lnTo>
                    <a:lnTo>
                      <a:pt x="44" y="3"/>
                    </a:lnTo>
                    <a:lnTo>
                      <a:pt x="31" y="0"/>
                    </a:lnTo>
                    <a:close/>
                  </a:path>
                </a:pathLst>
              </a:custGeom>
              <a:solidFill>
                <a:srgbClr val="FFFFFF"/>
              </a:solidFill>
              <a:ln w="9525">
                <a:solidFill>
                  <a:srgbClr val="FFFFFF"/>
                </a:solidFill>
                <a:round/>
                <a:headEnd/>
                <a:tailEnd/>
              </a:ln>
            </p:spPr>
            <p:txBody>
              <a:bodyPr/>
              <a:lstStyle/>
              <a:p>
                <a:endParaRPr lang="el-GR"/>
              </a:p>
            </p:txBody>
          </p:sp>
          <p:sp>
            <p:nvSpPr>
              <p:cNvPr id="52295" name="Freeform 42"/>
              <p:cNvSpPr>
                <a:spLocks/>
              </p:cNvSpPr>
              <p:nvPr/>
            </p:nvSpPr>
            <p:spPr bwMode="auto">
              <a:xfrm>
                <a:off x="3941" y="2643"/>
                <a:ext cx="312" cy="908"/>
              </a:xfrm>
              <a:custGeom>
                <a:avLst/>
                <a:gdLst>
                  <a:gd name="T0" fmla="*/ 109 w 520"/>
                  <a:gd name="T1" fmla="*/ 578 h 1375"/>
                  <a:gd name="T2" fmla="*/ 109 w 520"/>
                  <a:gd name="T3" fmla="*/ 15 h 1375"/>
                  <a:gd name="T4" fmla="*/ 109 w 520"/>
                  <a:gd name="T5" fmla="*/ 3 h 1375"/>
                  <a:gd name="T6" fmla="*/ 109 w 520"/>
                  <a:gd name="T7" fmla="*/ 0 h 1375"/>
                  <a:gd name="T8" fmla="*/ 0 w 520"/>
                  <a:gd name="T9" fmla="*/ 0 h 1375"/>
                  <a:gd name="T10" fmla="*/ 0 w 520"/>
                  <a:gd name="T11" fmla="*/ 15 h 1375"/>
                  <a:gd name="T12" fmla="*/ 40 w 520"/>
                  <a:gd name="T13" fmla="*/ 15 h 1375"/>
                  <a:gd name="T14" fmla="*/ 40 w 520"/>
                  <a:gd name="T15" fmla="*/ 37 h 1375"/>
                  <a:gd name="T16" fmla="*/ 48 w 520"/>
                  <a:gd name="T17" fmla="*/ 37 h 1375"/>
                  <a:gd name="T18" fmla="*/ 48 w 520"/>
                  <a:gd name="T19" fmla="*/ 15 h 1375"/>
                  <a:gd name="T20" fmla="*/ 94 w 520"/>
                  <a:gd name="T21" fmla="*/ 15 h 1375"/>
                  <a:gd name="T22" fmla="*/ 94 w 520"/>
                  <a:gd name="T23" fmla="*/ 578 h 1375"/>
                  <a:gd name="T24" fmla="*/ 13 w 520"/>
                  <a:gd name="T25" fmla="*/ 578 h 1375"/>
                  <a:gd name="T26" fmla="*/ 13 w 520"/>
                  <a:gd name="T27" fmla="*/ 600 h 1375"/>
                  <a:gd name="T28" fmla="*/ 187 w 520"/>
                  <a:gd name="T29" fmla="*/ 600 h 1375"/>
                  <a:gd name="T30" fmla="*/ 187 w 520"/>
                  <a:gd name="T31" fmla="*/ 578 h 1375"/>
                  <a:gd name="T32" fmla="*/ 109 w 520"/>
                  <a:gd name="T33" fmla="*/ 578 h 13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0" h="1375">
                    <a:moveTo>
                      <a:pt x="303" y="1325"/>
                    </a:moveTo>
                    <a:lnTo>
                      <a:pt x="303" y="33"/>
                    </a:lnTo>
                    <a:lnTo>
                      <a:pt x="303" y="8"/>
                    </a:lnTo>
                    <a:lnTo>
                      <a:pt x="303" y="0"/>
                    </a:lnTo>
                    <a:lnTo>
                      <a:pt x="0" y="0"/>
                    </a:lnTo>
                    <a:lnTo>
                      <a:pt x="0" y="33"/>
                    </a:lnTo>
                    <a:lnTo>
                      <a:pt x="111" y="33"/>
                    </a:lnTo>
                    <a:lnTo>
                      <a:pt x="111" y="85"/>
                    </a:lnTo>
                    <a:lnTo>
                      <a:pt x="134" y="85"/>
                    </a:lnTo>
                    <a:lnTo>
                      <a:pt x="134" y="33"/>
                    </a:lnTo>
                    <a:lnTo>
                      <a:pt x="261" y="33"/>
                    </a:lnTo>
                    <a:lnTo>
                      <a:pt x="261" y="1325"/>
                    </a:lnTo>
                    <a:lnTo>
                      <a:pt x="37" y="1325"/>
                    </a:lnTo>
                    <a:lnTo>
                      <a:pt x="37" y="1375"/>
                    </a:lnTo>
                    <a:lnTo>
                      <a:pt x="520" y="1375"/>
                    </a:lnTo>
                    <a:lnTo>
                      <a:pt x="520" y="1325"/>
                    </a:lnTo>
                    <a:lnTo>
                      <a:pt x="303" y="1325"/>
                    </a:lnTo>
                    <a:close/>
                  </a:path>
                </a:pathLst>
              </a:custGeom>
              <a:solidFill>
                <a:srgbClr val="FFFFFF"/>
              </a:solidFill>
              <a:ln w="9525">
                <a:solidFill>
                  <a:srgbClr val="FFFFFF"/>
                </a:solidFill>
                <a:round/>
                <a:headEnd/>
                <a:tailEnd/>
              </a:ln>
            </p:spPr>
            <p:txBody>
              <a:bodyPr/>
              <a:lstStyle/>
              <a:p>
                <a:endParaRPr lang="el-GR"/>
              </a:p>
            </p:txBody>
          </p:sp>
          <p:sp>
            <p:nvSpPr>
              <p:cNvPr id="52296" name="Freeform 43"/>
              <p:cNvSpPr>
                <a:spLocks/>
              </p:cNvSpPr>
              <p:nvPr/>
            </p:nvSpPr>
            <p:spPr bwMode="auto">
              <a:xfrm>
                <a:off x="4011" y="2916"/>
                <a:ext cx="213" cy="357"/>
              </a:xfrm>
              <a:custGeom>
                <a:avLst/>
                <a:gdLst>
                  <a:gd name="T0" fmla="*/ 127 w 356"/>
                  <a:gd name="T1" fmla="*/ 225 h 540"/>
                  <a:gd name="T2" fmla="*/ 116 w 356"/>
                  <a:gd name="T3" fmla="*/ 223 h 540"/>
                  <a:gd name="T4" fmla="*/ 104 w 356"/>
                  <a:gd name="T5" fmla="*/ 220 h 540"/>
                  <a:gd name="T6" fmla="*/ 92 w 356"/>
                  <a:gd name="T7" fmla="*/ 215 h 540"/>
                  <a:gd name="T8" fmla="*/ 81 w 356"/>
                  <a:gd name="T9" fmla="*/ 207 h 540"/>
                  <a:gd name="T10" fmla="*/ 72 w 356"/>
                  <a:gd name="T11" fmla="*/ 197 h 540"/>
                  <a:gd name="T12" fmla="*/ 62 w 356"/>
                  <a:gd name="T13" fmla="*/ 185 h 540"/>
                  <a:gd name="T14" fmla="*/ 53 w 356"/>
                  <a:gd name="T15" fmla="*/ 173 h 540"/>
                  <a:gd name="T16" fmla="*/ 44 w 356"/>
                  <a:gd name="T17" fmla="*/ 157 h 540"/>
                  <a:gd name="T18" fmla="*/ 36 w 356"/>
                  <a:gd name="T19" fmla="*/ 141 h 540"/>
                  <a:gd name="T20" fmla="*/ 30 w 356"/>
                  <a:gd name="T21" fmla="*/ 124 h 540"/>
                  <a:gd name="T22" fmla="*/ 24 w 356"/>
                  <a:gd name="T23" fmla="*/ 106 h 540"/>
                  <a:gd name="T24" fmla="*/ 19 w 356"/>
                  <a:gd name="T25" fmla="*/ 86 h 540"/>
                  <a:gd name="T26" fmla="*/ 15 w 356"/>
                  <a:gd name="T27" fmla="*/ 65 h 540"/>
                  <a:gd name="T28" fmla="*/ 12 w 356"/>
                  <a:gd name="T29" fmla="*/ 44 h 540"/>
                  <a:gd name="T30" fmla="*/ 10 w 356"/>
                  <a:gd name="T31" fmla="*/ 22 h 540"/>
                  <a:gd name="T32" fmla="*/ 10 w 356"/>
                  <a:gd name="T33" fmla="*/ 0 h 540"/>
                  <a:gd name="T34" fmla="*/ 0 w 356"/>
                  <a:gd name="T35" fmla="*/ 0 h 540"/>
                  <a:gd name="T36" fmla="*/ 1 w 356"/>
                  <a:gd name="T37" fmla="*/ 24 h 540"/>
                  <a:gd name="T38" fmla="*/ 3 w 356"/>
                  <a:gd name="T39" fmla="*/ 48 h 540"/>
                  <a:gd name="T40" fmla="*/ 6 w 356"/>
                  <a:gd name="T41" fmla="*/ 70 h 540"/>
                  <a:gd name="T42" fmla="*/ 10 w 356"/>
                  <a:gd name="T43" fmla="*/ 92 h 540"/>
                  <a:gd name="T44" fmla="*/ 16 w 356"/>
                  <a:gd name="T45" fmla="*/ 112 h 540"/>
                  <a:gd name="T46" fmla="*/ 22 w 356"/>
                  <a:gd name="T47" fmla="*/ 132 h 540"/>
                  <a:gd name="T48" fmla="*/ 29 w 356"/>
                  <a:gd name="T49" fmla="*/ 150 h 540"/>
                  <a:gd name="T50" fmla="*/ 38 w 356"/>
                  <a:gd name="T51" fmla="*/ 167 h 540"/>
                  <a:gd name="T52" fmla="*/ 47 w 356"/>
                  <a:gd name="T53" fmla="*/ 182 h 540"/>
                  <a:gd name="T54" fmla="*/ 56 w 356"/>
                  <a:gd name="T55" fmla="*/ 196 h 540"/>
                  <a:gd name="T56" fmla="*/ 66 w 356"/>
                  <a:gd name="T57" fmla="*/ 207 h 540"/>
                  <a:gd name="T58" fmla="*/ 78 w 356"/>
                  <a:gd name="T59" fmla="*/ 218 h 540"/>
                  <a:gd name="T60" fmla="*/ 90 w 356"/>
                  <a:gd name="T61" fmla="*/ 225 h 540"/>
                  <a:gd name="T62" fmla="*/ 102 w 356"/>
                  <a:gd name="T63" fmla="*/ 231 h 540"/>
                  <a:gd name="T64" fmla="*/ 114 w 356"/>
                  <a:gd name="T65" fmla="*/ 235 h 540"/>
                  <a:gd name="T66" fmla="*/ 127 w 356"/>
                  <a:gd name="T67" fmla="*/ 236 h 540"/>
                  <a:gd name="T68" fmla="*/ 127 w 356"/>
                  <a:gd name="T69" fmla="*/ 225 h 5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6" h="540">
                    <a:moveTo>
                      <a:pt x="356" y="515"/>
                    </a:moveTo>
                    <a:lnTo>
                      <a:pt x="324" y="512"/>
                    </a:lnTo>
                    <a:lnTo>
                      <a:pt x="291" y="504"/>
                    </a:lnTo>
                    <a:lnTo>
                      <a:pt x="258" y="491"/>
                    </a:lnTo>
                    <a:lnTo>
                      <a:pt x="228" y="473"/>
                    </a:lnTo>
                    <a:lnTo>
                      <a:pt x="200" y="451"/>
                    </a:lnTo>
                    <a:lnTo>
                      <a:pt x="172" y="424"/>
                    </a:lnTo>
                    <a:lnTo>
                      <a:pt x="147" y="395"/>
                    </a:lnTo>
                    <a:lnTo>
                      <a:pt x="123" y="360"/>
                    </a:lnTo>
                    <a:lnTo>
                      <a:pt x="102" y="324"/>
                    </a:lnTo>
                    <a:lnTo>
                      <a:pt x="83" y="284"/>
                    </a:lnTo>
                    <a:lnTo>
                      <a:pt x="67" y="242"/>
                    </a:lnTo>
                    <a:lnTo>
                      <a:pt x="53" y="196"/>
                    </a:lnTo>
                    <a:lnTo>
                      <a:pt x="42" y="150"/>
                    </a:lnTo>
                    <a:lnTo>
                      <a:pt x="33" y="101"/>
                    </a:lnTo>
                    <a:lnTo>
                      <a:pt x="28" y="51"/>
                    </a:lnTo>
                    <a:lnTo>
                      <a:pt x="26" y="0"/>
                    </a:lnTo>
                    <a:lnTo>
                      <a:pt x="0" y="0"/>
                    </a:lnTo>
                    <a:lnTo>
                      <a:pt x="1" y="56"/>
                    </a:lnTo>
                    <a:lnTo>
                      <a:pt x="8" y="109"/>
                    </a:lnTo>
                    <a:lnTo>
                      <a:pt x="16" y="161"/>
                    </a:lnTo>
                    <a:lnTo>
                      <a:pt x="28" y="211"/>
                    </a:lnTo>
                    <a:lnTo>
                      <a:pt x="44" y="257"/>
                    </a:lnTo>
                    <a:lnTo>
                      <a:pt x="61" y="303"/>
                    </a:lnTo>
                    <a:lnTo>
                      <a:pt x="81" y="343"/>
                    </a:lnTo>
                    <a:lnTo>
                      <a:pt x="105" y="382"/>
                    </a:lnTo>
                    <a:lnTo>
                      <a:pt x="130" y="416"/>
                    </a:lnTo>
                    <a:lnTo>
                      <a:pt x="156" y="448"/>
                    </a:lnTo>
                    <a:lnTo>
                      <a:pt x="186" y="474"/>
                    </a:lnTo>
                    <a:lnTo>
                      <a:pt x="217" y="498"/>
                    </a:lnTo>
                    <a:lnTo>
                      <a:pt x="250" y="516"/>
                    </a:lnTo>
                    <a:lnTo>
                      <a:pt x="284" y="529"/>
                    </a:lnTo>
                    <a:lnTo>
                      <a:pt x="320" y="537"/>
                    </a:lnTo>
                    <a:lnTo>
                      <a:pt x="356" y="540"/>
                    </a:lnTo>
                    <a:lnTo>
                      <a:pt x="356" y="515"/>
                    </a:lnTo>
                    <a:close/>
                  </a:path>
                </a:pathLst>
              </a:custGeom>
              <a:solidFill>
                <a:srgbClr val="FFFFFF"/>
              </a:solidFill>
              <a:ln w="9525">
                <a:solidFill>
                  <a:srgbClr val="FFFFFF"/>
                </a:solidFill>
                <a:round/>
                <a:headEnd/>
                <a:tailEnd/>
              </a:ln>
            </p:spPr>
            <p:txBody>
              <a:bodyPr/>
              <a:lstStyle/>
              <a:p>
                <a:endParaRPr lang="el-GR"/>
              </a:p>
            </p:txBody>
          </p:sp>
          <p:grpSp>
            <p:nvGrpSpPr>
              <p:cNvPr id="52297" name="Group 44"/>
              <p:cNvGrpSpPr>
                <a:grpSpLocks/>
              </p:cNvGrpSpPr>
              <p:nvPr/>
            </p:nvGrpSpPr>
            <p:grpSpPr bwMode="auto">
              <a:xfrm>
                <a:off x="3840" y="3072"/>
                <a:ext cx="1313" cy="535"/>
                <a:chOff x="318" y="1836"/>
                <a:chExt cx="5123" cy="2011"/>
              </a:xfrm>
            </p:grpSpPr>
            <p:sp>
              <p:nvSpPr>
                <p:cNvPr id="52298" name="Freeform 45"/>
                <p:cNvSpPr>
                  <a:spLocks/>
                </p:cNvSpPr>
                <p:nvPr/>
              </p:nvSpPr>
              <p:spPr bwMode="auto">
                <a:xfrm>
                  <a:off x="1456" y="2310"/>
                  <a:ext cx="3574" cy="644"/>
                </a:xfrm>
                <a:custGeom>
                  <a:avLst/>
                  <a:gdLst>
                    <a:gd name="T0" fmla="*/ 1787 w 7147"/>
                    <a:gd name="T1" fmla="*/ 322 h 1288"/>
                    <a:gd name="T2" fmla="*/ 1785 w 7147"/>
                    <a:gd name="T3" fmla="*/ 289 h 1288"/>
                    <a:gd name="T4" fmla="*/ 1781 w 7147"/>
                    <a:gd name="T5" fmla="*/ 257 h 1288"/>
                    <a:gd name="T6" fmla="*/ 1772 w 7147"/>
                    <a:gd name="T7" fmla="*/ 227 h 1288"/>
                    <a:gd name="T8" fmla="*/ 1761 w 7147"/>
                    <a:gd name="T9" fmla="*/ 197 h 1288"/>
                    <a:gd name="T10" fmla="*/ 1748 w 7147"/>
                    <a:gd name="T11" fmla="*/ 169 h 1288"/>
                    <a:gd name="T12" fmla="*/ 1732 w 7147"/>
                    <a:gd name="T13" fmla="*/ 142 h 1288"/>
                    <a:gd name="T14" fmla="*/ 1713 w 7147"/>
                    <a:gd name="T15" fmla="*/ 118 h 1288"/>
                    <a:gd name="T16" fmla="*/ 1692 w 7147"/>
                    <a:gd name="T17" fmla="*/ 95 h 1288"/>
                    <a:gd name="T18" fmla="*/ 1670 w 7147"/>
                    <a:gd name="T19" fmla="*/ 74 h 1288"/>
                    <a:gd name="T20" fmla="*/ 1645 w 7147"/>
                    <a:gd name="T21" fmla="*/ 56 h 1288"/>
                    <a:gd name="T22" fmla="*/ 1618 w 7147"/>
                    <a:gd name="T23" fmla="*/ 39 h 1288"/>
                    <a:gd name="T24" fmla="*/ 1590 w 7147"/>
                    <a:gd name="T25" fmla="*/ 26 h 1288"/>
                    <a:gd name="T26" fmla="*/ 1560 w 7147"/>
                    <a:gd name="T27" fmla="*/ 15 h 1288"/>
                    <a:gd name="T28" fmla="*/ 1529 w 7147"/>
                    <a:gd name="T29" fmla="*/ 7 h 1288"/>
                    <a:gd name="T30" fmla="*/ 1513 w 7147"/>
                    <a:gd name="T31" fmla="*/ 4 h 1288"/>
                    <a:gd name="T32" fmla="*/ 1497 w 7147"/>
                    <a:gd name="T33" fmla="*/ 2 h 1288"/>
                    <a:gd name="T34" fmla="*/ 1481 w 7147"/>
                    <a:gd name="T35" fmla="*/ 1 h 1288"/>
                    <a:gd name="T36" fmla="*/ 1464 w 7147"/>
                    <a:gd name="T37" fmla="*/ 0 h 1288"/>
                    <a:gd name="T38" fmla="*/ 323 w 7147"/>
                    <a:gd name="T39" fmla="*/ 0 h 1288"/>
                    <a:gd name="T40" fmla="*/ 306 w 7147"/>
                    <a:gd name="T41" fmla="*/ 1 h 1288"/>
                    <a:gd name="T42" fmla="*/ 290 w 7147"/>
                    <a:gd name="T43" fmla="*/ 2 h 1288"/>
                    <a:gd name="T44" fmla="*/ 274 w 7147"/>
                    <a:gd name="T45" fmla="*/ 4 h 1288"/>
                    <a:gd name="T46" fmla="*/ 258 w 7147"/>
                    <a:gd name="T47" fmla="*/ 7 h 1288"/>
                    <a:gd name="T48" fmla="*/ 227 w 7147"/>
                    <a:gd name="T49" fmla="*/ 15 h 1288"/>
                    <a:gd name="T50" fmla="*/ 198 w 7147"/>
                    <a:gd name="T51" fmla="*/ 26 h 1288"/>
                    <a:gd name="T52" fmla="*/ 169 w 7147"/>
                    <a:gd name="T53" fmla="*/ 39 h 1288"/>
                    <a:gd name="T54" fmla="*/ 143 w 7147"/>
                    <a:gd name="T55" fmla="*/ 56 h 1288"/>
                    <a:gd name="T56" fmla="*/ 118 w 7147"/>
                    <a:gd name="T57" fmla="*/ 74 h 1288"/>
                    <a:gd name="T58" fmla="*/ 95 w 7147"/>
                    <a:gd name="T59" fmla="*/ 95 h 1288"/>
                    <a:gd name="T60" fmla="*/ 74 w 7147"/>
                    <a:gd name="T61" fmla="*/ 118 h 1288"/>
                    <a:gd name="T62" fmla="*/ 56 w 7147"/>
                    <a:gd name="T63" fmla="*/ 142 h 1288"/>
                    <a:gd name="T64" fmla="*/ 40 w 7147"/>
                    <a:gd name="T65" fmla="*/ 169 h 1288"/>
                    <a:gd name="T66" fmla="*/ 26 w 7147"/>
                    <a:gd name="T67" fmla="*/ 197 h 1288"/>
                    <a:gd name="T68" fmla="*/ 15 w 7147"/>
                    <a:gd name="T69" fmla="*/ 227 h 1288"/>
                    <a:gd name="T70" fmla="*/ 7 w 7147"/>
                    <a:gd name="T71" fmla="*/ 257 h 1288"/>
                    <a:gd name="T72" fmla="*/ 2 w 7147"/>
                    <a:gd name="T73" fmla="*/ 289 h 1288"/>
                    <a:gd name="T74" fmla="*/ 0 w 7147"/>
                    <a:gd name="T75" fmla="*/ 322 h 1288"/>
                    <a:gd name="T76" fmla="*/ 1787 w 7147"/>
                    <a:gd name="T77" fmla="*/ 322 h 1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147" h="1288">
                      <a:moveTo>
                        <a:pt x="7147" y="1288"/>
                      </a:moveTo>
                      <a:lnTo>
                        <a:pt x="7140" y="1156"/>
                      </a:lnTo>
                      <a:lnTo>
                        <a:pt x="7121" y="1028"/>
                      </a:lnTo>
                      <a:lnTo>
                        <a:pt x="7088" y="906"/>
                      </a:lnTo>
                      <a:lnTo>
                        <a:pt x="7044" y="788"/>
                      </a:lnTo>
                      <a:lnTo>
                        <a:pt x="6990" y="674"/>
                      </a:lnTo>
                      <a:lnTo>
                        <a:pt x="6926" y="568"/>
                      </a:lnTo>
                      <a:lnTo>
                        <a:pt x="6852" y="470"/>
                      </a:lnTo>
                      <a:lnTo>
                        <a:pt x="6768" y="378"/>
                      </a:lnTo>
                      <a:lnTo>
                        <a:pt x="6677" y="294"/>
                      </a:lnTo>
                      <a:lnTo>
                        <a:pt x="6577" y="221"/>
                      </a:lnTo>
                      <a:lnTo>
                        <a:pt x="6471" y="156"/>
                      </a:lnTo>
                      <a:lnTo>
                        <a:pt x="6358" y="102"/>
                      </a:lnTo>
                      <a:lnTo>
                        <a:pt x="6238" y="58"/>
                      </a:lnTo>
                      <a:lnTo>
                        <a:pt x="6116" y="26"/>
                      </a:lnTo>
                      <a:lnTo>
                        <a:pt x="6051" y="14"/>
                      </a:lnTo>
                      <a:lnTo>
                        <a:pt x="5988" y="7"/>
                      </a:lnTo>
                      <a:lnTo>
                        <a:pt x="5922" y="1"/>
                      </a:lnTo>
                      <a:lnTo>
                        <a:pt x="5856" y="0"/>
                      </a:lnTo>
                      <a:lnTo>
                        <a:pt x="1289" y="0"/>
                      </a:lnTo>
                      <a:lnTo>
                        <a:pt x="1224" y="1"/>
                      </a:lnTo>
                      <a:lnTo>
                        <a:pt x="1158" y="7"/>
                      </a:lnTo>
                      <a:lnTo>
                        <a:pt x="1094" y="14"/>
                      </a:lnTo>
                      <a:lnTo>
                        <a:pt x="1031" y="26"/>
                      </a:lnTo>
                      <a:lnTo>
                        <a:pt x="908" y="58"/>
                      </a:lnTo>
                      <a:lnTo>
                        <a:pt x="789" y="102"/>
                      </a:lnTo>
                      <a:lnTo>
                        <a:pt x="676" y="156"/>
                      </a:lnTo>
                      <a:lnTo>
                        <a:pt x="569" y="221"/>
                      </a:lnTo>
                      <a:lnTo>
                        <a:pt x="471" y="294"/>
                      </a:lnTo>
                      <a:lnTo>
                        <a:pt x="379" y="378"/>
                      </a:lnTo>
                      <a:lnTo>
                        <a:pt x="296" y="470"/>
                      </a:lnTo>
                      <a:lnTo>
                        <a:pt x="221" y="568"/>
                      </a:lnTo>
                      <a:lnTo>
                        <a:pt x="158" y="674"/>
                      </a:lnTo>
                      <a:lnTo>
                        <a:pt x="102" y="788"/>
                      </a:lnTo>
                      <a:lnTo>
                        <a:pt x="57" y="906"/>
                      </a:lnTo>
                      <a:lnTo>
                        <a:pt x="26" y="1028"/>
                      </a:lnTo>
                      <a:lnTo>
                        <a:pt x="7" y="1156"/>
                      </a:lnTo>
                      <a:lnTo>
                        <a:pt x="0" y="1288"/>
                      </a:lnTo>
                      <a:lnTo>
                        <a:pt x="7147" y="1288"/>
                      </a:lnTo>
                      <a:close/>
                    </a:path>
                  </a:pathLst>
                </a:custGeom>
                <a:solidFill>
                  <a:schemeClr val="tx1"/>
                </a:solidFill>
                <a:ln w="9525">
                  <a:solidFill>
                    <a:schemeClr val="tx1"/>
                  </a:solidFill>
                  <a:round/>
                  <a:headEnd/>
                  <a:tailEnd/>
                </a:ln>
              </p:spPr>
              <p:txBody>
                <a:bodyPr/>
                <a:lstStyle/>
                <a:p>
                  <a:endParaRPr lang="el-GR"/>
                </a:p>
              </p:txBody>
            </p:sp>
            <p:sp>
              <p:nvSpPr>
                <p:cNvPr id="52299" name="Freeform 46"/>
                <p:cNvSpPr>
                  <a:spLocks/>
                </p:cNvSpPr>
                <p:nvPr/>
              </p:nvSpPr>
              <p:spPr bwMode="auto">
                <a:xfrm>
                  <a:off x="672" y="2168"/>
                  <a:ext cx="744" cy="745"/>
                </a:xfrm>
                <a:custGeom>
                  <a:avLst/>
                  <a:gdLst>
                    <a:gd name="T0" fmla="*/ 205 w 1487"/>
                    <a:gd name="T1" fmla="*/ 1 h 1489"/>
                    <a:gd name="T2" fmla="*/ 242 w 1487"/>
                    <a:gd name="T3" fmla="*/ 8 h 1489"/>
                    <a:gd name="T4" fmla="*/ 275 w 1487"/>
                    <a:gd name="T5" fmla="*/ 23 h 1489"/>
                    <a:gd name="T6" fmla="*/ 304 w 1487"/>
                    <a:gd name="T7" fmla="*/ 43 h 1489"/>
                    <a:gd name="T8" fmla="*/ 330 w 1487"/>
                    <a:gd name="T9" fmla="*/ 68 h 1489"/>
                    <a:gd name="T10" fmla="*/ 350 w 1487"/>
                    <a:gd name="T11" fmla="*/ 98 h 1489"/>
                    <a:gd name="T12" fmla="*/ 364 w 1487"/>
                    <a:gd name="T13" fmla="*/ 131 h 1489"/>
                    <a:gd name="T14" fmla="*/ 371 w 1487"/>
                    <a:gd name="T15" fmla="*/ 167 h 1489"/>
                    <a:gd name="T16" fmla="*/ 371 w 1487"/>
                    <a:gd name="T17" fmla="*/ 205 h 1489"/>
                    <a:gd name="T18" fmla="*/ 364 w 1487"/>
                    <a:gd name="T19" fmla="*/ 242 h 1489"/>
                    <a:gd name="T20" fmla="*/ 350 w 1487"/>
                    <a:gd name="T21" fmla="*/ 275 h 1489"/>
                    <a:gd name="T22" fmla="*/ 330 w 1487"/>
                    <a:gd name="T23" fmla="*/ 304 h 1489"/>
                    <a:gd name="T24" fmla="*/ 304 w 1487"/>
                    <a:gd name="T25" fmla="*/ 330 h 1489"/>
                    <a:gd name="T26" fmla="*/ 275 w 1487"/>
                    <a:gd name="T27" fmla="*/ 350 h 1489"/>
                    <a:gd name="T28" fmla="*/ 242 w 1487"/>
                    <a:gd name="T29" fmla="*/ 364 h 1489"/>
                    <a:gd name="T30" fmla="*/ 205 w 1487"/>
                    <a:gd name="T31" fmla="*/ 372 h 1489"/>
                    <a:gd name="T32" fmla="*/ 168 w 1487"/>
                    <a:gd name="T33" fmla="*/ 372 h 1489"/>
                    <a:gd name="T34" fmla="*/ 131 w 1487"/>
                    <a:gd name="T35" fmla="*/ 364 h 1489"/>
                    <a:gd name="T36" fmla="*/ 98 w 1487"/>
                    <a:gd name="T37" fmla="*/ 350 h 1489"/>
                    <a:gd name="T38" fmla="*/ 69 w 1487"/>
                    <a:gd name="T39" fmla="*/ 330 h 1489"/>
                    <a:gd name="T40" fmla="*/ 43 w 1487"/>
                    <a:gd name="T41" fmla="*/ 304 h 1489"/>
                    <a:gd name="T42" fmla="*/ 23 w 1487"/>
                    <a:gd name="T43" fmla="*/ 275 h 1489"/>
                    <a:gd name="T44" fmla="*/ 9 w 1487"/>
                    <a:gd name="T45" fmla="*/ 242 h 1489"/>
                    <a:gd name="T46" fmla="*/ 2 w 1487"/>
                    <a:gd name="T47" fmla="*/ 205 h 1489"/>
                    <a:gd name="T48" fmla="*/ 2 w 1487"/>
                    <a:gd name="T49" fmla="*/ 167 h 1489"/>
                    <a:gd name="T50" fmla="*/ 9 w 1487"/>
                    <a:gd name="T51" fmla="*/ 131 h 1489"/>
                    <a:gd name="T52" fmla="*/ 23 w 1487"/>
                    <a:gd name="T53" fmla="*/ 98 h 1489"/>
                    <a:gd name="T54" fmla="*/ 43 w 1487"/>
                    <a:gd name="T55" fmla="*/ 68 h 1489"/>
                    <a:gd name="T56" fmla="*/ 69 w 1487"/>
                    <a:gd name="T57" fmla="*/ 43 h 1489"/>
                    <a:gd name="T58" fmla="*/ 98 w 1487"/>
                    <a:gd name="T59" fmla="*/ 23 h 1489"/>
                    <a:gd name="T60" fmla="*/ 131 w 1487"/>
                    <a:gd name="T61" fmla="*/ 8 h 1489"/>
                    <a:gd name="T62" fmla="*/ 168 w 1487"/>
                    <a:gd name="T63" fmla="*/ 1 h 14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7" h="1489">
                      <a:moveTo>
                        <a:pt x="744" y="0"/>
                      </a:moveTo>
                      <a:lnTo>
                        <a:pt x="820" y="3"/>
                      </a:lnTo>
                      <a:lnTo>
                        <a:pt x="893" y="15"/>
                      </a:lnTo>
                      <a:lnTo>
                        <a:pt x="965" y="32"/>
                      </a:lnTo>
                      <a:lnTo>
                        <a:pt x="1033" y="59"/>
                      </a:lnTo>
                      <a:lnTo>
                        <a:pt x="1098" y="90"/>
                      </a:lnTo>
                      <a:lnTo>
                        <a:pt x="1159" y="127"/>
                      </a:lnTo>
                      <a:lnTo>
                        <a:pt x="1216" y="169"/>
                      </a:lnTo>
                      <a:lnTo>
                        <a:pt x="1269" y="218"/>
                      </a:lnTo>
                      <a:lnTo>
                        <a:pt x="1318" y="271"/>
                      </a:lnTo>
                      <a:lnTo>
                        <a:pt x="1360" y="328"/>
                      </a:lnTo>
                      <a:lnTo>
                        <a:pt x="1397" y="389"/>
                      </a:lnTo>
                      <a:lnTo>
                        <a:pt x="1428" y="456"/>
                      </a:lnTo>
                      <a:lnTo>
                        <a:pt x="1455" y="523"/>
                      </a:lnTo>
                      <a:lnTo>
                        <a:pt x="1472" y="595"/>
                      </a:lnTo>
                      <a:lnTo>
                        <a:pt x="1484" y="668"/>
                      </a:lnTo>
                      <a:lnTo>
                        <a:pt x="1487" y="744"/>
                      </a:lnTo>
                      <a:lnTo>
                        <a:pt x="1484" y="820"/>
                      </a:lnTo>
                      <a:lnTo>
                        <a:pt x="1472" y="894"/>
                      </a:lnTo>
                      <a:lnTo>
                        <a:pt x="1455" y="965"/>
                      </a:lnTo>
                      <a:lnTo>
                        <a:pt x="1428" y="1033"/>
                      </a:lnTo>
                      <a:lnTo>
                        <a:pt x="1397" y="1099"/>
                      </a:lnTo>
                      <a:lnTo>
                        <a:pt x="1360" y="1159"/>
                      </a:lnTo>
                      <a:lnTo>
                        <a:pt x="1318" y="1216"/>
                      </a:lnTo>
                      <a:lnTo>
                        <a:pt x="1269" y="1269"/>
                      </a:lnTo>
                      <a:lnTo>
                        <a:pt x="1216" y="1318"/>
                      </a:lnTo>
                      <a:lnTo>
                        <a:pt x="1159" y="1361"/>
                      </a:lnTo>
                      <a:lnTo>
                        <a:pt x="1098" y="1398"/>
                      </a:lnTo>
                      <a:lnTo>
                        <a:pt x="1033" y="1431"/>
                      </a:lnTo>
                      <a:lnTo>
                        <a:pt x="965" y="1456"/>
                      </a:lnTo>
                      <a:lnTo>
                        <a:pt x="893" y="1474"/>
                      </a:lnTo>
                      <a:lnTo>
                        <a:pt x="820" y="1486"/>
                      </a:lnTo>
                      <a:lnTo>
                        <a:pt x="744" y="1489"/>
                      </a:lnTo>
                      <a:lnTo>
                        <a:pt x="669" y="1486"/>
                      </a:lnTo>
                      <a:lnTo>
                        <a:pt x="596" y="1474"/>
                      </a:lnTo>
                      <a:lnTo>
                        <a:pt x="524" y="1456"/>
                      </a:lnTo>
                      <a:lnTo>
                        <a:pt x="456" y="1431"/>
                      </a:lnTo>
                      <a:lnTo>
                        <a:pt x="392" y="1398"/>
                      </a:lnTo>
                      <a:lnTo>
                        <a:pt x="329" y="1361"/>
                      </a:lnTo>
                      <a:lnTo>
                        <a:pt x="273" y="1318"/>
                      </a:lnTo>
                      <a:lnTo>
                        <a:pt x="219" y="1269"/>
                      </a:lnTo>
                      <a:lnTo>
                        <a:pt x="172" y="1216"/>
                      </a:lnTo>
                      <a:lnTo>
                        <a:pt x="129" y="1159"/>
                      </a:lnTo>
                      <a:lnTo>
                        <a:pt x="91" y="1099"/>
                      </a:lnTo>
                      <a:lnTo>
                        <a:pt x="60" y="1033"/>
                      </a:lnTo>
                      <a:lnTo>
                        <a:pt x="33" y="965"/>
                      </a:lnTo>
                      <a:lnTo>
                        <a:pt x="15" y="894"/>
                      </a:lnTo>
                      <a:lnTo>
                        <a:pt x="5" y="820"/>
                      </a:lnTo>
                      <a:lnTo>
                        <a:pt x="0" y="744"/>
                      </a:lnTo>
                      <a:lnTo>
                        <a:pt x="5" y="668"/>
                      </a:lnTo>
                      <a:lnTo>
                        <a:pt x="15" y="595"/>
                      </a:lnTo>
                      <a:lnTo>
                        <a:pt x="33" y="523"/>
                      </a:lnTo>
                      <a:lnTo>
                        <a:pt x="60" y="456"/>
                      </a:lnTo>
                      <a:lnTo>
                        <a:pt x="91" y="389"/>
                      </a:lnTo>
                      <a:lnTo>
                        <a:pt x="129" y="328"/>
                      </a:lnTo>
                      <a:lnTo>
                        <a:pt x="172" y="271"/>
                      </a:lnTo>
                      <a:lnTo>
                        <a:pt x="219" y="218"/>
                      </a:lnTo>
                      <a:lnTo>
                        <a:pt x="273" y="169"/>
                      </a:lnTo>
                      <a:lnTo>
                        <a:pt x="329" y="127"/>
                      </a:lnTo>
                      <a:lnTo>
                        <a:pt x="392" y="90"/>
                      </a:lnTo>
                      <a:lnTo>
                        <a:pt x="456" y="59"/>
                      </a:lnTo>
                      <a:lnTo>
                        <a:pt x="524" y="32"/>
                      </a:lnTo>
                      <a:lnTo>
                        <a:pt x="596" y="15"/>
                      </a:lnTo>
                      <a:lnTo>
                        <a:pt x="669" y="3"/>
                      </a:lnTo>
                      <a:lnTo>
                        <a:pt x="744" y="0"/>
                      </a:lnTo>
                      <a:close/>
                    </a:path>
                  </a:pathLst>
                </a:custGeom>
                <a:solidFill>
                  <a:schemeClr val="tx1"/>
                </a:solidFill>
                <a:ln w="9525">
                  <a:solidFill>
                    <a:schemeClr val="tx1"/>
                  </a:solidFill>
                  <a:round/>
                  <a:headEnd/>
                  <a:tailEnd/>
                </a:ln>
              </p:spPr>
              <p:txBody>
                <a:bodyPr/>
                <a:lstStyle/>
                <a:p>
                  <a:endParaRPr lang="el-GR"/>
                </a:p>
              </p:txBody>
            </p:sp>
            <p:sp>
              <p:nvSpPr>
                <p:cNvPr id="52300" name="Freeform 47"/>
                <p:cNvSpPr>
                  <a:spLocks/>
                </p:cNvSpPr>
                <p:nvPr/>
              </p:nvSpPr>
              <p:spPr bwMode="auto">
                <a:xfrm>
                  <a:off x="318" y="1836"/>
                  <a:ext cx="5123" cy="2011"/>
                </a:xfrm>
                <a:custGeom>
                  <a:avLst/>
                  <a:gdLst>
                    <a:gd name="T0" fmla="*/ 0 w 10246"/>
                    <a:gd name="T1" fmla="*/ 0 h 4023"/>
                    <a:gd name="T2" fmla="*/ 183 w 10246"/>
                    <a:gd name="T3" fmla="*/ 608 h 4023"/>
                    <a:gd name="T4" fmla="*/ 2379 w 10246"/>
                    <a:gd name="T5" fmla="*/ 608 h 4023"/>
                    <a:gd name="T6" fmla="*/ 2562 w 10246"/>
                    <a:gd name="T7" fmla="*/ 0 h 4023"/>
                    <a:gd name="T8" fmla="*/ 2562 w 10246"/>
                    <a:gd name="T9" fmla="*/ 1005 h 4023"/>
                    <a:gd name="T10" fmla="*/ 2379 w 10246"/>
                    <a:gd name="T11" fmla="*/ 751 h 4023"/>
                    <a:gd name="T12" fmla="*/ 183 w 10246"/>
                    <a:gd name="T13" fmla="*/ 751 h 4023"/>
                    <a:gd name="T14" fmla="*/ 0 w 10246"/>
                    <a:gd name="T15" fmla="*/ 1005 h 4023"/>
                    <a:gd name="T16" fmla="*/ 0 w 10246"/>
                    <a:gd name="T17" fmla="*/ 0 h 40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46" h="4023">
                      <a:moveTo>
                        <a:pt x="0" y="0"/>
                      </a:moveTo>
                      <a:lnTo>
                        <a:pt x="731" y="2435"/>
                      </a:lnTo>
                      <a:lnTo>
                        <a:pt x="9514" y="2435"/>
                      </a:lnTo>
                      <a:lnTo>
                        <a:pt x="10246" y="0"/>
                      </a:lnTo>
                      <a:lnTo>
                        <a:pt x="10246" y="4023"/>
                      </a:lnTo>
                      <a:lnTo>
                        <a:pt x="9514" y="3004"/>
                      </a:lnTo>
                      <a:lnTo>
                        <a:pt x="731" y="3004"/>
                      </a:lnTo>
                      <a:lnTo>
                        <a:pt x="0" y="4023"/>
                      </a:lnTo>
                      <a:lnTo>
                        <a:pt x="0" y="0"/>
                      </a:lnTo>
                      <a:close/>
                    </a:path>
                  </a:pathLst>
                </a:custGeom>
                <a:solidFill>
                  <a:schemeClr val="tx1"/>
                </a:solidFill>
                <a:ln w="44450">
                  <a:solidFill>
                    <a:schemeClr val="tx1"/>
                  </a:solidFill>
                  <a:prstDash val="solid"/>
                  <a:round/>
                  <a:headEnd/>
                  <a:tailEnd/>
                </a:ln>
              </p:spPr>
              <p:txBody>
                <a:bodyPr/>
                <a:lstStyle/>
                <a:p>
                  <a:endParaRPr lang="el-GR"/>
                </a:p>
              </p:txBody>
            </p:sp>
          </p:grpSp>
        </p:grpSp>
        <p:sp>
          <p:nvSpPr>
            <p:cNvPr id="52233" name="Text Box 48"/>
            <p:cNvSpPr txBox="1">
              <a:spLocks noChangeArrowheads="1"/>
            </p:cNvSpPr>
            <p:nvPr/>
          </p:nvSpPr>
          <p:spPr bwMode="auto">
            <a:xfrm>
              <a:off x="1776" y="2352"/>
              <a:ext cx="105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2400">
                <a:latin typeface="Times New Roman" pitchFamily="18" charset="0"/>
                <a:cs typeface="Arial" charset="0"/>
              </a:endParaRPr>
            </a:p>
          </p:txBody>
        </p:sp>
        <p:grpSp>
          <p:nvGrpSpPr>
            <p:cNvPr id="52234" name="Group 49"/>
            <p:cNvGrpSpPr>
              <a:grpSpLocks/>
            </p:cNvGrpSpPr>
            <p:nvPr/>
          </p:nvGrpSpPr>
          <p:grpSpPr bwMode="auto">
            <a:xfrm>
              <a:off x="1392" y="3408"/>
              <a:ext cx="638" cy="577"/>
              <a:chOff x="1680" y="3174"/>
              <a:chExt cx="638" cy="577"/>
            </a:xfrm>
          </p:grpSpPr>
          <p:sp>
            <p:nvSpPr>
              <p:cNvPr id="52274" name="Freeform 50"/>
              <p:cNvSpPr>
                <a:spLocks/>
              </p:cNvSpPr>
              <p:nvPr/>
            </p:nvSpPr>
            <p:spPr bwMode="auto">
              <a:xfrm>
                <a:off x="2050" y="3174"/>
                <a:ext cx="138" cy="129"/>
              </a:xfrm>
              <a:custGeom>
                <a:avLst/>
                <a:gdLst>
                  <a:gd name="T0" fmla="*/ 22 w 414"/>
                  <a:gd name="T1" fmla="*/ 0 h 388"/>
                  <a:gd name="T2" fmla="*/ 18 w 414"/>
                  <a:gd name="T3" fmla="*/ 1 h 388"/>
                  <a:gd name="T4" fmla="*/ 14 w 414"/>
                  <a:gd name="T5" fmla="*/ 3 h 388"/>
                  <a:gd name="T6" fmla="*/ 11 w 414"/>
                  <a:gd name="T7" fmla="*/ 5 h 388"/>
                  <a:gd name="T8" fmla="*/ 8 w 414"/>
                  <a:gd name="T9" fmla="*/ 8 h 388"/>
                  <a:gd name="T10" fmla="*/ 6 w 414"/>
                  <a:gd name="T11" fmla="*/ 11 h 388"/>
                  <a:gd name="T12" fmla="*/ 4 w 414"/>
                  <a:gd name="T13" fmla="*/ 15 h 388"/>
                  <a:gd name="T14" fmla="*/ 3 w 414"/>
                  <a:gd name="T15" fmla="*/ 19 h 388"/>
                  <a:gd name="T16" fmla="*/ 0 w 414"/>
                  <a:gd name="T17" fmla="*/ 33 h 388"/>
                  <a:gd name="T18" fmla="*/ 6 w 414"/>
                  <a:gd name="T19" fmla="*/ 32 h 388"/>
                  <a:gd name="T20" fmla="*/ 8 w 414"/>
                  <a:gd name="T21" fmla="*/ 35 h 388"/>
                  <a:gd name="T22" fmla="*/ 10 w 414"/>
                  <a:gd name="T23" fmla="*/ 37 h 388"/>
                  <a:gd name="T24" fmla="*/ 12 w 414"/>
                  <a:gd name="T25" fmla="*/ 39 h 388"/>
                  <a:gd name="T26" fmla="*/ 14 w 414"/>
                  <a:gd name="T27" fmla="*/ 40 h 388"/>
                  <a:gd name="T28" fmla="*/ 17 w 414"/>
                  <a:gd name="T29" fmla="*/ 42 h 388"/>
                  <a:gd name="T30" fmla="*/ 20 w 414"/>
                  <a:gd name="T31" fmla="*/ 43 h 388"/>
                  <a:gd name="T32" fmla="*/ 23 w 414"/>
                  <a:gd name="T33" fmla="*/ 43 h 388"/>
                  <a:gd name="T34" fmla="*/ 27 w 414"/>
                  <a:gd name="T35" fmla="*/ 43 h 388"/>
                  <a:gd name="T36" fmla="*/ 31 w 414"/>
                  <a:gd name="T37" fmla="*/ 42 h 388"/>
                  <a:gd name="T38" fmla="*/ 35 w 414"/>
                  <a:gd name="T39" fmla="*/ 40 h 388"/>
                  <a:gd name="T40" fmla="*/ 38 w 414"/>
                  <a:gd name="T41" fmla="*/ 38 h 388"/>
                  <a:gd name="T42" fmla="*/ 41 w 414"/>
                  <a:gd name="T43" fmla="*/ 35 h 388"/>
                  <a:gd name="T44" fmla="*/ 43 w 414"/>
                  <a:gd name="T45" fmla="*/ 32 h 388"/>
                  <a:gd name="T46" fmla="*/ 45 w 414"/>
                  <a:gd name="T47" fmla="*/ 28 h 388"/>
                  <a:gd name="T48" fmla="*/ 46 w 414"/>
                  <a:gd name="T49" fmla="*/ 24 h 388"/>
                  <a:gd name="T50" fmla="*/ 46 w 414"/>
                  <a:gd name="T51" fmla="*/ 19 h 388"/>
                  <a:gd name="T52" fmla="*/ 45 w 414"/>
                  <a:gd name="T53" fmla="*/ 15 h 388"/>
                  <a:gd name="T54" fmla="*/ 43 w 414"/>
                  <a:gd name="T55" fmla="*/ 11 h 388"/>
                  <a:gd name="T56" fmla="*/ 41 w 414"/>
                  <a:gd name="T57" fmla="*/ 8 h 388"/>
                  <a:gd name="T58" fmla="*/ 38 w 414"/>
                  <a:gd name="T59" fmla="*/ 5 h 388"/>
                  <a:gd name="T60" fmla="*/ 35 w 414"/>
                  <a:gd name="T61" fmla="*/ 3 h 388"/>
                  <a:gd name="T62" fmla="*/ 31 w 414"/>
                  <a:gd name="T63" fmla="*/ 1 h 388"/>
                  <a:gd name="T64" fmla="*/ 27 w 414"/>
                  <a:gd name="T65" fmla="*/ 0 h 3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4" h="388">
                    <a:moveTo>
                      <a:pt x="220" y="0"/>
                    </a:moveTo>
                    <a:lnTo>
                      <a:pt x="201" y="1"/>
                    </a:lnTo>
                    <a:lnTo>
                      <a:pt x="181" y="4"/>
                    </a:lnTo>
                    <a:lnTo>
                      <a:pt x="163" y="8"/>
                    </a:lnTo>
                    <a:lnTo>
                      <a:pt x="145" y="15"/>
                    </a:lnTo>
                    <a:lnTo>
                      <a:pt x="127" y="24"/>
                    </a:lnTo>
                    <a:lnTo>
                      <a:pt x="112" y="33"/>
                    </a:lnTo>
                    <a:lnTo>
                      <a:pt x="97" y="44"/>
                    </a:lnTo>
                    <a:lnTo>
                      <a:pt x="83" y="57"/>
                    </a:lnTo>
                    <a:lnTo>
                      <a:pt x="71" y="70"/>
                    </a:lnTo>
                    <a:lnTo>
                      <a:pt x="59" y="86"/>
                    </a:lnTo>
                    <a:lnTo>
                      <a:pt x="50" y="101"/>
                    </a:lnTo>
                    <a:lnTo>
                      <a:pt x="42" y="119"/>
                    </a:lnTo>
                    <a:lnTo>
                      <a:pt x="35" y="136"/>
                    </a:lnTo>
                    <a:lnTo>
                      <a:pt x="31" y="155"/>
                    </a:lnTo>
                    <a:lnTo>
                      <a:pt x="27" y="174"/>
                    </a:lnTo>
                    <a:lnTo>
                      <a:pt x="26" y="194"/>
                    </a:lnTo>
                    <a:lnTo>
                      <a:pt x="0" y="302"/>
                    </a:lnTo>
                    <a:lnTo>
                      <a:pt x="48" y="282"/>
                    </a:lnTo>
                    <a:lnTo>
                      <a:pt x="54" y="293"/>
                    </a:lnTo>
                    <a:lnTo>
                      <a:pt x="61" y="304"/>
                    </a:lnTo>
                    <a:lnTo>
                      <a:pt x="70" y="315"/>
                    </a:lnTo>
                    <a:lnTo>
                      <a:pt x="78" y="325"/>
                    </a:lnTo>
                    <a:lnTo>
                      <a:pt x="87" y="334"/>
                    </a:lnTo>
                    <a:lnTo>
                      <a:pt x="97" y="342"/>
                    </a:lnTo>
                    <a:lnTo>
                      <a:pt x="107" y="351"/>
                    </a:lnTo>
                    <a:lnTo>
                      <a:pt x="118" y="358"/>
                    </a:lnTo>
                    <a:lnTo>
                      <a:pt x="130" y="365"/>
                    </a:lnTo>
                    <a:lnTo>
                      <a:pt x="141" y="370"/>
                    </a:lnTo>
                    <a:lnTo>
                      <a:pt x="153" y="375"/>
                    </a:lnTo>
                    <a:lnTo>
                      <a:pt x="166" y="380"/>
                    </a:lnTo>
                    <a:lnTo>
                      <a:pt x="179" y="384"/>
                    </a:lnTo>
                    <a:lnTo>
                      <a:pt x="192" y="386"/>
                    </a:lnTo>
                    <a:lnTo>
                      <a:pt x="206" y="388"/>
                    </a:lnTo>
                    <a:lnTo>
                      <a:pt x="220" y="388"/>
                    </a:lnTo>
                    <a:lnTo>
                      <a:pt x="240" y="387"/>
                    </a:lnTo>
                    <a:lnTo>
                      <a:pt x="259" y="384"/>
                    </a:lnTo>
                    <a:lnTo>
                      <a:pt x="278" y="380"/>
                    </a:lnTo>
                    <a:lnTo>
                      <a:pt x="296" y="372"/>
                    </a:lnTo>
                    <a:lnTo>
                      <a:pt x="313" y="364"/>
                    </a:lnTo>
                    <a:lnTo>
                      <a:pt x="329" y="355"/>
                    </a:lnTo>
                    <a:lnTo>
                      <a:pt x="344" y="344"/>
                    </a:lnTo>
                    <a:lnTo>
                      <a:pt x="357" y="331"/>
                    </a:lnTo>
                    <a:lnTo>
                      <a:pt x="370" y="318"/>
                    </a:lnTo>
                    <a:lnTo>
                      <a:pt x="381" y="302"/>
                    </a:lnTo>
                    <a:lnTo>
                      <a:pt x="390" y="287"/>
                    </a:lnTo>
                    <a:lnTo>
                      <a:pt x="399" y="269"/>
                    </a:lnTo>
                    <a:lnTo>
                      <a:pt x="406" y="252"/>
                    </a:lnTo>
                    <a:lnTo>
                      <a:pt x="410" y="233"/>
                    </a:lnTo>
                    <a:lnTo>
                      <a:pt x="413" y="214"/>
                    </a:lnTo>
                    <a:lnTo>
                      <a:pt x="414" y="194"/>
                    </a:lnTo>
                    <a:lnTo>
                      <a:pt x="413" y="174"/>
                    </a:lnTo>
                    <a:lnTo>
                      <a:pt x="410" y="155"/>
                    </a:lnTo>
                    <a:lnTo>
                      <a:pt x="406" y="136"/>
                    </a:lnTo>
                    <a:lnTo>
                      <a:pt x="399" y="119"/>
                    </a:lnTo>
                    <a:lnTo>
                      <a:pt x="390" y="101"/>
                    </a:lnTo>
                    <a:lnTo>
                      <a:pt x="381" y="86"/>
                    </a:lnTo>
                    <a:lnTo>
                      <a:pt x="370" y="70"/>
                    </a:lnTo>
                    <a:lnTo>
                      <a:pt x="357" y="57"/>
                    </a:lnTo>
                    <a:lnTo>
                      <a:pt x="344" y="44"/>
                    </a:lnTo>
                    <a:lnTo>
                      <a:pt x="329" y="33"/>
                    </a:lnTo>
                    <a:lnTo>
                      <a:pt x="313" y="24"/>
                    </a:lnTo>
                    <a:lnTo>
                      <a:pt x="296" y="15"/>
                    </a:lnTo>
                    <a:lnTo>
                      <a:pt x="278" y="8"/>
                    </a:lnTo>
                    <a:lnTo>
                      <a:pt x="259" y="4"/>
                    </a:lnTo>
                    <a:lnTo>
                      <a:pt x="240" y="1"/>
                    </a:lnTo>
                    <a:lnTo>
                      <a:pt x="22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75" name="Freeform 51"/>
              <p:cNvSpPr>
                <a:spLocks/>
              </p:cNvSpPr>
              <p:nvPr/>
            </p:nvSpPr>
            <p:spPr bwMode="auto">
              <a:xfrm>
                <a:off x="1942" y="3735"/>
                <a:ext cx="121" cy="15"/>
              </a:xfrm>
              <a:custGeom>
                <a:avLst/>
                <a:gdLst>
                  <a:gd name="T0" fmla="*/ 0 w 363"/>
                  <a:gd name="T1" fmla="*/ 5 h 45"/>
                  <a:gd name="T2" fmla="*/ 40 w 363"/>
                  <a:gd name="T3" fmla="*/ 5 h 45"/>
                  <a:gd name="T4" fmla="*/ 40 w 363"/>
                  <a:gd name="T5" fmla="*/ 5 h 45"/>
                  <a:gd name="T6" fmla="*/ 40 w 363"/>
                  <a:gd name="T7" fmla="*/ 4 h 45"/>
                  <a:gd name="T8" fmla="*/ 39 w 363"/>
                  <a:gd name="T9" fmla="*/ 2 h 45"/>
                  <a:gd name="T10" fmla="*/ 39 w 363"/>
                  <a:gd name="T11" fmla="*/ 0 h 45"/>
                  <a:gd name="T12" fmla="*/ 9 w 363"/>
                  <a:gd name="T13" fmla="*/ 0 h 45"/>
                  <a:gd name="T14" fmla="*/ 7 w 363"/>
                  <a:gd name="T15" fmla="*/ 0 h 45"/>
                  <a:gd name="T16" fmla="*/ 6 w 363"/>
                  <a:gd name="T17" fmla="*/ 1 h 45"/>
                  <a:gd name="T18" fmla="*/ 5 w 363"/>
                  <a:gd name="T19" fmla="*/ 1 h 45"/>
                  <a:gd name="T20" fmla="*/ 3 w 363"/>
                  <a:gd name="T21" fmla="*/ 2 h 45"/>
                  <a:gd name="T22" fmla="*/ 2 w 363"/>
                  <a:gd name="T23" fmla="*/ 3 h 45"/>
                  <a:gd name="T24" fmla="*/ 1 w 363"/>
                  <a:gd name="T25" fmla="*/ 3 h 45"/>
                  <a:gd name="T26" fmla="*/ 0 w 363"/>
                  <a:gd name="T27" fmla="*/ 4 h 45"/>
                  <a:gd name="T28" fmla="*/ 0 w 363"/>
                  <a:gd name="T29" fmla="*/ 5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3" h="45">
                    <a:moveTo>
                      <a:pt x="0" y="45"/>
                    </a:moveTo>
                    <a:lnTo>
                      <a:pt x="363" y="45"/>
                    </a:lnTo>
                    <a:lnTo>
                      <a:pt x="362" y="42"/>
                    </a:lnTo>
                    <a:lnTo>
                      <a:pt x="359" y="33"/>
                    </a:lnTo>
                    <a:lnTo>
                      <a:pt x="355" y="19"/>
                    </a:lnTo>
                    <a:lnTo>
                      <a:pt x="349" y="0"/>
                    </a:lnTo>
                    <a:lnTo>
                      <a:pt x="77" y="0"/>
                    </a:lnTo>
                    <a:lnTo>
                      <a:pt x="67" y="3"/>
                    </a:lnTo>
                    <a:lnTo>
                      <a:pt x="54" y="8"/>
                    </a:lnTo>
                    <a:lnTo>
                      <a:pt x="42" y="13"/>
                    </a:lnTo>
                    <a:lnTo>
                      <a:pt x="31" y="18"/>
                    </a:lnTo>
                    <a:lnTo>
                      <a:pt x="19" y="24"/>
                    </a:lnTo>
                    <a:lnTo>
                      <a:pt x="10" y="31"/>
                    </a:lnTo>
                    <a:lnTo>
                      <a:pt x="3" y="38"/>
                    </a:lnTo>
                    <a:lnTo>
                      <a:pt x="0" y="4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76" name="Freeform 52"/>
              <p:cNvSpPr>
                <a:spLocks/>
              </p:cNvSpPr>
              <p:nvPr/>
            </p:nvSpPr>
            <p:spPr bwMode="auto">
              <a:xfrm>
                <a:off x="1958" y="3266"/>
                <a:ext cx="301" cy="469"/>
              </a:xfrm>
              <a:custGeom>
                <a:avLst/>
                <a:gdLst>
                  <a:gd name="T0" fmla="*/ 81 w 901"/>
                  <a:gd name="T1" fmla="*/ 1 h 1407"/>
                  <a:gd name="T2" fmla="*/ 79 w 901"/>
                  <a:gd name="T3" fmla="*/ 4 h 1407"/>
                  <a:gd name="T4" fmla="*/ 77 w 901"/>
                  <a:gd name="T5" fmla="*/ 8 h 1407"/>
                  <a:gd name="T6" fmla="*/ 74 w 901"/>
                  <a:gd name="T7" fmla="*/ 10 h 1407"/>
                  <a:gd name="T8" fmla="*/ 70 w 901"/>
                  <a:gd name="T9" fmla="*/ 13 h 1407"/>
                  <a:gd name="T10" fmla="*/ 67 w 901"/>
                  <a:gd name="T11" fmla="*/ 15 h 1407"/>
                  <a:gd name="T12" fmla="*/ 63 w 901"/>
                  <a:gd name="T13" fmla="*/ 17 h 1407"/>
                  <a:gd name="T14" fmla="*/ 59 w 901"/>
                  <a:gd name="T15" fmla="*/ 18 h 1407"/>
                  <a:gd name="T16" fmla="*/ 55 w 901"/>
                  <a:gd name="T17" fmla="*/ 18 h 1407"/>
                  <a:gd name="T18" fmla="*/ 52 w 901"/>
                  <a:gd name="T19" fmla="*/ 18 h 1407"/>
                  <a:gd name="T20" fmla="*/ 49 w 901"/>
                  <a:gd name="T21" fmla="*/ 17 h 1407"/>
                  <a:gd name="T22" fmla="*/ 46 w 901"/>
                  <a:gd name="T23" fmla="*/ 16 h 1407"/>
                  <a:gd name="T24" fmla="*/ 44 w 901"/>
                  <a:gd name="T25" fmla="*/ 15 h 1407"/>
                  <a:gd name="T26" fmla="*/ 41 w 901"/>
                  <a:gd name="T27" fmla="*/ 20 h 1407"/>
                  <a:gd name="T28" fmla="*/ 39 w 901"/>
                  <a:gd name="T29" fmla="*/ 26 h 1407"/>
                  <a:gd name="T30" fmla="*/ 35 w 901"/>
                  <a:gd name="T31" fmla="*/ 31 h 1407"/>
                  <a:gd name="T32" fmla="*/ 30 w 901"/>
                  <a:gd name="T33" fmla="*/ 35 h 1407"/>
                  <a:gd name="T34" fmla="*/ 25 w 901"/>
                  <a:gd name="T35" fmla="*/ 38 h 1407"/>
                  <a:gd name="T36" fmla="*/ 20 w 901"/>
                  <a:gd name="T37" fmla="*/ 40 h 1407"/>
                  <a:gd name="T38" fmla="*/ 17 w 901"/>
                  <a:gd name="T39" fmla="*/ 41 h 1407"/>
                  <a:gd name="T40" fmla="*/ 15 w 901"/>
                  <a:gd name="T41" fmla="*/ 41 h 1407"/>
                  <a:gd name="T42" fmla="*/ 21 w 901"/>
                  <a:gd name="T43" fmla="*/ 62 h 1407"/>
                  <a:gd name="T44" fmla="*/ 24 w 901"/>
                  <a:gd name="T45" fmla="*/ 62 h 1407"/>
                  <a:gd name="T46" fmla="*/ 28 w 901"/>
                  <a:gd name="T47" fmla="*/ 62 h 1407"/>
                  <a:gd name="T48" fmla="*/ 31 w 901"/>
                  <a:gd name="T49" fmla="*/ 61 h 1407"/>
                  <a:gd name="T50" fmla="*/ 34 w 901"/>
                  <a:gd name="T51" fmla="*/ 60 h 1407"/>
                  <a:gd name="T52" fmla="*/ 36 w 901"/>
                  <a:gd name="T53" fmla="*/ 60 h 1407"/>
                  <a:gd name="T54" fmla="*/ 38 w 901"/>
                  <a:gd name="T55" fmla="*/ 59 h 1407"/>
                  <a:gd name="T56" fmla="*/ 39 w 901"/>
                  <a:gd name="T57" fmla="*/ 58 h 1407"/>
                  <a:gd name="T58" fmla="*/ 40 w 901"/>
                  <a:gd name="T59" fmla="*/ 58 h 1407"/>
                  <a:gd name="T60" fmla="*/ 38 w 901"/>
                  <a:gd name="T61" fmla="*/ 62 h 1407"/>
                  <a:gd name="T62" fmla="*/ 37 w 901"/>
                  <a:gd name="T63" fmla="*/ 67 h 1407"/>
                  <a:gd name="T64" fmla="*/ 36 w 901"/>
                  <a:gd name="T65" fmla="*/ 72 h 1407"/>
                  <a:gd name="T66" fmla="*/ 36 w 901"/>
                  <a:gd name="T67" fmla="*/ 74 h 1407"/>
                  <a:gd name="T68" fmla="*/ 20 w 901"/>
                  <a:gd name="T69" fmla="*/ 82 h 1407"/>
                  <a:gd name="T70" fmla="*/ 9 w 901"/>
                  <a:gd name="T71" fmla="*/ 94 h 1407"/>
                  <a:gd name="T72" fmla="*/ 3 w 901"/>
                  <a:gd name="T73" fmla="*/ 107 h 1407"/>
                  <a:gd name="T74" fmla="*/ 0 w 901"/>
                  <a:gd name="T75" fmla="*/ 121 h 1407"/>
                  <a:gd name="T76" fmla="*/ 0 w 901"/>
                  <a:gd name="T77" fmla="*/ 134 h 1407"/>
                  <a:gd name="T78" fmla="*/ 1 w 901"/>
                  <a:gd name="T79" fmla="*/ 146 h 1407"/>
                  <a:gd name="T80" fmla="*/ 3 w 901"/>
                  <a:gd name="T81" fmla="*/ 153 h 1407"/>
                  <a:gd name="T82" fmla="*/ 3 w 901"/>
                  <a:gd name="T83" fmla="*/ 156 h 1407"/>
                  <a:gd name="T84" fmla="*/ 31 w 901"/>
                  <a:gd name="T85" fmla="*/ 148 h 1407"/>
                  <a:gd name="T86" fmla="*/ 28 w 901"/>
                  <a:gd name="T87" fmla="*/ 134 h 1407"/>
                  <a:gd name="T88" fmla="*/ 28 w 901"/>
                  <a:gd name="T89" fmla="*/ 122 h 1407"/>
                  <a:gd name="T90" fmla="*/ 31 w 901"/>
                  <a:gd name="T91" fmla="*/ 112 h 1407"/>
                  <a:gd name="T92" fmla="*/ 35 w 901"/>
                  <a:gd name="T93" fmla="*/ 105 h 1407"/>
                  <a:gd name="T94" fmla="*/ 39 w 901"/>
                  <a:gd name="T95" fmla="*/ 100 h 1407"/>
                  <a:gd name="T96" fmla="*/ 43 w 901"/>
                  <a:gd name="T97" fmla="*/ 97 h 1407"/>
                  <a:gd name="T98" fmla="*/ 45 w 901"/>
                  <a:gd name="T99" fmla="*/ 95 h 1407"/>
                  <a:gd name="T100" fmla="*/ 98 w 901"/>
                  <a:gd name="T101" fmla="*/ 95 h 1407"/>
                  <a:gd name="T102" fmla="*/ 100 w 901"/>
                  <a:gd name="T103" fmla="*/ 75 h 1407"/>
                  <a:gd name="T104" fmla="*/ 100 w 901"/>
                  <a:gd name="T105" fmla="*/ 57 h 1407"/>
                  <a:gd name="T106" fmla="*/ 98 w 901"/>
                  <a:gd name="T107" fmla="*/ 41 h 1407"/>
                  <a:gd name="T108" fmla="*/ 94 w 901"/>
                  <a:gd name="T109" fmla="*/ 27 h 1407"/>
                  <a:gd name="T110" fmla="*/ 90 w 901"/>
                  <a:gd name="T111" fmla="*/ 16 h 1407"/>
                  <a:gd name="T112" fmla="*/ 86 w 901"/>
                  <a:gd name="T113" fmla="*/ 7 h 1407"/>
                  <a:gd name="T114" fmla="*/ 83 w 901"/>
                  <a:gd name="T115" fmla="*/ 2 h 1407"/>
                  <a:gd name="T116" fmla="*/ 82 w 901"/>
                  <a:gd name="T117" fmla="*/ 0 h 14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01" h="1407">
                    <a:moveTo>
                      <a:pt x="731" y="0"/>
                    </a:moveTo>
                    <a:lnTo>
                      <a:pt x="721" y="5"/>
                    </a:lnTo>
                    <a:lnTo>
                      <a:pt x="714" y="21"/>
                    </a:lnTo>
                    <a:lnTo>
                      <a:pt x="706" y="38"/>
                    </a:lnTo>
                    <a:lnTo>
                      <a:pt x="696" y="53"/>
                    </a:lnTo>
                    <a:lnTo>
                      <a:pt x="685" y="68"/>
                    </a:lnTo>
                    <a:lnTo>
                      <a:pt x="674" y="82"/>
                    </a:lnTo>
                    <a:lnTo>
                      <a:pt x="661" y="94"/>
                    </a:lnTo>
                    <a:lnTo>
                      <a:pt x="648" y="107"/>
                    </a:lnTo>
                    <a:lnTo>
                      <a:pt x="633" y="117"/>
                    </a:lnTo>
                    <a:lnTo>
                      <a:pt x="618" y="127"/>
                    </a:lnTo>
                    <a:lnTo>
                      <a:pt x="601" y="136"/>
                    </a:lnTo>
                    <a:lnTo>
                      <a:pt x="585" y="144"/>
                    </a:lnTo>
                    <a:lnTo>
                      <a:pt x="567" y="150"/>
                    </a:lnTo>
                    <a:lnTo>
                      <a:pt x="550" y="155"/>
                    </a:lnTo>
                    <a:lnTo>
                      <a:pt x="531" y="158"/>
                    </a:lnTo>
                    <a:lnTo>
                      <a:pt x="513" y="160"/>
                    </a:lnTo>
                    <a:lnTo>
                      <a:pt x="493" y="161"/>
                    </a:lnTo>
                    <a:lnTo>
                      <a:pt x="480" y="161"/>
                    </a:lnTo>
                    <a:lnTo>
                      <a:pt x="466" y="160"/>
                    </a:lnTo>
                    <a:lnTo>
                      <a:pt x="453" y="158"/>
                    </a:lnTo>
                    <a:lnTo>
                      <a:pt x="441" y="155"/>
                    </a:lnTo>
                    <a:lnTo>
                      <a:pt x="427" y="152"/>
                    </a:lnTo>
                    <a:lnTo>
                      <a:pt x="415" y="148"/>
                    </a:lnTo>
                    <a:lnTo>
                      <a:pt x="402" y="144"/>
                    </a:lnTo>
                    <a:lnTo>
                      <a:pt x="391" y="139"/>
                    </a:lnTo>
                    <a:lnTo>
                      <a:pt x="378" y="144"/>
                    </a:lnTo>
                    <a:lnTo>
                      <a:pt x="372" y="179"/>
                    </a:lnTo>
                    <a:lnTo>
                      <a:pt x="360" y="210"/>
                    </a:lnTo>
                    <a:lnTo>
                      <a:pt x="346" y="238"/>
                    </a:lnTo>
                    <a:lnTo>
                      <a:pt x="329" y="261"/>
                    </a:lnTo>
                    <a:lnTo>
                      <a:pt x="310" y="283"/>
                    </a:lnTo>
                    <a:lnTo>
                      <a:pt x="289" y="301"/>
                    </a:lnTo>
                    <a:lnTo>
                      <a:pt x="267" y="317"/>
                    </a:lnTo>
                    <a:lnTo>
                      <a:pt x="245" y="330"/>
                    </a:lnTo>
                    <a:lnTo>
                      <a:pt x="223" y="341"/>
                    </a:lnTo>
                    <a:lnTo>
                      <a:pt x="202" y="349"/>
                    </a:lnTo>
                    <a:lnTo>
                      <a:pt x="183" y="356"/>
                    </a:lnTo>
                    <a:lnTo>
                      <a:pt x="165" y="362"/>
                    </a:lnTo>
                    <a:lnTo>
                      <a:pt x="151" y="365"/>
                    </a:lnTo>
                    <a:lnTo>
                      <a:pt x="139" y="367"/>
                    </a:lnTo>
                    <a:lnTo>
                      <a:pt x="132" y="369"/>
                    </a:lnTo>
                    <a:lnTo>
                      <a:pt x="130" y="369"/>
                    </a:lnTo>
                    <a:lnTo>
                      <a:pt x="188" y="560"/>
                    </a:lnTo>
                    <a:lnTo>
                      <a:pt x="202" y="561"/>
                    </a:lnTo>
                    <a:lnTo>
                      <a:pt x="217" y="561"/>
                    </a:lnTo>
                    <a:lnTo>
                      <a:pt x="231" y="560"/>
                    </a:lnTo>
                    <a:lnTo>
                      <a:pt x="247" y="558"/>
                    </a:lnTo>
                    <a:lnTo>
                      <a:pt x="261" y="554"/>
                    </a:lnTo>
                    <a:lnTo>
                      <a:pt x="275" y="551"/>
                    </a:lnTo>
                    <a:lnTo>
                      <a:pt x="288" y="548"/>
                    </a:lnTo>
                    <a:lnTo>
                      <a:pt x="301" y="544"/>
                    </a:lnTo>
                    <a:lnTo>
                      <a:pt x="313" y="540"/>
                    </a:lnTo>
                    <a:lnTo>
                      <a:pt x="324" y="536"/>
                    </a:lnTo>
                    <a:lnTo>
                      <a:pt x="333" y="532"/>
                    </a:lnTo>
                    <a:lnTo>
                      <a:pt x="342" y="529"/>
                    </a:lnTo>
                    <a:lnTo>
                      <a:pt x="349" y="526"/>
                    </a:lnTo>
                    <a:lnTo>
                      <a:pt x="354" y="523"/>
                    </a:lnTo>
                    <a:lnTo>
                      <a:pt x="357" y="522"/>
                    </a:lnTo>
                    <a:lnTo>
                      <a:pt x="358" y="521"/>
                    </a:lnTo>
                    <a:lnTo>
                      <a:pt x="350" y="535"/>
                    </a:lnTo>
                    <a:lnTo>
                      <a:pt x="343" y="554"/>
                    </a:lnTo>
                    <a:lnTo>
                      <a:pt x="335" y="579"/>
                    </a:lnTo>
                    <a:lnTo>
                      <a:pt x="330" y="605"/>
                    </a:lnTo>
                    <a:lnTo>
                      <a:pt x="326" y="630"/>
                    </a:lnTo>
                    <a:lnTo>
                      <a:pt x="323" y="650"/>
                    </a:lnTo>
                    <a:lnTo>
                      <a:pt x="321" y="665"/>
                    </a:lnTo>
                    <a:lnTo>
                      <a:pt x="320" y="670"/>
                    </a:lnTo>
                    <a:lnTo>
                      <a:pt x="242" y="701"/>
                    </a:lnTo>
                    <a:lnTo>
                      <a:pt x="177" y="741"/>
                    </a:lnTo>
                    <a:lnTo>
                      <a:pt x="123" y="790"/>
                    </a:lnTo>
                    <a:lnTo>
                      <a:pt x="82" y="843"/>
                    </a:lnTo>
                    <a:lnTo>
                      <a:pt x="50" y="902"/>
                    </a:lnTo>
                    <a:lnTo>
                      <a:pt x="27" y="964"/>
                    </a:lnTo>
                    <a:lnTo>
                      <a:pt x="12" y="1027"/>
                    </a:lnTo>
                    <a:lnTo>
                      <a:pt x="3" y="1090"/>
                    </a:lnTo>
                    <a:lnTo>
                      <a:pt x="0" y="1152"/>
                    </a:lnTo>
                    <a:lnTo>
                      <a:pt x="0" y="1209"/>
                    </a:lnTo>
                    <a:lnTo>
                      <a:pt x="4" y="1263"/>
                    </a:lnTo>
                    <a:lnTo>
                      <a:pt x="11" y="1311"/>
                    </a:lnTo>
                    <a:lnTo>
                      <a:pt x="17" y="1351"/>
                    </a:lnTo>
                    <a:lnTo>
                      <a:pt x="23" y="1381"/>
                    </a:lnTo>
                    <a:lnTo>
                      <a:pt x="27" y="1399"/>
                    </a:lnTo>
                    <a:lnTo>
                      <a:pt x="29" y="1407"/>
                    </a:lnTo>
                    <a:lnTo>
                      <a:pt x="301" y="1407"/>
                    </a:lnTo>
                    <a:lnTo>
                      <a:pt x="276" y="1333"/>
                    </a:lnTo>
                    <a:lnTo>
                      <a:pt x="260" y="1265"/>
                    </a:lnTo>
                    <a:lnTo>
                      <a:pt x="252" y="1204"/>
                    </a:lnTo>
                    <a:lnTo>
                      <a:pt x="251" y="1148"/>
                    </a:lnTo>
                    <a:lnTo>
                      <a:pt x="255" y="1098"/>
                    </a:lnTo>
                    <a:lnTo>
                      <a:pt x="265" y="1053"/>
                    </a:lnTo>
                    <a:lnTo>
                      <a:pt x="279" y="1012"/>
                    </a:lnTo>
                    <a:lnTo>
                      <a:pt x="296" y="977"/>
                    </a:lnTo>
                    <a:lnTo>
                      <a:pt x="314" y="947"/>
                    </a:lnTo>
                    <a:lnTo>
                      <a:pt x="333" y="923"/>
                    </a:lnTo>
                    <a:lnTo>
                      <a:pt x="353" y="901"/>
                    </a:lnTo>
                    <a:lnTo>
                      <a:pt x="372" y="885"/>
                    </a:lnTo>
                    <a:lnTo>
                      <a:pt x="387" y="871"/>
                    </a:lnTo>
                    <a:lnTo>
                      <a:pt x="399" y="863"/>
                    </a:lnTo>
                    <a:lnTo>
                      <a:pt x="408" y="858"/>
                    </a:lnTo>
                    <a:lnTo>
                      <a:pt x="411" y="856"/>
                    </a:lnTo>
                    <a:lnTo>
                      <a:pt x="875" y="856"/>
                    </a:lnTo>
                    <a:lnTo>
                      <a:pt x="890" y="765"/>
                    </a:lnTo>
                    <a:lnTo>
                      <a:pt x="898" y="677"/>
                    </a:lnTo>
                    <a:lnTo>
                      <a:pt x="901" y="594"/>
                    </a:lnTo>
                    <a:lnTo>
                      <a:pt x="896" y="514"/>
                    </a:lnTo>
                    <a:lnTo>
                      <a:pt x="888" y="439"/>
                    </a:lnTo>
                    <a:lnTo>
                      <a:pt x="875" y="369"/>
                    </a:lnTo>
                    <a:lnTo>
                      <a:pt x="859" y="304"/>
                    </a:lnTo>
                    <a:lnTo>
                      <a:pt x="842" y="244"/>
                    </a:lnTo>
                    <a:lnTo>
                      <a:pt x="823" y="189"/>
                    </a:lnTo>
                    <a:lnTo>
                      <a:pt x="805" y="142"/>
                    </a:lnTo>
                    <a:lnTo>
                      <a:pt x="786" y="99"/>
                    </a:lnTo>
                    <a:lnTo>
                      <a:pt x="769" y="64"/>
                    </a:lnTo>
                    <a:lnTo>
                      <a:pt x="753" y="38"/>
                    </a:lnTo>
                    <a:lnTo>
                      <a:pt x="742" y="17"/>
                    </a:lnTo>
                    <a:lnTo>
                      <a:pt x="734" y="5"/>
                    </a:lnTo>
                    <a:lnTo>
                      <a:pt x="73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77" name="Freeform 53"/>
              <p:cNvSpPr>
                <a:spLocks/>
              </p:cNvSpPr>
              <p:nvPr/>
            </p:nvSpPr>
            <p:spPr bwMode="auto">
              <a:xfrm>
                <a:off x="2073" y="3399"/>
                <a:ext cx="245" cy="200"/>
              </a:xfrm>
              <a:custGeom>
                <a:avLst/>
                <a:gdLst>
                  <a:gd name="T0" fmla="*/ 69 w 736"/>
                  <a:gd name="T1" fmla="*/ 0 h 601"/>
                  <a:gd name="T2" fmla="*/ 65 w 736"/>
                  <a:gd name="T3" fmla="*/ 0 h 601"/>
                  <a:gd name="T4" fmla="*/ 66 w 736"/>
                  <a:gd name="T5" fmla="*/ 6 h 601"/>
                  <a:gd name="T6" fmla="*/ 67 w 736"/>
                  <a:gd name="T7" fmla="*/ 12 h 601"/>
                  <a:gd name="T8" fmla="*/ 67 w 736"/>
                  <a:gd name="T9" fmla="*/ 18 h 601"/>
                  <a:gd name="T10" fmla="*/ 67 w 736"/>
                  <a:gd name="T11" fmla="*/ 24 h 601"/>
                  <a:gd name="T12" fmla="*/ 67 w 736"/>
                  <a:gd name="T13" fmla="*/ 31 h 601"/>
                  <a:gd name="T14" fmla="*/ 67 w 736"/>
                  <a:gd name="T15" fmla="*/ 38 h 601"/>
                  <a:gd name="T16" fmla="*/ 66 w 736"/>
                  <a:gd name="T17" fmla="*/ 45 h 601"/>
                  <a:gd name="T18" fmla="*/ 64 w 736"/>
                  <a:gd name="T19" fmla="*/ 52 h 601"/>
                  <a:gd name="T20" fmla="*/ 63 w 736"/>
                  <a:gd name="T21" fmla="*/ 56 h 601"/>
                  <a:gd name="T22" fmla="*/ 59 w 736"/>
                  <a:gd name="T23" fmla="*/ 56 h 601"/>
                  <a:gd name="T24" fmla="*/ 9 w 736"/>
                  <a:gd name="T25" fmla="*/ 56 h 601"/>
                  <a:gd name="T26" fmla="*/ 8 w 736"/>
                  <a:gd name="T27" fmla="*/ 57 h 601"/>
                  <a:gd name="T28" fmla="*/ 7 w 736"/>
                  <a:gd name="T29" fmla="*/ 58 h 601"/>
                  <a:gd name="T30" fmla="*/ 6 w 736"/>
                  <a:gd name="T31" fmla="*/ 59 h 601"/>
                  <a:gd name="T32" fmla="*/ 5 w 736"/>
                  <a:gd name="T33" fmla="*/ 60 h 601"/>
                  <a:gd name="T34" fmla="*/ 4 w 736"/>
                  <a:gd name="T35" fmla="*/ 61 h 601"/>
                  <a:gd name="T36" fmla="*/ 2 w 736"/>
                  <a:gd name="T37" fmla="*/ 62 h 601"/>
                  <a:gd name="T38" fmla="*/ 1 w 736"/>
                  <a:gd name="T39" fmla="*/ 64 h 601"/>
                  <a:gd name="T40" fmla="*/ 0 w 736"/>
                  <a:gd name="T41" fmla="*/ 66 h 601"/>
                  <a:gd name="T42" fmla="*/ 0 w 736"/>
                  <a:gd name="T43" fmla="*/ 66 h 601"/>
                  <a:gd name="T44" fmla="*/ 0 w 736"/>
                  <a:gd name="T45" fmla="*/ 66 h 601"/>
                  <a:gd name="T46" fmla="*/ 0 w 736"/>
                  <a:gd name="T47" fmla="*/ 67 h 601"/>
                  <a:gd name="T48" fmla="*/ 0 w 736"/>
                  <a:gd name="T49" fmla="*/ 67 h 601"/>
                  <a:gd name="T50" fmla="*/ 76 w 736"/>
                  <a:gd name="T51" fmla="*/ 67 h 601"/>
                  <a:gd name="T52" fmla="*/ 76 w 736"/>
                  <a:gd name="T53" fmla="*/ 67 h 601"/>
                  <a:gd name="T54" fmla="*/ 77 w 736"/>
                  <a:gd name="T55" fmla="*/ 66 h 601"/>
                  <a:gd name="T56" fmla="*/ 77 w 736"/>
                  <a:gd name="T57" fmla="*/ 65 h 601"/>
                  <a:gd name="T58" fmla="*/ 78 w 736"/>
                  <a:gd name="T59" fmla="*/ 64 h 601"/>
                  <a:gd name="T60" fmla="*/ 79 w 736"/>
                  <a:gd name="T61" fmla="*/ 62 h 601"/>
                  <a:gd name="T62" fmla="*/ 80 w 736"/>
                  <a:gd name="T63" fmla="*/ 60 h 601"/>
                  <a:gd name="T64" fmla="*/ 81 w 736"/>
                  <a:gd name="T65" fmla="*/ 57 h 601"/>
                  <a:gd name="T66" fmla="*/ 81 w 736"/>
                  <a:gd name="T67" fmla="*/ 53 h 601"/>
                  <a:gd name="T68" fmla="*/ 82 w 736"/>
                  <a:gd name="T69" fmla="*/ 49 h 601"/>
                  <a:gd name="T70" fmla="*/ 82 w 736"/>
                  <a:gd name="T71" fmla="*/ 45 h 601"/>
                  <a:gd name="T72" fmla="*/ 81 w 736"/>
                  <a:gd name="T73" fmla="*/ 39 h 601"/>
                  <a:gd name="T74" fmla="*/ 80 w 736"/>
                  <a:gd name="T75" fmla="*/ 33 h 601"/>
                  <a:gd name="T76" fmla="*/ 79 w 736"/>
                  <a:gd name="T77" fmla="*/ 26 h 601"/>
                  <a:gd name="T78" fmla="*/ 76 w 736"/>
                  <a:gd name="T79" fmla="*/ 18 h 601"/>
                  <a:gd name="T80" fmla="*/ 73 w 736"/>
                  <a:gd name="T81" fmla="*/ 10 h 601"/>
                  <a:gd name="T82" fmla="*/ 69 w 736"/>
                  <a:gd name="T83" fmla="*/ 0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6" h="601">
                    <a:moveTo>
                      <a:pt x="623" y="0"/>
                    </a:moveTo>
                    <a:lnTo>
                      <a:pt x="588" y="0"/>
                    </a:lnTo>
                    <a:lnTo>
                      <a:pt x="596" y="51"/>
                    </a:lnTo>
                    <a:lnTo>
                      <a:pt x="602" y="104"/>
                    </a:lnTo>
                    <a:lnTo>
                      <a:pt x="605" y="161"/>
                    </a:lnTo>
                    <a:lnTo>
                      <a:pt x="606" y="218"/>
                    </a:lnTo>
                    <a:lnTo>
                      <a:pt x="604" y="278"/>
                    </a:lnTo>
                    <a:lnTo>
                      <a:pt x="600" y="339"/>
                    </a:lnTo>
                    <a:lnTo>
                      <a:pt x="592" y="403"/>
                    </a:lnTo>
                    <a:lnTo>
                      <a:pt x="579" y="468"/>
                    </a:lnTo>
                    <a:lnTo>
                      <a:pt x="571" y="508"/>
                    </a:lnTo>
                    <a:lnTo>
                      <a:pt x="531" y="508"/>
                    </a:lnTo>
                    <a:lnTo>
                      <a:pt x="81" y="508"/>
                    </a:lnTo>
                    <a:lnTo>
                      <a:pt x="74" y="513"/>
                    </a:lnTo>
                    <a:lnTo>
                      <a:pt x="66" y="520"/>
                    </a:lnTo>
                    <a:lnTo>
                      <a:pt x="55" y="528"/>
                    </a:lnTo>
                    <a:lnTo>
                      <a:pt x="45" y="538"/>
                    </a:lnTo>
                    <a:lnTo>
                      <a:pt x="34" y="549"/>
                    </a:lnTo>
                    <a:lnTo>
                      <a:pt x="22" y="563"/>
                    </a:lnTo>
                    <a:lnTo>
                      <a:pt x="11" y="578"/>
                    </a:lnTo>
                    <a:lnTo>
                      <a:pt x="0" y="596"/>
                    </a:lnTo>
                    <a:lnTo>
                      <a:pt x="0" y="597"/>
                    </a:lnTo>
                    <a:lnTo>
                      <a:pt x="0" y="598"/>
                    </a:lnTo>
                    <a:lnTo>
                      <a:pt x="0" y="600"/>
                    </a:lnTo>
                    <a:lnTo>
                      <a:pt x="0" y="601"/>
                    </a:lnTo>
                    <a:lnTo>
                      <a:pt x="683" y="601"/>
                    </a:lnTo>
                    <a:lnTo>
                      <a:pt x="685" y="600"/>
                    </a:lnTo>
                    <a:lnTo>
                      <a:pt x="690" y="595"/>
                    </a:lnTo>
                    <a:lnTo>
                      <a:pt x="696" y="588"/>
                    </a:lnTo>
                    <a:lnTo>
                      <a:pt x="704" y="575"/>
                    </a:lnTo>
                    <a:lnTo>
                      <a:pt x="712" y="560"/>
                    </a:lnTo>
                    <a:lnTo>
                      <a:pt x="720" y="539"/>
                    </a:lnTo>
                    <a:lnTo>
                      <a:pt x="728" y="513"/>
                    </a:lnTo>
                    <a:lnTo>
                      <a:pt x="734" y="482"/>
                    </a:lnTo>
                    <a:lnTo>
                      <a:pt x="736" y="446"/>
                    </a:lnTo>
                    <a:lnTo>
                      <a:pt x="736" y="403"/>
                    </a:lnTo>
                    <a:lnTo>
                      <a:pt x="732" y="354"/>
                    </a:lnTo>
                    <a:lnTo>
                      <a:pt x="723" y="299"/>
                    </a:lnTo>
                    <a:lnTo>
                      <a:pt x="708" y="236"/>
                    </a:lnTo>
                    <a:lnTo>
                      <a:pt x="686" y="165"/>
                    </a:lnTo>
                    <a:lnTo>
                      <a:pt x="659" y="86"/>
                    </a:lnTo>
                    <a:lnTo>
                      <a:pt x="62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78" name="Rectangle 54"/>
              <p:cNvSpPr>
                <a:spLocks noChangeArrowheads="1"/>
              </p:cNvSpPr>
              <p:nvPr/>
            </p:nvSpPr>
            <p:spPr bwMode="auto">
              <a:xfrm>
                <a:off x="2073" y="3616"/>
                <a:ext cx="192" cy="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2279" name="Freeform 55"/>
              <p:cNvSpPr>
                <a:spLocks/>
              </p:cNvSpPr>
              <p:nvPr/>
            </p:nvSpPr>
            <p:spPr bwMode="auto">
              <a:xfrm>
                <a:off x="2089" y="3656"/>
                <a:ext cx="159" cy="95"/>
              </a:xfrm>
              <a:custGeom>
                <a:avLst/>
                <a:gdLst>
                  <a:gd name="T0" fmla="*/ 45 w 477"/>
                  <a:gd name="T1" fmla="*/ 20 h 285"/>
                  <a:gd name="T2" fmla="*/ 41 w 477"/>
                  <a:gd name="T3" fmla="*/ 17 h 285"/>
                  <a:gd name="T4" fmla="*/ 37 w 477"/>
                  <a:gd name="T5" fmla="*/ 15 h 285"/>
                  <a:gd name="T6" fmla="*/ 33 w 477"/>
                  <a:gd name="T7" fmla="*/ 14 h 285"/>
                  <a:gd name="T8" fmla="*/ 30 w 477"/>
                  <a:gd name="T9" fmla="*/ 0 h 285"/>
                  <a:gd name="T10" fmla="*/ 22 w 477"/>
                  <a:gd name="T11" fmla="*/ 13 h 285"/>
                  <a:gd name="T12" fmla="*/ 18 w 477"/>
                  <a:gd name="T13" fmla="*/ 14 h 285"/>
                  <a:gd name="T14" fmla="*/ 15 w 477"/>
                  <a:gd name="T15" fmla="*/ 16 h 285"/>
                  <a:gd name="T16" fmla="*/ 11 w 477"/>
                  <a:gd name="T17" fmla="*/ 17 h 285"/>
                  <a:gd name="T18" fmla="*/ 8 w 477"/>
                  <a:gd name="T19" fmla="*/ 20 h 285"/>
                  <a:gd name="T20" fmla="*/ 6 w 477"/>
                  <a:gd name="T21" fmla="*/ 22 h 285"/>
                  <a:gd name="T22" fmla="*/ 3 w 477"/>
                  <a:gd name="T23" fmla="*/ 25 h 285"/>
                  <a:gd name="T24" fmla="*/ 2 w 477"/>
                  <a:gd name="T25" fmla="*/ 28 h 285"/>
                  <a:gd name="T26" fmla="*/ 0 w 477"/>
                  <a:gd name="T27" fmla="*/ 32 h 285"/>
                  <a:gd name="T28" fmla="*/ 9 w 477"/>
                  <a:gd name="T29" fmla="*/ 31 h 285"/>
                  <a:gd name="T30" fmla="*/ 10 w 477"/>
                  <a:gd name="T31" fmla="*/ 30 h 285"/>
                  <a:gd name="T32" fmla="*/ 11 w 477"/>
                  <a:gd name="T33" fmla="*/ 28 h 285"/>
                  <a:gd name="T34" fmla="*/ 12 w 477"/>
                  <a:gd name="T35" fmla="*/ 27 h 285"/>
                  <a:gd name="T36" fmla="*/ 13 w 477"/>
                  <a:gd name="T37" fmla="*/ 26 h 285"/>
                  <a:gd name="T38" fmla="*/ 16 w 477"/>
                  <a:gd name="T39" fmla="*/ 24 h 285"/>
                  <a:gd name="T40" fmla="*/ 18 w 477"/>
                  <a:gd name="T41" fmla="*/ 23 h 285"/>
                  <a:gd name="T42" fmla="*/ 21 w 477"/>
                  <a:gd name="T43" fmla="*/ 22 h 285"/>
                  <a:gd name="T44" fmla="*/ 23 w 477"/>
                  <a:gd name="T45" fmla="*/ 21 h 285"/>
                  <a:gd name="T46" fmla="*/ 24 w 477"/>
                  <a:gd name="T47" fmla="*/ 21 h 285"/>
                  <a:gd name="T48" fmla="*/ 25 w 477"/>
                  <a:gd name="T49" fmla="*/ 21 h 285"/>
                  <a:gd name="T50" fmla="*/ 26 w 477"/>
                  <a:gd name="T51" fmla="*/ 21 h 285"/>
                  <a:gd name="T52" fmla="*/ 27 w 477"/>
                  <a:gd name="T53" fmla="*/ 21 h 285"/>
                  <a:gd name="T54" fmla="*/ 28 w 477"/>
                  <a:gd name="T55" fmla="*/ 21 h 285"/>
                  <a:gd name="T56" fmla="*/ 29 w 477"/>
                  <a:gd name="T57" fmla="*/ 21 h 285"/>
                  <a:gd name="T58" fmla="*/ 30 w 477"/>
                  <a:gd name="T59" fmla="*/ 21 h 285"/>
                  <a:gd name="T60" fmla="*/ 32 w 477"/>
                  <a:gd name="T61" fmla="*/ 22 h 285"/>
                  <a:gd name="T62" fmla="*/ 35 w 477"/>
                  <a:gd name="T63" fmla="*/ 23 h 285"/>
                  <a:gd name="T64" fmla="*/ 37 w 477"/>
                  <a:gd name="T65" fmla="*/ 24 h 285"/>
                  <a:gd name="T66" fmla="*/ 40 w 477"/>
                  <a:gd name="T67" fmla="*/ 26 h 285"/>
                  <a:gd name="T68" fmla="*/ 41 w 477"/>
                  <a:gd name="T69" fmla="*/ 27 h 285"/>
                  <a:gd name="T70" fmla="*/ 42 w 477"/>
                  <a:gd name="T71" fmla="*/ 28 h 285"/>
                  <a:gd name="T72" fmla="*/ 43 w 477"/>
                  <a:gd name="T73" fmla="*/ 30 h 285"/>
                  <a:gd name="T74" fmla="*/ 44 w 477"/>
                  <a:gd name="T75" fmla="*/ 31 h 285"/>
                  <a:gd name="T76" fmla="*/ 53 w 477"/>
                  <a:gd name="T77" fmla="*/ 32 h 285"/>
                  <a:gd name="T78" fmla="*/ 52 w 477"/>
                  <a:gd name="T79" fmla="*/ 29 h 285"/>
                  <a:gd name="T80" fmla="*/ 50 w 477"/>
                  <a:gd name="T81" fmla="*/ 26 h 285"/>
                  <a:gd name="T82" fmla="*/ 48 w 477"/>
                  <a:gd name="T83" fmla="*/ 24 h 285"/>
                  <a:gd name="T84" fmla="*/ 46 w 477"/>
                  <a:gd name="T85" fmla="*/ 21 h 2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7" h="285">
                    <a:moveTo>
                      <a:pt x="417" y="190"/>
                    </a:moveTo>
                    <a:lnTo>
                      <a:pt x="401" y="176"/>
                    </a:lnTo>
                    <a:lnTo>
                      <a:pt x="386" y="163"/>
                    </a:lnTo>
                    <a:lnTo>
                      <a:pt x="368" y="152"/>
                    </a:lnTo>
                    <a:lnTo>
                      <a:pt x="351" y="143"/>
                    </a:lnTo>
                    <a:lnTo>
                      <a:pt x="332" y="134"/>
                    </a:lnTo>
                    <a:lnTo>
                      <a:pt x="314" y="127"/>
                    </a:lnTo>
                    <a:lnTo>
                      <a:pt x="294" y="122"/>
                    </a:lnTo>
                    <a:lnTo>
                      <a:pt x="274" y="119"/>
                    </a:lnTo>
                    <a:lnTo>
                      <a:pt x="274" y="0"/>
                    </a:lnTo>
                    <a:lnTo>
                      <a:pt x="198" y="0"/>
                    </a:lnTo>
                    <a:lnTo>
                      <a:pt x="198" y="119"/>
                    </a:lnTo>
                    <a:lnTo>
                      <a:pt x="181" y="122"/>
                    </a:lnTo>
                    <a:lnTo>
                      <a:pt x="164" y="127"/>
                    </a:lnTo>
                    <a:lnTo>
                      <a:pt x="148" y="132"/>
                    </a:lnTo>
                    <a:lnTo>
                      <a:pt x="132" y="140"/>
                    </a:lnTo>
                    <a:lnTo>
                      <a:pt x="117" y="147"/>
                    </a:lnTo>
                    <a:lnTo>
                      <a:pt x="102" y="156"/>
                    </a:lnTo>
                    <a:lnTo>
                      <a:pt x="89" y="165"/>
                    </a:lnTo>
                    <a:lnTo>
                      <a:pt x="75" y="176"/>
                    </a:lnTo>
                    <a:lnTo>
                      <a:pt x="63" y="187"/>
                    </a:lnTo>
                    <a:lnTo>
                      <a:pt x="52" y="199"/>
                    </a:lnTo>
                    <a:lnTo>
                      <a:pt x="40" y="212"/>
                    </a:lnTo>
                    <a:lnTo>
                      <a:pt x="31" y="225"/>
                    </a:lnTo>
                    <a:lnTo>
                      <a:pt x="22" y="240"/>
                    </a:lnTo>
                    <a:lnTo>
                      <a:pt x="14" y="254"/>
                    </a:lnTo>
                    <a:lnTo>
                      <a:pt x="6" y="269"/>
                    </a:lnTo>
                    <a:lnTo>
                      <a:pt x="0" y="285"/>
                    </a:lnTo>
                    <a:lnTo>
                      <a:pt x="77" y="285"/>
                    </a:lnTo>
                    <a:lnTo>
                      <a:pt x="81" y="279"/>
                    </a:lnTo>
                    <a:lnTo>
                      <a:pt x="85" y="274"/>
                    </a:lnTo>
                    <a:lnTo>
                      <a:pt x="88" y="267"/>
                    </a:lnTo>
                    <a:lnTo>
                      <a:pt x="92" y="262"/>
                    </a:lnTo>
                    <a:lnTo>
                      <a:pt x="96" y="256"/>
                    </a:lnTo>
                    <a:lnTo>
                      <a:pt x="101" y="251"/>
                    </a:lnTo>
                    <a:lnTo>
                      <a:pt x="105" y="246"/>
                    </a:lnTo>
                    <a:lnTo>
                      <a:pt x="110" y="241"/>
                    </a:lnTo>
                    <a:lnTo>
                      <a:pt x="120" y="231"/>
                    </a:lnTo>
                    <a:lnTo>
                      <a:pt x="130" y="224"/>
                    </a:lnTo>
                    <a:lnTo>
                      <a:pt x="140" y="216"/>
                    </a:lnTo>
                    <a:lnTo>
                      <a:pt x="152" y="210"/>
                    </a:lnTo>
                    <a:lnTo>
                      <a:pt x="162" y="205"/>
                    </a:lnTo>
                    <a:lnTo>
                      <a:pt x="174" y="199"/>
                    </a:lnTo>
                    <a:lnTo>
                      <a:pt x="186" y="195"/>
                    </a:lnTo>
                    <a:lnTo>
                      <a:pt x="198" y="192"/>
                    </a:lnTo>
                    <a:lnTo>
                      <a:pt x="203" y="191"/>
                    </a:lnTo>
                    <a:lnTo>
                      <a:pt x="208" y="190"/>
                    </a:lnTo>
                    <a:lnTo>
                      <a:pt x="213" y="189"/>
                    </a:lnTo>
                    <a:lnTo>
                      <a:pt x="218" y="189"/>
                    </a:lnTo>
                    <a:lnTo>
                      <a:pt x="223" y="188"/>
                    </a:lnTo>
                    <a:lnTo>
                      <a:pt x="228" y="188"/>
                    </a:lnTo>
                    <a:lnTo>
                      <a:pt x="233" y="188"/>
                    </a:lnTo>
                    <a:lnTo>
                      <a:pt x="238" y="188"/>
                    </a:lnTo>
                    <a:lnTo>
                      <a:pt x="242" y="188"/>
                    </a:lnTo>
                    <a:lnTo>
                      <a:pt x="248" y="188"/>
                    </a:lnTo>
                    <a:lnTo>
                      <a:pt x="252" y="188"/>
                    </a:lnTo>
                    <a:lnTo>
                      <a:pt x="257" y="189"/>
                    </a:lnTo>
                    <a:lnTo>
                      <a:pt x="261" y="189"/>
                    </a:lnTo>
                    <a:lnTo>
                      <a:pt x="266" y="190"/>
                    </a:lnTo>
                    <a:lnTo>
                      <a:pt x="270" y="190"/>
                    </a:lnTo>
                    <a:lnTo>
                      <a:pt x="274" y="191"/>
                    </a:lnTo>
                    <a:lnTo>
                      <a:pt x="287" y="194"/>
                    </a:lnTo>
                    <a:lnTo>
                      <a:pt x="299" y="198"/>
                    </a:lnTo>
                    <a:lnTo>
                      <a:pt x="312" y="203"/>
                    </a:lnTo>
                    <a:lnTo>
                      <a:pt x="323" y="210"/>
                    </a:lnTo>
                    <a:lnTo>
                      <a:pt x="334" y="216"/>
                    </a:lnTo>
                    <a:lnTo>
                      <a:pt x="346" y="223"/>
                    </a:lnTo>
                    <a:lnTo>
                      <a:pt x="356" y="231"/>
                    </a:lnTo>
                    <a:lnTo>
                      <a:pt x="365" y="241"/>
                    </a:lnTo>
                    <a:lnTo>
                      <a:pt x="370" y="246"/>
                    </a:lnTo>
                    <a:lnTo>
                      <a:pt x="374" y="251"/>
                    </a:lnTo>
                    <a:lnTo>
                      <a:pt x="380" y="256"/>
                    </a:lnTo>
                    <a:lnTo>
                      <a:pt x="384" y="262"/>
                    </a:lnTo>
                    <a:lnTo>
                      <a:pt x="388" y="267"/>
                    </a:lnTo>
                    <a:lnTo>
                      <a:pt x="391" y="274"/>
                    </a:lnTo>
                    <a:lnTo>
                      <a:pt x="395" y="279"/>
                    </a:lnTo>
                    <a:lnTo>
                      <a:pt x="398" y="285"/>
                    </a:lnTo>
                    <a:lnTo>
                      <a:pt x="477" y="285"/>
                    </a:lnTo>
                    <a:lnTo>
                      <a:pt x="471" y="272"/>
                    </a:lnTo>
                    <a:lnTo>
                      <a:pt x="466" y="259"/>
                    </a:lnTo>
                    <a:lnTo>
                      <a:pt x="459" y="247"/>
                    </a:lnTo>
                    <a:lnTo>
                      <a:pt x="452" y="234"/>
                    </a:lnTo>
                    <a:lnTo>
                      <a:pt x="445" y="223"/>
                    </a:lnTo>
                    <a:lnTo>
                      <a:pt x="435" y="212"/>
                    </a:lnTo>
                    <a:lnTo>
                      <a:pt x="426" y="200"/>
                    </a:lnTo>
                    <a:lnTo>
                      <a:pt x="417" y="1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80" name="Freeform 56"/>
              <p:cNvSpPr>
                <a:spLocks/>
              </p:cNvSpPr>
              <p:nvPr/>
            </p:nvSpPr>
            <p:spPr bwMode="auto">
              <a:xfrm>
                <a:off x="1898" y="3425"/>
                <a:ext cx="109" cy="25"/>
              </a:xfrm>
              <a:custGeom>
                <a:avLst/>
                <a:gdLst>
                  <a:gd name="T0" fmla="*/ 0 w 329"/>
                  <a:gd name="T1" fmla="*/ 8 h 74"/>
                  <a:gd name="T2" fmla="*/ 36 w 329"/>
                  <a:gd name="T3" fmla="*/ 8 h 74"/>
                  <a:gd name="T4" fmla="*/ 36 w 329"/>
                  <a:gd name="T5" fmla="*/ 3 h 74"/>
                  <a:gd name="T6" fmla="*/ 0 w 329"/>
                  <a:gd name="T7" fmla="*/ 0 h 74"/>
                  <a:gd name="T8" fmla="*/ 0 w 329"/>
                  <a:gd name="T9" fmla="*/ 8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 h="74">
                    <a:moveTo>
                      <a:pt x="0" y="74"/>
                    </a:moveTo>
                    <a:lnTo>
                      <a:pt x="329" y="74"/>
                    </a:lnTo>
                    <a:lnTo>
                      <a:pt x="329" y="25"/>
                    </a:lnTo>
                    <a:lnTo>
                      <a:pt x="0" y="0"/>
                    </a:lnTo>
                    <a:lnTo>
                      <a:pt x="0" y="7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81" name="Freeform 57"/>
              <p:cNvSpPr>
                <a:spLocks/>
              </p:cNvSpPr>
              <p:nvPr/>
            </p:nvSpPr>
            <p:spPr bwMode="auto">
              <a:xfrm>
                <a:off x="1680" y="3219"/>
                <a:ext cx="210" cy="230"/>
              </a:xfrm>
              <a:custGeom>
                <a:avLst/>
                <a:gdLst>
                  <a:gd name="T0" fmla="*/ 65 w 631"/>
                  <a:gd name="T1" fmla="*/ 77 h 691"/>
                  <a:gd name="T2" fmla="*/ 6 w 631"/>
                  <a:gd name="T3" fmla="*/ 77 h 691"/>
                  <a:gd name="T4" fmla="*/ 6 w 631"/>
                  <a:gd name="T5" fmla="*/ 65 h 691"/>
                  <a:gd name="T6" fmla="*/ 21 w 631"/>
                  <a:gd name="T7" fmla="*/ 65 h 691"/>
                  <a:gd name="T8" fmla="*/ 21 w 631"/>
                  <a:gd name="T9" fmla="*/ 59 h 691"/>
                  <a:gd name="T10" fmla="*/ 15 w 631"/>
                  <a:gd name="T11" fmla="*/ 59 h 691"/>
                  <a:gd name="T12" fmla="*/ 0 w 631"/>
                  <a:gd name="T13" fmla="*/ 21 h 691"/>
                  <a:gd name="T14" fmla="*/ 54 w 631"/>
                  <a:gd name="T15" fmla="*/ 0 h 691"/>
                  <a:gd name="T16" fmla="*/ 70 w 631"/>
                  <a:gd name="T17" fmla="*/ 55 h 691"/>
                  <a:gd name="T18" fmla="*/ 56 w 631"/>
                  <a:gd name="T19" fmla="*/ 60 h 691"/>
                  <a:gd name="T20" fmla="*/ 56 w 631"/>
                  <a:gd name="T21" fmla="*/ 64 h 691"/>
                  <a:gd name="T22" fmla="*/ 66 w 631"/>
                  <a:gd name="T23" fmla="*/ 64 h 691"/>
                  <a:gd name="T24" fmla="*/ 66 w 631"/>
                  <a:gd name="T25" fmla="*/ 77 h 691"/>
                  <a:gd name="T26" fmla="*/ 65 w 631"/>
                  <a:gd name="T27" fmla="*/ 77 h 6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 h="691">
                    <a:moveTo>
                      <a:pt x="588" y="691"/>
                    </a:moveTo>
                    <a:lnTo>
                      <a:pt x="55" y="691"/>
                    </a:lnTo>
                    <a:lnTo>
                      <a:pt x="55" y="582"/>
                    </a:lnTo>
                    <a:lnTo>
                      <a:pt x="187" y="582"/>
                    </a:lnTo>
                    <a:lnTo>
                      <a:pt x="187" y="536"/>
                    </a:lnTo>
                    <a:lnTo>
                      <a:pt x="134" y="536"/>
                    </a:lnTo>
                    <a:lnTo>
                      <a:pt x="0" y="190"/>
                    </a:lnTo>
                    <a:lnTo>
                      <a:pt x="488" y="0"/>
                    </a:lnTo>
                    <a:lnTo>
                      <a:pt x="631" y="494"/>
                    </a:lnTo>
                    <a:lnTo>
                      <a:pt x="502" y="539"/>
                    </a:lnTo>
                    <a:lnTo>
                      <a:pt x="502" y="577"/>
                    </a:lnTo>
                    <a:lnTo>
                      <a:pt x="593" y="577"/>
                    </a:lnTo>
                    <a:lnTo>
                      <a:pt x="593" y="691"/>
                    </a:lnTo>
                    <a:lnTo>
                      <a:pt x="588" y="6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82" name="Freeform 58"/>
              <p:cNvSpPr>
                <a:spLocks/>
              </p:cNvSpPr>
              <p:nvPr/>
            </p:nvSpPr>
            <p:spPr bwMode="auto">
              <a:xfrm>
                <a:off x="1949" y="3393"/>
                <a:ext cx="42" cy="23"/>
              </a:xfrm>
              <a:custGeom>
                <a:avLst/>
                <a:gdLst>
                  <a:gd name="T0" fmla="*/ 14 w 126"/>
                  <a:gd name="T1" fmla="*/ 8 h 68"/>
                  <a:gd name="T2" fmla="*/ 0 w 126"/>
                  <a:gd name="T3" fmla="*/ 8 h 68"/>
                  <a:gd name="T4" fmla="*/ 0 w 126"/>
                  <a:gd name="T5" fmla="*/ 7 h 68"/>
                  <a:gd name="T6" fmla="*/ 1 w 126"/>
                  <a:gd name="T7" fmla="*/ 7 h 68"/>
                  <a:gd name="T8" fmla="*/ 3 w 126"/>
                  <a:gd name="T9" fmla="*/ 5 h 68"/>
                  <a:gd name="T10" fmla="*/ 4 w 126"/>
                  <a:gd name="T11" fmla="*/ 4 h 68"/>
                  <a:gd name="T12" fmla="*/ 6 w 126"/>
                  <a:gd name="T13" fmla="*/ 3 h 68"/>
                  <a:gd name="T14" fmla="*/ 8 w 126"/>
                  <a:gd name="T15" fmla="*/ 1 h 68"/>
                  <a:gd name="T16" fmla="*/ 10 w 126"/>
                  <a:gd name="T17" fmla="*/ 0 h 68"/>
                  <a:gd name="T18" fmla="*/ 11 w 126"/>
                  <a:gd name="T19" fmla="*/ 0 h 68"/>
                  <a:gd name="T20" fmla="*/ 14 w 126"/>
                  <a:gd name="T21" fmla="*/ 8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68">
                    <a:moveTo>
                      <a:pt x="126" y="68"/>
                    </a:moveTo>
                    <a:lnTo>
                      <a:pt x="0" y="68"/>
                    </a:lnTo>
                    <a:lnTo>
                      <a:pt x="3" y="65"/>
                    </a:lnTo>
                    <a:lnTo>
                      <a:pt x="12" y="58"/>
                    </a:lnTo>
                    <a:lnTo>
                      <a:pt x="24" y="48"/>
                    </a:lnTo>
                    <a:lnTo>
                      <a:pt x="39" y="35"/>
                    </a:lnTo>
                    <a:lnTo>
                      <a:pt x="55" y="24"/>
                    </a:lnTo>
                    <a:lnTo>
                      <a:pt x="72" y="12"/>
                    </a:lnTo>
                    <a:lnTo>
                      <a:pt x="87" y="4"/>
                    </a:lnTo>
                    <a:lnTo>
                      <a:pt x="100" y="0"/>
                    </a:lnTo>
                    <a:lnTo>
                      <a:pt x="126" y="6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83" name="Freeform 59"/>
              <p:cNvSpPr>
                <a:spLocks/>
              </p:cNvSpPr>
              <p:nvPr/>
            </p:nvSpPr>
            <p:spPr bwMode="auto">
              <a:xfrm>
                <a:off x="1696" y="3470"/>
                <a:ext cx="314" cy="281"/>
              </a:xfrm>
              <a:custGeom>
                <a:avLst/>
                <a:gdLst>
                  <a:gd name="T0" fmla="*/ 0 w 941"/>
                  <a:gd name="T1" fmla="*/ 0 h 843"/>
                  <a:gd name="T2" fmla="*/ 0 w 941"/>
                  <a:gd name="T3" fmla="*/ 9 h 843"/>
                  <a:gd name="T4" fmla="*/ 13 w 941"/>
                  <a:gd name="T5" fmla="*/ 9 h 843"/>
                  <a:gd name="T6" fmla="*/ 13 w 941"/>
                  <a:gd name="T7" fmla="*/ 31 h 843"/>
                  <a:gd name="T8" fmla="*/ 21 w 941"/>
                  <a:gd name="T9" fmla="*/ 31 h 843"/>
                  <a:gd name="T10" fmla="*/ 21 w 941"/>
                  <a:gd name="T11" fmla="*/ 9 h 843"/>
                  <a:gd name="T12" fmla="*/ 70 w 941"/>
                  <a:gd name="T13" fmla="*/ 9 h 843"/>
                  <a:gd name="T14" fmla="*/ 70 w 941"/>
                  <a:gd name="T15" fmla="*/ 78 h 843"/>
                  <a:gd name="T16" fmla="*/ 21 w 941"/>
                  <a:gd name="T17" fmla="*/ 78 h 843"/>
                  <a:gd name="T18" fmla="*/ 21 w 941"/>
                  <a:gd name="T19" fmla="*/ 31 h 843"/>
                  <a:gd name="T20" fmla="*/ 13 w 941"/>
                  <a:gd name="T21" fmla="*/ 31 h 843"/>
                  <a:gd name="T22" fmla="*/ 13 w 941"/>
                  <a:gd name="T23" fmla="*/ 94 h 843"/>
                  <a:gd name="T24" fmla="*/ 21 w 941"/>
                  <a:gd name="T25" fmla="*/ 94 h 843"/>
                  <a:gd name="T26" fmla="*/ 21 w 941"/>
                  <a:gd name="T27" fmla="*/ 86 h 843"/>
                  <a:gd name="T28" fmla="*/ 70 w 941"/>
                  <a:gd name="T29" fmla="*/ 86 h 843"/>
                  <a:gd name="T30" fmla="*/ 70 w 941"/>
                  <a:gd name="T31" fmla="*/ 94 h 843"/>
                  <a:gd name="T32" fmla="*/ 78 w 941"/>
                  <a:gd name="T33" fmla="*/ 94 h 843"/>
                  <a:gd name="T34" fmla="*/ 78 w 941"/>
                  <a:gd name="T35" fmla="*/ 9 h 843"/>
                  <a:gd name="T36" fmla="*/ 105 w 941"/>
                  <a:gd name="T37" fmla="*/ 9 h 843"/>
                  <a:gd name="T38" fmla="*/ 105 w 941"/>
                  <a:gd name="T39" fmla="*/ 0 h 843"/>
                  <a:gd name="T40" fmla="*/ 0 w 941"/>
                  <a:gd name="T41" fmla="*/ 0 h 8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1" h="843">
                    <a:moveTo>
                      <a:pt x="0" y="0"/>
                    </a:moveTo>
                    <a:lnTo>
                      <a:pt x="0" y="77"/>
                    </a:lnTo>
                    <a:lnTo>
                      <a:pt x="115" y="77"/>
                    </a:lnTo>
                    <a:lnTo>
                      <a:pt x="115" y="282"/>
                    </a:lnTo>
                    <a:lnTo>
                      <a:pt x="191" y="282"/>
                    </a:lnTo>
                    <a:lnTo>
                      <a:pt x="191" y="77"/>
                    </a:lnTo>
                    <a:lnTo>
                      <a:pt x="625" y="77"/>
                    </a:lnTo>
                    <a:lnTo>
                      <a:pt x="625" y="702"/>
                    </a:lnTo>
                    <a:lnTo>
                      <a:pt x="191" y="702"/>
                    </a:lnTo>
                    <a:lnTo>
                      <a:pt x="191" y="282"/>
                    </a:lnTo>
                    <a:lnTo>
                      <a:pt x="115" y="282"/>
                    </a:lnTo>
                    <a:lnTo>
                      <a:pt x="115" y="843"/>
                    </a:lnTo>
                    <a:lnTo>
                      <a:pt x="191" y="843"/>
                    </a:lnTo>
                    <a:lnTo>
                      <a:pt x="191" y="778"/>
                    </a:lnTo>
                    <a:lnTo>
                      <a:pt x="625" y="778"/>
                    </a:lnTo>
                    <a:lnTo>
                      <a:pt x="625" y="843"/>
                    </a:lnTo>
                    <a:lnTo>
                      <a:pt x="703" y="843"/>
                    </a:lnTo>
                    <a:lnTo>
                      <a:pt x="703" y="77"/>
                    </a:lnTo>
                    <a:lnTo>
                      <a:pt x="941" y="77"/>
                    </a:lnTo>
                    <a:lnTo>
                      <a:pt x="94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52235" name="Text Box 60"/>
            <p:cNvSpPr txBox="1">
              <a:spLocks noChangeArrowheads="1"/>
            </p:cNvSpPr>
            <p:nvPr/>
          </p:nvSpPr>
          <p:spPr bwMode="auto">
            <a:xfrm>
              <a:off x="1776" y="2400"/>
              <a:ext cx="1008"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2400">
                <a:latin typeface="Times New Roman" pitchFamily="18" charset="0"/>
                <a:cs typeface="Arial" charset="0"/>
              </a:endParaRPr>
            </a:p>
          </p:txBody>
        </p:sp>
        <p:pic>
          <p:nvPicPr>
            <p:cNvPr id="52236" name="Picture 61" descr="auscult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2544"/>
              <a:ext cx="515" cy="76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52237" name="Group 62"/>
            <p:cNvGrpSpPr>
              <a:grpSpLocks/>
            </p:cNvGrpSpPr>
            <p:nvPr/>
          </p:nvGrpSpPr>
          <p:grpSpPr bwMode="auto">
            <a:xfrm>
              <a:off x="3034" y="2986"/>
              <a:ext cx="508" cy="444"/>
              <a:chOff x="3034" y="2986"/>
              <a:chExt cx="508" cy="444"/>
            </a:xfrm>
          </p:grpSpPr>
          <p:sp>
            <p:nvSpPr>
              <p:cNvPr id="52253" name="Freeform 63"/>
              <p:cNvSpPr>
                <a:spLocks/>
              </p:cNvSpPr>
              <p:nvPr/>
            </p:nvSpPr>
            <p:spPr bwMode="auto">
              <a:xfrm>
                <a:off x="3034" y="3221"/>
                <a:ext cx="392" cy="209"/>
              </a:xfrm>
              <a:custGeom>
                <a:avLst/>
                <a:gdLst>
                  <a:gd name="T0" fmla="*/ 0 w 2353"/>
                  <a:gd name="T1" fmla="*/ 18 h 1258"/>
                  <a:gd name="T2" fmla="*/ 30 w 2353"/>
                  <a:gd name="T3" fmla="*/ 35 h 1258"/>
                  <a:gd name="T4" fmla="*/ 49 w 2353"/>
                  <a:gd name="T5" fmla="*/ 34 h 1258"/>
                  <a:gd name="T6" fmla="*/ 65 w 2353"/>
                  <a:gd name="T7" fmla="*/ 12 h 1258"/>
                  <a:gd name="T8" fmla="*/ 41 w 2353"/>
                  <a:gd name="T9" fmla="*/ 0 h 1258"/>
                  <a:gd name="T10" fmla="*/ 0 w 2353"/>
                  <a:gd name="T11" fmla="*/ 18 h 1258"/>
                  <a:gd name="T12" fmla="*/ 0 w 2353"/>
                  <a:gd name="T13" fmla="*/ 18 h 12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53" h="1258">
                    <a:moveTo>
                      <a:pt x="0" y="644"/>
                    </a:moveTo>
                    <a:lnTo>
                      <a:pt x="1069" y="1258"/>
                    </a:lnTo>
                    <a:lnTo>
                      <a:pt x="1771" y="1230"/>
                    </a:lnTo>
                    <a:lnTo>
                      <a:pt x="2353" y="426"/>
                    </a:lnTo>
                    <a:lnTo>
                      <a:pt x="1467" y="0"/>
                    </a:lnTo>
                    <a:lnTo>
                      <a:pt x="0" y="64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54" name="Freeform 64"/>
              <p:cNvSpPr>
                <a:spLocks/>
              </p:cNvSpPr>
              <p:nvPr/>
            </p:nvSpPr>
            <p:spPr bwMode="auto">
              <a:xfrm>
                <a:off x="3329" y="3033"/>
                <a:ext cx="213" cy="393"/>
              </a:xfrm>
              <a:custGeom>
                <a:avLst/>
                <a:gdLst>
                  <a:gd name="T0" fmla="*/ 0 w 1283"/>
                  <a:gd name="T1" fmla="*/ 66 h 2356"/>
                  <a:gd name="T2" fmla="*/ 0 w 1283"/>
                  <a:gd name="T3" fmla="*/ 15 h 2356"/>
                  <a:gd name="T4" fmla="*/ 35 w 1283"/>
                  <a:gd name="T5" fmla="*/ 0 h 2356"/>
                  <a:gd name="T6" fmla="*/ 35 w 1283"/>
                  <a:gd name="T7" fmla="*/ 43 h 2356"/>
                  <a:gd name="T8" fmla="*/ 0 w 1283"/>
                  <a:gd name="T9" fmla="*/ 66 h 2356"/>
                  <a:gd name="T10" fmla="*/ 0 w 1283"/>
                  <a:gd name="T11" fmla="*/ 66 h 23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3" h="2356">
                    <a:moveTo>
                      <a:pt x="0" y="2356"/>
                    </a:moveTo>
                    <a:lnTo>
                      <a:pt x="0" y="520"/>
                    </a:lnTo>
                    <a:lnTo>
                      <a:pt x="1283" y="0"/>
                    </a:lnTo>
                    <a:lnTo>
                      <a:pt x="1283" y="1533"/>
                    </a:lnTo>
                    <a:lnTo>
                      <a:pt x="0" y="2356"/>
                    </a:lnTo>
                    <a:close/>
                  </a:path>
                </a:pathLst>
              </a:custGeom>
              <a:solidFill>
                <a:srgbClr val="A685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55" name="Freeform 65"/>
              <p:cNvSpPr>
                <a:spLocks/>
              </p:cNvSpPr>
              <p:nvPr/>
            </p:nvSpPr>
            <p:spPr bwMode="auto">
              <a:xfrm>
                <a:off x="3150" y="3055"/>
                <a:ext cx="179" cy="371"/>
              </a:xfrm>
              <a:custGeom>
                <a:avLst/>
                <a:gdLst>
                  <a:gd name="T0" fmla="*/ 30 w 1071"/>
                  <a:gd name="T1" fmla="*/ 62 h 2223"/>
                  <a:gd name="T2" fmla="*/ 0 w 1071"/>
                  <a:gd name="T3" fmla="*/ 45 h 2223"/>
                  <a:gd name="T4" fmla="*/ 0 w 1071"/>
                  <a:gd name="T5" fmla="*/ 0 h 2223"/>
                  <a:gd name="T6" fmla="*/ 30 w 1071"/>
                  <a:gd name="T7" fmla="*/ 11 h 2223"/>
                  <a:gd name="T8" fmla="*/ 30 w 1071"/>
                  <a:gd name="T9" fmla="*/ 62 h 2223"/>
                  <a:gd name="T10" fmla="*/ 30 w 1071"/>
                  <a:gd name="T11" fmla="*/ 62 h 2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1" h="2223">
                    <a:moveTo>
                      <a:pt x="1071" y="2223"/>
                    </a:moveTo>
                    <a:lnTo>
                      <a:pt x="0" y="1608"/>
                    </a:lnTo>
                    <a:lnTo>
                      <a:pt x="0" y="0"/>
                    </a:lnTo>
                    <a:lnTo>
                      <a:pt x="1071" y="387"/>
                    </a:lnTo>
                    <a:lnTo>
                      <a:pt x="1071" y="222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56" name="Freeform 66"/>
              <p:cNvSpPr>
                <a:spLocks/>
              </p:cNvSpPr>
              <p:nvPr/>
            </p:nvSpPr>
            <p:spPr bwMode="auto">
              <a:xfrm>
                <a:off x="3150" y="2986"/>
                <a:ext cx="392" cy="134"/>
              </a:xfrm>
              <a:custGeom>
                <a:avLst/>
                <a:gdLst>
                  <a:gd name="T0" fmla="*/ 30 w 2354"/>
                  <a:gd name="T1" fmla="*/ 22 h 804"/>
                  <a:gd name="T2" fmla="*/ 65 w 2354"/>
                  <a:gd name="T3" fmla="*/ 8 h 804"/>
                  <a:gd name="T4" fmla="*/ 35 w 2354"/>
                  <a:gd name="T5" fmla="*/ 0 h 804"/>
                  <a:gd name="T6" fmla="*/ 0 w 2354"/>
                  <a:gd name="T7" fmla="*/ 12 h 804"/>
                  <a:gd name="T8" fmla="*/ 30 w 2354"/>
                  <a:gd name="T9" fmla="*/ 22 h 804"/>
                  <a:gd name="T10" fmla="*/ 30 w 2354"/>
                  <a:gd name="T11" fmla="*/ 22 h 8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54" h="804">
                    <a:moveTo>
                      <a:pt x="1071" y="804"/>
                    </a:moveTo>
                    <a:lnTo>
                      <a:pt x="2354" y="284"/>
                    </a:lnTo>
                    <a:lnTo>
                      <a:pt x="1277" y="0"/>
                    </a:lnTo>
                    <a:lnTo>
                      <a:pt x="0" y="417"/>
                    </a:lnTo>
                    <a:lnTo>
                      <a:pt x="1071" y="80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57" name="Freeform 67"/>
              <p:cNvSpPr>
                <a:spLocks/>
              </p:cNvSpPr>
              <p:nvPr/>
            </p:nvSpPr>
            <p:spPr bwMode="auto">
              <a:xfrm>
                <a:off x="3240" y="3009"/>
                <a:ext cx="302" cy="111"/>
              </a:xfrm>
              <a:custGeom>
                <a:avLst/>
                <a:gdLst>
                  <a:gd name="T0" fmla="*/ 15 w 1814"/>
                  <a:gd name="T1" fmla="*/ 19 h 662"/>
                  <a:gd name="T2" fmla="*/ 50 w 1814"/>
                  <a:gd name="T3" fmla="*/ 4 h 662"/>
                  <a:gd name="T4" fmla="*/ 35 w 1814"/>
                  <a:gd name="T5" fmla="*/ 0 h 662"/>
                  <a:gd name="T6" fmla="*/ 0 w 1814"/>
                  <a:gd name="T7" fmla="*/ 13 h 662"/>
                  <a:gd name="T8" fmla="*/ 15 w 1814"/>
                  <a:gd name="T9" fmla="*/ 19 h 662"/>
                  <a:gd name="T10" fmla="*/ 15 w 1814"/>
                  <a:gd name="T11" fmla="*/ 19 h 6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 h="662">
                    <a:moveTo>
                      <a:pt x="531" y="662"/>
                    </a:moveTo>
                    <a:lnTo>
                      <a:pt x="1814" y="142"/>
                    </a:lnTo>
                    <a:lnTo>
                      <a:pt x="1276" y="0"/>
                    </a:lnTo>
                    <a:lnTo>
                      <a:pt x="0" y="472"/>
                    </a:lnTo>
                    <a:lnTo>
                      <a:pt x="531" y="66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58" name="Freeform 68"/>
              <p:cNvSpPr>
                <a:spLocks/>
              </p:cNvSpPr>
              <p:nvPr/>
            </p:nvSpPr>
            <p:spPr bwMode="auto">
              <a:xfrm>
                <a:off x="3209" y="3003"/>
                <a:ext cx="268" cy="172"/>
              </a:xfrm>
              <a:custGeom>
                <a:avLst/>
                <a:gdLst>
                  <a:gd name="T0" fmla="*/ 45 w 1608"/>
                  <a:gd name="T1" fmla="*/ 2 h 1032"/>
                  <a:gd name="T2" fmla="*/ 10 w 1608"/>
                  <a:gd name="T3" fmla="*/ 16 h 1032"/>
                  <a:gd name="T4" fmla="*/ 10 w 1608"/>
                  <a:gd name="T5" fmla="*/ 28 h 1032"/>
                  <a:gd name="T6" fmla="*/ 7 w 1608"/>
                  <a:gd name="T7" fmla="*/ 28 h 1032"/>
                  <a:gd name="T8" fmla="*/ 7 w 1608"/>
                  <a:gd name="T9" fmla="*/ 28 h 1032"/>
                  <a:gd name="T10" fmla="*/ 7 w 1608"/>
                  <a:gd name="T11" fmla="*/ 28 h 1032"/>
                  <a:gd name="T12" fmla="*/ 6 w 1608"/>
                  <a:gd name="T13" fmla="*/ 28 h 1032"/>
                  <a:gd name="T14" fmla="*/ 6 w 1608"/>
                  <a:gd name="T15" fmla="*/ 28 h 1032"/>
                  <a:gd name="T16" fmla="*/ 6 w 1608"/>
                  <a:gd name="T17" fmla="*/ 28 h 1032"/>
                  <a:gd name="T18" fmla="*/ 6 w 1608"/>
                  <a:gd name="T19" fmla="*/ 29 h 1032"/>
                  <a:gd name="T20" fmla="*/ 6 w 1608"/>
                  <a:gd name="T21" fmla="*/ 29 h 1032"/>
                  <a:gd name="T22" fmla="*/ 6 w 1608"/>
                  <a:gd name="T23" fmla="*/ 29 h 1032"/>
                  <a:gd name="T24" fmla="*/ 4 w 1608"/>
                  <a:gd name="T25" fmla="*/ 29 h 1032"/>
                  <a:gd name="T26" fmla="*/ 4 w 1608"/>
                  <a:gd name="T27" fmla="*/ 29 h 1032"/>
                  <a:gd name="T28" fmla="*/ 4 w 1608"/>
                  <a:gd name="T29" fmla="*/ 29 h 1032"/>
                  <a:gd name="T30" fmla="*/ 4 w 1608"/>
                  <a:gd name="T31" fmla="*/ 28 h 1032"/>
                  <a:gd name="T32" fmla="*/ 3 w 1608"/>
                  <a:gd name="T33" fmla="*/ 28 h 1032"/>
                  <a:gd name="T34" fmla="*/ 3 w 1608"/>
                  <a:gd name="T35" fmla="*/ 28 h 1032"/>
                  <a:gd name="T36" fmla="*/ 3 w 1608"/>
                  <a:gd name="T37" fmla="*/ 27 h 1032"/>
                  <a:gd name="T38" fmla="*/ 3 w 1608"/>
                  <a:gd name="T39" fmla="*/ 27 h 1032"/>
                  <a:gd name="T40" fmla="*/ 2 w 1608"/>
                  <a:gd name="T41" fmla="*/ 27 h 1032"/>
                  <a:gd name="T42" fmla="*/ 2 w 1608"/>
                  <a:gd name="T43" fmla="*/ 27 h 1032"/>
                  <a:gd name="T44" fmla="*/ 2 w 1608"/>
                  <a:gd name="T45" fmla="*/ 27 h 1032"/>
                  <a:gd name="T46" fmla="*/ 2 w 1608"/>
                  <a:gd name="T47" fmla="*/ 27 h 1032"/>
                  <a:gd name="T48" fmla="*/ 1 w 1608"/>
                  <a:gd name="T49" fmla="*/ 27 h 1032"/>
                  <a:gd name="T50" fmla="*/ 1 w 1608"/>
                  <a:gd name="T51" fmla="*/ 27 h 1032"/>
                  <a:gd name="T52" fmla="*/ 1 w 1608"/>
                  <a:gd name="T53" fmla="*/ 27 h 1032"/>
                  <a:gd name="T54" fmla="*/ 0 w 1608"/>
                  <a:gd name="T55" fmla="*/ 26 h 1032"/>
                  <a:gd name="T56" fmla="*/ 0 w 1608"/>
                  <a:gd name="T57" fmla="*/ 26 h 1032"/>
                  <a:gd name="T58" fmla="*/ 0 w 1608"/>
                  <a:gd name="T59" fmla="*/ 13 h 1032"/>
                  <a:gd name="T60" fmla="*/ 36 w 1608"/>
                  <a:gd name="T61" fmla="*/ 0 h 1032"/>
                  <a:gd name="T62" fmla="*/ 45 w 1608"/>
                  <a:gd name="T63" fmla="*/ 2 h 1032"/>
                  <a:gd name="T64" fmla="*/ 45 w 1608"/>
                  <a:gd name="T65" fmla="*/ 2 h 10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8" h="1032">
                    <a:moveTo>
                      <a:pt x="1608" y="85"/>
                    </a:moveTo>
                    <a:lnTo>
                      <a:pt x="347" y="569"/>
                    </a:lnTo>
                    <a:lnTo>
                      <a:pt x="347" y="1013"/>
                    </a:lnTo>
                    <a:lnTo>
                      <a:pt x="250" y="994"/>
                    </a:lnTo>
                    <a:lnTo>
                      <a:pt x="243" y="1003"/>
                    </a:lnTo>
                    <a:lnTo>
                      <a:pt x="236" y="1003"/>
                    </a:lnTo>
                    <a:lnTo>
                      <a:pt x="229" y="1003"/>
                    </a:lnTo>
                    <a:lnTo>
                      <a:pt x="221" y="1013"/>
                    </a:lnTo>
                    <a:lnTo>
                      <a:pt x="213" y="1013"/>
                    </a:lnTo>
                    <a:lnTo>
                      <a:pt x="206" y="1023"/>
                    </a:lnTo>
                    <a:lnTo>
                      <a:pt x="206" y="1032"/>
                    </a:lnTo>
                    <a:lnTo>
                      <a:pt x="199" y="1032"/>
                    </a:lnTo>
                    <a:lnTo>
                      <a:pt x="147" y="1032"/>
                    </a:lnTo>
                    <a:lnTo>
                      <a:pt x="140" y="1032"/>
                    </a:lnTo>
                    <a:lnTo>
                      <a:pt x="140" y="1023"/>
                    </a:lnTo>
                    <a:lnTo>
                      <a:pt x="126" y="1013"/>
                    </a:lnTo>
                    <a:lnTo>
                      <a:pt x="118" y="1003"/>
                    </a:lnTo>
                    <a:lnTo>
                      <a:pt x="103" y="994"/>
                    </a:lnTo>
                    <a:lnTo>
                      <a:pt x="96" y="985"/>
                    </a:lnTo>
                    <a:lnTo>
                      <a:pt x="87" y="976"/>
                    </a:lnTo>
                    <a:lnTo>
                      <a:pt x="81" y="965"/>
                    </a:lnTo>
                    <a:lnTo>
                      <a:pt x="73" y="965"/>
                    </a:lnTo>
                    <a:lnTo>
                      <a:pt x="58" y="957"/>
                    </a:lnTo>
                    <a:lnTo>
                      <a:pt x="51" y="957"/>
                    </a:lnTo>
                    <a:lnTo>
                      <a:pt x="37" y="957"/>
                    </a:lnTo>
                    <a:lnTo>
                      <a:pt x="29" y="957"/>
                    </a:lnTo>
                    <a:lnTo>
                      <a:pt x="22" y="957"/>
                    </a:lnTo>
                    <a:lnTo>
                      <a:pt x="8" y="946"/>
                    </a:lnTo>
                    <a:lnTo>
                      <a:pt x="0" y="946"/>
                    </a:lnTo>
                    <a:lnTo>
                      <a:pt x="0" y="464"/>
                    </a:lnTo>
                    <a:lnTo>
                      <a:pt x="1306" y="0"/>
                    </a:lnTo>
                    <a:lnTo>
                      <a:pt x="1608" y="85"/>
                    </a:lnTo>
                    <a:close/>
                  </a:path>
                </a:pathLst>
              </a:custGeom>
              <a:solidFill>
                <a:srgbClr val="B58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59" name="Freeform 69"/>
              <p:cNvSpPr>
                <a:spLocks/>
              </p:cNvSpPr>
              <p:nvPr/>
            </p:nvSpPr>
            <p:spPr bwMode="auto">
              <a:xfrm>
                <a:off x="3209" y="3080"/>
                <a:ext cx="58" cy="95"/>
              </a:xfrm>
              <a:custGeom>
                <a:avLst/>
                <a:gdLst>
                  <a:gd name="T0" fmla="*/ 10 w 347"/>
                  <a:gd name="T1" fmla="*/ 3 h 568"/>
                  <a:gd name="T2" fmla="*/ 10 w 347"/>
                  <a:gd name="T3" fmla="*/ 15 h 568"/>
                  <a:gd name="T4" fmla="*/ 7 w 347"/>
                  <a:gd name="T5" fmla="*/ 15 h 568"/>
                  <a:gd name="T6" fmla="*/ 7 w 347"/>
                  <a:gd name="T7" fmla="*/ 15 h 568"/>
                  <a:gd name="T8" fmla="*/ 7 w 347"/>
                  <a:gd name="T9" fmla="*/ 15 h 568"/>
                  <a:gd name="T10" fmla="*/ 6 w 347"/>
                  <a:gd name="T11" fmla="*/ 15 h 568"/>
                  <a:gd name="T12" fmla="*/ 6 w 347"/>
                  <a:gd name="T13" fmla="*/ 15 h 568"/>
                  <a:gd name="T14" fmla="*/ 6 w 347"/>
                  <a:gd name="T15" fmla="*/ 15 h 568"/>
                  <a:gd name="T16" fmla="*/ 6 w 347"/>
                  <a:gd name="T17" fmla="*/ 16 h 568"/>
                  <a:gd name="T18" fmla="*/ 6 w 347"/>
                  <a:gd name="T19" fmla="*/ 16 h 568"/>
                  <a:gd name="T20" fmla="*/ 6 w 347"/>
                  <a:gd name="T21" fmla="*/ 16 h 568"/>
                  <a:gd name="T22" fmla="*/ 4 w 347"/>
                  <a:gd name="T23" fmla="*/ 16 h 568"/>
                  <a:gd name="T24" fmla="*/ 4 w 347"/>
                  <a:gd name="T25" fmla="*/ 16 h 568"/>
                  <a:gd name="T26" fmla="*/ 4 w 347"/>
                  <a:gd name="T27" fmla="*/ 16 h 568"/>
                  <a:gd name="T28" fmla="*/ 4 w 347"/>
                  <a:gd name="T29" fmla="*/ 15 h 568"/>
                  <a:gd name="T30" fmla="*/ 3 w 347"/>
                  <a:gd name="T31" fmla="*/ 15 h 568"/>
                  <a:gd name="T32" fmla="*/ 3 w 347"/>
                  <a:gd name="T33" fmla="*/ 15 h 568"/>
                  <a:gd name="T34" fmla="*/ 3 w 347"/>
                  <a:gd name="T35" fmla="*/ 15 h 568"/>
                  <a:gd name="T36" fmla="*/ 3 w 347"/>
                  <a:gd name="T37" fmla="*/ 14 h 568"/>
                  <a:gd name="T38" fmla="*/ 2 w 347"/>
                  <a:gd name="T39" fmla="*/ 14 h 568"/>
                  <a:gd name="T40" fmla="*/ 2 w 347"/>
                  <a:gd name="T41" fmla="*/ 14 h 568"/>
                  <a:gd name="T42" fmla="*/ 2 w 347"/>
                  <a:gd name="T43" fmla="*/ 14 h 568"/>
                  <a:gd name="T44" fmla="*/ 2 w 347"/>
                  <a:gd name="T45" fmla="*/ 14 h 568"/>
                  <a:gd name="T46" fmla="*/ 1 w 347"/>
                  <a:gd name="T47" fmla="*/ 14 h 568"/>
                  <a:gd name="T48" fmla="*/ 1 w 347"/>
                  <a:gd name="T49" fmla="*/ 14 h 568"/>
                  <a:gd name="T50" fmla="*/ 1 w 347"/>
                  <a:gd name="T51" fmla="*/ 14 h 568"/>
                  <a:gd name="T52" fmla="*/ 0 w 347"/>
                  <a:gd name="T53" fmla="*/ 14 h 568"/>
                  <a:gd name="T54" fmla="*/ 0 w 347"/>
                  <a:gd name="T55" fmla="*/ 14 h 568"/>
                  <a:gd name="T56" fmla="*/ 0 w 347"/>
                  <a:gd name="T57" fmla="*/ 0 h 568"/>
                  <a:gd name="T58" fmla="*/ 10 w 347"/>
                  <a:gd name="T59" fmla="*/ 3 h 568"/>
                  <a:gd name="T60" fmla="*/ 10 w 347"/>
                  <a:gd name="T61" fmla="*/ 3 h 5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7" h="568">
                    <a:moveTo>
                      <a:pt x="347" y="105"/>
                    </a:moveTo>
                    <a:lnTo>
                      <a:pt x="347" y="549"/>
                    </a:lnTo>
                    <a:lnTo>
                      <a:pt x="250" y="530"/>
                    </a:lnTo>
                    <a:lnTo>
                      <a:pt x="243" y="539"/>
                    </a:lnTo>
                    <a:lnTo>
                      <a:pt x="236" y="539"/>
                    </a:lnTo>
                    <a:lnTo>
                      <a:pt x="229" y="539"/>
                    </a:lnTo>
                    <a:lnTo>
                      <a:pt x="221" y="549"/>
                    </a:lnTo>
                    <a:lnTo>
                      <a:pt x="213" y="549"/>
                    </a:lnTo>
                    <a:lnTo>
                      <a:pt x="206" y="559"/>
                    </a:lnTo>
                    <a:lnTo>
                      <a:pt x="206" y="568"/>
                    </a:lnTo>
                    <a:lnTo>
                      <a:pt x="199" y="568"/>
                    </a:lnTo>
                    <a:lnTo>
                      <a:pt x="147" y="568"/>
                    </a:lnTo>
                    <a:lnTo>
                      <a:pt x="140" y="568"/>
                    </a:lnTo>
                    <a:lnTo>
                      <a:pt x="140" y="559"/>
                    </a:lnTo>
                    <a:lnTo>
                      <a:pt x="126" y="549"/>
                    </a:lnTo>
                    <a:lnTo>
                      <a:pt x="118" y="539"/>
                    </a:lnTo>
                    <a:lnTo>
                      <a:pt x="103" y="530"/>
                    </a:lnTo>
                    <a:lnTo>
                      <a:pt x="96" y="521"/>
                    </a:lnTo>
                    <a:lnTo>
                      <a:pt x="87" y="512"/>
                    </a:lnTo>
                    <a:lnTo>
                      <a:pt x="81" y="501"/>
                    </a:lnTo>
                    <a:lnTo>
                      <a:pt x="73" y="501"/>
                    </a:lnTo>
                    <a:lnTo>
                      <a:pt x="58" y="493"/>
                    </a:lnTo>
                    <a:lnTo>
                      <a:pt x="51" y="493"/>
                    </a:lnTo>
                    <a:lnTo>
                      <a:pt x="37" y="493"/>
                    </a:lnTo>
                    <a:lnTo>
                      <a:pt x="29" y="493"/>
                    </a:lnTo>
                    <a:lnTo>
                      <a:pt x="22" y="493"/>
                    </a:lnTo>
                    <a:lnTo>
                      <a:pt x="8" y="482"/>
                    </a:lnTo>
                    <a:lnTo>
                      <a:pt x="0" y="482"/>
                    </a:lnTo>
                    <a:lnTo>
                      <a:pt x="0" y="0"/>
                    </a:lnTo>
                    <a:lnTo>
                      <a:pt x="347" y="105"/>
                    </a:lnTo>
                    <a:close/>
                  </a:path>
                </a:pathLst>
              </a:custGeom>
              <a:solidFill>
                <a:srgbClr val="6E59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60" name="Line 70"/>
              <p:cNvSpPr>
                <a:spLocks noChangeShapeType="1"/>
              </p:cNvSpPr>
              <p:nvPr/>
            </p:nvSpPr>
            <p:spPr bwMode="auto">
              <a:xfrm flipV="1">
                <a:off x="3240" y="3009"/>
                <a:ext cx="213" cy="79"/>
              </a:xfrm>
              <a:prstGeom prst="line">
                <a:avLst/>
              </a:prstGeom>
              <a:noFill/>
              <a:ln w="0">
                <a:solidFill>
                  <a:srgbClr val="0D0D0A"/>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61" name="Freeform 71"/>
              <p:cNvSpPr>
                <a:spLocks/>
              </p:cNvSpPr>
              <p:nvPr/>
            </p:nvSpPr>
            <p:spPr bwMode="auto">
              <a:xfrm>
                <a:off x="3347" y="3112"/>
                <a:ext cx="175" cy="241"/>
              </a:xfrm>
              <a:custGeom>
                <a:avLst/>
                <a:gdLst>
                  <a:gd name="T0" fmla="*/ 11 w 1048"/>
                  <a:gd name="T1" fmla="*/ 1 h 1448"/>
                  <a:gd name="T2" fmla="*/ 13 w 1048"/>
                  <a:gd name="T3" fmla="*/ 3 h 1448"/>
                  <a:gd name="T4" fmla="*/ 15 w 1048"/>
                  <a:gd name="T5" fmla="*/ 3 h 1448"/>
                  <a:gd name="T6" fmla="*/ 18 w 1048"/>
                  <a:gd name="T7" fmla="*/ 2 h 1448"/>
                  <a:gd name="T8" fmla="*/ 20 w 1048"/>
                  <a:gd name="T9" fmla="*/ 2 h 1448"/>
                  <a:gd name="T10" fmla="*/ 21 w 1048"/>
                  <a:gd name="T11" fmla="*/ 5 h 1448"/>
                  <a:gd name="T12" fmla="*/ 22 w 1048"/>
                  <a:gd name="T13" fmla="*/ 6 h 1448"/>
                  <a:gd name="T14" fmla="*/ 24 w 1048"/>
                  <a:gd name="T15" fmla="*/ 7 h 1448"/>
                  <a:gd name="T16" fmla="*/ 25 w 1048"/>
                  <a:gd name="T17" fmla="*/ 8 h 1448"/>
                  <a:gd name="T18" fmla="*/ 26 w 1048"/>
                  <a:gd name="T19" fmla="*/ 9 h 1448"/>
                  <a:gd name="T20" fmla="*/ 25 w 1048"/>
                  <a:gd name="T21" fmla="*/ 9 h 1448"/>
                  <a:gd name="T22" fmla="*/ 25 w 1048"/>
                  <a:gd name="T23" fmla="*/ 15 h 1448"/>
                  <a:gd name="T24" fmla="*/ 27 w 1048"/>
                  <a:gd name="T25" fmla="*/ 16 h 1448"/>
                  <a:gd name="T26" fmla="*/ 28 w 1048"/>
                  <a:gd name="T27" fmla="*/ 17 h 1448"/>
                  <a:gd name="T28" fmla="*/ 29 w 1048"/>
                  <a:gd name="T29" fmla="*/ 18 h 1448"/>
                  <a:gd name="T30" fmla="*/ 28 w 1048"/>
                  <a:gd name="T31" fmla="*/ 19 h 1448"/>
                  <a:gd name="T32" fmla="*/ 26 w 1048"/>
                  <a:gd name="T33" fmla="*/ 19 h 1448"/>
                  <a:gd name="T34" fmla="*/ 24 w 1048"/>
                  <a:gd name="T35" fmla="*/ 20 h 1448"/>
                  <a:gd name="T36" fmla="*/ 23 w 1048"/>
                  <a:gd name="T37" fmla="*/ 23 h 1448"/>
                  <a:gd name="T38" fmla="*/ 25 w 1048"/>
                  <a:gd name="T39" fmla="*/ 26 h 1448"/>
                  <a:gd name="T40" fmla="*/ 27 w 1048"/>
                  <a:gd name="T41" fmla="*/ 28 h 1448"/>
                  <a:gd name="T42" fmla="*/ 27 w 1048"/>
                  <a:gd name="T43" fmla="*/ 30 h 1448"/>
                  <a:gd name="T44" fmla="*/ 25 w 1048"/>
                  <a:gd name="T45" fmla="*/ 30 h 1448"/>
                  <a:gd name="T46" fmla="*/ 22 w 1048"/>
                  <a:gd name="T47" fmla="*/ 31 h 1448"/>
                  <a:gd name="T48" fmla="*/ 21 w 1048"/>
                  <a:gd name="T49" fmla="*/ 32 h 1448"/>
                  <a:gd name="T50" fmla="*/ 20 w 1048"/>
                  <a:gd name="T51" fmla="*/ 33 h 1448"/>
                  <a:gd name="T52" fmla="*/ 19 w 1048"/>
                  <a:gd name="T53" fmla="*/ 36 h 1448"/>
                  <a:gd name="T54" fmla="*/ 18 w 1048"/>
                  <a:gd name="T55" fmla="*/ 35 h 1448"/>
                  <a:gd name="T56" fmla="*/ 16 w 1048"/>
                  <a:gd name="T57" fmla="*/ 34 h 1448"/>
                  <a:gd name="T58" fmla="*/ 15 w 1048"/>
                  <a:gd name="T59" fmla="*/ 32 h 1448"/>
                  <a:gd name="T60" fmla="*/ 12 w 1048"/>
                  <a:gd name="T61" fmla="*/ 33 h 1448"/>
                  <a:gd name="T62" fmla="*/ 10 w 1048"/>
                  <a:gd name="T63" fmla="*/ 36 h 1448"/>
                  <a:gd name="T64" fmla="*/ 8 w 1048"/>
                  <a:gd name="T65" fmla="*/ 39 h 1448"/>
                  <a:gd name="T66" fmla="*/ 7 w 1048"/>
                  <a:gd name="T67" fmla="*/ 39 h 1448"/>
                  <a:gd name="T68" fmla="*/ 5 w 1048"/>
                  <a:gd name="T69" fmla="*/ 38 h 1448"/>
                  <a:gd name="T70" fmla="*/ 5 w 1048"/>
                  <a:gd name="T71" fmla="*/ 34 h 1448"/>
                  <a:gd name="T72" fmla="*/ 5 w 1048"/>
                  <a:gd name="T73" fmla="*/ 32 h 1448"/>
                  <a:gd name="T74" fmla="*/ 4 w 1048"/>
                  <a:gd name="T75" fmla="*/ 31 h 1448"/>
                  <a:gd name="T76" fmla="*/ 2 w 1048"/>
                  <a:gd name="T77" fmla="*/ 31 h 1448"/>
                  <a:gd name="T78" fmla="*/ 2 w 1048"/>
                  <a:gd name="T79" fmla="*/ 28 h 1448"/>
                  <a:gd name="T80" fmla="*/ 4 w 1048"/>
                  <a:gd name="T81" fmla="*/ 24 h 1448"/>
                  <a:gd name="T82" fmla="*/ 4 w 1048"/>
                  <a:gd name="T83" fmla="*/ 21 h 1448"/>
                  <a:gd name="T84" fmla="*/ 1 w 1048"/>
                  <a:gd name="T85" fmla="*/ 16 h 1448"/>
                  <a:gd name="T86" fmla="*/ 0 w 1048"/>
                  <a:gd name="T87" fmla="*/ 15 h 1448"/>
                  <a:gd name="T88" fmla="*/ 1 w 1048"/>
                  <a:gd name="T89" fmla="*/ 15 h 1448"/>
                  <a:gd name="T90" fmla="*/ 3 w 1048"/>
                  <a:gd name="T91" fmla="*/ 15 h 1448"/>
                  <a:gd name="T92" fmla="*/ 4 w 1048"/>
                  <a:gd name="T93" fmla="*/ 16 h 1448"/>
                  <a:gd name="T94" fmla="*/ 4 w 1048"/>
                  <a:gd name="T95" fmla="*/ 16 h 1448"/>
                  <a:gd name="T96" fmla="*/ 4 w 1048"/>
                  <a:gd name="T97" fmla="*/ 11 h 1448"/>
                  <a:gd name="T98" fmla="*/ 3 w 1048"/>
                  <a:gd name="T99" fmla="*/ 6 h 1448"/>
                  <a:gd name="T100" fmla="*/ 6 w 1048"/>
                  <a:gd name="T101" fmla="*/ 8 h 1448"/>
                  <a:gd name="T102" fmla="*/ 8 w 1048"/>
                  <a:gd name="T103" fmla="*/ 6 h 1448"/>
                  <a:gd name="T104" fmla="*/ 9 w 1048"/>
                  <a:gd name="T105" fmla="*/ 1 h 1448"/>
                  <a:gd name="T106" fmla="*/ 10 w 1048"/>
                  <a:gd name="T107" fmla="*/ 0 h 14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8" h="1448">
                    <a:moveTo>
                      <a:pt x="383" y="10"/>
                    </a:moveTo>
                    <a:lnTo>
                      <a:pt x="391" y="19"/>
                    </a:lnTo>
                    <a:lnTo>
                      <a:pt x="391" y="29"/>
                    </a:lnTo>
                    <a:lnTo>
                      <a:pt x="398" y="38"/>
                    </a:lnTo>
                    <a:lnTo>
                      <a:pt x="406" y="47"/>
                    </a:lnTo>
                    <a:lnTo>
                      <a:pt x="412" y="57"/>
                    </a:lnTo>
                    <a:lnTo>
                      <a:pt x="412" y="66"/>
                    </a:lnTo>
                    <a:lnTo>
                      <a:pt x="421" y="75"/>
                    </a:lnTo>
                    <a:lnTo>
                      <a:pt x="428" y="86"/>
                    </a:lnTo>
                    <a:lnTo>
                      <a:pt x="450" y="96"/>
                    </a:lnTo>
                    <a:lnTo>
                      <a:pt x="472" y="96"/>
                    </a:lnTo>
                    <a:lnTo>
                      <a:pt x="494" y="105"/>
                    </a:lnTo>
                    <a:lnTo>
                      <a:pt x="517" y="105"/>
                    </a:lnTo>
                    <a:lnTo>
                      <a:pt x="531" y="105"/>
                    </a:lnTo>
                    <a:lnTo>
                      <a:pt x="553" y="96"/>
                    </a:lnTo>
                    <a:lnTo>
                      <a:pt x="569" y="96"/>
                    </a:lnTo>
                    <a:lnTo>
                      <a:pt x="590" y="96"/>
                    </a:lnTo>
                    <a:lnTo>
                      <a:pt x="606" y="96"/>
                    </a:lnTo>
                    <a:lnTo>
                      <a:pt x="627" y="96"/>
                    </a:lnTo>
                    <a:lnTo>
                      <a:pt x="642" y="86"/>
                    </a:lnTo>
                    <a:lnTo>
                      <a:pt x="656" y="86"/>
                    </a:lnTo>
                    <a:lnTo>
                      <a:pt x="679" y="86"/>
                    </a:lnTo>
                    <a:lnTo>
                      <a:pt x="693" y="86"/>
                    </a:lnTo>
                    <a:lnTo>
                      <a:pt x="716" y="86"/>
                    </a:lnTo>
                    <a:lnTo>
                      <a:pt x="730" y="86"/>
                    </a:lnTo>
                    <a:lnTo>
                      <a:pt x="737" y="105"/>
                    </a:lnTo>
                    <a:lnTo>
                      <a:pt x="737" y="123"/>
                    </a:lnTo>
                    <a:lnTo>
                      <a:pt x="745" y="143"/>
                    </a:lnTo>
                    <a:lnTo>
                      <a:pt x="752" y="161"/>
                    </a:lnTo>
                    <a:lnTo>
                      <a:pt x="759" y="170"/>
                    </a:lnTo>
                    <a:lnTo>
                      <a:pt x="767" y="189"/>
                    </a:lnTo>
                    <a:lnTo>
                      <a:pt x="775" y="209"/>
                    </a:lnTo>
                    <a:lnTo>
                      <a:pt x="775" y="227"/>
                    </a:lnTo>
                    <a:lnTo>
                      <a:pt x="782" y="227"/>
                    </a:lnTo>
                    <a:lnTo>
                      <a:pt x="797" y="227"/>
                    </a:lnTo>
                    <a:lnTo>
                      <a:pt x="804" y="227"/>
                    </a:lnTo>
                    <a:lnTo>
                      <a:pt x="812" y="237"/>
                    </a:lnTo>
                    <a:lnTo>
                      <a:pt x="826" y="237"/>
                    </a:lnTo>
                    <a:lnTo>
                      <a:pt x="834" y="247"/>
                    </a:lnTo>
                    <a:lnTo>
                      <a:pt x="848" y="247"/>
                    </a:lnTo>
                    <a:lnTo>
                      <a:pt x="855" y="247"/>
                    </a:lnTo>
                    <a:lnTo>
                      <a:pt x="871" y="256"/>
                    </a:lnTo>
                    <a:lnTo>
                      <a:pt x="877" y="265"/>
                    </a:lnTo>
                    <a:lnTo>
                      <a:pt x="893" y="274"/>
                    </a:lnTo>
                    <a:lnTo>
                      <a:pt x="900" y="274"/>
                    </a:lnTo>
                    <a:lnTo>
                      <a:pt x="908" y="284"/>
                    </a:lnTo>
                    <a:lnTo>
                      <a:pt x="914" y="293"/>
                    </a:lnTo>
                    <a:lnTo>
                      <a:pt x="922" y="304"/>
                    </a:lnTo>
                    <a:lnTo>
                      <a:pt x="929" y="312"/>
                    </a:lnTo>
                    <a:lnTo>
                      <a:pt x="922" y="312"/>
                    </a:lnTo>
                    <a:lnTo>
                      <a:pt x="914" y="312"/>
                    </a:lnTo>
                    <a:lnTo>
                      <a:pt x="908" y="323"/>
                    </a:lnTo>
                    <a:lnTo>
                      <a:pt x="900" y="323"/>
                    </a:lnTo>
                    <a:lnTo>
                      <a:pt x="893" y="332"/>
                    </a:lnTo>
                    <a:lnTo>
                      <a:pt x="885" y="341"/>
                    </a:lnTo>
                    <a:lnTo>
                      <a:pt x="877" y="350"/>
                    </a:lnTo>
                    <a:lnTo>
                      <a:pt x="871" y="531"/>
                    </a:lnTo>
                    <a:lnTo>
                      <a:pt x="885" y="531"/>
                    </a:lnTo>
                    <a:lnTo>
                      <a:pt x="893" y="531"/>
                    </a:lnTo>
                    <a:lnTo>
                      <a:pt x="908" y="540"/>
                    </a:lnTo>
                    <a:lnTo>
                      <a:pt x="914" y="550"/>
                    </a:lnTo>
                    <a:lnTo>
                      <a:pt x="922" y="550"/>
                    </a:lnTo>
                    <a:lnTo>
                      <a:pt x="937" y="559"/>
                    </a:lnTo>
                    <a:lnTo>
                      <a:pt x="944" y="568"/>
                    </a:lnTo>
                    <a:lnTo>
                      <a:pt x="959" y="578"/>
                    </a:lnTo>
                    <a:lnTo>
                      <a:pt x="966" y="587"/>
                    </a:lnTo>
                    <a:lnTo>
                      <a:pt x="981" y="597"/>
                    </a:lnTo>
                    <a:lnTo>
                      <a:pt x="989" y="597"/>
                    </a:lnTo>
                    <a:lnTo>
                      <a:pt x="1003" y="606"/>
                    </a:lnTo>
                    <a:lnTo>
                      <a:pt x="1011" y="615"/>
                    </a:lnTo>
                    <a:lnTo>
                      <a:pt x="1026" y="615"/>
                    </a:lnTo>
                    <a:lnTo>
                      <a:pt x="1032" y="624"/>
                    </a:lnTo>
                    <a:lnTo>
                      <a:pt x="1048" y="624"/>
                    </a:lnTo>
                    <a:lnTo>
                      <a:pt x="1048" y="634"/>
                    </a:lnTo>
                    <a:lnTo>
                      <a:pt x="1048" y="644"/>
                    </a:lnTo>
                    <a:lnTo>
                      <a:pt x="1040" y="653"/>
                    </a:lnTo>
                    <a:lnTo>
                      <a:pt x="1040" y="672"/>
                    </a:lnTo>
                    <a:lnTo>
                      <a:pt x="1032" y="672"/>
                    </a:lnTo>
                    <a:lnTo>
                      <a:pt x="1026" y="672"/>
                    </a:lnTo>
                    <a:lnTo>
                      <a:pt x="1018" y="672"/>
                    </a:lnTo>
                    <a:lnTo>
                      <a:pt x="1003" y="672"/>
                    </a:lnTo>
                    <a:lnTo>
                      <a:pt x="996" y="681"/>
                    </a:lnTo>
                    <a:lnTo>
                      <a:pt x="974" y="681"/>
                    </a:lnTo>
                    <a:lnTo>
                      <a:pt x="959" y="692"/>
                    </a:lnTo>
                    <a:lnTo>
                      <a:pt x="944" y="692"/>
                    </a:lnTo>
                    <a:lnTo>
                      <a:pt x="929" y="701"/>
                    </a:lnTo>
                    <a:lnTo>
                      <a:pt x="914" y="710"/>
                    </a:lnTo>
                    <a:lnTo>
                      <a:pt x="900" y="710"/>
                    </a:lnTo>
                    <a:lnTo>
                      <a:pt x="885" y="719"/>
                    </a:lnTo>
                    <a:lnTo>
                      <a:pt x="871" y="728"/>
                    </a:lnTo>
                    <a:lnTo>
                      <a:pt x="855" y="739"/>
                    </a:lnTo>
                    <a:lnTo>
                      <a:pt x="840" y="739"/>
                    </a:lnTo>
                    <a:lnTo>
                      <a:pt x="834" y="748"/>
                    </a:lnTo>
                    <a:lnTo>
                      <a:pt x="834" y="796"/>
                    </a:lnTo>
                    <a:lnTo>
                      <a:pt x="840" y="833"/>
                    </a:lnTo>
                    <a:lnTo>
                      <a:pt x="840" y="871"/>
                    </a:lnTo>
                    <a:lnTo>
                      <a:pt x="840" y="919"/>
                    </a:lnTo>
                    <a:lnTo>
                      <a:pt x="855" y="919"/>
                    </a:lnTo>
                    <a:lnTo>
                      <a:pt x="877" y="928"/>
                    </a:lnTo>
                    <a:lnTo>
                      <a:pt x="893" y="938"/>
                    </a:lnTo>
                    <a:lnTo>
                      <a:pt x="908" y="946"/>
                    </a:lnTo>
                    <a:lnTo>
                      <a:pt x="922" y="966"/>
                    </a:lnTo>
                    <a:lnTo>
                      <a:pt x="944" y="985"/>
                    </a:lnTo>
                    <a:lnTo>
                      <a:pt x="959" y="994"/>
                    </a:lnTo>
                    <a:lnTo>
                      <a:pt x="974" y="1004"/>
                    </a:lnTo>
                    <a:lnTo>
                      <a:pt x="966" y="1032"/>
                    </a:lnTo>
                    <a:lnTo>
                      <a:pt x="966" y="1051"/>
                    </a:lnTo>
                    <a:lnTo>
                      <a:pt x="966" y="1070"/>
                    </a:lnTo>
                    <a:lnTo>
                      <a:pt x="966" y="1079"/>
                    </a:lnTo>
                    <a:lnTo>
                      <a:pt x="953" y="1079"/>
                    </a:lnTo>
                    <a:lnTo>
                      <a:pt x="937" y="1079"/>
                    </a:lnTo>
                    <a:lnTo>
                      <a:pt x="929" y="1079"/>
                    </a:lnTo>
                    <a:lnTo>
                      <a:pt x="914" y="1088"/>
                    </a:lnTo>
                    <a:lnTo>
                      <a:pt x="900" y="1088"/>
                    </a:lnTo>
                    <a:lnTo>
                      <a:pt x="893" y="1098"/>
                    </a:lnTo>
                    <a:lnTo>
                      <a:pt x="877" y="1098"/>
                    </a:lnTo>
                    <a:lnTo>
                      <a:pt x="871" y="1107"/>
                    </a:lnTo>
                    <a:lnTo>
                      <a:pt x="840" y="1107"/>
                    </a:lnTo>
                    <a:lnTo>
                      <a:pt x="819" y="1107"/>
                    </a:lnTo>
                    <a:lnTo>
                      <a:pt x="797" y="1117"/>
                    </a:lnTo>
                    <a:lnTo>
                      <a:pt x="782" y="1117"/>
                    </a:lnTo>
                    <a:lnTo>
                      <a:pt x="767" y="1127"/>
                    </a:lnTo>
                    <a:lnTo>
                      <a:pt x="759" y="1127"/>
                    </a:lnTo>
                    <a:lnTo>
                      <a:pt x="752" y="1136"/>
                    </a:lnTo>
                    <a:lnTo>
                      <a:pt x="752" y="1146"/>
                    </a:lnTo>
                    <a:lnTo>
                      <a:pt x="745" y="1155"/>
                    </a:lnTo>
                    <a:lnTo>
                      <a:pt x="745" y="1164"/>
                    </a:lnTo>
                    <a:lnTo>
                      <a:pt x="737" y="1173"/>
                    </a:lnTo>
                    <a:lnTo>
                      <a:pt x="737" y="1184"/>
                    </a:lnTo>
                    <a:lnTo>
                      <a:pt x="730" y="1202"/>
                    </a:lnTo>
                    <a:lnTo>
                      <a:pt x="724" y="1212"/>
                    </a:lnTo>
                    <a:lnTo>
                      <a:pt x="716" y="1232"/>
                    </a:lnTo>
                    <a:lnTo>
                      <a:pt x="709" y="1250"/>
                    </a:lnTo>
                    <a:lnTo>
                      <a:pt x="709" y="1288"/>
                    </a:lnTo>
                    <a:lnTo>
                      <a:pt x="693" y="1288"/>
                    </a:lnTo>
                    <a:lnTo>
                      <a:pt x="679" y="1278"/>
                    </a:lnTo>
                    <a:lnTo>
                      <a:pt x="664" y="1278"/>
                    </a:lnTo>
                    <a:lnTo>
                      <a:pt x="656" y="1278"/>
                    </a:lnTo>
                    <a:lnTo>
                      <a:pt x="642" y="1278"/>
                    </a:lnTo>
                    <a:lnTo>
                      <a:pt x="627" y="1268"/>
                    </a:lnTo>
                    <a:lnTo>
                      <a:pt x="612" y="1268"/>
                    </a:lnTo>
                    <a:lnTo>
                      <a:pt x="598" y="1260"/>
                    </a:lnTo>
                    <a:lnTo>
                      <a:pt x="583" y="1250"/>
                    </a:lnTo>
                    <a:lnTo>
                      <a:pt x="569" y="1241"/>
                    </a:lnTo>
                    <a:lnTo>
                      <a:pt x="561" y="1232"/>
                    </a:lnTo>
                    <a:lnTo>
                      <a:pt x="546" y="1221"/>
                    </a:lnTo>
                    <a:lnTo>
                      <a:pt x="538" y="1212"/>
                    </a:lnTo>
                    <a:lnTo>
                      <a:pt x="531" y="1193"/>
                    </a:lnTo>
                    <a:lnTo>
                      <a:pt x="531" y="1173"/>
                    </a:lnTo>
                    <a:lnTo>
                      <a:pt x="531" y="1155"/>
                    </a:lnTo>
                    <a:lnTo>
                      <a:pt x="510" y="1155"/>
                    </a:lnTo>
                    <a:lnTo>
                      <a:pt x="494" y="1164"/>
                    </a:lnTo>
                    <a:lnTo>
                      <a:pt x="472" y="1173"/>
                    </a:lnTo>
                    <a:lnTo>
                      <a:pt x="457" y="1184"/>
                    </a:lnTo>
                    <a:lnTo>
                      <a:pt x="443" y="1193"/>
                    </a:lnTo>
                    <a:lnTo>
                      <a:pt x="421" y="1212"/>
                    </a:lnTo>
                    <a:lnTo>
                      <a:pt x="406" y="1232"/>
                    </a:lnTo>
                    <a:lnTo>
                      <a:pt x="391" y="1250"/>
                    </a:lnTo>
                    <a:lnTo>
                      <a:pt x="377" y="1268"/>
                    </a:lnTo>
                    <a:lnTo>
                      <a:pt x="362" y="1288"/>
                    </a:lnTo>
                    <a:lnTo>
                      <a:pt x="346" y="1307"/>
                    </a:lnTo>
                    <a:lnTo>
                      <a:pt x="333" y="1334"/>
                    </a:lnTo>
                    <a:lnTo>
                      <a:pt x="317" y="1354"/>
                    </a:lnTo>
                    <a:lnTo>
                      <a:pt x="302" y="1373"/>
                    </a:lnTo>
                    <a:lnTo>
                      <a:pt x="295" y="1393"/>
                    </a:lnTo>
                    <a:lnTo>
                      <a:pt x="280" y="1410"/>
                    </a:lnTo>
                    <a:lnTo>
                      <a:pt x="265" y="1410"/>
                    </a:lnTo>
                    <a:lnTo>
                      <a:pt x="257" y="1410"/>
                    </a:lnTo>
                    <a:lnTo>
                      <a:pt x="251" y="1420"/>
                    </a:lnTo>
                    <a:lnTo>
                      <a:pt x="244" y="1420"/>
                    </a:lnTo>
                    <a:lnTo>
                      <a:pt x="228" y="1420"/>
                    </a:lnTo>
                    <a:lnTo>
                      <a:pt x="228" y="1429"/>
                    </a:lnTo>
                    <a:lnTo>
                      <a:pt x="222" y="1439"/>
                    </a:lnTo>
                    <a:lnTo>
                      <a:pt x="214" y="1448"/>
                    </a:lnTo>
                    <a:lnTo>
                      <a:pt x="184" y="1382"/>
                    </a:lnTo>
                    <a:lnTo>
                      <a:pt x="177" y="1345"/>
                    </a:lnTo>
                    <a:lnTo>
                      <a:pt x="170" y="1307"/>
                    </a:lnTo>
                    <a:lnTo>
                      <a:pt x="170" y="1288"/>
                    </a:lnTo>
                    <a:lnTo>
                      <a:pt x="177" y="1268"/>
                    </a:lnTo>
                    <a:lnTo>
                      <a:pt x="192" y="1241"/>
                    </a:lnTo>
                    <a:lnTo>
                      <a:pt x="199" y="1221"/>
                    </a:lnTo>
                    <a:lnTo>
                      <a:pt x="199" y="1184"/>
                    </a:lnTo>
                    <a:lnTo>
                      <a:pt x="192" y="1184"/>
                    </a:lnTo>
                    <a:lnTo>
                      <a:pt x="184" y="1173"/>
                    </a:lnTo>
                    <a:lnTo>
                      <a:pt x="170" y="1173"/>
                    </a:lnTo>
                    <a:lnTo>
                      <a:pt x="162" y="1164"/>
                    </a:lnTo>
                    <a:lnTo>
                      <a:pt x="155" y="1164"/>
                    </a:lnTo>
                    <a:lnTo>
                      <a:pt x="147" y="1155"/>
                    </a:lnTo>
                    <a:lnTo>
                      <a:pt x="140" y="1146"/>
                    </a:lnTo>
                    <a:lnTo>
                      <a:pt x="125" y="1136"/>
                    </a:lnTo>
                    <a:lnTo>
                      <a:pt x="117" y="1136"/>
                    </a:lnTo>
                    <a:lnTo>
                      <a:pt x="110" y="1127"/>
                    </a:lnTo>
                    <a:lnTo>
                      <a:pt x="104" y="1117"/>
                    </a:lnTo>
                    <a:lnTo>
                      <a:pt x="96" y="1117"/>
                    </a:lnTo>
                    <a:lnTo>
                      <a:pt x="81" y="1107"/>
                    </a:lnTo>
                    <a:lnTo>
                      <a:pt x="74" y="1107"/>
                    </a:lnTo>
                    <a:lnTo>
                      <a:pt x="67" y="1098"/>
                    </a:lnTo>
                    <a:lnTo>
                      <a:pt x="59" y="1098"/>
                    </a:lnTo>
                    <a:lnTo>
                      <a:pt x="59" y="1060"/>
                    </a:lnTo>
                    <a:lnTo>
                      <a:pt x="67" y="1023"/>
                    </a:lnTo>
                    <a:lnTo>
                      <a:pt x="74" y="985"/>
                    </a:lnTo>
                    <a:lnTo>
                      <a:pt x="89" y="955"/>
                    </a:lnTo>
                    <a:lnTo>
                      <a:pt x="104" y="928"/>
                    </a:lnTo>
                    <a:lnTo>
                      <a:pt x="117" y="909"/>
                    </a:lnTo>
                    <a:lnTo>
                      <a:pt x="133" y="880"/>
                    </a:lnTo>
                    <a:lnTo>
                      <a:pt x="147" y="862"/>
                    </a:lnTo>
                    <a:lnTo>
                      <a:pt x="155" y="833"/>
                    </a:lnTo>
                    <a:lnTo>
                      <a:pt x="162" y="814"/>
                    </a:lnTo>
                    <a:lnTo>
                      <a:pt x="155" y="786"/>
                    </a:lnTo>
                    <a:lnTo>
                      <a:pt x="147" y="758"/>
                    </a:lnTo>
                    <a:lnTo>
                      <a:pt x="133" y="728"/>
                    </a:lnTo>
                    <a:lnTo>
                      <a:pt x="110" y="692"/>
                    </a:lnTo>
                    <a:lnTo>
                      <a:pt x="81" y="653"/>
                    </a:lnTo>
                    <a:lnTo>
                      <a:pt x="36" y="615"/>
                    </a:lnTo>
                    <a:lnTo>
                      <a:pt x="30" y="597"/>
                    </a:lnTo>
                    <a:lnTo>
                      <a:pt x="22" y="587"/>
                    </a:lnTo>
                    <a:lnTo>
                      <a:pt x="15" y="578"/>
                    </a:lnTo>
                    <a:lnTo>
                      <a:pt x="15" y="568"/>
                    </a:lnTo>
                    <a:lnTo>
                      <a:pt x="7" y="559"/>
                    </a:lnTo>
                    <a:lnTo>
                      <a:pt x="0" y="550"/>
                    </a:lnTo>
                    <a:lnTo>
                      <a:pt x="0" y="540"/>
                    </a:lnTo>
                    <a:lnTo>
                      <a:pt x="0" y="520"/>
                    </a:lnTo>
                    <a:lnTo>
                      <a:pt x="15" y="520"/>
                    </a:lnTo>
                    <a:lnTo>
                      <a:pt x="22" y="520"/>
                    </a:lnTo>
                    <a:lnTo>
                      <a:pt x="36" y="531"/>
                    </a:lnTo>
                    <a:lnTo>
                      <a:pt x="44" y="531"/>
                    </a:lnTo>
                    <a:lnTo>
                      <a:pt x="59" y="540"/>
                    </a:lnTo>
                    <a:lnTo>
                      <a:pt x="67" y="540"/>
                    </a:lnTo>
                    <a:lnTo>
                      <a:pt x="74" y="550"/>
                    </a:lnTo>
                    <a:lnTo>
                      <a:pt x="89" y="550"/>
                    </a:lnTo>
                    <a:lnTo>
                      <a:pt x="96" y="559"/>
                    </a:lnTo>
                    <a:lnTo>
                      <a:pt x="104" y="568"/>
                    </a:lnTo>
                    <a:lnTo>
                      <a:pt x="110" y="568"/>
                    </a:lnTo>
                    <a:lnTo>
                      <a:pt x="117" y="578"/>
                    </a:lnTo>
                    <a:lnTo>
                      <a:pt x="125" y="578"/>
                    </a:lnTo>
                    <a:lnTo>
                      <a:pt x="133" y="587"/>
                    </a:lnTo>
                    <a:lnTo>
                      <a:pt x="140" y="587"/>
                    </a:lnTo>
                    <a:lnTo>
                      <a:pt x="147" y="587"/>
                    </a:lnTo>
                    <a:lnTo>
                      <a:pt x="155" y="578"/>
                    </a:lnTo>
                    <a:lnTo>
                      <a:pt x="155" y="568"/>
                    </a:lnTo>
                    <a:lnTo>
                      <a:pt x="162" y="559"/>
                    </a:lnTo>
                    <a:lnTo>
                      <a:pt x="170" y="550"/>
                    </a:lnTo>
                    <a:lnTo>
                      <a:pt x="170" y="501"/>
                    </a:lnTo>
                    <a:lnTo>
                      <a:pt x="162" y="454"/>
                    </a:lnTo>
                    <a:lnTo>
                      <a:pt x="155" y="417"/>
                    </a:lnTo>
                    <a:lnTo>
                      <a:pt x="147" y="379"/>
                    </a:lnTo>
                    <a:lnTo>
                      <a:pt x="140" y="332"/>
                    </a:lnTo>
                    <a:lnTo>
                      <a:pt x="125" y="293"/>
                    </a:lnTo>
                    <a:lnTo>
                      <a:pt x="125" y="256"/>
                    </a:lnTo>
                    <a:lnTo>
                      <a:pt x="117" y="218"/>
                    </a:lnTo>
                    <a:lnTo>
                      <a:pt x="140" y="227"/>
                    </a:lnTo>
                    <a:lnTo>
                      <a:pt x="162" y="237"/>
                    </a:lnTo>
                    <a:lnTo>
                      <a:pt x="177" y="256"/>
                    </a:lnTo>
                    <a:lnTo>
                      <a:pt x="192" y="265"/>
                    </a:lnTo>
                    <a:lnTo>
                      <a:pt x="206" y="284"/>
                    </a:lnTo>
                    <a:lnTo>
                      <a:pt x="222" y="293"/>
                    </a:lnTo>
                    <a:lnTo>
                      <a:pt x="236" y="304"/>
                    </a:lnTo>
                    <a:lnTo>
                      <a:pt x="257" y="312"/>
                    </a:lnTo>
                    <a:lnTo>
                      <a:pt x="273" y="274"/>
                    </a:lnTo>
                    <a:lnTo>
                      <a:pt x="273" y="227"/>
                    </a:lnTo>
                    <a:lnTo>
                      <a:pt x="280" y="179"/>
                    </a:lnTo>
                    <a:lnTo>
                      <a:pt x="280" y="143"/>
                    </a:lnTo>
                    <a:lnTo>
                      <a:pt x="280" y="96"/>
                    </a:lnTo>
                    <a:lnTo>
                      <a:pt x="295" y="66"/>
                    </a:lnTo>
                    <a:lnTo>
                      <a:pt x="309" y="38"/>
                    </a:lnTo>
                    <a:lnTo>
                      <a:pt x="339" y="38"/>
                    </a:lnTo>
                    <a:lnTo>
                      <a:pt x="339" y="10"/>
                    </a:lnTo>
                    <a:lnTo>
                      <a:pt x="346" y="0"/>
                    </a:lnTo>
                    <a:lnTo>
                      <a:pt x="354" y="0"/>
                    </a:lnTo>
                    <a:lnTo>
                      <a:pt x="362" y="0"/>
                    </a:lnTo>
                    <a:lnTo>
                      <a:pt x="369" y="0"/>
                    </a:lnTo>
                    <a:lnTo>
                      <a:pt x="377" y="0"/>
                    </a:lnTo>
                    <a:lnTo>
                      <a:pt x="383" y="10"/>
                    </a:lnTo>
                    <a:close/>
                  </a:path>
                </a:pathLst>
              </a:custGeom>
              <a:solidFill>
                <a:srgbClr val="8270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62" name="Freeform 72"/>
              <p:cNvSpPr>
                <a:spLocks/>
              </p:cNvSpPr>
              <p:nvPr/>
            </p:nvSpPr>
            <p:spPr bwMode="auto">
              <a:xfrm>
                <a:off x="3349" y="3101"/>
                <a:ext cx="175" cy="241"/>
              </a:xfrm>
              <a:custGeom>
                <a:avLst/>
                <a:gdLst>
                  <a:gd name="T0" fmla="*/ 11 w 1048"/>
                  <a:gd name="T1" fmla="*/ 1 h 1448"/>
                  <a:gd name="T2" fmla="*/ 13 w 1048"/>
                  <a:gd name="T3" fmla="*/ 3 h 1448"/>
                  <a:gd name="T4" fmla="*/ 16 w 1048"/>
                  <a:gd name="T5" fmla="*/ 3 h 1448"/>
                  <a:gd name="T6" fmla="*/ 18 w 1048"/>
                  <a:gd name="T7" fmla="*/ 3 h 1448"/>
                  <a:gd name="T8" fmla="*/ 20 w 1048"/>
                  <a:gd name="T9" fmla="*/ 2 h 1448"/>
                  <a:gd name="T10" fmla="*/ 21 w 1048"/>
                  <a:gd name="T11" fmla="*/ 5 h 1448"/>
                  <a:gd name="T12" fmla="*/ 22 w 1048"/>
                  <a:gd name="T13" fmla="*/ 6 h 1448"/>
                  <a:gd name="T14" fmla="*/ 24 w 1048"/>
                  <a:gd name="T15" fmla="*/ 7 h 1448"/>
                  <a:gd name="T16" fmla="*/ 25 w 1048"/>
                  <a:gd name="T17" fmla="*/ 8 h 1448"/>
                  <a:gd name="T18" fmla="*/ 26 w 1048"/>
                  <a:gd name="T19" fmla="*/ 9 h 1448"/>
                  <a:gd name="T20" fmla="*/ 25 w 1048"/>
                  <a:gd name="T21" fmla="*/ 9 h 1448"/>
                  <a:gd name="T22" fmla="*/ 25 w 1048"/>
                  <a:gd name="T23" fmla="*/ 15 h 1448"/>
                  <a:gd name="T24" fmla="*/ 27 w 1048"/>
                  <a:gd name="T25" fmla="*/ 16 h 1448"/>
                  <a:gd name="T26" fmla="*/ 28 w 1048"/>
                  <a:gd name="T27" fmla="*/ 17 h 1448"/>
                  <a:gd name="T28" fmla="*/ 29 w 1048"/>
                  <a:gd name="T29" fmla="*/ 18 h 1448"/>
                  <a:gd name="T30" fmla="*/ 28 w 1048"/>
                  <a:gd name="T31" fmla="*/ 19 h 1448"/>
                  <a:gd name="T32" fmla="*/ 26 w 1048"/>
                  <a:gd name="T33" fmla="*/ 19 h 1448"/>
                  <a:gd name="T34" fmla="*/ 24 w 1048"/>
                  <a:gd name="T35" fmla="*/ 20 h 1448"/>
                  <a:gd name="T36" fmla="*/ 23 w 1048"/>
                  <a:gd name="T37" fmla="*/ 23 h 1448"/>
                  <a:gd name="T38" fmla="*/ 25 w 1048"/>
                  <a:gd name="T39" fmla="*/ 26 h 1448"/>
                  <a:gd name="T40" fmla="*/ 27 w 1048"/>
                  <a:gd name="T41" fmla="*/ 28 h 1448"/>
                  <a:gd name="T42" fmla="*/ 27 w 1048"/>
                  <a:gd name="T43" fmla="*/ 30 h 1448"/>
                  <a:gd name="T44" fmla="*/ 25 w 1048"/>
                  <a:gd name="T45" fmla="*/ 30 h 1448"/>
                  <a:gd name="T46" fmla="*/ 22 w 1048"/>
                  <a:gd name="T47" fmla="*/ 31 h 1448"/>
                  <a:gd name="T48" fmla="*/ 21 w 1048"/>
                  <a:gd name="T49" fmla="*/ 32 h 1448"/>
                  <a:gd name="T50" fmla="*/ 20 w 1048"/>
                  <a:gd name="T51" fmla="*/ 33 h 1448"/>
                  <a:gd name="T52" fmla="*/ 19 w 1048"/>
                  <a:gd name="T53" fmla="*/ 36 h 1448"/>
                  <a:gd name="T54" fmla="*/ 17 w 1048"/>
                  <a:gd name="T55" fmla="*/ 35 h 1448"/>
                  <a:gd name="T56" fmla="*/ 16 w 1048"/>
                  <a:gd name="T57" fmla="*/ 34 h 1448"/>
                  <a:gd name="T58" fmla="*/ 15 w 1048"/>
                  <a:gd name="T59" fmla="*/ 32 h 1448"/>
                  <a:gd name="T60" fmla="*/ 12 w 1048"/>
                  <a:gd name="T61" fmla="*/ 33 h 1448"/>
                  <a:gd name="T62" fmla="*/ 10 w 1048"/>
                  <a:gd name="T63" fmla="*/ 36 h 1448"/>
                  <a:gd name="T64" fmla="*/ 8 w 1048"/>
                  <a:gd name="T65" fmla="*/ 39 h 1448"/>
                  <a:gd name="T66" fmla="*/ 7 w 1048"/>
                  <a:gd name="T67" fmla="*/ 39 h 1448"/>
                  <a:gd name="T68" fmla="*/ 5 w 1048"/>
                  <a:gd name="T69" fmla="*/ 37 h 1448"/>
                  <a:gd name="T70" fmla="*/ 6 w 1048"/>
                  <a:gd name="T71" fmla="*/ 34 h 1448"/>
                  <a:gd name="T72" fmla="*/ 5 w 1048"/>
                  <a:gd name="T73" fmla="*/ 32 h 1448"/>
                  <a:gd name="T74" fmla="*/ 3 w 1048"/>
                  <a:gd name="T75" fmla="*/ 31 h 1448"/>
                  <a:gd name="T76" fmla="*/ 2 w 1048"/>
                  <a:gd name="T77" fmla="*/ 31 h 1448"/>
                  <a:gd name="T78" fmla="*/ 2 w 1048"/>
                  <a:gd name="T79" fmla="*/ 27 h 1448"/>
                  <a:gd name="T80" fmla="*/ 4 w 1048"/>
                  <a:gd name="T81" fmla="*/ 24 h 1448"/>
                  <a:gd name="T82" fmla="*/ 4 w 1048"/>
                  <a:gd name="T83" fmla="*/ 20 h 1448"/>
                  <a:gd name="T84" fmla="*/ 1 w 1048"/>
                  <a:gd name="T85" fmla="*/ 16 h 1448"/>
                  <a:gd name="T86" fmla="*/ 0 w 1048"/>
                  <a:gd name="T87" fmla="*/ 15 h 1448"/>
                  <a:gd name="T88" fmla="*/ 1 w 1048"/>
                  <a:gd name="T89" fmla="*/ 15 h 1448"/>
                  <a:gd name="T90" fmla="*/ 3 w 1048"/>
                  <a:gd name="T91" fmla="*/ 15 h 1448"/>
                  <a:gd name="T92" fmla="*/ 4 w 1048"/>
                  <a:gd name="T93" fmla="*/ 16 h 1448"/>
                  <a:gd name="T94" fmla="*/ 5 w 1048"/>
                  <a:gd name="T95" fmla="*/ 15 h 1448"/>
                  <a:gd name="T96" fmla="*/ 4 w 1048"/>
                  <a:gd name="T97" fmla="*/ 10 h 1448"/>
                  <a:gd name="T98" fmla="*/ 4 w 1048"/>
                  <a:gd name="T99" fmla="*/ 6 h 1448"/>
                  <a:gd name="T100" fmla="*/ 6 w 1048"/>
                  <a:gd name="T101" fmla="*/ 8 h 1448"/>
                  <a:gd name="T102" fmla="*/ 8 w 1048"/>
                  <a:gd name="T103" fmla="*/ 5 h 1448"/>
                  <a:gd name="T104" fmla="*/ 10 w 1048"/>
                  <a:gd name="T105" fmla="*/ 1 h 1448"/>
                  <a:gd name="T106" fmla="*/ 10 w 1048"/>
                  <a:gd name="T107" fmla="*/ 0 h 14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8" h="1448">
                    <a:moveTo>
                      <a:pt x="383" y="9"/>
                    </a:moveTo>
                    <a:lnTo>
                      <a:pt x="391" y="18"/>
                    </a:lnTo>
                    <a:lnTo>
                      <a:pt x="391" y="28"/>
                    </a:lnTo>
                    <a:lnTo>
                      <a:pt x="397" y="37"/>
                    </a:lnTo>
                    <a:lnTo>
                      <a:pt x="406" y="48"/>
                    </a:lnTo>
                    <a:lnTo>
                      <a:pt x="413" y="57"/>
                    </a:lnTo>
                    <a:lnTo>
                      <a:pt x="413" y="66"/>
                    </a:lnTo>
                    <a:lnTo>
                      <a:pt x="420" y="76"/>
                    </a:lnTo>
                    <a:lnTo>
                      <a:pt x="428" y="95"/>
                    </a:lnTo>
                    <a:lnTo>
                      <a:pt x="450" y="95"/>
                    </a:lnTo>
                    <a:lnTo>
                      <a:pt x="472" y="104"/>
                    </a:lnTo>
                    <a:lnTo>
                      <a:pt x="495" y="104"/>
                    </a:lnTo>
                    <a:lnTo>
                      <a:pt x="516" y="104"/>
                    </a:lnTo>
                    <a:lnTo>
                      <a:pt x="531" y="104"/>
                    </a:lnTo>
                    <a:lnTo>
                      <a:pt x="554" y="104"/>
                    </a:lnTo>
                    <a:lnTo>
                      <a:pt x="568" y="104"/>
                    </a:lnTo>
                    <a:lnTo>
                      <a:pt x="591" y="95"/>
                    </a:lnTo>
                    <a:lnTo>
                      <a:pt x="605" y="95"/>
                    </a:lnTo>
                    <a:lnTo>
                      <a:pt x="627" y="95"/>
                    </a:lnTo>
                    <a:lnTo>
                      <a:pt x="641" y="95"/>
                    </a:lnTo>
                    <a:lnTo>
                      <a:pt x="657" y="85"/>
                    </a:lnTo>
                    <a:lnTo>
                      <a:pt x="678" y="85"/>
                    </a:lnTo>
                    <a:lnTo>
                      <a:pt x="694" y="85"/>
                    </a:lnTo>
                    <a:lnTo>
                      <a:pt x="715" y="85"/>
                    </a:lnTo>
                    <a:lnTo>
                      <a:pt x="730" y="85"/>
                    </a:lnTo>
                    <a:lnTo>
                      <a:pt x="737" y="104"/>
                    </a:lnTo>
                    <a:lnTo>
                      <a:pt x="737" y="132"/>
                    </a:lnTo>
                    <a:lnTo>
                      <a:pt x="744" y="141"/>
                    </a:lnTo>
                    <a:lnTo>
                      <a:pt x="752" y="162"/>
                    </a:lnTo>
                    <a:lnTo>
                      <a:pt x="760" y="180"/>
                    </a:lnTo>
                    <a:lnTo>
                      <a:pt x="767" y="189"/>
                    </a:lnTo>
                    <a:lnTo>
                      <a:pt x="775" y="209"/>
                    </a:lnTo>
                    <a:lnTo>
                      <a:pt x="775" y="227"/>
                    </a:lnTo>
                    <a:lnTo>
                      <a:pt x="782" y="227"/>
                    </a:lnTo>
                    <a:lnTo>
                      <a:pt x="789" y="227"/>
                    </a:lnTo>
                    <a:lnTo>
                      <a:pt x="804" y="236"/>
                    </a:lnTo>
                    <a:lnTo>
                      <a:pt x="811" y="236"/>
                    </a:lnTo>
                    <a:lnTo>
                      <a:pt x="825" y="236"/>
                    </a:lnTo>
                    <a:lnTo>
                      <a:pt x="833" y="245"/>
                    </a:lnTo>
                    <a:lnTo>
                      <a:pt x="849" y="245"/>
                    </a:lnTo>
                    <a:lnTo>
                      <a:pt x="856" y="255"/>
                    </a:lnTo>
                    <a:lnTo>
                      <a:pt x="870" y="265"/>
                    </a:lnTo>
                    <a:lnTo>
                      <a:pt x="878" y="265"/>
                    </a:lnTo>
                    <a:lnTo>
                      <a:pt x="893" y="275"/>
                    </a:lnTo>
                    <a:lnTo>
                      <a:pt x="899" y="284"/>
                    </a:lnTo>
                    <a:lnTo>
                      <a:pt x="907" y="284"/>
                    </a:lnTo>
                    <a:lnTo>
                      <a:pt x="914" y="293"/>
                    </a:lnTo>
                    <a:lnTo>
                      <a:pt x="922" y="303"/>
                    </a:lnTo>
                    <a:lnTo>
                      <a:pt x="929" y="313"/>
                    </a:lnTo>
                    <a:lnTo>
                      <a:pt x="922" y="313"/>
                    </a:lnTo>
                    <a:lnTo>
                      <a:pt x="914" y="313"/>
                    </a:lnTo>
                    <a:lnTo>
                      <a:pt x="907" y="322"/>
                    </a:lnTo>
                    <a:lnTo>
                      <a:pt x="899" y="331"/>
                    </a:lnTo>
                    <a:lnTo>
                      <a:pt x="893" y="331"/>
                    </a:lnTo>
                    <a:lnTo>
                      <a:pt x="885" y="340"/>
                    </a:lnTo>
                    <a:lnTo>
                      <a:pt x="878" y="350"/>
                    </a:lnTo>
                    <a:lnTo>
                      <a:pt x="870" y="531"/>
                    </a:lnTo>
                    <a:lnTo>
                      <a:pt x="878" y="531"/>
                    </a:lnTo>
                    <a:lnTo>
                      <a:pt x="893" y="540"/>
                    </a:lnTo>
                    <a:lnTo>
                      <a:pt x="899" y="540"/>
                    </a:lnTo>
                    <a:lnTo>
                      <a:pt x="914" y="550"/>
                    </a:lnTo>
                    <a:lnTo>
                      <a:pt x="922" y="558"/>
                    </a:lnTo>
                    <a:lnTo>
                      <a:pt x="938" y="558"/>
                    </a:lnTo>
                    <a:lnTo>
                      <a:pt x="944" y="567"/>
                    </a:lnTo>
                    <a:lnTo>
                      <a:pt x="959" y="577"/>
                    </a:lnTo>
                    <a:lnTo>
                      <a:pt x="966" y="586"/>
                    </a:lnTo>
                    <a:lnTo>
                      <a:pt x="981" y="597"/>
                    </a:lnTo>
                    <a:lnTo>
                      <a:pt x="988" y="606"/>
                    </a:lnTo>
                    <a:lnTo>
                      <a:pt x="1003" y="606"/>
                    </a:lnTo>
                    <a:lnTo>
                      <a:pt x="1011" y="616"/>
                    </a:lnTo>
                    <a:lnTo>
                      <a:pt x="1025" y="625"/>
                    </a:lnTo>
                    <a:lnTo>
                      <a:pt x="1033" y="625"/>
                    </a:lnTo>
                    <a:lnTo>
                      <a:pt x="1048" y="625"/>
                    </a:lnTo>
                    <a:lnTo>
                      <a:pt x="1048" y="634"/>
                    </a:lnTo>
                    <a:lnTo>
                      <a:pt x="1048" y="644"/>
                    </a:lnTo>
                    <a:lnTo>
                      <a:pt x="1040" y="663"/>
                    </a:lnTo>
                    <a:lnTo>
                      <a:pt x="1040" y="672"/>
                    </a:lnTo>
                    <a:lnTo>
                      <a:pt x="1033" y="672"/>
                    </a:lnTo>
                    <a:lnTo>
                      <a:pt x="1025" y="672"/>
                    </a:lnTo>
                    <a:lnTo>
                      <a:pt x="1017" y="672"/>
                    </a:lnTo>
                    <a:lnTo>
                      <a:pt x="1003" y="681"/>
                    </a:lnTo>
                    <a:lnTo>
                      <a:pt x="988" y="681"/>
                    </a:lnTo>
                    <a:lnTo>
                      <a:pt x="974" y="681"/>
                    </a:lnTo>
                    <a:lnTo>
                      <a:pt x="959" y="690"/>
                    </a:lnTo>
                    <a:lnTo>
                      <a:pt x="944" y="700"/>
                    </a:lnTo>
                    <a:lnTo>
                      <a:pt x="929" y="700"/>
                    </a:lnTo>
                    <a:lnTo>
                      <a:pt x="914" y="710"/>
                    </a:lnTo>
                    <a:lnTo>
                      <a:pt x="899" y="710"/>
                    </a:lnTo>
                    <a:lnTo>
                      <a:pt x="885" y="719"/>
                    </a:lnTo>
                    <a:lnTo>
                      <a:pt x="870" y="729"/>
                    </a:lnTo>
                    <a:lnTo>
                      <a:pt x="856" y="738"/>
                    </a:lnTo>
                    <a:lnTo>
                      <a:pt x="840" y="747"/>
                    </a:lnTo>
                    <a:lnTo>
                      <a:pt x="833" y="758"/>
                    </a:lnTo>
                    <a:lnTo>
                      <a:pt x="833" y="794"/>
                    </a:lnTo>
                    <a:lnTo>
                      <a:pt x="833" y="832"/>
                    </a:lnTo>
                    <a:lnTo>
                      <a:pt x="840" y="880"/>
                    </a:lnTo>
                    <a:lnTo>
                      <a:pt x="840" y="919"/>
                    </a:lnTo>
                    <a:lnTo>
                      <a:pt x="856" y="919"/>
                    </a:lnTo>
                    <a:lnTo>
                      <a:pt x="870" y="928"/>
                    </a:lnTo>
                    <a:lnTo>
                      <a:pt x="893" y="937"/>
                    </a:lnTo>
                    <a:lnTo>
                      <a:pt x="907" y="956"/>
                    </a:lnTo>
                    <a:lnTo>
                      <a:pt x="922" y="965"/>
                    </a:lnTo>
                    <a:lnTo>
                      <a:pt x="938" y="985"/>
                    </a:lnTo>
                    <a:lnTo>
                      <a:pt x="959" y="994"/>
                    </a:lnTo>
                    <a:lnTo>
                      <a:pt x="966" y="1012"/>
                    </a:lnTo>
                    <a:lnTo>
                      <a:pt x="966" y="1032"/>
                    </a:lnTo>
                    <a:lnTo>
                      <a:pt x="966" y="1051"/>
                    </a:lnTo>
                    <a:lnTo>
                      <a:pt x="966" y="1070"/>
                    </a:lnTo>
                    <a:lnTo>
                      <a:pt x="959" y="1080"/>
                    </a:lnTo>
                    <a:lnTo>
                      <a:pt x="951" y="1080"/>
                    </a:lnTo>
                    <a:lnTo>
                      <a:pt x="938" y="1089"/>
                    </a:lnTo>
                    <a:lnTo>
                      <a:pt x="922" y="1089"/>
                    </a:lnTo>
                    <a:lnTo>
                      <a:pt x="914" y="1089"/>
                    </a:lnTo>
                    <a:lnTo>
                      <a:pt x="899" y="1089"/>
                    </a:lnTo>
                    <a:lnTo>
                      <a:pt x="893" y="1098"/>
                    </a:lnTo>
                    <a:lnTo>
                      <a:pt x="878" y="1107"/>
                    </a:lnTo>
                    <a:lnTo>
                      <a:pt x="870" y="1107"/>
                    </a:lnTo>
                    <a:lnTo>
                      <a:pt x="840" y="1107"/>
                    </a:lnTo>
                    <a:lnTo>
                      <a:pt x="819" y="1117"/>
                    </a:lnTo>
                    <a:lnTo>
                      <a:pt x="797" y="1117"/>
                    </a:lnTo>
                    <a:lnTo>
                      <a:pt x="782" y="1117"/>
                    </a:lnTo>
                    <a:lnTo>
                      <a:pt x="767" y="1126"/>
                    </a:lnTo>
                    <a:lnTo>
                      <a:pt x="760" y="1136"/>
                    </a:lnTo>
                    <a:lnTo>
                      <a:pt x="752" y="1136"/>
                    </a:lnTo>
                    <a:lnTo>
                      <a:pt x="744" y="1145"/>
                    </a:lnTo>
                    <a:lnTo>
                      <a:pt x="744" y="1154"/>
                    </a:lnTo>
                    <a:lnTo>
                      <a:pt x="744" y="1164"/>
                    </a:lnTo>
                    <a:lnTo>
                      <a:pt x="737" y="1173"/>
                    </a:lnTo>
                    <a:lnTo>
                      <a:pt x="737" y="1193"/>
                    </a:lnTo>
                    <a:lnTo>
                      <a:pt x="730" y="1202"/>
                    </a:lnTo>
                    <a:lnTo>
                      <a:pt x="722" y="1212"/>
                    </a:lnTo>
                    <a:lnTo>
                      <a:pt x="715" y="1230"/>
                    </a:lnTo>
                    <a:lnTo>
                      <a:pt x="709" y="1250"/>
                    </a:lnTo>
                    <a:lnTo>
                      <a:pt x="709" y="1287"/>
                    </a:lnTo>
                    <a:lnTo>
                      <a:pt x="694" y="1287"/>
                    </a:lnTo>
                    <a:lnTo>
                      <a:pt x="678" y="1287"/>
                    </a:lnTo>
                    <a:lnTo>
                      <a:pt x="664" y="1287"/>
                    </a:lnTo>
                    <a:lnTo>
                      <a:pt x="649" y="1278"/>
                    </a:lnTo>
                    <a:lnTo>
                      <a:pt x="634" y="1278"/>
                    </a:lnTo>
                    <a:lnTo>
                      <a:pt x="620" y="1278"/>
                    </a:lnTo>
                    <a:lnTo>
                      <a:pt x="612" y="1268"/>
                    </a:lnTo>
                    <a:lnTo>
                      <a:pt x="597" y="1259"/>
                    </a:lnTo>
                    <a:lnTo>
                      <a:pt x="583" y="1259"/>
                    </a:lnTo>
                    <a:lnTo>
                      <a:pt x="568" y="1250"/>
                    </a:lnTo>
                    <a:lnTo>
                      <a:pt x="554" y="1239"/>
                    </a:lnTo>
                    <a:lnTo>
                      <a:pt x="546" y="1221"/>
                    </a:lnTo>
                    <a:lnTo>
                      <a:pt x="538" y="1212"/>
                    </a:lnTo>
                    <a:lnTo>
                      <a:pt x="531" y="1193"/>
                    </a:lnTo>
                    <a:lnTo>
                      <a:pt x="531" y="1173"/>
                    </a:lnTo>
                    <a:lnTo>
                      <a:pt x="523" y="1154"/>
                    </a:lnTo>
                    <a:lnTo>
                      <a:pt x="509" y="1164"/>
                    </a:lnTo>
                    <a:lnTo>
                      <a:pt x="486" y="1164"/>
                    </a:lnTo>
                    <a:lnTo>
                      <a:pt x="472" y="1173"/>
                    </a:lnTo>
                    <a:lnTo>
                      <a:pt x="457" y="1183"/>
                    </a:lnTo>
                    <a:lnTo>
                      <a:pt x="435" y="1202"/>
                    </a:lnTo>
                    <a:lnTo>
                      <a:pt x="420" y="1212"/>
                    </a:lnTo>
                    <a:lnTo>
                      <a:pt x="406" y="1230"/>
                    </a:lnTo>
                    <a:lnTo>
                      <a:pt x="391" y="1250"/>
                    </a:lnTo>
                    <a:lnTo>
                      <a:pt x="376" y="1268"/>
                    </a:lnTo>
                    <a:lnTo>
                      <a:pt x="362" y="1287"/>
                    </a:lnTo>
                    <a:lnTo>
                      <a:pt x="347" y="1316"/>
                    </a:lnTo>
                    <a:lnTo>
                      <a:pt x="331" y="1334"/>
                    </a:lnTo>
                    <a:lnTo>
                      <a:pt x="318" y="1354"/>
                    </a:lnTo>
                    <a:lnTo>
                      <a:pt x="302" y="1373"/>
                    </a:lnTo>
                    <a:lnTo>
                      <a:pt x="287" y="1391"/>
                    </a:lnTo>
                    <a:lnTo>
                      <a:pt x="280" y="1411"/>
                    </a:lnTo>
                    <a:lnTo>
                      <a:pt x="265" y="1411"/>
                    </a:lnTo>
                    <a:lnTo>
                      <a:pt x="258" y="1420"/>
                    </a:lnTo>
                    <a:lnTo>
                      <a:pt x="250" y="1420"/>
                    </a:lnTo>
                    <a:lnTo>
                      <a:pt x="236" y="1420"/>
                    </a:lnTo>
                    <a:lnTo>
                      <a:pt x="229" y="1429"/>
                    </a:lnTo>
                    <a:lnTo>
                      <a:pt x="221" y="1439"/>
                    </a:lnTo>
                    <a:lnTo>
                      <a:pt x="213" y="1448"/>
                    </a:lnTo>
                    <a:lnTo>
                      <a:pt x="184" y="1391"/>
                    </a:lnTo>
                    <a:lnTo>
                      <a:pt x="169" y="1344"/>
                    </a:lnTo>
                    <a:lnTo>
                      <a:pt x="169" y="1307"/>
                    </a:lnTo>
                    <a:lnTo>
                      <a:pt x="169" y="1287"/>
                    </a:lnTo>
                    <a:lnTo>
                      <a:pt x="177" y="1268"/>
                    </a:lnTo>
                    <a:lnTo>
                      <a:pt x="191" y="1250"/>
                    </a:lnTo>
                    <a:lnTo>
                      <a:pt x="199" y="1221"/>
                    </a:lnTo>
                    <a:lnTo>
                      <a:pt x="199" y="1183"/>
                    </a:lnTo>
                    <a:lnTo>
                      <a:pt x="191" y="1183"/>
                    </a:lnTo>
                    <a:lnTo>
                      <a:pt x="177" y="1183"/>
                    </a:lnTo>
                    <a:lnTo>
                      <a:pt x="169" y="1173"/>
                    </a:lnTo>
                    <a:lnTo>
                      <a:pt x="162" y="1164"/>
                    </a:lnTo>
                    <a:lnTo>
                      <a:pt x="155" y="1164"/>
                    </a:lnTo>
                    <a:lnTo>
                      <a:pt x="147" y="1154"/>
                    </a:lnTo>
                    <a:lnTo>
                      <a:pt x="132" y="1154"/>
                    </a:lnTo>
                    <a:lnTo>
                      <a:pt x="125" y="1145"/>
                    </a:lnTo>
                    <a:lnTo>
                      <a:pt x="118" y="1136"/>
                    </a:lnTo>
                    <a:lnTo>
                      <a:pt x="110" y="1126"/>
                    </a:lnTo>
                    <a:lnTo>
                      <a:pt x="102" y="1126"/>
                    </a:lnTo>
                    <a:lnTo>
                      <a:pt x="95" y="1117"/>
                    </a:lnTo>
                    <a:lnTo>
                      <a:pt x="81" y="1107"/>
                    </a:lnTo>
                    <a:lnTo>
                      <a:pt x="74" y="1107"/>
                    </a:lnTo>
                    <a:lnTo>
                      <a:pt x="66" y="1107"/>
                    </a:lnTo>
                    <a:lnTo>
                      <a:pt x="59" y="1098"/>
                    </a:lnTo>
                    <a:lnTo>
                      <a:pt x="59" y="1060"/>
                    </a:lnTo>
                    <a:lnTo>
                      <a:pt x="66" y="1021"/>
                    </a:lnTo>
                    <a:lnTo>
                      <a:pt x="74" y="994"/>
                    </a:lnTo>
                    <a:lnTo>
                      <a:pt x="89" y="965"/>
                    </a:lnTo>
                    <a:lnTo>
                      <a:pt x="102" y="937"/>
                    </a:lnTo>
                    <a:lnTo>
                      <a:pt x="118" y="908"/>
                    </a:lnTo>
                    <a:lnTo>
                      <a:pt x="132" y="880"/>
                    </a:lnTo>
                    <a:lnTo>
                      <a:pt x="147" y="862"/>
                    </a:lnTo>
                    <a:lnTo>
                      <a:pt x="155" y="832"/>
                    </a:lnTo>
                    <a:lnTo>
                      <a:pt x="155" y="814"/>
                    </a:lnTo>
                    <a:lnTo>
                      <a:pt x="155" y="785"/>
                    </a:lnTo>
                    <a:lnTo>
                      <a:pt x="147" y="758"/>
                    </a:lnTo>
                    <a:lnTo>
                      <a:pt x="132" y="729"/>
                    </a:lnTo>
                    <a:lnTo>
                      <a:pt x="110" y="690"/>
                    </a:lnTo>
                    <a:lnTo>
                      <a:pt x="81" y="653"/>
                    </a:lnTo>
                    <a:lnTo>
                      <a:pt x="37" y="616"/>
                    </a:lnTo>
                    <a:lnTo>
                      <a:pt x="29" y="606"/>
                    </a:lnTo>
                    <a:lnTo>
                      <a:pt x="21" y="586"/>
                    </a:lnTo>
                    <a:lnTo>
                      <a:pt x="15" y="577"/>
                    </a:lnTo>
                    <a:lnTo>
                      <a:pt x="15" y="567"/>
                    </a:lnTo>
                    <a:lnTo>
                      <a:pt x="7" y="558"/>
                    </a:lnTo>
                    <a:lnTo>
                      <a:pt x="0" y="550"/>
                    </a:lnTo>
                    <a:lnTo>
                      <a:pt x="0" y="540"/>
                    </a:lnTo>
                    <a:lnTo>
                      <a:pt x="0" y="520"/>
                    </a:lnTo>
                    <a:lnTo>
                      <a:pt x="15" y="520"/>
                    </a:lnTo>
                    <a:lnTo>
                      <a:pt x="21" y="531"/>
                    </a:lnTo>
                    <a:lnTo>
                      <a:pt x="37" y="531"/>
                    </a:lnTo>
                    <a:lnTo>
                      <a:pt x="44" y="531"/>
                    </a:lnTo>
                    <a:lnTo>
                      <a:pt x="59" y="540"/>
                    </a:lnTo>
                    <a:lnTo>
                      <a:pt x="66" y="540"/>
                    </a:lnTo>
                    <a:lnTo>
                      <a:pt x="74" y="550"/>
                    </a:lnTo>
                    <a:lnTo>
                      <a:pt x="81" y="558"/>
                    </a:lnTo>
                    <a:lnTo>
                      <a:pt x="95" y="558"/>
                    </a:lnTo>
                    <a:lnTo>
                      <a:pt x="102" y="567"/>
                    </a:lnTo>
                    <a:lnTo>
                      <a:pt x="110" y="577"/>
                    </a:lnTo>
                    <a:lnTo>
                      <a:pt x="118" y="577"/>
                    </a:lnTo>
                    <a:lnTo>
                      <a:pt x="125" y="586"/>
                    </a:lnTo>
                    <a:lnTo>
                      <a:pt x="132" y="586"/>
                    </a:lnTo>
                    <a:lnTo>
                      <a:pt x="140" y="586"/>
                    </a:lnTo>
                    <a:lnTo>
                      <a:pt x="147" y="586"/>
                    </a:lnTo>
                    <a:lnTo>
                      <a:pt x="147" y="577"/>
                    </a:lnTo>
                    <a:lnTo>
                      <a:pt x="155" y="567"/>
                    </a:lnTo>
                    <a:lnTo>
                      <a:pt x="162" y="558"/>
                    </a:lnTo>
                    <a:lnTo>
                      <a:pt x="169" y="550"/>
                    </a:lnTo>
                    <a:lnTo>
                      <a:pt x="169" y="502"/>
                    </a:lnTo>
                    <a:lnTo>
                      <a:pt x="162" y="454"/>
                    </a:lnTo>
                    <a:lnTo>
                      <a:pt x="155" y="416"/>
                    </a:lnTo>
                    <a:lnTo>
                      <a:pt x="147" y="378"/>
                    </a:lnTo>
                    <a:lnTo>
                      <a:pt x="132" y="340"/>
                    </a:lnTo>
                    <a:lnTo>
                      <a:pt x="125" y="303"/>
                    </a:lnTo>
                    <a:lnTo>
                      <a:pt x="125" y="265"/>
                    </a:lnTo>
                    <a:lnTo>
                      <a:pt x="118" y="218"/>
                    </a:lnTo>
                    <a:lnTo>
                      <a:pt x="140" y="227"/>
                    </a:lnTo>
                    <a:lnTo>
                      <a:pt x="155" y="236"/>
                    </a:lnTo>
                    <a:lnTo>
                      <a:pt x="177" y="255"/>
                    </a:lnTo>
                    <a:lnTo>
                      <a:pt x="191" y="275"/>
                    </a:lnTo>
                    <a:lnTo>
                      <a:pt x="207" y="284"/>
                    </a:lnTo>
                    <a:lnTo>
                      <a:pt x="221" y="303"/>
                    </a:lnTo>
                    <a:lnTo>
                      <a:pt x="236" y="313"/>
                    </a:lnTo>
                    <a:lnTo>
                      <a:pt x="258" y="313"/>
                    </a:lnTo>
                    <a:lnTo>
                      <a:pt x="265" y="275"/>
                    </a:lnTo>
                    <a:lnTo>
                      <a:pt x="273" y="227"/>
                    </a:lnTo>
                    <a:lnTo>
                      <a:pt x="280" y="189"/>
                    </a:lnTo>
                    <a:lnTo>
                      <a:pt x="280" y="141"/>
                    </a:lnTo>
                    <a:lnTo>
                      <a:pt x="280" y="104"/>
                    </a:lnTo>
                    <a:lnTo>
                      <a:pt x="294" y="66"/>
                    </a:lnTo>
                    <a:lnTo>
                      <a:pt x="310" y="48"/>
                    </a:lnTo>
                    <a:lnTo>
                      <a:pt x="339" y="37"/>
                    </a:lnTo>
                    <a:lnTo>
                      <a:pt x="339" y="9"/>
                    </a:lnTo>
                    <a:lnTo>
                      <a:pt x="347" y="9"/>
                    </a:lnTo>
                    <a:lnTo>
                      <a:pt x="354" y="0"/>
                    </a:lnTo>
                    <a:lnTo>
                      <a:pt x="362" y="0"/>
                    </a:lnTo>
                    <a:lnTo>
                      <a:pt x="368" y="0"/>
                    </a:lnTo>
                    <a:lnTo>
                      <a:pt x="376" y="0"/>
                    </a:lnTo>
                    <a:lnTo>
                      <a:pt x="383" y="9"/>
                    </a:lnTo>
                    <a:close/>
                  </a:path>
                </a:pathLst>
              </a:custGeom>
              <a:solidFill>
                <a:srgbClr val="C7B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63" name="Freeform 73"/>
              <p:cNvSpPr>
                <a:spLocks/>
              </p:cNvSpPr>
              <p:nvPr/>
            </p:nvSpPr>
            <p:spPr bwMode="auto">
              <a:xfrm>
                <a:off x="3383" y="3129"/>
                <a:ext cx="104" cy="161"/>
              </a:xfrm>
              <a:custGeom>
                <a:avLst/>
                <a:gdLst>
                  <a:gd name="T0" fmla="*/ 13 w 626"/>
                  <a:gd name="T1" fmla="*/ 1 h 965"/>
                  <a:gd name="T2" fmla="*/ 14 w 626"/>
                  <a:gd name="T3" fmla="*/ 2 h 965"/>
                  <a:gd name="T4" fmla="*/ 15 w 626"/>
                  <a:gd name="T5" fmla="*/ 4 h 965"/>
                  <a:gd name="T6" fmla="*/ 16 w 626"/>
                  <a:gd name="T7" fmla="*/ 6 h 965"/>
                  <a:gd name="T8" fmla="*/ 17 w 626"/>
                  <a:gd name="T9" fmla="*/ 8 h 965"/>
                  <a:gd name="T10" fmla="*/ 17 w 626"/>
                  <a:gd name="T11" fmla="*/ 11 h 965"/>
                  <a:gd name="T12" fmla="*/ 17 w 626"/>
                  <a:gd name="T13" fmla="*/ 13 h 965"/>
                  <a:gd name="T14" fmla="*/ 17 w 626"/>
                  <a:gd name="T15" fmla="*/ 16 h 965"/>
                  <a:gd name="T16" fmla="*/ 16 w 626"/>
                  <a:gd name="T17" fmla="*/ 18 h 965"/>
                  <a:gd name="T18" fmla="*/ 15 w 626"/>
                  <a:gd name="T19" fmla="*/ 21 h 965"/>
                  <a:gd name="T20" fmla="*/ 14 w 626"/>
                  <a:gd name="T21" fmla="*/ 23 h 965"/>
                  <a:gd name="T22" fmla="*/ 12 w 626"/>
                  <a:gd name="T23" fmla="*/ 25 h 965"/>
                  <a:gd name="T24" fmla="*/ 11 w 626"/>
                  <a:gd name="T25" fmla="*/ 26 h 965"/>
                  <a:gd name="T26" fmla="*/ 9 w 626"/>
                  <a:gd name="T27" fmla="*/ 27 h 965"/>
                  <a:gd name="T28" fmla="*/ 7 w 626"/>
                  <a:gd name="T29" fmla="*/ 27 h 965"/>
                  <a:gd name="T30" fmla="*/ 6 w 626"/>
                  <a:gd name="T31" fmla="*/ 27 h 965"/>
                  <a:gd name="T32" fmla="*/ 4 w 626"/>
                  <a:gd name="T33" fmla="*/ 26 h 965"/>
                  <a:gd name="T34" fmla="*/ 3 w 626"/>
                  <a:gd name="T35" fmla="*/ 25 h 965"/>
                  <a:gd name="T36" fmla="*/ 2 w 626"/>
                  <a:gd name="T37" fmla="*/ 23 h 965"/>
                  <a:gd name="T38" fmla="*/ 1 w 626"/>
                  <a:gd name="T39" fmla="*/ 21 h 965"/>
                  <a:gd name="T40" fmla="*/ 0 w 626"/>
                  <a:gd name="T41" fmla="*/ 19 h 965"/>
                  <a:gd name="T42" fmla="*/ 0 w 626"/>
                  <a:gd name="T43" fmla="*/ 16 h 965"/>
                  <a:gd name="T44" fmla="*/ 0 w 626"/>
                  <a:gd name="T45" fmla="*/ 14 h 965"/>
                  <a:gd name="T46" fmla="*/ 1 w 626"/>
                  <a:gd name="T47" fmla="*/ 11 h 965"/>
                  <a:gd name="T48" fmla="*/ 1 w 626"/>
                  <a:gd name="T49" fmla="*/ 8 h 965"/>
                  <a:gd name="T50" fmla="*/ 2 w 626"/>
                  <a:gd name="T51" fmla="*/ 6 h 965"/>
                  <a:gd name="T52" fmla="*/ 3 w 626"/>
                  <a:gd name="T53" fmla="*/ 4 h 965"/>
                  <a:gd name="T54" fmla="*/ 5 w 626"/>
                  <a:gd name="T55" fmla="*/ 2 h 965"/>
                  <a:gd name="T56" fmla="*/ 6 w 626"/>
                  <a:gd name="T57" fmla="*/ 1 h 965"/>
                  <a:gd name="T58" fmla="*/ 8 w 626"/>
                  <a:gd name="T59" fmla="*/ 0 h 965"/>
                  <a:gd name="T60" fmla="*/ 10 w 626"/>
                  <a:gd name="T61" fmla="*/ 0 h 965"/>
                  <a:gd name="T62" fmla="*/ 12 w 626"/>
                  <a:gd name="T63" fmla="*/ 0 h 965"/>
                  <a:gd name="T64" fmla="*/ 12 w 626"/>
                  <a:gd name="T65" fmla="*/ 1 h 9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6" h="965">
                    <a:moveTo>
                      <a:pt x="450" y="18"/>
                    </a:moveTo>
                    <a:lnTo>
                      <a:pt x="472" y="27"/>
                    </a:lnTo>
                    <a:lnTo>
                      <a:pt x="502" y="56"/>
                    </a:lnTo>
                    <a:lnTo>
                      <a:pt x="523" y="74"/>
                    </a:lnTo>
                    <a:lnTo>
                      <a:pt x="545" y="104"/>
                    </a:lnTo>
                    <a:lnTo>
                      <a:pt x="561" y="132"/>
                    </a:lnTo>
                    <a:lnTo>
                      <a:pt x="583" y="169"/>
                    </a:lnTo>
                    <a:lnTo>
                      <a:pt x="598" y="207"/>
                    </a:lnTo>
                    <a:lnTo>
                      <a:pt x="605" y="245"/>
                    </a:lnTo>
                    <a:lnTo>
                      <a:pt x="612" y="283"/>
                    </a:lnTo>
                    <a:lnTo>
                      <a:pt x="620" y="331"/>
                    </a:lnTo>
                    <a:lnTo>
                      <a:pt x="626" y="379"/>
                    </a:lnTo>
                    <a:lnTo>
                      <a:pt x="626" y="426"/>
                    </a:lnTo>
                    <a:lnTo>
                      <a:pt x="620" y="473"/>
                    </a:lnTo>
                    <a:lnTo>
                      <a:pt x="612" y="519"/>
                    </a:lnTo>
                    <a:lnTo>
                      <a:pt x="605" y="567"/>
                    </a:lnTo>
                    <a:lnTo>
                      <a:pt x="598" y="614"/>
                    </a:lnTo>
                    <a:lnTo>
                      <a:pt x="583" y="661"/>
                    </a:lnTo>
                    <a:lnTo>
                      <a:pt x="561" y="700"/>
                    </a:lnTo>
                    <a:lnTo>
                      <a:pt x="538" y="748"/>
                    </a:lnTo>
                    <a:lnTo>
                      <a:pt x="516" y="785"/>
                    </a:lnTo>
                    <a:lnTo>
                      <a:pt x="495" y="823"/>
                    </a:lnTo>
                    <a:lnTo>
                      <a:pt x="472" y="850"/>
                    </a:lnTo>
                    <a:lnTo>
                      <a:pt x="442" y="880"/>
                    </a:lnTo>
                    <a:lnTo>
                      <a:pt x="421" y="899"/>
                    </a:lnTo>
                    <a:lnTo>
                      <a:pt x="392" y="927"/>
                    </a:lnTo>
                    <a:lnTo>
                      <a:pt x="361" y="936"/>
                    </a:lnTo>
                    <a:lnTo>
                      <a:pt x="332" y="955"/>
                    </a:lnTo>
                    <a:lnTo>
                      <a:pt x="303" y="965"/>
                    </a:lnTo>
                    <a:lnTo>
                      <a:pt x="266" y="965"/>
                    </a:lnTo>
                    <a:lnTo>
                      <a:pt x="236" y="965"/>
                    </a:lnTo>
                    <a:lnTo>
                      <a:pt x="207" y="955"/>
                    </a:lnTo>
                    <a:lnTo>
                      <a:pt x="177" y="946"/>
                    </a:lnTo>
                    <a:lnTo>
                      <a:pt x="148" y="927"/>
                    </a:lnTo>
                    <a:lnTo>
                      <a:pt x="125" y="909"/>
                    </a:lnTo>
                    <a:lnTo>
                      <a:pt x="103" y="889"/>
                    </a:lnTo>
                    <a:lnTo>
                      <a:pt x="81" y="861"/>
                    </a:lnTo>
                    <a:lnTo>
                      <a:pt x="59" y="823"/>
                    </a:lnTo>
                    <a:lnTo>
                      <a:pt x="43" y="794"/>
                    </a:lnTo>
                    <a:lnTo>
                      <a:pt x="30" y="757"/>
                    </a:lnTo>
                    <a:lnTo>
                      <a:pt x="22" y="719"/>
                    </a:lnTo>
                    <a:lnTo>
                      <a:pt x="14" y="672"/>
                    </a:lnTo>
                    <a:lnTo>
                      <a:pt x="8" y="634"/>
                    </a:lnTo>
                    <a:lnTo>
                      <a:pt x="0" y="587"/>
                    </a:lnTo>
                    <a:lnTo>
                      <a:pt x="0" y="539"/>
                    </a:lnTo>
                    <a:lnTo>
                      <a:pt x="8" y="492"/>
                    </a:lnTo>
                    <a:lnTo>
                      <a:pt x="8" y="445"/>
                    </a:lnTo>
                    <a:lnTo>
                      <a:pt x="22" y="396"/>
                    </a:lnTo>
                    <a:lnTo>
                      <a:pt x="30" y="349"/>
                    </a:lnTo>
                    <a:lnTo>
                      <a:pt x="43" y="301"/>
                    </a:lnTo>
                    <a:lnTo>
                      <a:pt x="66" y="255"/>
                    </a:lnTo>
                    <a:lnTo>
                      <a:pt x="81" y="218"/>
                    </a:lnTo>
                    <a:lnTo>
                      <a:pt x="103" y="179"/>
                    </a:lnTo>
                    <a:lnTo>
                      <a:pt x="125" y="142"/>
                    </a:lnTo>
                    <a:lnTo>
                      <a:pt x="155" y="113"/>
                    </a:lnTo>
                    <a:lnTo>
                      <a:pt x="184" y="84"/>
                    </a:lnTo>
                    <a:lnTo>
                      <a:pt x="207" y="56"/>
                    </a:lnTo>
                    <a:lnTo>
                      <a:pt x="236" y="38"/>
                    </a:lnTo>
                    <a:lnTo>
                      <a:pt x="266" y="18"/>
                    </a:lnTo>
                    <a:lnTo>
                      <a:pt x="296" y="9"/>
                    </a:lnTo>
                    <a:lnTo>
                      <a:pt x="324" y="0"/>
                    </a:lnTo>
                    <a:lnTo>
                      <a:pt x="355" y="0"/>
                    </a:lnTo>
                    <a:lnTo>
                      <a:pt x="392" y="0"/>
                    </a:lnTo>
                    <a:lnTo>
                      <a:pt x="421" y="9"/>
                    </a:lnTo>
                    <a:lnTo>
                      <a:pt x="450" y="18"/>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64" name="Freeform 74"/>
              <p:cNvSpPr>
                <a:spLocks/>
              </p:cNvSpPr>
              <p:nvPr/>
            </p:nvSpPr>
            <p:spPr bwMode="auto">
              <a:xfrm>
                <a:off x="3208" y="3003"/>
                <a:ext cx="269" cy="174"/>
              </a:xfrm>
              <a:custGeom>
                <a:avLst/>
                <a:gdLst>
                  <a:gd name="T0" fmla="*/ 0 w 1613"/>
                  <a:gd name="T1" fmla="*/ 27 h 1040"/>
                  <a:gd name="T2" fmla="*/ 0 w 1613"/>
                  <a:gd name="T3" fmla="*/ 13 h 1040"/>
                  <a:gd name="T4" fmla="*/ 37 w 1613"/>
                  <a:gd name="T5" fmla="*/ 0 h 1040"/>
                  <a:gd name="T6" fmla="*/ 45 w 1613"/>
                  <a:gd name="T7" fmla="*/ 2 h 1040"/>
                  <a:gd name="T8" fmla="*/ 10 w 1613"/>
                  <a:gd name="T9" fmla="*/ 16 h 1040"/>
                  <a:gd name="T10" fmla="*/ 10 w 1613"/>
                  <a:gd name="T11" fmla="*/ 28 h 1040"/>
                  <a:gd name="T12" fmla="*/ 8 w 1613"/>
                  <a:gd name="T13" fmla="*/ 28 h 1040"/>
                  <a:gd name="T14" fmla="*/ 7 w 1613"/>
                  <a:gd name="T15" fmla="*/ 28 h 1040"/>
                  <a:gd name="T16" fmla="*/ 6 w 1613"/>
                  <a:gd name="T17" fmla="*/ 29 h 1040"/>
                  <a:gd name="T18" fmla="*/ 5 w 1613"/>
                  <a:gd name="T19" fmla="*/ 29 h 1040"/>
                  <a:gd name="T20" fmla="*/ 5 w 1613"/>
                  <a:gd name="T21" fmla="*/ 28 h 1040"/>
                  <a:gd name="T22" fmla="*/ 4 w 1613"/>
                  <a:gd name="T23" fmla="*/ 28 h 1040"/>
                  <a:gd name="T24" fmla="*/ 3 w 1613"/>
                  <a:gd name="T25" fmla="*/ 28 h 1040"/>
                  <a:gd name="T26" fmla="*/ 3 w 1613"/>
                  <a:gd name="T27" fmla="*/ 28 h 1040"/>
                  <a:gd name="T28" fmla="*/ 2 w 1613"/>
                  <a:gd name="T29" fmla="*/ 27 h 1040"/>
                  <a:gd name="T30" fmla="*/ 2 w 1613"/>
                  <a:gd name="T31" fmla="*/ 27 h 1040"/>
                  <a:gd name="T32" fmla="*/ 2 w 1613"/>
                  <a:gd name="T33" fmla="*/ 27 h 1040"/>
                  <a:gd name="T34" fmla="*/ 1 w 1613"/>
                  <a:gd name="T35" fmla="*/ 27 h 1040"/>
                  <a:gd name="T36" fmla="*/ 0 w 1613"/>
                  <a:gd name="T37" fmla="*/ 28 h 1040"/>
                  <a:gd name="T38" fmla="*/ 0 w 1613"/>
                  <a:gd name="T39" fmla="*/ 27 h 1040"/>
                  <a:gd name="T40" fmla="*/ 0 w 1613"/>
                  <a:gd name="T41" fmla="*/ 27 h 10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3" h="1040">
                    <a:moveTo>
                      <a:pt x="0" y="976"/>
                    </a:moveTo>
                    <a:lnTo>
                      <a:pt x="0" y="446"/>
                    </a:lnTo>
                    <a:lnTo>
                      <a:pt x="1325" y="0"/>
                    </a:lnTo>
                    <a:lnTo>
                      <a:pt x="1613" y="78"/>
                    </a:lnTo>
                    <a:lnTo>
                      <a:pt x="354" y="580"/>
                    </a:lnTo>
                    <a:lnTo>
                      <a:pt x="354" y="1019"/>
                    </a:lnTo>
                    <a:lnTo>
                      <a:pt x="299" y="1012"/>
                    </a:lnTo>
                    <a:lnTo>
                      <a:pt x="254" y="998"/>
                    </a:lnTo>
                    <a:lnTo>
                      <a:pt x="227" y="1033"/>
                    </a:lnTo>
                    <a:lnTo>
                      <a:pt x="193" y="1040"/>
                    </a:lnTo>
                    <a:lnTo>
                      <a:pt x="166" y="998"/>
                    </a:lnTo>
                    <a:lnTo>
                      <a:pt x="144" y="1019"/>
                    </a:lnTo>
                    <a:lnTo>
                      <a:pt x="121" y="998"/>
                    </a:lnTo>
                    <a:lnTo>
                      <a:pt x="94" y="1005"/>
                    </a:lnTo>
                    <a:lnTo>
                      <a:pt x="83" y="969"/>
                    </a:lnTo>
                    <a:lnTo>
                      <a:pt x="55" y="976"/>
                    </a:lnTo>
                    <a:lnTo>
                      <a:pt x="55" y="956"/>
                    </a:lnTo>
                    <a:lnTo>
                      <a:pt x="28" y="969"/>
                    </a:lnTo>
                    <a:lnTo>
                      <a:pt x="11" y="991"/>
                    </a:lnTo>
                    <a:lnTo>
                      <a:pt x="0" y="976"/>
                    </a:lnTo>
                    <a:close/>
                  </a:path>
                </a:pathLst>
              </a:custGeom>
              <a:solidFill>
                <a:srgbClr val="FF9900"/>
              </a:solidFill>
              <a:ln w="0">
                <a:solidFill>
                  <a:srgbClr val="000000"/>
                </a:solidFill>
                <a:prstDash val="solid"/>
                <a:round/>
                <a:headEnd/>
                <a:tailEnd/>
              </a:ln>
            </p:spPr>
            <p:txBody>
              <a:bodyPr/>
              <a:lstStyle/>
              <a:p>
                <a:endParaRPr lang="el-GR"/>
              </a:p>
            </p:txBody>
          </p:sp>
          <p:sp>
            <p:nvSpPr>
              <p:cNvPr id="52265" name="Line 75"/>
              <p:cNvSpPr>
                <a:spLocks noChangeShapeType="1"/>
              </p:cNvSpPr>
              <p:nvPr/>
            </p:nvSpPr>
            <p:spPr bwMode="auto">
              <a:xfrm>
                <a:off x="3205" y="3076"/>
                <a:ext cx="71" cy="27"/>
              </a:xfrm>
              <a:prstGeom prst="line">
                <a:avLst/>
              </a:prstGeom>
              <a:noFill/>
              <a:ln w="0">
                <a:solidFill>
                  <a:srgbClr val="9E9E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66" name="Freeform 76"/>
              <p:cNvSpPr>
                <a:spLocks/>
              </p:cNvSpPr>
              <p:nvPr/>
            </p:nvSpPr>
            <p:spPr bwMode="auto">
              <a:xfrm>
                <a:off x="3216" y="3099"/>
                <a:ext cx="42" cy="61"/>
              </a:xfrm>
              <a:custGeom>
                <a:avLst/>
                <a:gdLst>
                  <a:gd name="T0" fmla="*/ 5 w 253"/>
                  <a:gd name="T1" fmla="*/ 1 h 361"/>
                  <a:gd name="T2" fmla="*/ 2 w 253"/>
                  <a:gd name="T3" fmla="*/ 0 h 361"/>
                  <a:gd name="T4" fmla="*/ 2 w 253"/>
                  <a:gd name="T5" fmla="*/ 3 h 361"/>
                  <a:gd name="T6" fmla="*/ 0 w 253"/>
                  <a:gd name="T7" fmla="*/ 2 h 361"/>
                  <a:gd name="T8" fmla="*/ 0 w 253"/>
                  <a:gd name="T9" fmla="*/ 5 h 361"/>
                  <a:gd name="T10" fmla="*/ 2 w 253"/>
                  <a:gd name="T11" fmla="*/ 6 h 361"/>
                  <a:gd name="T12" fmla="*/ 2 w 253"/>
                  <a:gd name="T13" fmla="*/ 9 h 361"/>
                  <a:gd name="T14" fmla="*/ 5 w 253"/>
                  <a:gd name="T15" fmla="*/ 10 h 361"/>
                  <a:gd name="T16" fmla="*/ 5 w 253"/>
                  <a:gd name="T17" fmla="*/ 7 h 361"/>
                  <a:gd name="T18" fmla="*/ 7 w 253"/>
                  <a:gd name="T19" fmla="*/ 8 h 361"/>
                  <a:gd name="T20" fmla="*/ 7 w 253"/>
                  <a:gd name="T21" fmla="*/ 5 h 361"/>
                  <a:gd name="T22" fmla="*/ 5 w 253"/>
                  <a:gd name="T23" fmla="*/ 4 h 361"/>
                  <a:gd name="T24" fmla="*/ 5 w 253"/>
                  <a:gd name="T25" fmla="*/ 1 h 361"/>
                  <a:gd name="T26" fmla="*/ 5 w 253"/>
                  <a:gd name="T27" fmla="*/ 1 h 3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3" h="361">
                    <a:moveTo>
                      <a:pt x="168" y="35"/>
                    </a:moveTo>
                    <a:lnTo>
                      <a:pt x="83" y="0"/>
                    </a:lnTo>
                    <a:lnTo>
                      <a:pt x="83" y="108"/>
                    </a:lnTo>
                    <a:lnTo>
                      <a:pt x="0" y="73"/>
                    </a:lnTo>
                    <a:lnTo>
                      <a:pt x="0" y="181"/>
                    </a:lnTo>
                    <a:lnTo>
                      <a:pt x="83" y="217"/>
                    </a:lnTo>
                    <a:lnTo>
                      <a:pt x="83" y="325"/>
                    </a:lnTo>
                    <a:lnTo>
                      <a:pt x="168" y="361"/>
                    </a:lnTo>
                    <a:lnTo>
                      <a:pt x="168" y="252"/>
                    </a:lnTo>
                    <a:lnTo>
                      <a:pt x="253" y="287"/>
                    </a:lnTo>
                    <a:lnTo>
                      <a:pt x="253" y="179"/>
                    </a:lnTo>
                    <a:lnTo>
                      <a:pt x="168" y="144"/>
                    </a:lnTo>
                    <a:lnTo>
                      <a:pt x="168" y="35"/>
                    </a:lnTo>
                    <a:close/>
                  </a:path>
                </a:pathLst>
              </a:custGeom>
              <a:solidFill>
                <a:srgbClr val="000000"/>
              </a:solidFill>
              <a:ln w="0">
                <a:solidFill>
                  <a:srgbClr val="000000"/>
                </a:solidFill>
                <a:prstDash val="solid"/>
                <a:round/>
                <a:headEnd/>
                <a:tailEnd/>
              </a:ln>
            </p:spPr>
            <p:txBody>
              <a:bodyPr/>
              <a:lstStyle/>
              <a:p>
                <a:endParaRPr lang="el-GR"/>
              </a:p>
            </p:txBody>
          </p:sp>
          <p:sp>
            <p:nvSpPr>
              <p:cNvPr id="52267" name="Freeform 77"/>
              <p:cNvSpPr>
                <a:spLocks/>
              </p:cNvSpPr>
              <p:nvPr/>
            </p:nvSpPr>
            <p:spPr bwMode="auto">
              <a:xfrm>
                <a:off x="3217" y="3102"/>
                <a:ext cx="39" cy="55"/>
              </a:xfrm>
              <a:custGeom>
                <a:avLst/>
                <a:gdLst>
                  <a:gd name="T0" fmla="*/ 4 w 238"/>
                  <a:gd name="T1" fmla="*/ 1 h 336"/>
                  <a:gd name="T2" fmla="*/ 2 w 238"/>
                  <a:gd name="T3" fmla="*/ 0 h 336"/>
                  <a:gd name="T4" fmla="*/ 2 w 238"/>
                  <a:gd name="T5" fmla="*/ 3 h 336"/>
                  <a:gd name="T6" fmla="*/ 0 w 238"/>
                  <a:gd name="T7" fmla="*/ 2 h 336"/>
                  <a:gd name="T8" fmla="*/ 0 w 238"/>
                  <a:gd name="T9" fmla="*/ 4 h 336"/>
                  <a:gd name="T10" fmla="*/ 2 w 238"/>
                  <a:gd name="T11" fmla="*/ 5 h 336"/>
                  <a:gd name="T12" fmla="*/ 2 w 238"/>
                  <a:gd name="T13" fmla="*/ 8 h 336"/>
                  <a:gd name="T14" fmla="*/ 4 w 238"/>
                  <a:gd name="T15" fmla="*/ 9 h 336"/>
                  <a:gd name="T16" fmla="*/ 4 w 238"/>
                  <a:gd name="T17" fmla="*/ 6 h 336"/>
                  <a:gd name="T18" fmla="*/ 6 w 238"/>
                  <a:gd name="T19" fmla="*/ 7 h 336"/>
                  <a:gd name="T20" fmla="*/ 6 w 238"/>
                  <a:gd name="T21" fmla="*/ 5 h 336"/>
                  <a:gd name="T22" fmla="*/ 4 w 238"/>
                  <a:gd name="T23" fmla="*/ 4 h 336"/>
                  <a:gd name="T24" fmla="*/ 4 w 238"/>
                  <a:gd name="T25" fmla="*/ 1 h 336"/>
                  <a:gd name="T26" fmla="*/ 4 w 238"/>
                  <a:gd name="T27" fmla="*/ 1 h 3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8" h="336">
                    <a:moveTo>
                      <a:pt x="154" y="30"/>
                    </a:moveTo>
                    <a:lnTo>
                      <a:pt x="84" y="0"/>
                    </a:lnTo>
                    <a:lnTo>
                      <a:pt x="84" y="109"/>
                    </a:lnTo>
                    <a:lnTo>
                      <a:pt x="0" y="73"/>
                    </a:lnTo>
                    <a:lnTo>
                      <a:pt x="0" y="162"/>
                    </a:lnTo>
                    <a:lnTo>
                      <a:pt x="84" y="198"/>
                    </a:lnTo>
                    <a:lnTo>
                      <a:pt x="84" y="306"/>
                    </a:lnTo>
                    <a:lnTo>
                      <a:pt x="154" y="336"/>
                    </a:lnTo>
                    <a:lnTo>
                      <a:pt x="154" y="228"/>
                    </a:lnTo>
                    <a:lnTo>
                      <a:pt x="238" y="263"/>
                    </a:lnTo>
                    <a:lnTo>
                      <a:pt x="238" y="174"/>
                    </a:lnTo>
                    <a:lnTo>
                      <a:pt x="154" y="138"/>
                    </a:lnTo>
                    <a:lnTo>
                      <a:pt x="154" y="30"/>
                    </a:lnTo>
                    <a:close/>
                  </a:path>
                </a:pathLst>
              </a:custGeom>
              <a:solidFill>
                <a:srgbClr val="FF0000"/>
              </a:solidFill>
              <a:ln w="0">
                <a:solidFill>
                  <a:srgbClr val="000000"/>
                </a:solidFill>
                <a:prstDash val="solid"/>
                <a:round/>
                <a:headEnd/>
                <a:tailEnd/>
              </a:ln>
            </p:spPr>
            <p:txBody>
              <a:bodyPr/>
              <a:lstStyle/>
              <a:p>
                <a:endParaRPr lang="el-GR"/>
              </a:p>
            </p:txBody>
          </p:sp>
          <p:sp>
            <p:nvSpPr>
              <p:cNvPr id="52268" name="Freeform 78"/>
              <p:cNvSpPr>
                <a:spLocks/>
              </p:cNvSpPr>
              <p:nvPr/>
            </p:nvSpPr>
            <p:spPr bwMode="auto">
              <a:xfrm>
                <a:off x="3263" y="3052"/>
                <a:ext cx="66" cy="27"/>
              </a:xfrm>
              <a:custGeom>
                <a:avLst/>
                <a:gdLst>
                  <a:gd name="T0" fmla="*/ 11 w 396"/>
                  <a:gd name="T1" fmla="*/ 1 h 161"/>
                  <a:gd name="T2" fmla="*/ 9 w 396"/>
                  <a:gd name="T3" fmla="*/ 0 h 161"/>
                  <a:gd name="T4" fmla="*/ 6 w 396"/>
                  <a:gd name="T5" fmla="*/ 1 h 161"/>
                  <a:gd name="T6" fmla="*/ 4 w 396"/>
                  <a:gd name="T7" fmla="*/ 1 h 161"/>
                  <a:gd name="T8" fmla="*/ 1 w 396"/>
                  <a:gd name="T9" fmla="*/ 2 h 161"/>
                  <a:gd name="T10" fmla="*/ 3 w 396"/>
                  <a:gd name="T11" fmla="*/ 3 h 161"/>
                  <a:gd name="T12" fmla="*/ 0 w 396"/>
                  <a:gd name="T13" fmla="*/ 4 h 161"/>
                  <a:gd name="T14" fmla="*/ 2 w 396"/>
                  <a:gd name="T15" fmla="*/ 5 h 161"/>
                  <a:gd name="T16" fmla="*/ 5 w 396"/>
                  <a:gd name="T17" fmla="*/ 3 h 161"/>
                  <a:gd name="T18" fmla="*/ 8 w 396"/>
                  <a:gd name="T19" fmla="*/ 4 h 161"/>
                  <a:gd name="T20" fmla="*/ 10 w 396"/>
                  <a:gd name="T21" fmla="*/ 3 h 161"/>
                  <a:gd name="T22" fmla="*/ 8 w 396"/>
                  <a:gd name="T23" fmla="*/ 2 h 161"/>
                  <a:gd name="T24" fmla="*/ 11 w 396"/>
                  <a:gd name="T25" fmla="*/ 1 h 161"/>
                  <a:gd name="T26" fmla="*/ 11 w 396"/>
                  <a:gd name="T27" fmla="*/ 1 h 1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6" h="161">
                    <a:moveTo>
                      <a:pt x="396" y="23"/>
                    </a:moveTo>
                    <a:lnTo>
                      <a:pt x="314" y="0"/>
                    </a:lnTo>
                    <a:lnTo>
                      <a:pt x="209" y="45"/>
                    </a:lnTo>
                    <a:lnTo>
                      <a:pt x="128" y="24"/>
                    </a:lnTo>
                    <a:lnTo>
                      <a:pt x="23" y="69"/>
                    </a:lnTo>
                    <a:lnTo>
                      <a:pt x="104" y="92"/>
                    </a:lnTo>
                    <a:lnTo>
                      <a:pt x="0" y="138"/>
                    </a:lnTo>
                    <a:lnTo>
                      <a:pt x="82" y="161"/>
                    </a:lnTo>
                    <a:lnTo>
                      <a:pt x="187" y="114"/>
                    </a:lnTo>
                    <a:lnTo>
                      <a:pt x="268" y="137"/>
                    </a:lnTo>
                    <a:lnTo>
                      <a:pt x="373" y="91"/>
                    </a:lnTo>
                    <a:lnTo>
                      <a:pt x="292" y="68"/>
                    </a:lnTo>
                    <a:lnTo>
                      <a:pt x="396" y="23"/>
                    </a:lnTo>
                    <a:close/>
                  </a:path>
                </a:pathLst>
              </a:custGeom>
              <a:solidFill>
                <a:srgbClr val="000000"/>
              </a:solidFill>
              <a:ln w="0">
                <a:solidFill>
                  <a:srgbClr val="000000"/>
                </a:solidFill>
                <a:prstDash val="solid"/>
                <a:round/>
                <a:headEnd/>
                <a:tailEnd/>
              </a:ln>
            </p:spPr>
            <p:txBody>
              <a:bodyPr/>
              <a:lstStyle/>
              <a:p>
                <a:endParaRPr lang="el-GR"/>
              </a:p>
            </p:txBody>
          </p:sp>
          <p:sp>
            <p:nvSpPr>
              <p:cNvPr id="52269" name="Freeform 79"/>
              <p:cNvSpPr>
                <a:spLocks/>
              </p:cNvSpPr>
              <p:nvPr/>
            </p:nvSpPr>
            <p:spPr bwMode="auto">
              <a:xfrm>
                <a:off x="3265" y="3053"/>
                <a:ext cx="61" cy="25"/>
              </a:xfrm>
              <a:custGeom>
                <a:avLst/>
                <a:gdLst>
                  <a:gd name="T0" fmla="*/ 10 w 365"/>
                  <a:gd name="T1" fmla="*/ 1 h 147"/>
                  <a:gd name="T2" fmla="*/ 8 w 365"/>
                  <a:gd name="T3" fmla="*/ 0 h 147"/>
                  <a:gd name="T4" fmla="*/ 5 w 365"/>
                  <a:gd name="T5" fmla="*/ 1 h 147"/>
                  <a:gd name="T6" fmla="*/ 3 w 365"/>
                  <a:gd name="T7" fmla="*/ 1 h 147"/>
                  <a:gd name="T8" fmla="*/ 1 w 365"/>
                  <a:gd name="T9" fmla="*/ 2 h 147"/>
                  <a:gd name="T10" fmla="*/ 3 w 365"/>
                  <a:gd name="T11" fmla="*/ 2 h 147"/>
                  <a:gd name="T12" fmla="*/ 0 w 365"/>
                  <a:gd name="T13" fmla="*/ 4 h 147"/>
                  <a:gd name="T14" fmla="*/ 2 w 365"/>
                  <a:gd name="T15" fmla="*/ 4 h 147"/>
                  <a:gd name="T16" fmla="*/ 5 w 365"/>
                  <a:gd name="T17" fmla="*/ 3 h 147"/>
                  <a:gd name="T18" fmla="*/ 7 w 365"/>
                  <a:gd name="T19" fmla="*/ 4 h 147"/>
                  <a:gd name="T20" fmla="*/ 10 w 365"/>
                  <a:gd name="T21" fmla="*/ 2 h 147"/>
                  <a:gd name="T22" fmla="*/ 7 w 365"/>
                  <a:gd name="T23" fmla="*/ 2 h 147"/>
                  <a:gd name="T24" fmla="*/ 10 w 365"/>
                  <a:gd name="T25" fmla="*/ 1 h 147"/>
                  <a:gd name="T26" fmla="*/ 10 w 365"/>
                  <a:gd name="T27" fmla="*/ 1 h 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5" h="147">
                    <a:moveTo>
                      <a:pt x="365" y="18"/>
                    </a:moveTo>
                    <a:lnTo>
                      <a:pt x="296" y="0"/>
                    </a:lnTo>
                    <a:lnTo>
                      <a:pt x="192" y="45"/>
                    </a:lnTo>
                    <a:lnTo>
                      <a:pt x="110" y="22"/>
                    </a:lnTo>
                    <a:lnTo>
                      <a:pt x="23" y="60"/>
                    </a:lnTo>
                    <a:lnTo>
                      <a:pt x="105" y="83"/>
                    </a:lnTo>
                    <a:lnTo>
                      <a:pt x="0" y="129"/>
                    </a:lnTo>
                    <a:lnTo>
                      <a:pt x="68" y="147"/>
                    </a:lnTo>
                    <a:lnTo>
                      <a:pt x="172" y="101"/>
                    </a:lnTo>
                    <a:lnTo>
                      <a:pt x="254" y="124"/>
                    </a:lnTo>
                    <a:lnTo>
                      <a:pt x="341" y="85"/>
                    </a:lnTo>
                    <a:lnTo>
                      <a:pt x="259" y="63"/>
                    </a:lnTo>
                    <a:lnTo>
                      <a:pt x="365" y="18"/>
                    </a:lnTo>
                    <a:close/>
                  </a:path>
                </a:pathLst>
              </a:custGeom>
              <a:solidFill>
                <a:srgbClr val="FF9900"/>
              </a:solidFill>
              <a:ln w="0">
                <a:solidFill>
                  <a:srgbClr val="000000"/>
                </a:solidFill>
                <a:prstDash val="solid"/>
                <a:round/>
                <a:headEnd/>
                <a:tailEnd/>
              </a:ln>
            </p:spPr>
            <p:txBody>
              <a:bodyPr/>
              <a:lstStyle/>
              <a:p>
                <a:endParaRPr lang="el-GR"/>
              </a:p>
            </p:txBody>
          </p:sp>
          <p:sp>
            <p:nvSpPr>
              <p:cNvPr id="52270" name="Freeform 80"/>
              <p:cNvSpPr>
                <a:spLocks/>
              </p:cNvSpPr>
              <p:nvPr/>
            </p:nvSpPr>
            <p:spPr bwMode="auto">
              <a:xfrm>
                <a:off x="3356" y="3021"/>
                <a:ext cx="67" cy="26"/>
              </a:xfrm>
              <a:custGeom>
                <a:avLst/>
                <a:gdLst>
                  <a:gd name="T0" fmla="*/ 11 w 398"/>
                  <a:gd name="T1" fmla="*/ 1 h 160"/>
                  <a:gd name="T2" fmla="*/ 9 w 398"/>
                  <a:gd name="T3" fmla="*/ 0 h 160"/>
                  <a:gd name="T4" fmla="*/ 6 w 398"/>
                  <a:gd name="T5" fmla="*/ 1 h 160"/>
                  <a:gd name="T6" fmla="*/ 4 w 398"/>
                  <a:gd name="T7" fmla="*/ 1 h 160"/>
                  <a:gd name="T8" fmla="*/ 1 w 398"/>
                  <a:gd name="T9" fmla="*/ 2 h 160"/>
                  <a:gd name="T10" fmla="*/ 3 w 398"/>
                  <a:gd name="T11" fmla="*/ 2 h 160"/>
                  <a:gd name="T12" fmla="*/ 0 w 398"/>
                  <a:gd name="T13" fmla="*/ 4 h 160"/>
                  <a:gd name="T14" fmla="*/ 2 w 398"/>
                  <a:gd name="T15" fmla="*/ 4 h 160"/>
                  <a:gd name="T16" fmla="*/ 5 w 398"/>
                  <a:gd name="T17" fmla="*/ 3 h 160"/>
                  <a:gd name="T18" fmla="*/ 8 w 398"/>
                  <a:gd name="T19" fmla="*/ 4 h 160"/>
                  <a:gd name="T20" fmla="*/ 11 w 398"/>
                  <a:gd name="T21" fmla="*/ 2 h 160"/>
                  <a:gd name="T22" fmla="*/ 8 w 398"/>
                  <a:gd name="T23" fmla="*/ 2 h 160"/>
                  <a:gd name="T24" fmla="*/ 11 w 398"/>
                  <a:gd name="T25" fmla="*/ 1 h 160"/>
                  <a:gd name="T26" fmla="*/ 11 w 398"/>
                  <a:gd name="T27" fmla="*/ 1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8" h="160">
                    <a:moveTo>
                      <a:pt x="398" y="22"/>
                    </a:moveTo>
                    <a:lnTo>
                      <a:pt x="316" y="0"/>
                    </a:lnTo>
                    <a:lnTo>
                      <a:pt x="210" y="46"/>
                    </a:lnTo>
                    <a:lnTo>
                      <a:pt x="130" y="24"/>
                    </a:lnTo>
                    <a:lnTo>
                      <a:pt x="24" y="70"/>
                    </a:lnTo>
                    <a:lnTo>
                      <a:pt x="106" y="91"/>
                    </a:lnTo>
                    <a:lnTo>
                      <a:pt x="0" y="137"/>
                    </a:lnTo>
                    <a:lnTo>
                      <a:pt x="84" y="160"/>
                    </a:lnTo>
                    <a:lnTo>
                      <a:pt x="188" y="114"/>
                    </a:lnTo>
                    <a:lnTo>
                      <a:pt x="270" y="136"/>
                    </a:lnTo>
                    <a:lnTo>
                      <a:pt x="374" y="90"/>
                    </a:lnTo>
                    <a:lnTo>
                      <a:pt x="294" y="69"/>
                    </a:lnTo>
                    <a:lnTo>
                      <a:pt x="398" y="22"/>
                    </a:lnTo>
                    <a:close/>
                  </a:path>
                </a:pathLst>
              </a:custGeom>
              <a:solidFill>
                <a:srgbClr val="000000"/>
              </a:solidFill>
              <a:ln w="0">
                <a:solidFill>
                  <a:srgbClr val="000000"/>
                </a:solidFill>
                <a:prstDash val="solid"/>
                <a:round/>
                <a:headEnd/>
                <a:tailEnd/>
              </a:ln>
            </p:spPr>
            <p:txBody>
              <a:bodyPr/>
              <a:lstStyle/>
              <a:p>
                <a:endParaRPr lang="el-GR"/>
              </a:p>
            </p:txBody>
          </p:sp>
          <p:sp>
            <p:nvSpPr>
              <p:cNvPr id="52271" name="Freeform 81"/>
              <p:cNvSpPr>
                <a:spLocks/>
              </p:cNvSpPr>
              <p:nvPr/>
            </p:nvSpPr>
            <p:spPr bwMode="auto">
              <a:xfrm>
                <a:off x="3359" y="3021"/>
                <a:ext cx="61" cy="25"/>
              </a:xfrm>
              <a:custGeom>
                <a:avLst/>
                <a:gdLst>
                  <a:gd name="T0" fmla="*/ 10 w 364"/>
                  <a:gd name="T1" fmla="*/ 1 h 148"/>
                  <a:gd name="T2" fmla="*/ 8 w 364"/>
                  <a:gd name="T3" fmla="*/ 0 h 148"/>
                  <a:gd name="T4" fmla="*/ 5 w 364"/>
                  <a:gd name="T5" fmla="*/ 1 h 148"/>
                  <a:gd name="T6" fmla="*/ 3 w 364"/>
                  <a:gd name="T7" fmla="*/ 1 h 148"/>
                  <a:gd name="T8" fmla="*/ 1 w 364"/>
                  <a:gd name="T9" fmla="*/ 2 h 148"/>
                  <a:gd name="T10" fmla="*/ 3 w 364"/>
                  <a:gd name="T11" fmla="*/ 2 h 148"/>
                  <a:gd name="T12" fmla="*/ 0 w 364"/>
                  <a:gd name="T13" fmla="*/ 4 h 148"/>
                  <a:gd name="T14" fmla="*/ 2 w 364"/>
                  <a:gd name="T15" fmla="*/ 4 h 148"/>
                  <a:gd name="T16" fmla="*/ 5 w 364"/>
                  <a:gd name="T17" fmla="*/ 3 h 148"/>
                  <a:gd name="T18" fmla="*/ 7 w 364"/>
                  <a:gd name="T19" fmla="*/ 4 h 148"/>
                  <a:gd name="T20" fmla="*/ 10 w 364"/>
                  <a:gd name="T21" fmla="*/ 3 h 148"/>
                  <a:gd name="T22" fmla="*/ 7 w 364"/>
                  <a:gd name="T23" fmla="*/ 2 h 148"/>
                  <a:gd name="T24" fmla="*/ 10 w 364"/>
                  <a:gd name="T25" fmla="*/ 1 h 148"/>
                  <a:gd name="T26" fmla="*/ 10 w 364"/>
                  <a:gd name="T27" fmla="*/ 1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4" h="148">
                    <a:moveTo>
                      <a:pt x="364" y="18"/>
                    </a:moveTo>
                    <a:lnTo>
                      <a:pt x="297" y="0"/>
                    </a:lnTo>
                    <a:lnTo>
                      <a:pt x="191" y="45"/>
                    </a:lnTo>
                    <a:lnTo>
                      <a:pt x="110" y="24"/>
                    </a:lnTo>
                    <a:lnTo>
                      <a:pt x="24" y="61"/>
                    </a:lnTo>
                    <a:lnTo>
                      <a:pt x="106" y="83"/>
                    </a:lnTo>
                    <a:lnTo>
                      <a:pt x="0" y="129"/>
                    </a:lnTo>
                    <a:lnTo>
                      <a:pt x="69" y="148"/>
                    </a:lnTo>
                    <a:lnTo>
                      <a:pt x="173" y="103"/>
                    </a:lnTo>
                    <a:lnTo>
                      <a:pt x="254" y="124"/>
                    </a:lnTo>
                    <a:lnTo>
                      <a:pt x="341" y="87"/>
                    </a:lnTo>
                    <a:lnTo>
                      <a:pt x="260" y="65"/>
                    </a:lnTo>
                    <a:lnTo>
                      <a:pt x="364" y="18"/>
                    </a:lnTo>
                    <a:close/>
                  </a:path>
                </a:pathLst>
              </a:custGeom>
              <a:solidFill>
                <a:srgbClr val="FF0000"/>
              </a:solidFill>
              <a:ln w="0">
                <a:solidFill>
                  <a:srgbClr val="000000"/>
                </a:solidFill>
                <a:prstDash val="solid"/>
                <a:round/>
                <a:headEnd/>
                <a:tailEnd/>
              </a:ln>
            </p:spPr>
            <p:txBody>
              <a:bodyPr/>
              <a:lstStyle/>
              <a:p>
                <a:endParaRPr lang="el-GR"/>
              </a:p>
            </p:txBody>
          </p:sp>
          <p:sp>
            <p:nvSpPr>
              <p:cNvPr id="52272" name="Freeform 82"/>
              <p:cNvSpPr>
                <a:spLocks/>
              </p:cNvSpPr>
              <p:nvPr/>
            </p:nvSpPr>
            <p:spPr bwMode="auto">
              <a:xfrm>
                <a:off x="3335" y="3048"/>
                <a:ext cx="203" cy="365"/>
              </a:xfrm>
              <a:custGeom>
                <a:avLst/>
                <a:gdLst>
                  <a:gd name="T0" fmla="*/ 0 w 1216"/>
                  <a:gd name="T1" fmla="*/ 61 h 2187"/>
                  <a:gd name="T2" fmla="*/ 34 w 1216"/>
                  <a:gd name="T3" fmla="*/ 39 h 2187"/>
                  <a:gd name="T4" fmla="*/ 34 w 1216"/>
                  <a:gd name="T5" fmla="*/ 0 h 2187"/>
                  <a:gd name="T6" fmla="*/ 1 w 1216"/>
                  <a:gd name="T7" fmla="*/ 13 h 2187"/>
                  <a:gd name="T8" fmla="*/ 0 w 1216"/>
                  <a:gd name="T9" fmla="*/ 61 h 2187"/>
                  <a:gd name="T10" fmla="*/ 0 w 1216"/>
                  <a:gd name="T11" fmla="*/ 61 h 2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6" h="2187">
                    <a:moveTo>
                      <a:pt x="0" y="2187"/>
                    </a:moveTo>
                    <a:lnTo>
                      <a:pt x="1216" y="1415"/>
                    </a:lnTo>
                    <a:lnTo>
                      <a:pt x="1216" y="0"/>
                    </a:lnTo>
                    <a:lnTo>
                      <a:pt x="23" y="468"/>
                    </a:lnTo>
                    <a:lnTo>
                      <a:pt x="0" y="218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73" name="Freeform 83"/>
              <p:cNvSpPr>
                <a:spLocks/>
              </p:cNvSpPr>
              <p:nvPr/>
            </p:nvSpPr>
            <p:spPr bwMode="auto">
              <a:xfrm>
                <a:off x="3387" y="3101"/>
                <a:ext cx="127" cy="167"/>
              </a:xfrm>
              <a:custGeom>
                <a:avLst/>
                <a:gdLst>
                  <a:gd name="T0" fmla="*/ 0 w 763"/>
                  <a:gd name="T1" fmla="*/ 10 h 999"/>
                  <a:gd name="T2" fmla="*/ 21 w 763"/>
                  <a:gd name="T3" fmla="*/ 0 h 999"/>
                  <a:gd name="T4" fmla="*/ 21 w 763"/>
                  <a:gd name="T5" fmla="*/ 16 h 999"/>
                  <a:gd name="T6" fmla="*/ 0 w 763"/>
                  <a:gd name="T7" fmla="*/ 28 h 999"/>
                  <a:gd name="T8" fmla="*/ 0 w 763"/>
                  <a:gd name="T9" fmla="*/ 10 h 999"/>
                  <a:gd name="T10" fmla="*/ 0 w 763"/>
                  <a:gd name="T11" fmla="*/ 10 h 9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3" h="999">
                    <a:moveTo>
                      <a:pt x="0" y="369"/>
                    </a:moveTo>
                    <a:lnTo>
                      <a:pt x="763" y="0"/>
                    </a:lnTo>
                    <a:lnTo>
                      <a:pt x="763" y="559"/>
                    </a:lnTo>
                    <a:lnTo>
                      <a:pt x="0" y="999"/>
                    </a:lnTo>
                    <a:lnTo>
                      <a:pt x="0" y="369"/>
                    </a:lnTo>
                    <a:close/>
                  </a:path>
                </a:pathLst>
              </a:custGeom>
              <a:solidFill>
                <a:srgbClr val="FFFFFF"/>
              </a:solidFill>
              <a:ln w="0">
                <a:solidFill>
                  <a:srgbClr val="000000"/>
                </a:solidFill>
                <a:prstDash val="solid"/>
                <a:round/>
                <a:headEnd/>
                <a:tailEnd/>
              </a:ln>
            </p:spPr>
            <p:txBody>
              <a:bodyPr/>
              <a:lstStyle/>
              <a:p>
                <a:endParaRPr lang="el-GR"/>
              </a:p>
            </p:txBody>
          </p:sp>
        </p:grpSp>
        <p:grpSp>
          <p:nvGrpSpPr>
            <p:cNvPr id="52238" name="Group 84"/>
            <p:cNvGrpSpPr>
              <a:grpSpLocks/>
            </p:cNvGrpSpPr>
            <p:nvPr/>
          </p:nvGrpSpPr>
          <p:grpSpPr bwMode="auto">
            <a:xfrm>
              <a:off x="3126" y="2646"/>
              <a:ext cx="276" cy="279"/>
              <a:chOff x="3126" y="2646"/>
              <a:chExt cx="276" cy="279"/>
            </a:xfrm>
          </p:grpSpPr>
          <p:sp>
            <p:nvSpPr>
              <p:cNvPr id="52250" name="Freeform 85"/>
              <p:cNvSpPr>
                <a:spLocks/>
              </p:cNvSpPr>
              <p:nvPr/>
            </p:nvSpPr>
            <p:spPr bwMode="auto">
              <a:xfrm>
                <a:off x="3169" y="2646"/>
                <a:ext cx="181" cy="179"/>
              </a:xfrm>
              <a:custGeom>
                <a:avLst/>
                <a:gdLst>
                  <a:gd name="T0" fmla="*/ 19 w 1452"/>
                  <a:gd name="T1" fmla="*/ 22 h 1428"/>
                  <a:gd name="T2" fmla="*/ 20 w 1452"/>
                  <a:gd name="T3" fmla="*/ 22 h 1428"/>
                  <a:gd name="T4" fmla="*/ 20 w 1452"/>
                  <a:gd name="T5" fmla="*/ 22 h 1428"/>
                  <a:gd name="T6" fmla="*/ 21 w 1452"/>
                  <a:gd name="T7" fmla="*/ 22 h 1428"/>
                  <a:gd name="T8" fmla="*/ 21 w 1452"/>
                  <a:gd name="T9" fmla="*/ 22 h 1428"/>
                  <a:gd name="T10" fmla="*/ 22 w 1452"/>
                  <a:gd name="T11" fmla="*/ 21 h 1428"/>
                  <a:gd name="T12" fmla="*/ 22 w 1452"/>
                  <a:gd name="T13" fmla="*/ 21 h 1428"/>
                  <a:gd name="T14" fmla="*/ 22 w 1452"/>
                  <a:gd name="T15" fmla="*/ 20 h 1428"/>
                  <a:gd name="T16" fmla="*/ 22 w 1452"/>
                  <a:gd name="T17" fmla="*/ 20 h 1428"/>
                  <a:gd name="T18" fmla="*/ 22 w 1452"/>
                  <a:gd name="T19" fmla="*/ 19 h 1428"/>
                  <a:gd name="T20" fmla="*/ 23 w 1452"/>
                  <a:gd name="T21" fmla="*/ 18 h 1428"/>
                  <a:gd name="T22" fmla="*/ 22 w 1452"/>
                  <a:gd name="T23" fmla="*/ 4 h 1428"/>
                  <a:gd name="T24" fmla="*/ 22 w 1452"/>
                  <a:gd name="T25" fmla="*/ 3 h 1428"/>
                  <a:gd name="T26" fmla="*/ 22 w 1452"/>
                  <a:gd name="T27" fmla="*/ 2 h 1428"/>
                  <a:gd name="T28" fmla="*/ 22 w 1452"/>
                  <a:gd name="T29" fmla="*/ 2 h 1428"/>
                  <a:gd name="T30" fmla="*/ 21 w 1452"/>
                  <a:gd name="T31" fmla="*/ 1 h 1428"/>
                  <a:gd name="T32" fmla="*/ 21 w 1452"/>
                  <a:gd name="T33" fmla="*/ 1 h 1428"/>
                  <a:gd name="T34" fmla="*/ 21 w 1452"/>
                  <a:gd name="T35" fmla="*/ 0 h 1428"/>
                  <a:gd name="T36" fmla="*/ 20 w 1452"/>
                  <a:gd name="T37" fmla="*/ 0 h 1428"/>
                  <a:gd name="T38" fmla="*/ 19 w 1452"/>
                  <a:gd name="T39" fmla="*/ 0 h 1428"/>
                  <a:gd name="T40" fmla="*/ 3 w 1452"/>
                  <a:gd name="T41" fmla="*/ 0 h 1428"/>
                  <a:gd name="T42" fmla="*/ 3 w 1452"/>
                  <a:gd name="T43" fmla="*/ 0 h 1428"/>
                  <a:gd name="T44" fmla="*/ 2 w 1452"/>
                  <a:gd name="T45" fmla="*/ 0 h 1428"/>
                  <a:gd name="T46" fmla="*/ 2 w 1452"/>
                  <a:gd name="T47" fmla="*/ 0 h 1428"/>
                  <a:gd name="T48" fmla="*/ 2 w 1452"/>
                  <a:gd name="T49" fmla="*/ 1 h 1428"/>
                  <a:gd name="T50" fmla="*/ 1 w 1452"/>
                  <a:gd name="T51" fmla="*/ 1 h 1428"/>
                  <a:gd name="T52" fmla="*/ 1 w 1452"/>
                  <a:gd name="T53" fmla="*/ 2 h 1428"/>
                  <a:gd name="T54" fmla="*/ 1 w 1452"/>
                  <a:gd name="T55" fmla="*/ 2 h 1428"/>
                  <a:gd name="T56" fmla="*/ 0 w 1452"/>
                  <a:gd name="T57" fmla="*/ 2 h 1428"/>
                  <a:gd name="T58" fmla="*/ 0 w 1452"/>
                  <a:gd name="T59" fmla="*/ 3 h 1428"/>
                  <a:gd name="T60" fmla="*/ 0 w 1452"/>
                  <a:gd name="T61" fmla="*/ 4 h 1428"/>
                  <a:gd name="T62" fmla="*/ 0 w 1452"/>
                  <a:gd name="T63" fmla="*/ 18 h 1428"/>
                  <a:gd name="T64" fmla="*/ 0 w 1452"/>
                  <a:gd name="T65" fmla="*/ 19 h 1428"/>
                  <a:gd name="T66" fmla="*/ 0 w 1452"/>
                  <a:gd name="T67" fmla="*/ 20 h 1428"/>
                  <a:gd name="T68" fmla="*/ 1 w 1452"/>
                  <a:gd name="T69" fmla="*/ 20 h 1428"/>
                  <a:gd name="T70" fmla="*/ 1 w 1452"/>
                  <a:gd name="T71" fmla="*/ 21 h 1428"/>
                  <a:gd name="T72" fmla="*/ 1 w 1452"/>
                  <a:gd name="T73" fmla="*/ 21 h 1428"/>
                  <a:gd name="T74" fmla="*/ 2 w 1452"/>
                  <a:gd name="T75" fmla="*/ 22 h 1428"/>
                  <a:gd name="T76" fmla="*/ 2 w 1452"/>
                  <a:gd name="T77" fmla="*/ 22 h 1428"/>
                  <a:gd name="T78" fmla="*/ 3 w 1452"/>
                  <a:gd name="T79" fmla="*/ 22 h 1428"/>
                  <a:gd name="T80" fmla="*/ 3 w 1452"/>
                  <a:gd name="T81" fmla="*/ 22 h 1428"/>
                  <a:gd name="T82" fmla="*/ 19 w 1452"/>
                  <a:gd name="T83" fmla="*/ 22 h 1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2" h="1428">
                    <a:moveTo>
                      <a:pt x="1226" y="1428"/>
                    </a:moveTo>
                    <a:lnTo>
                      <a:pt x="1238" y="1428"/>
                    </a:lnTo>
                    <a:lnTo>
                      <a:pt x="1263" y="1428"/>
                    </a:lnTo>
                    <a:lnTo>
                      <a:pt x="1276" y="1415"/>
                    </a:lnTo>
                    <a:lnTo>
                      <a:pt x="1288" y="1415"/>
                    </a:lnTo>
                    <a:lnTo>
                      <a:pt x="1314" y="1415"/>
                    </a:lnTo>
                    <a:lnTo>
                      <a:pt x="1326" y="1403"/>
                    </a:lnTo>
                    <a:lnTo>
                      <a:pt x="1339" y="1391"/>
                    </a:lnTo>
                    <a:lnTo>
                      <a:pt x="1351" y="1378"/>
                    </a:lnTo>
                    <a:lnTo>
                      <a:pt x="1364" y="1378"/>
                    </a:lnTo>
                    <a:lnTo>
                      <a:pt x="1376" y="1365"/>
                    </a:lnTo>
                    <a:lnTo>
                      <a:pt x="1388" y="1352"/>
                    </a:lnTo>
                    <a:lnTo>
                      <a:pt x="1401" y="1340"/>
                    </a:lnTo>
                    <a:lnTo>
                      <a:pt x="1401" y="1314"/>
                    </a:lnTo>
                    <a:lnTo>
                      <a:pt x="1413" y="1302"/>
                    </a:lnTo>
                    <a:lnTo>
                      <a:pt x="1426" y="1289"/>
                    </a:lnTo>
                    <a:lnTo>
                      <a:pt x="1426" y="1276"/>
                    </a:lnTo>
                    <a:lnTo>
                      <a:pt x="1438" y="1251"/>
                    </a:lnTo>
                    <a:lnTo>
                      <a:pt x="1438" y="1239"/>
                    </a:lnTo>
                    <a:lnTo>
                      <a:pt x="1438" y="1214"/>
                    </a:lnTo>
                    <a:lnTo>
                      <a:pt x="1438" y="1201"/>
                    </a:lnTo>
                    <a:lnTo>
                      <a:pt x="1452" y="1174"/>
                    </a:lnTo>
                    <a:lnTo>
                      <a:pt x="1452" y="252"/>
                    </a:lnTo>
                    <a:lnTo>
                      <a:pt x="1438" y="226"/>
                    </a:lnTo>
                    <a:lnTo>
                      <a:pt x="1438" y="201"/>
                    </a:lnTo>
                    <a:lnTo>
                      <a:pt x="1438" y="189"/>
                    </a:lnTo>
                    <a:lnTo>
                      <a:pt x="1426" y="163"/>
                    </a:lnTo>
                    <a:lnTo>
                      <a:pt x="1426" y="138"/>
                    </a:lnTo>
                    <a:lnTo>
                      <a:pt x="1413" y="126"/>
                    </a:lnTo>
                    <a:lnTo>
                      <a:pt x="1401" y="112"/>
                    </a:lnTo>
                    <a:lnTo>
                      <a:pt x="1388" y="88"/>
                    </a:lnTo>
                    <a:lnTo>
                      <a:pt x="1376" y="74"/>
                    </a:lnTo>
                    <a:lnTo>
                      <a:pt x="1364" y="62"/>
                    </a:lnTo>
                    <a:lnTo>
                      <a:pt x="1351" y="49"/>
                    </a:lnTo>
                    <a:lnTo>
                      <a:pt x="1339" y="37"/>
                    </a:lnTo>
                    <a:lnTo>
                      <a:pt x="1326" y="25"/>
                    </a:lnTo>
                    <a:lnTo>
                      <a:pt x="1302" y="12"/>
                    </a:lnTo>
                    <a:lnTo>
                      <a:pt x="1288" y="12"/>
                    </a:lnTo>
                    <a:lnTo>
                      <a:pt x="1263" y="0"/>
                    </a:lnTo>
                    <a:lnTo>
                      <a:pt x="1251" y="0"/>
                    </a:lnTo>
                    <a:lnTo>
                      <a:pt x="1226" y="0"/>
                    </a:lnTo>
                    <a:lnTo>
                      <a:pt x="225" y="0"/>
                    </a:lnTo>
                    <a:lnTo>
                      <a:pt x="200" y="0"/>
                    </a:lnTo>
                    <a:lnTo>
                      <a:pt x="187" y="0"/>
                    </a:lnTo>
                    <a:lnTo>
                      <a:pt x="175" y="12"/>
                    </a:lnTo>
                    <a:lnTo>
                      <a:pt x="150" y="12"/>
                    </a:lnTo>
                    <a:lnTo>
                      <a:pt x="138" y="12"/>
                    </a:lnTo>
                    <a:lnTo>
                      <a:pt x="125" y="25"/>
                    </a:lnTo>
                    <a:lnTo>
                      <a:pt x="113" y="37"/>
                    </a:lnTo>
                    <a:lnTo>
                      <a:pt x="101" y="49"/>
                    </a:lnTo>
                    <a:lnTo>
                      <a:pt x="87" y="49"/>
                    </a:lnTo>
                    <a:lnTo>
                      <a:pt x="75" y="62"/>
                    </a:lnTo>
                    <a:lnTo>
                      <a:pt x="62" y="74"/>
                    </a:lnTo>
                    <a:lnTo>
                      <a:pt x="50" y="100"/>
                    </a:lnTo>
                    <a:lnTo>
                      <a:pt x="37" y="112"/>
                    </a:lnTo>
                    <a:lnTo>
                      <a:pt x="37" y="126"/>
                    </a:lnTo>
                    <a:lnTo>
                      <a:pt x="25" y="138"/>
                    </a:lnTo>
                    <a:lnTo>
                      <a:pt x="13" y="151"/>
                    </a:lnTo>
                    <a:lnTo>
                      <a:pt x="13" y="177"/>
                    </a:lnTo>
                    <a:lnTo>
                      <a:pt x="13" y="189"/>
                    </a:lnTo>
                    <a:lnTo>
                      <a:pt x="0" y="214"/>
                    </a:lnTo>
                    <a:lnTo>
                      <a:pt x="0" y="226"/>
                    </a:lnTo>
                    <a:lnTo>
                      <a:pt x="0" y="252"/>
                    </a:lnTo>
                    <a:lnTo>
                      <a:pt x="0" y="1174"/>
                    </a:lnTo>
                    <a:lnTo>
                      <a:pt x="0" y="1201"/>
                    </a:lnTo>
                    <a:lnTo>
                      <a:pt x="0" y="1226"/>
                    </a:lnTo>
                    <a:lnTo>
                      <a:pt x="13" y="1239"/>
                    </a:lnTo>
                    <a:lnTo>
                      <a:pt x="13" y="1263"/>
                    </a:lnTo>
                    <a:lnTo>
                      <a:pt x="25" y="1289"/>
                    </a:lnTo>
                    <a:lnTo>
                      <a:pt x="37" y="1302"/>
                    </a:lnTo>
                    <a:lnTo>
                      <a:pt x="37" y="1326"/>
                    </a:lnTo>
                    <a:lnTo>
                      <a:pt x="50" y="1340"/>
                    </a:lnTo>
                    <a:lnTo>
                      <a:pt x="62" y="1352"/>
                    </a:lnTo>
                    <a:lnTo>
                      <a:pt x="75" y="1365"/>
                    </a:lnTo>
                    <a:lnTo>
                      <a:pt x="101" y="1378"/>
                    </a:lnTo>
                    <a:lnTo>
                      <a:pt x="113" y="1391"/>
                    </a:lnTo>
                    <a:lnTo>
                      <a:pt x="125" y="1403"/>
                    </a:lnTo>
                    <a:lnTo>
                      <a:pt x="150" y="1415"/>
                    </a:lnTo>
                    <a:lnTo>
                      <a:pt x="163" y="1415"/>
                    </a:lnTo>
                    <a:lnTo>
                      <a:pt x="187" y="1428"/>
                    </a:lnTo>
                    <a:lnTo>
                      <a:pt x="200" y="1428"/>
                    </a:lnTo>
                    <a:lnTo>
                      <a:pt x="225" y="1428"/>
                    </a:lnTo>
                    <a:lnTo>
                      <a:pt x="1226" y="14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51" name="Freeform 86"/>
              <p:cNvSpPr>
                <a:spLocks/>
              </p:cNvSpPr>
              <p:nvPr/>
            </p:nvSpPr>
            <p:spPr bwMode="auto">
              <a:xfrm>
                <a:off x="3126" y="2847"/>
                <a:ext cx="276" cy="46"/>
              </a:xfrm>
              <a:custGeom>
                <a:avLst/>
                <a:gdLst>
                  <a:gd name="T0" fmla="*/ 35 w 2202"/>
                  <a:gd name="T1" fmla="*/ 6 h 367"/>
                  <a:gd name="T2" fmla="*/ 27 w 2202"/>
                  <a:gd name="T3" fmla="*/ 0 h 367"/>
                  <a:gd name="T4" fmla="*/ 8 w 2202"/>
                  <a:gd name="T5" fmla="*/ 0 h 367"/>
                  <a:gd name="T6" fmla="*/ 0 w 2202"/>
                  <a:gd name="T7" fmla="*/ 6 h 367"/>
                  <a:gd name="T8" fmla="*/ 35 w 2202"/>
                  <a:gd name="T9" fmla="*/ 6 h 367"/>
                  <a:gd name="T10" fmla="*/ 35 w 2202"/>
                  <a:gd name="T11" fmla="*/ 6 h 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2" h="367">
                    <a:moveTo>
                      <a:pt x="2202" y="367"/>
                    </a:moveTo>
                    <a:lnTo>
                      <a:pt x="1714" y="0"/>
                    </a:lnTo>
                    <a:lnTo>
                      <a:pt x="476" y="0"/>
                    </a:lnTo>
                    <a:lnTo>
                      <a:pt x="0" y="367"/>
                    </a:lnTo>
                    <a:lnTo>
                      <a:pt x="2202" y="3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252" name="Freeform 87"/>
              <p:cNvSpPr>
                <a:spLocks/>
              </p:cNvSpPr>
              <p:nvPr/>
            </p:nvSpPr>
            <p:spPr bwMode="auto">
              <a:xfrm>
                <a:off x="3126" y="2906"/>
                <a:ext cx="276" cy="19"/>
              </a:xfrm>
              <a:custGeom>
                <a:avLst/>
                <a:gdLst>
                  <a:gd name="T0" fmla="*/ 35 w 2202"/>
                  <a:gd name="T1" fmla="*/ 2 h 151"/>
                  <a:gd name="T2" fmla="*/ 35 w 2202"/>
                  <a:gd name="T3" fmla="*/ 0 h 151"/>
                  <a:gd name="T4" fmla="*/ 0 w 2202"/>
                  <a:gd name="T5" fmla="*/ 0 h 151"/>
                  <a:gd name="T6" fmla="*/ 0 w 2202"/>
                  <a:gd name="T7" fmla="*/ 2 h 151"/>
                  <a:gd name="T8" fmla="*/ 35 w 2202"/>
                  <a:gd name="T9" fmla="*/ 2 h 151"/>
                  <a:gd name="T10" fmla="*/ 35 w 2202"/>
                  <a:gd name="T11" fmla="*/ 2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2" h="151">
                    <a:moveTo>
                      <a:pt x="2202" y="151"/>
                    </a:moveTo>
                    <a:lnTo>
                      <a:pt x="2202" y="0"/>
                    </a:lnTo>
                    <a:lnTo>
                      <a:pt x="0" y="0"/>
                    </a:lnTo>
                    <a:lnTo>
                      <a:pt x="0" y="151"/>
                    </a:lnTo>
                    <a:lnTo>
                      <a:pt x="2202" y="15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graphicFrame>
          <p:nvGraphicFramePr>
            <p:cNvPr id="52239" name="Object 88"/>
            <p:cNvGraphicFramePr>
              <a:graphicFrameLocks noChangeAspect="1"/>
            </p:cNvGraphicFramePr>
            <p:nvPr/>
          </p:nvGraphicFramePr>
          <p:xfrm>
            <a:off x="2064" y="3168"/>
            <a:ext cx="369" cy="504"/>
          </p:xfrm>
          <a:graphic>
            <a:graphicData uri="http://schemas.openxmlformats.org/presentationml/2006/ole">
              <mc:AlternateContent xmlns:mc="http://schemas.openxmlformats.org/markup-compatibility/2006">
                <mc:Choice xmlns:v="urn:schemas-microsoft-com:vml" Requires="v">
                  <p:oleObj spid="_x0000_s42051" name="Image" r:id="rId5" imgW="1200912" imgH="1639824" progId="Word.Picture.8">
                    <p:embed/>
                  </p:oleObj>
                </mc:Choice>
                <mc:Fallback>
                  <p:oleObj name="Image" r:id="rId5" imgW="1200912" imgH="1639824" progId="Word.Picture.8">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 y="3168"/>
                          <a:ext cx="369" cy="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40" name="Object 89"/>
            <p:cNvGraphicFramePr>
              <a:graphicFrameLocks noChangeAspect="1"/>
            </p:cNvGraphicFramePr>
            <p:nvPr/>
          </p:nvGraphicFramePr>
          <p:xfrm>
            <a:off x="2304" y="2544"/>
            <a:ext cx="461" cy="477"/>
          </p:xfrm>
          <a:graphic>
            <a:graphicData uri="http://schemas.openxmlformats.org/presentationml/2006/ole">
              <mc:AlternateContent xmlns:mc="http://schemas.openxmlformats.org/markup-compatibility/2006">
                <mc:Choice xmlns:v="urn:schemas-microsoft-com:vml" Requires="v">
                  <p:oleObj spid="_x0000_s42052" name="Image" r:id="rId7" imgW="1606296" imgH="1670304" progId="Word.Picture.8">
                    <p:embed/>
                  </p:oleObj>
                </mc:Choice>
                <mc:Fallback>
                  <p:oleObj name="Image" r:id="rId7" imgW="1606296" imgH="1670304" progId="Word.Picture.8">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4" y="2544"/>
                          <a:ext cx="461" cy="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41" name="Freeform 90"/>
            <p:cNvSpPr>
              <a:spLocks/>
            </p:cNvSpPr>
            <p:nvPr/>
          </p:nvSpPr>
          <p:spPr bwMode="auto">
            <a:xfrm>
              <a:off x="720" y="2256"/>
              <a:ext cx="2832" cy="1872"/>
            </a:xfrm>
            <a:custGeom>
              <a:avLst/>
              <a:gdLst>
                <a:gd name="T0" fmla="*/ 2832 w 2832"/>
                <a:gd name="T1" fmla="*/ 144 h 1872"/>
                <a:gd name="T2" fmla="*/ 2832 w 2832"/>
                <a:gd name="T3" fmla="*/ 1872 h 1872"/>
                <a:gd name="T4" fmla="*/ 0 w 2832"/>
                <a:gd name="T5" fmla="*/ 1872 h 1872"/>
                <a:gd name="T6" fmla="*/ 0 w 2832"/>
                <a:gd name="T7" fmla="*/ 336 h 1872"/>
                <a:gd name="T8" fmla="*/ 912 w 2832"/>
                <a:gd name="T9" fmla="*/ 48 h 1872"/>
                <a:gd name="T10" fmla="*/ 912 w 2832"/>
                <a:gd name="T11" fmla="*/ 336 h 1872"/>
                <a:gd name="T12" fmla="*/ 1824 w 2832"/>
                <a:gd name="T13" fmla="*/ 48 h 1872"/>
                <a:gd name="T14" fmla="*/ 1824 w 2832"/>
                <a:gd name="T15" fmla="*/ 288 h 1872"/>
                <a:gd name="T16" fmla="*/ 2832 w 2832"/>
                <a:gd name="T17" fmla="*/ 0 h 1872"/>
                <a:gd name="T18" fmla="*/ 2832 w 2832"/>
                <a:gd name="T19" fmla="*/ 144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32" h="1872">
                  <a:moveTo>
                    <a:pt x="2832" y="144"/>
                  </a:moveTo>
                  <a:lnTo>
                    <a:pt x="2832" y="1872"/>
                  </a:lnTo>
                  <a:lnTo>
                    <a:pt x="0" y="1872"/>
                  </a:lnTo>
                  <a:lnTo>
                    <a:pt x="0" y="336"/>
                  </a:lnTo>
                  <a:lnTo>
                    <a:pt x="912" y="48"/>
                  </a:lnTo>
                  <a:lnTo>
                    <a:pt x="912" y="336"/>
                  </a:lnTo>
                  <a:lnTo>
                    <a:pt x="1824" y="48"/>
                  </a:lnTo>
                  <a:lnTo>
                    <a:pt x="1824" y="288"/>
                  </a:lnTo>
                  <a:lnTo>
                    <a:pt x="2832" y="0"/>
                  </a:lnTo>
                  <a:lnTo>
                    <a:pt x="2832" y="144"/>
                  </a:lnTo>
                  <a:close/>
                </a:path>
              </a:pathLst>
            </a:custGeom>
            <a:noFill/>
            <a:ln w="3810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2242" name="AutoShape 91"/>
            <p:cNvSpPr>
              <a:spLocks noChangeArrowheads="1"/>
            </p:cNvSpPr>
            <p:nvPr/>
          </p:nvSpPr>
          <p:spPr bwMode="auto">
            <a:xfrm>
              <a:off x="3648" y="2352"/>
              <a:ext cx="1920" cy="1344"/>
            </a:xfrm>
            <a:prstGeom prst="cube">
              <a:avLst>
                <a:gd name="adj" fmla="val 596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2243" name="Arc 92"/>
            <p:cNvSpPr>
              <a:spLocks/>
            </p:cNvSpPr>
            <p:nvPr/>
          </p:nvSpPr>
          <p:spPr bwMode="auto">
            <a:xfrm flipV="1">
              <a:off x="1248" y="2832"/>
              <a:ext cx="3072" cy="672"/>
            </a:xfrm>
            <a:custGeom>
              <a:avLst/>
              <a:gdLst>
                <a:gd name="T0" fmla="*/ 0 w 21600"/>
                <a:gd name="T1" fmla="*/ 0 h 21600"/>
                <a:gd name="T2" fmla="*/ 437 w 21600"/>
                <a:gd name="T3" fmla="*/ 21 h 21600"/>
                <a:gd name="T4" fmla="*/ 0 w 21600"/>
                <a:gd name="T5" fmla="*/ 2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8575">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52244" name="Group 93"/>
            <p:cNvGrpSpPr>
              <a:grpSpLocks/>
            </p:cNvGrpSpPr>
            <p:nvPr/>
          </p:nvGrpSpPr>
          <p:grpSpPr bwMode="auto">
            <a:xfrm>
              <a:off x="2448" y="3552"/>
              <a:ext cx="474" cy="474"/>
              <a:chOff x="2547" y="3315"/>
              <a:chExt cx="474" cy="474"/>
            </a:xfrm>
          </p:grpSpPr>
          <p:sp>
            <p:nvSpPr>
              <p:cNvPr id="52245" name="Freeform 94"/>
              <p:cNvSpPr>
                <a:spLocks/>
              </p:cNvSpPr>
              <p:nvPr/>
            </p:nvSpPr>
            <p:spPr bwMode="auto">
              <a:xfrm>
                <a:off x="2547" y="3315"/>
                <a:ext cx="474" cy="474"/>
              </a:xfrm>
              <a:custGeom>
                <a:avLst/>
                <a:gdLst>
                  <a:gd name="T0" fmla="*/ 24 w 9496"/>
                  <a:gd name="T1" fmla="*/ 24 h 9496"/>
                  <a:gd name="T2" fmla="*/ 24 w 9496"/>
                  <a:gd name="T3" fmla="*/ 0 h 9496"/>
                  <a:gd name="T4" fmla="*/ 0 w 9496"/>
                  <a:gd name="T5" fmla="*/ 0 h 9496"/>
                  <a:gd name="T6" fmla="*/ 0 w 9496"/>
                  <a:gd name="T7" fmla="*/ 24 h 9496"/>
                  <a:gd name="T8" fmla="*/ 24 w 9496"/>
                  <a:gd name="T9" fmla="*/ 24 h 9496"/>
                  <a:gd name="T10" fmla="*/ 24 w 9496"/>
                  <a:gd name="T11" fmla="*/ 24 h 9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96" h="9496">
                    <a:moveTo>
                      <a:pt x="9496" y="9496"/>
                    </a:moveTo>
                    <a:lnTo>
                      <a:pt x="9496" y="0"/>
                    </a:lnTo>
                    <a:lnTo>
                      <a:pt x="0" y="0"/>
                    </a:lnTo>
                    <a:lnTo>
                      <a:pt x="0" y="9496"/>
                    </a:lnTo>
                    <a:lnTo>
                      <a:pt x="9496" y="9496"/>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2246" name="Freeform 95"/>
              <p:cNvSpPr>
                <a:spLocks/>
              </p:cNvSpPr>
              <p:nvPr/>
            </p:nvSpPr>
            <p:spPr bwMode="auto">
              <a:xfrm>
                <a:off x="2685" y="3467"/>
                <a:ext cx="281" cy="281"/>
              </a:xfrm>
              <a:custGeom>
                <a:avLst/>
                <a:gdLst>
                  <a:gd name="T0" fmla="*/ 11 w 5615"/>
                  <a:gd name="T1" fmla="*/ 13 h 5614"/>
                  <a:gd name="T2" fmla="*/ 11 w 5615"/>
                  <a:gd name="T3" fmla="*/ 13 h 5614"/>
                  <a:gd name="T4" fmla="*/ 10 w 5615"/>
                  <a:gd name="T5" fmla="*/ 13 h 5614"/>
                  <a:gd name="T6" fmla="*/ 9 w 5615"/>
                  <a:gd name="T7" fmla="*/ 14 h 5614"/>
                  <a:gd name="T8" fmla="*/ 8 w 5615"/>
                  <a:gd name="T9" fmla="*/ 13 h 5614"/>
                  <a:gd name="T10" fmla="*/ 8 w 5615"/>
                  <a:gd name="T11" fmla="*/ 14 h 5614"/>
                  <a:gd name="T12" fmla="*/ 7 w 5615"/>
                  <a:gd name="T13" fmla="*/ 14 h 5614"/>
                  <a:gd name="T14" fmla="*/ 6 w 5615"/>
                  <a:gd name="T15" fmla="*/ 14 h 5614"/>
                  <a:gd name="T16" fmla="*/ 5 w 5615"/>
                  <a:gd name="T17" fmla="*/ 14 h 5614"/>
                  <a:gd name="T18" fmla="*/ 4 w 5615"/>
                  <a:gd name="T19" fmla="*/ 13 h 5614"/>
                  <a:gd name="T20" fmla="*/ 4 w 5615"/>
                  <a:gd name="T21" fmla="*/ 13 h 5614"/>
                  <a:gd name="T22" fmla="*/ 4 w 5615"/>
                  <a:gd name="T23" fmla="*/ 13 h 5614"/>
                  <a:gd name="T24" fmla="*/ 3 w 5615"/>
                  <a:gd name="T25" fmla="*/ 12 h 5614"/>
                  <a:gd name="T26" fmla="*/ 2 w 5615"/>
                  <a:gd name="T27" fmla="*/ 12 h 5614"/>
                  <a:gd name="T28" fmla="*/ 3 w 5615"/>
                  <a:gd name="T29" fmla="*/ 11 h 5614"/>
                  <a:gd name="T30" fmla="*/ 1 w 5615"/>
                  <a:gd name="T31" fmla="*/ 11 h 5614"/>
                  <a:gd name="T32" fmla="*/ 1 w 5615"/>
                  <a:gd name="T33" fmla="*/ 11 h 5614"/>
                  <a:gd name="T34" fmla="*/ 1 w 5615"/>
                  <a:gd name="T35" fmla="*/ 10 h 5614"/>
                  <a:gd name="T36" fmla="*/ 0 w 5615"/>
                  <a:gd name="T37" fmla="*/ 9 h 5614"/>
                  <a:gd name="T38" fmla="*/ 1 w 5615"/>
                  <a:gd name="T39" fmla="*/ 8 h 5614"/>
                  <a:gd name="T40" fmla="*/ 0 w 5615"/>
                  <a:gd name="T41" fmla="*/ 8 h 5614"/>
                  <a:gd name="T42" fmla="*/ 0 w 5615"/>
                  <a:gd name="T43" fmla="*/ 7 h 5614"/>
                  <a:gd name="T44" fmla="*/ 0 w 5615"/>
                  <a:gd name="T45" fmla="*/ 6 h 5614"/>
                  <a:gd name="T46" fmla="*/ 0 w 5615"/>
                  <a:gd name="T47" fmla="*/ 5 h 5614"/>
                  <a:gd name="T48" fmla="*/ 1 w 5615"/>
                  <a:gd name="T49" fmla="*/ 4 h 5614"/>
                  <a:gd name="T50" fmla="*/ 1 w 5615"/>
                  <a:gd name="T51" fmla="*/ 4 h 5614"/>
                  <a:gd name="T52" fmla="*/ 1 w 5615"/>
                  <a:gd name="T53" fmla="*/ 4 h 5614"/>
                  <a:gd name="T54" fmla="*/ 2 w 5615"/>
                  <a:gd name="T55" fmla="*/ 3 h 5614"/>
                  <a:gd name="T56" fmla="*/ 2 w 5615"/>
                  <a:gd name="T57" fmla="*/ 2 h 5614"/>
                  <a:gd name="T58" fmla="*/ 3 w 5615"/>
                  <a:gd name="T59" fmla="*/ 3 h 5614"/>
                  <a:gd name="T60" fmla="*/ 3 w 5615"/>
                  <a:gd name="T61" fmla="*/ 1 h 5614"/>
                  <a:gd name="T62" fmla="*/ 4 w 5615"/>
                  <a:gd name="T63" fmla="*/ 1 h 5614"/>
                  <a:gd name="T64" fmla="*/ 5 w 5615"/>
                  <a:gd name="T65" fmla="*/ 1 h 5614"/>
                  <a:gd name="T66" fmla="*/ 5 w 5615"/>
                  <a:gd name="T67" fmla="*/ 0 h 5614"/>
                  <a:gd name="T68" fmla="*/ 5 w 5615"/>
                  <a:gd name="T69" fmla="*/ 1 h 5614"/>
                  <a:gd name="T70" fmla="*/ 6 w 5615"/>
                  <a:gd name="T71" fmla="*/ 0 h 5614"/>
                  <a:gd name="T72" fmla="*/ 7 w 5615"/>
                  <a:gd name="T73" fmla="*/ 0 h 5614"/>
                  <a:gd name="T74" fmla="*/ 8 w 5615"/>
                  <a:gd name="T75" fmla="*/ 1 h 5614"/>
                  <a:gd name="T76" fmla="*/ 8 w 5615"/>
                  <a:gd name="T77" fmla="*/ 0 h 5614"/>
                  <a:gd name="T78" fmla="*/ 9 w 5615"/>
                  <a:gd name="T79" fmla="*/ 0 h 5614"/>
                  <a:gd name="T80" fmla="*/ 10 w 5615"/>
                  <a:gd name="T81" fmla="*/ 1 h 5614"/>
                  <a:gd name="T82" fmla="*/ 10 w 5615"/>
                  <a:gd name="T83" fmla="*/ 1 h 5614"/>
                  <a:gd name="T84" fmla="*/ 10 w 5615"/>
                  <a:gd name="T85" fmla="*/ 2 h 5614"/>
                  <a:gd name="T86" fmla="*/ 11 w 5615"/>
                  <a:gd name="T87" fmla="*/ 2 h 5614"/>
                  <a:gd name="T88" fmla="*/ 12 w 5615"/>
                  <a:gd name="T89" fmla="*/ 2 h 5614"/>
                  <a:gd name="T90" fmla="*/ 12 w 5615"/>
                  <a:gd name="T91" fmla="*/ 3 h 5614"/>
                  <a:gd name="T92" fmla="*/ 13 w 5615"/>
                  <a:gd name="T93" fmla="*/ 3 h 5614"/>
                  <a:gd name="T94" fmla="*/ 13 w 5615"/>
                  <a:gd name="T95" fmla="*/ 4 h 5614"/>
                  <a:gd name="T96" fmla="*/ 14 w 5615"/>
                  <a:gd name="T97" fmla="*/ 4 h 5614"/>
                  <a:gd name="T98" fmla="*/ 14 w 5615"/>
                  <a:gd name="T99" fmla="*/ 5 h 5614"/>
                  <a:gd name="T100" fmla="*/ 13 w 5615"/>
                  <a:gd name="T101" fmla="*/ 5 h 5614"/>
                  <a:gd name="T102" fmla="*/ 14 w 5615"/>
                  <a:gd name="T103" fmla="*/ 6 h 5614"/>
                  <a:gd name="T104" fmla="*/ 14 w 5615"/>
                  <a:gd name="T105" fmla="*/ 7 h 5614"/>
                  <a:gd name="T106" fmla="*/ 14 w 5615"/>
                  <a:gd name="T107" fmla="*/ 8 h 5614"/>
                  <a:gd name="T108" fmla="*/ 14 w 5615"/>
                  <a:gd name="T109" fmla="*/ 8 h 5614"/>
                  <a:gd name="T110" fmla="*/ 14 w 5615"/>
                  <a:gd name="T111" fmla="*/ 9 h 5614"/>
                  <a:gd name="T112" fmla="*/ 13 w 5615"/>
                  <a:gd name="T113" fmla="*/ 10 h 5614"/>
                  <a:gd name="T114" fmla="*/ 13 w 5615"/>
                  <a:gd name="T115" fmla="*/ 10 h 5614"/>
                  <a:gd name="T116" fmla="*/ 12 w 5615"/>
                  <a:gd name="T117" fmla="*/ 11 h 5614"/>
                  <a:gd name="T118" fmla="*/ 12 w 5615"/>
                  <a:gd name="T119" fmla="*/ 12 h 5614"/>
                  <a:gd name="T120" fmla="*/ 12 w 5615"/>
                  <a:gd name="T121" fmla="*/ 12 h 5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615" h="5614">
                    <a:moveTo>
                      <a:pt x="4366" y="4822"/>
                    </a:moveTo>
                    <a:lnTo>
                      <a:pt x="4443" y="4990"/>
                    </a:lnTo>
                    <a:lnTo>
                      <a:pt x="4449" y="5002"/>
                    </a:lnTo>
                    <a:lnTo>
                      <a:pt x="4454" y="5033"/>
                    </a:lnTo>
                    <a:lnTo>
                      <a:pt x="4451" y="5053"/>
                    </a:lnTo>
                    <a:lnTo>
                      <a:pt x="4443" y="5076"/>
                    </a:lnTo>
                    <a:lnTo>
                      <a:pt x="4425" y="5100"/>
                    </a:lnTo>
                    <a:lnTo>
                      <a:pt x="4395" y="5122"/>
                    </a:lnTo>
                    <a:lnTo>
                      <a:pt x="4301" y="5186"/>
                    </a:lnTo>
                    <a:lnTo>
                      <a:pt x="4290" y="5189"/>
                    </a:lnTo>
                    <a:lnTo>
                      <a:pt x="4260" y="5194"/>
                    </a:lnTo>
                    <a:lnTo>
                      <a:pt x="4223" y="5189"/>
                    </a:lnTo>
                    <a:lnTo>
                      <a:pt x="4204" y="5180"/>
                    </a:lnTo>
                    <a:lnTo>
                      <a:pt x="4183" y="5164"/>
                    </a:lnTo>
                    <a:lnTo>
                      <a:pt x="4100" y="5069"/>
                    </a:lnTo>
                    <a:lnTo>
                      <a:pt x="4057" y="5015"/>
                    </a:lnTo>
                    <a:lnTo>
                      <a:pt x="3790" y="5158"/>
                    </a:lnTo>
                    <a:lnTo>
                      <a:pt x="3822" y="5339"/>
                    </a:lnTo>
                    <a:lnTo>
                      <a:pt x="3825" y="5352"/>
                    </a:lnTo>
                    <a:lnTo>
                      <a:pt x="3821" y="5383"/>
                    </a:lnTo>
                    <a:lnTo>
                      <a:pt x="3814" y="5402"/>
                    </a:lnTo>
                    <a:lnTo>
                      <a:pt x="3798" y="5421"/>
                    </a:lnTo>
                    <a:lnTo>
                      <a:pt x="3774" y="5439"/>
                    </a:lnTo>
                    <a:lnTo>
                      <a:pt x="3739" y="5456"/>
                    </a:lnTo>
                    <a:lnTo>
                      <a:pt x="3632" y="5490"/>
                    </a:lnTo>
                    <a:lnTo>
                      <a:pt x="3591" y="5490"/>
                    </a:lnTo>
                    <a:lnTo>
                      <a:pt x="3556" y="5475"/>
                    </a:lnTo>
                    <a:lnTo>
                      <a:pt x="3524" y="5439"/>
                    </a:lnTo>
                    <a:lnTo>
                      <a:pt x="3438" y="5265"/>
                    </a:lnTo>
                    <a:lnTo>
                      <a:pt x="3148" y="5335"/>
                    </a:lnTo>
                    <a:lnTo>
                      <a:pt x="3131" y="5516"/>
                    </a:lnTo>
                    <a:lnTo>
                      <a:pt x="3130" y="5529"/>
                    </a:lnTo>
                    <a:lnTo>
                      <a:pt x="3126" y="5542"/>
                    </a:lnTo>
                    <a:lnTo>
                      <a:pt x="3119" y="5559"/>
                    </a:lnTo>
                    <a:lnTo>
                      <a:pt x="3107" y="5576"/>
                    </a:lnTo>
                    <a:lnTo>
                      <a:pt x="3086" y="5590"/>
                    </a:lnTo>
                    <a:lnTo>
                      <a:pt x="3058" y="5601"/>
                    </a:lnTo>
                    <a:lnTo>
                      <a:pt x="3020" y="5607"/>
                    </a:lnTo>
                    <a:lnTo>
                      <a:pt x="2906" y="5614"/>
                    </a:lnTo>
                    <a:lnTo>
                      <a:pt x="2868" y="5602"/>
                    </a:lnTo>
                    <a:lnTo>
                      <a:pt x="2838" y="5579"/>
                    </a:lnTo>
                    <a:lnTo>
                      <a:pt x="2818" y="5537"/>
                    </a:lnTo>
                    <a:lnTo>
                      <a:pt x="2779" y="5345"/>
                    </a:lnTo>
                    <a:lnTo>
                      <a:pt x="2485" y="5339"/>
                    </a:lnTo>
                    <a:lnTo>
                      <a:pt x="2422" y="5505"/>
                    </a:lnTo>
                    <a:lnTo>
                      <a:pt x="2417" y="5518"/>
                    </a:lnTo>
                    <a:lnTo>
                      <a:pt x="2399" y="5546"/>
                    </a:lnTo>
                    <a:lnTo>
                      <a:pt x="2383" y="5558"/>
                    </a:lnTo>
                    <a:lnTo>
                      <a:pt x="2360" y="5567"/>
                    </a:lnTo>
                    <a:lnTo>
                      <a:pt x="2331" y="5571"/>
                    </a:lnTo>
                    <a:lnTo>
                      <a:pt x="2293" y="5569"/>
                    </a:lnTo>
                    <a:lnTo>
                      <a:pt x="2181" y="5543"/>
                    </a:lnTo>
                    <a:lnTo>
                      <a:pt x="2171" y="5539"/>
                    </a:lnTo>
                    <a:lnTo>
                      <a:pt x="2148" y="5523"/>
                    </a:lnTo>
                    <a:lnTo>
                      <a:pt x="2123" y="5493"/>
                    </a:lnTo>
                    <a:lnTo>
                      <a:pt x="2116" y="5472"/>
                    </a:lnTo>
                    <a:lnTo>
                      <a:pt x="2112" y="5445"/>
                    </a:lnTo>
                    <a:lnTo>
                      <a:pt x="2129" y="5253"/>
                    </a:lnTo>
                    <a:lnTo>
                      <a:pt x="1839" y="5168"/>
                    </a:lnTo>
                    <a:lnTo>
                      <a:pt x="1735" y="5316"/>
                    </a:lnTo>
                    <a:lnTo>
                      <a:pt x="1728" y="5327"/>
                    </a:lnTo>
                    <a:lnTo>
                      <a:pt x="1702" y="5348"/>
                    </a:lnTo>
                    <a:lnTo>
                      <a:pt x="1683" y="5356"/>
                    </a:lnTo>
                    <a:lnTo>
                      <a:pt x="1659" y="5359"/>
                    </a:lnTo>
                    <a:lnTo>
                      <a:pt x="1628" y="5354"/>
                    </a:lnTo>
                    <a:lnTo>
                      <a:pt x="1593" y="5341"/>
                    </a:lnTo>
                    <a:lnTo>
                      <a:pt x="1495" y="5287"/>
                    </a:lnTo>
                    <a:lnTo>
                      <a:pt x="1485" y="5280"/>
                    </a:lnTo>
                    <a:lnTo>
                      <a:pt x="1465" y="5258"/>
                    </a:lnTo>
                    <a:lnTo>
                      <a:pt x="1457" y="5242"/>
                    </a:lnTo>
                    <a:lnTo>
                      <a:pt x="1451" y="5224"/>
                    </a:lnTo>
                    <a:lnTo>
                      <a:pt x="1449" y="5200"/>
                    </a:lnTo>
                    <a:lnTo>
                      <a:pt x="1453" y="5176"/>
                    </a:lnTo>
                    <a:lnTo>
                      <a:pt x="1516" y="4993"/>
                    </a:lnTo>
                    <a:lnTo>
                      <a:pt x="1263" y="4834"/>
                    </a:lnTo>
                    <a:lnTo>
                      <a:pt x="1120" y="4951"/>
                    </a:lnTo>
                    <a:lnTo>
                      <a:pt x="1111" y="4960"/>
                    </a:lnTo>
                    <a:lnTo>
                      <a:pt x="1081" y="4973"/>
                    </a:lnTo>
                    <a:lnTo>
                      <a:pt x="1062" y="4976"/>
                    </a:lnTo>
                    <a:lnTo>
                      <a:pt x="1037" y="4972"/>
                    </a:lnTo>
                    <a:lnTo>
                      <a:pt x="1010" y="4961"/>
                    </a:lnTo>
                    <a:lnTo>
                      <a:pt x="978" y="4939"/>
                    </a:lnTo>
                    <a:lnTo>
                      <a:pt x="896" y="4864"/>
                    </a:lnTo>
                    <a:lnTo>
                      <a:pt x="888" y="4853"/>
                    </a:lnTo>
                    <a:lnTo>
                      <a:pt x="875" y="4827"/>
                    </a:lnTo>
                    <a:lnTo>
                      <a:pt x="872" y="4809"/>
                    </a:lnTo>
                    <a:lnTo>
                      <a:pt x="870" y="4789"/>
                    </a:lnTo>
                    <a:lnTo>
                      <a:pt x="874" y="4768"/>
                    </a:lnTo>
                    <a:lnTo>
                      <a:pt x="884" y="4747"/>
                    </a:lnTo>
                    <a:lnTo>
                      <a:pt x="995" y="4584"/>
                    </a:lnTo>
                    <a:lnTo>
                      <a:pt x="788" y="4365"/>
                    </a:lnTo>
                    <a:lnTo>
                      <a:pt x="623" y="4442"/>
                    </a:lnTo>
                    <a:lnTo>
                      <a:pt x="611" y="4448"/>
                    </a:lnTo>
                    <a:lnTo>
                      <a:pt x="580" y="4453"/>
                    </a:lnTo>
                    <a:lnTo>
                      <a:pt x="558" y="4450"/>
                    </a:lnTo>
                    <a:lnTo>
                      <a:pt x="536" y="4441"/>
                    </a:lnTo>
                    <a:lnTo>
                      <a:pt x="512" y="4420"/>
                    </a:lnTo>
                    <a:lnTo>
                      <a:pt x="487" y="4392"/>
                    </a:lnTo>
                    <a:lnTo>
                      <a:pt x="427" y="4296"/>
                    </a:lnTo>
                    <a:lnTo>
                      <a:pt x="422" y="4285"/>
                    </a:lnTo>
                    <a:lnTo>
                      <a:pt x="417" y="4258"/>
                    </a:lnTo>
                    <a:lnTo>
                      <a:pt x="421" y="4221"/>
                    </a:lnTo>
                    <a:lnTo>
                      <a:pt x="430" y="4201"/>
                    </a:lnTo>
                    <a:lnTo>
                      <a:pt x="446" y="4182"/>
                    </a:lnTo>
                    <a:lnTo>
                      <a:pt x="595" y="4052"/>
                    </a:lnTo>
                    <a:lnTo>
                      <a:pt x="453" y="3790"/>
                    </a:lnTo>
                    <a:lnTo>
                      <a:pt x="272" y="3821"/>
                    </a:lnTo>
                    <a:lnTo>
                      <a:pt x="258" y="3824"/>
                    </a:lnTo>
                    <a:lnTo>
                      <a:pt x="227" y="3820"/>
                    </a:lnTo>
                    <a:lnTo>
                      <a:pt x="208" y="3812"/>
                    </a:lnTo>
                    <a:lnTo>
                      <a:pt x="188" y="3797"/>
                    </a:lnTo>
                    <a:lnTo>
                      <a:pt x="170" y="3772"/>
                    </a:lnTo>
                    <a:lnTo>
                      <a:pt x="155" y="3739"/>
                    </a:lnTo>
                    <a:lnTo>
                      <a:pt x="119" y="3631"/>
                    </a:lnTo>
                    <a:lnTo>
                      <a:pt x="122" y="3589"/>
                    </a:lnTo>
                    <a:lnTo>
                      <a:pt x="136" y="3554"/>
                    </a:lnTo>
                    <a:lnTo>
                      <a:pt x="150" y="3539"/>
                    </a:lnTo>
                    <a:lnTo>
                      <a:pt x="171" y="3523"/>
                    </a:lnTo>
                    <a:lnTo>
                      <a:pt x="348" y="3438"/>
                    </a:lnTo>
                    <a:lnTo>
                      <a:pt x="278" y="3147"/>
                    </a:lnTo>
                    <a:lnTo>
                      <a:pt x="98" y="3129"/>
                    </a:lnTo>
                    <a:lnTo>
                      <a:pt x="84" y="3127"/>
                    </a:lnTo>
                    <a:lnTo>
                      <a:pt x="54" y="3118"/>
                    </a:lnTo>
                    <a:lnTo>
                      <a:pt x="37" y="3104"/>
                    </a:lnTo>
                    <a:lnTo>
                      <a:pt x="21" y="3084"/>
                    </a:lnTo>
                    <a:lnTo>
                      <a:pt x="11" y="3058"/>
                    </a:lnTo>
                    <a:lnTo>
                      <a:pt x="6" y="3020"/>
                    </a:lnTo>
                    <a:lnTo>
                      <a:pt x="0" y="2906"/>
                    </a:lnTo>
                    <a:lnTo>
                      <a:pt x="11" y="2867"/>
                    </a:lnTo>
                    <a:lnTo>
                      <a:pt x="33" y="2838"/>
                    </a:lnTo>
                    <a:lnTo>
                      <a:pt x="51" y="2826"/>
                    </a:lnTo>
                    <a:lnTo>
                      <a:pt x="75" y="2818"/>
                    </a:lnTo>
                    <a:lnTo>
                      <a:pt x="265" y="2779"/>
                    </a:lnTo>
                    <a:lnTo>
                      <a:pt x="276" y="2482"/>
                    </a:lnTo>
                    <a:lnTo>
                      <a:pt x="104" y="2416"/>
                    </a:lnTo>
                    <a:lnTo>
                      <a:pt x="92" y="2411"/>
                    </a:lnTo>
                    <a:lnTo>
                      <a:pt x="66" y="2392"/>
                    </a:lnTo>
                    <a:lnTo>
                      <a:pt x="54" y="2375"/>
                    </a:lnTo>
                    <a:lnTo>
                      <a:pt x="44" y="2352"/>
                    </a:lnTo>
                    <a:lnTo>
                      <a:pt x="40" y="2321"/>
                    </a:lnTo>
                    <a:lnTo>
                      <a:pt x="44" y="2285"/>
                    </a:lnTo>
                    <a:lnTo>
                      <a:pt x="69" y="2174"/>
                    </a:lnTo>
                    <a:lnTo>
                      <a:pt x="74" y="2163"/>
                    </a:lnTo>
                    <a:lnTo>
                      <a:pt x="91" y="2140"/>
                    </a:lnTo>
                    <a:lnTo>
                      <a:pt x="119" y="2117"/>
                    </a:lnTo>
                    <a:lnTo>
                      <a:pt x="140" y="2110"/>
                    </a:lnTo>
                    <a:lnTo>
                      <a:pt x="165" y="2108"/>
                    </a:lnTo>
                    <a:lnTo>
                      <a:pt x="361" y="2124"/>
                    </a:lnTo>
                    <a:lnTo>
                      <a:pt x="446" y="1836"/>
                    </a:lnTo>
                    <a:lnTo>
                      <a:pt x="298" y="1731"/>
                    </a:lnTo>
                    <a:lnTo>
                      <a:pt x="287" y="1722"/>
                    </a:lnTo>
                    <a:lnTo>
                      <a:pt x="265" y="1698"/>
                    </a:lnTo>
                    <a:lnTo>
                      <a:pt x="258" y="1678"/>
                    </a:lnTo>
                    <a:lnTo>
                      <a:pt x="255" y="1653"/>
                    </a:lnTo>
                    <a:lnTo>
                      <a:pt x="258" y="1623"/>
                    </a:lnTo>
                    <a:lnTo>
                      <a:pt x="272" y="1588"/>
                    </a:lnTo>
                    <a:lnTo>
                      <a:pt x="322" y="1487"/>
                    </a:lnTo>
                    <a:lnTo>
                      <a:pt x="331" y="1478"/>
                    </a:lnTo>
                    <a:lnTo>
                      <a:pt x="353" y="1459"/>
                    </a:lnTo>
                    <a:lnTo>
                      <a:pt x="368" y="1451"/>
                    </a:lnTo>
                    <a:lnTo>
                      <a:pt x="388" y="1445"/>
                    </a:lnTo>
                    <a:lnTo>
                      <a:pt x="411" y="1443"/>
                    </a:lnTo>
                    <a:lnTo>
                      <a:pt x="436" y="1447"/>
                    </a:lnTo>
                    <a:lnTo>
                      <a:pt x="619" y="1513"/>
                    </a:lnTo>
                    <a:lnTo>
                      <a:pt x="776" y="1257"/>
                    </a:lnTo>
                    <a:lnTo>
                      <a:pt x="661" y="1117"/>
                    </a:lnTo>
                    <a:lnTo>
                      <a:pt x="653" y="1106"/>
                    </a:lnTo>
                    <a:lnTo>
                      <a:pt x="640" y="1077"/>
                    </a:lnTo>
                    <a:lnTo>
                      <a:pt x="637" y="1055"/>
                    </a:lnTo>
                    <a:lnTo>
                      <a:pt x="641" y="1031"/>
                    </a:lnTo>
                    <a:lnTo>
                      <a:pt x="652" y="1003"/>
                    </a:lnTo>
                    <a:lnTo>
                      <a:pt x="673" y="975"/>
                    </a:lnTo>
                    <a:lnTo>
                      <a:pt x="751" y="891"/>
                    </a:lnTo>
                    <a:lnTo>
                      <a:pt x="760" y="884"/>
                    </a:lnTo>
                    <a:lnTo>
                      <a:pt x="786" y="873"/>
                    </a:lnTo>
                    <a:lnTo>
                      <a:pt x="802" y="868"/>
                    </a:lnTo>
                    <a:lnTo>
                      <a:pt x="823" y="868"/>
                    </a:lnTo>
                    <a:lnTo>
                      <a:pt x="844" y="872"/>
                    </a:lnTo>
                    <a:lnTo>
                      <a:pt x="868" y="883"/>
                    </a:lnTo>
                    <a:lnTo>
                      <a:pt x="1028" y="990"/>
                    </a:lnTo>
                    <a:lnTo>
                      <a:pt x="1247" y="788"/>
                    </a:lnTo>
                    <a:lnTo>
                      <a:pt x="1172" y="619"/>
                    </a:lnTo>
                    <a:lnTo>
                      <a:pt x="1165" y="607"/>
                    </a:lnTo>
                    <a:lnTo>
                      <a:pt x="1159" y="575"/>
                    </a:lnTo>
                    <a:lnTo>
                      <a:pt x="1161" y="555"/>
                    </a:lnTo>
                    <a:lnTo>
                      <a:pt x="1172" y="532"/>
                    </a:lnTo>
                    <a:lnTo>
                      <a:pt x="1190" y="509"/>
                    </a:lnTo>
                    <a:lnTo>
                      <a:pt x="1219" y="487"/>
                    </a:lnTo>
                    <a:lnTo>
                      <a:pt x="1314" y="427"/>
                    </a:lnTo>
                    <a:lnTo>
                      <a:pt x="1325" y="422"/>
                    </a:lnTo>
                    <a:lnTo>
                      <a:pt x="1354" y="416"/>
                    </a:lnTo>
                    <a:lnTo>
                      <a:pt x="1391" y="420"/>
                    </a:lnTo>
                    <a:lnTo>
                      <a:pt x="1412" y="429"/>
                    </a:lnTo>
                    <a:lnTo>
                      <a:pt x="1431" y="446"/>
                    </a:lnTo>
                    <a:lnTo>
                      <a:pt x="1557" y="595"/>
                    </a:lnTo>
                    <a:lnTo>
                      <a:pt x="1820" y="452"/>
                    </a:lnTo>
                    <a:lnTo>
                      <a:pt x="1793" y="271"/>
                    </a:lnTo>
                    <a:lnTo>
                      <a:pt x="1790" y="258"/>
                    </a:lnTo>
                    <a:lnTo>
                      <a:pt x="1794" y="225"/>
                    </a:lnTo>
                    <a:lnTo>
                      <a:pt x="1801" y="206"/>
                    </a:lnTo>
                    <a:lnTo>
                      <a:pt x="1815" y="188"/>
                    </a:lnTo>
                    <a:lnTo>
                      <a:pt x="1840" y="169"/>
                    </a:lnTo>
                    <a:lnTo>
                      <a:pt x="1874" y="154"/>
                    </a:lnTo>
                    <a:lnTo>
                      <a:pt x="1982" y="119"/>
                    </a:lnTo>
                    <a:lnTo>
                      <a:pt x="2023" y="119"/>
                    </a:lnTo>
                    <a:lnTo>
                      <a:pt x="2040" y="124"/>
                    </a:lnTo>
                    <a:lnTo>
                      <a:pt x="2058" y="134"/>
                    </a:lnTo>
                    <a:lnTo>
                      <a:pt x="2075" y="148"/>
                    </a:lnTo>
                    <a:lnTo>
                      <a:pt x="2089" y="170"/>
                    </a:lnTo>
                    <a:lnTo>
                      <a:pt x="2145" y="283"/>
                    </a:lnTo>
                    <a:lnTo>
                      <a:pt x="2174" y="347"/>
                    </a:lnTo>
                    <a:lnTo>
                      <a:pt x="2466" y="277"/>
                    </a:lnTo>
                    <a:lnTo>
                      <a:pt x="2482" y="94"/>
                    </a:lnTo>
                    <a:lnTo>
                      <a:pt x="2483" y="81"/>
                    </a:lnTo>
                    <a:lnTo>
                      <a:pt x="2496" y="50"/>
                    </a:lnTo>
                    <a:lnTo>
                      <a:pt x="2509" y="33"/>
                    </a:lnTo>
                    <a:lnTo>
                      <a:pt x="2528" y="19"/>
                    </a:lnTo>
                    <a:lnTo>
                      <a:pt x="2557" y="7"/>
                    </a:lnTo>
                    <a:lnTo>
                      <a:pt x="2593" y="2"/>
                    </a:lnTo>
                    <a:lnTo>
                      <a:pt x="2704" y="0"/>
                    </a:lnTo>
                    <a:lnTo>
                      <a:pt x="2716" y="1"/>
                    </a:lnTo>
                    <a:lnTo>
                      <a:pt x="2743" y="9"/>
                    </a:lnTo>
                    <a:lnTo>
                      <a:pt x="2758" y="19"/>
                    </a:lnTo>
                    <a:lnTo>
                      <a:pt x="2772" y="32"/>
                    </a:lnTo>
                    <a:lnTo>
                      <a:pt x="2784" y="50"/>
                    </a:lnTo>
                    <a:lnTo>
                      <a:pt x="2794" y="75"/>
                    </a:lnTo>
                    <a:lnTo>
                      <a:pt x="2831" y="265"/>
                    </a:lnTo>
                    <a:lnTo>
                      <a:pt x="3129" y="274"/>
                    </a:lnTo>
                    <a:lnTo>
                      <a:pt x="3191" y="103"/>
                    </a:lnTo>
                    <a:lnTo>
                      <a:pt x="3196" y="90"/>
                    </a:lnTo>
                    <a:lnTo>
                      <a:pt x="3215" y="64"/>
                    </a:lnTo>
                    <a:lnTo>
                      <a:pt x="3231" y="50"/>
                    </a:lnTo>
                    <a:lnTo>
                      <a:pt x="3254" y="42"/>
                    </a:lnTo>
                    <a:lnTo>
                      <a:pt x="3285" y="38"/>
                    </a:lnTo>
                    <a:lnTo>
                      <a:pt x="3321" y="43"/>
                    </a:lnTo>
                    <a:lnTo>
                      <a:pt x="3432" y="66"/>
                    </a:lnTo>
                    <a:lnTo>
                      <a:pt x="3443" y="70"/>
                    </a:lnTo>
                    <a:lnTo>
                      <a:pt x="3468" y="87"/>
                    </a:lnTo>
                    <a:lnTo>
                      <a:pt x="3491" y="118"/>
                    </a:lnTo>
                    <a:lnTo>
                      <a:pt x="3499" y="139"/>
                    </a:lnTo>
                    <a:lnTo>
                      <a:pt x="3502" y="164"/>
                    </a:lnTo>
                    <a:lnTo>
                      <a:pt x="3486" y="357"/>
                    </a:lnTo>
                    <a:lnTo>
                      <a:pt x="3774" y="446"/>
                    </a:lnTo>
                    <a:lnTo>
                      <a:pt x="3880" y="298"/>
                    </a:lnTo>
                    <a:lnTo>
                      <a:pt x="3887" y="286"/>
                    </a:lnTo>
                    <a:lnTo>
                      <a:pt x="3912" y="264"/>
                    </a:lnTo>
                    <a:lnTo>
                      <a:pt x="3933" y="256"/>
                    </a:lnTo>
                    <a:lnTo>
                      <a:pt x="3956" y="253"/>
                    </a:lnTo>
                    <a:lnTo>
                      <a:pt x="3986" y="257"/>
                    </a:lnTo>
                    <a:lnTo>
                      <a:pt x="4021" y="271"/>
                    </a:lnTo>
                    <a:lnTo>
                      <a:pt x="4120" y="322"/>
                    </a:lnTo>
                    <a:lnTo>
                      <a:pt x="4130" y="329"/>
                    </a:lnTo>
                    <a:lnTo>
                      <a:pt x="4149" y="350"/>
                    </a:lnTo>
                    <a:lnTo>
                      <a:pt x="4158" y="367"/>
                    </a:lnTo>
                    <a:lnTo>
                      <a:pt x="4164" y="386"/>
                    </a:lnTo>
                    <a:lnTo>
                      <a:pt x="4166" y="407"/>
                    </a:lnTo>
                    <a:lnTo>
                      <a:pt x="4161" y="433"/>
                    </a:lnTo>
                    <a:lnTo>
                      <a:pt x="4097" y="617"/>
                    </a:lnTo>
                    <a:lnTo>
                      <a:pt x="4351" y="775"/>
                    </a:lnTo>
                    <a:lnTo>
                      <a:pt x="4493" y="661"/>
                    </a:lnTo>
                    <a:lnTo>
                      <a:pt x="4504" y="651"/>
                    </a:lnTo>
                    <a:lnTo>
                      <a:pt x="4516" y="643"/>
                    </a:lnTo>
                    <a:lnTo>
                      <a:pt x="4533" y="637"/>
                    </a:lnTo>
                    <a:lnTo>
                      <a:pt x="4553" y="634"/>
                    </a:lnTo>
                    <a:lnTo>
                      <a:pt x="4577" y="637"/>
                    </a:lnTo>
                    <a:lnTo>
                      <a:pt x="4606" y="648"/>
                    </a:lnTo>
                    <a:lnTo>
                      <a:pt x="4636" y="671"/>
                    </a:lnTo>
                    <a:lnTo>
                      <a:pt x="4718" y="746"/>
                    </a:lnTo>
                    <a:lnTo>
                      <a:pt x="4725" y="756"/>
                    </a:lnTo>
                    <a:lnTo>
                      <a:pt x="4738" y="783"/>
                    </a:lnTo>
                    <a:lnTo>
                      <a:pt x="4744" y="801"/>
                    </a:lnTo>
                    <a:lnTo>
                      <a:pt x="4746" y="820"/>
                    </a:lnTo>
                    <a:lnTo>
                      <a:pt x="4742" y="844"/>
                    </a:lnTo>
                    <a:lnTo>
                      <a:pt x="4731" y="867"/>
                    </a:lnTo>
                    <a:lnTo>
                      <a:pt x="4620" y="1025"/>
                    </a:lnTo>
                    <a:lnTo>
                      <a:pt x="4826" y="1240"/>
                    </a:lnTo>
                    <a:lnTo>
                      <a:pt x="4990" y="1167"/>
                    </a:lnTo>
                    <a:lnTo>
                      <a:pt x="5002" y="1161"/>
                    </a:lnTo>
                    <a:lnTo>
                      <a:pt x="5035" y="1155"/>
                    </a:lnTo>
                    <a:lnTo>
                      <a:pt x="5055" y="1158"/>
                    </a:lnTo>
                    <a:lnTo>
                      <a:pt x="5079" y="1167"/>
                    </a:lnTo>
                    <a:lnTo>
                      <a:pt x="5103" y="1185"/>
                    </a:lnTo>
                    <a:lnTo>
                      <a:pt x="5126" y="1215"/>
                    </a:lnTo>
                    <a:lnTo>
                      <a:pt x="5186" y="1310"/>
                    </a:lnTo>
                    <a:lnTo>
                      <a:pt x="5192" y="1321"/>
                    </a:lnTo>
                    <a:lnTo>
                      <a:pt x="5198" y="1349"/>
                    </a:lnTo>
                    <a:lnTo>
                      <a:pt x="5194" y="1387"/>
                    </a:lnTo>
                    <a:lnTo>
                      <a:pt x="5185" y="1406"/>
                    </a:lnTo>
                    <a:lnTo>
                      <a:pt x="5168" y="1427"/>
                    </a:lnTo>
                    <a:lnTo>
                      <a:pt x="5019" y="1555"/>
                    </a:lnTo>
                    <a:lnTo>
                      <a:pt x="5162" y="1817"/>
                    </a:lnTo>
                    <a:lnTo>
                      <a:pt x="5339" y="1788"/>
                    </a:lnTo>
                    <a:lnTo>
                      <a:pt x="5353" y="1786"/>
                    </a:lnTo>
                    <a:lnTo>
                      <a:pt x="5387" y="1787"/>
                    </a:lnTo>
                    <a:lnTo>
                      <a:pt x="5406" y="1795"/>
                    </a:lnTo>
                    <a:lnTo>
                      <a:pt x="5425" y="1811"/>
                    </a:lnTo>
                    <a:lnTo>
                      <a:pt x="5444" y="1835"/>
                    </a:lnTo>
                    <a:lnTo>
                      <a:pt x="5458" y="1870"/>
                    </a:lnTo>
                    <a:lnTo>
                      <a:pt x="5491" y="1979"/>
                    </a:lnTo>
                    <a:lnTo>
                      <a:pt x="5491" y="2019"/>
                    </a:lnTo>
                    <a:lnTo>
                      <a:pt x="5486" y="2037"/>
                    </a:lnTo>
                    <a:lnTo>
                      <a:pt x="5478" y="2055"/>
                    </a:lnTo>
                    <a:lnTo>
                      <a:pt x="5464" y="2070"/>
                    </a:lnTo>
                    <a:lnTo>
                      <a:pt x="5444" y="2086"/>
                    </a:lnTo>
                    <a:lnTo>
                      <a:pt x="5329" y="2140"/>
                    </a:lnTo>
                    <a:lnTo>
                      <a:pt x="5266" y="2168"/>
                    </a:lnTo>
                    <a:lnTo>
                      <a:pt x="5335" y="2460"/>
                    </a:lnTo>
                    <a:lnTo>
                      <a:pt x="5516" y="2479"/>
                    </a:lnTo>
                    <a:lnTo>
                      <a:pt x="5529" y="2480"/>
                    </a:lnTo>
                    <a:lnTo>
                      <a:pt x="5561" y="2491"/>
                    </a:lnTo>
                    <a:lnTo>
                      <a:pt x="5577" y="2503"/>
                    </a:lnTo>
                    <a:lnTo>
                      <a:pt x="5591" y="2522"/>
                    </a:lnTo>
                    <a:lnTo>
                      <a:pt x="5603" y="2550"/>
                    </a:lnTo>
                    <a:lnTo>
                      <a:pt x="5608" y="2587"/>
                    </a:lnTo>
                    <a:lnTo>
                      <a:pt x="5615" y="2700"/>
                    </a:lnTo>
                    <a:lnTo>
                      <a:pt x="5614" y="2712"/>
                    </a:lnTo>
                    <a:lnTo>
                      <a:pt x="5603" y="2740"/>
                    </a:lnTo>
                    <a:lnTo>
                      <a:pt x="5580" y="2771"/>
                    </a:lnTo>
                    <a:lnTo>
                      <a:pt x="5562" y="2783"/>
                    </a:lnTo>
                    <a:lnTo>
                      <a:pt x="5537" y="2791"/>
                    </a:lnTo>
                    <a:lnTo>
                      <a:pt x="5414" y="2815"/>
                    </a:lnTo>
                    <a:lnTo>
                      <a:pt x="5345" y="2827"/>
                    </a:lnTo>
                    <a:lnTo>
                      <a:pt x="5339" y="3129"/>
                    </a:lnTo>
                    <a:lnTo>
                      <a:pt x="5510" y="3191"/>
                    </a:lnTo>
                    <a:lnTo>
                      <a:pt x="5522" y="3196"/>
                    </a:lnTo>
                    <a:lnTo>
                      <a:pt x="5548" y="3214"/>
                    </a:lnTo>
                    <a:lnTo>
                      <a:pt x="5561" y="3230"/>
                    </a:lnTo>
                    <a:lnTo>
                      <a:pt x="5570" y="3254"/>
                    </a:lnTo>
                    <a:lnTo>
                      <a:pt x="5573" y="3283"/>
                    </a:lnTo>
                    <a:lnTo>
                      <a:pt x="5570" y="3321"/>
                    </a:lnTo>
                    <a:lnTo>
                      <a:pt x="5545" y="3432"/>
                    </a:lnTo>
                    <a:lnTo>
                      <a:pt x="5540" y="3443"/>
                    </a:lnTo>
                    <a:lnTo>
                      <a:pt x="5524" y="3466"/>
                    </a:lnTo>
                    <a:lnTo>
                      <a:pt x="5495" y="3490"/>
                    </a:lnTo>
                    <a:lnTo>
                      <a:pt x="5474" y="3496"/>
                    </a:lnTo>
                    <a:lnTo>
                      <a:pt x="5450" y="3498"/>
                    </a:lnTo>
                    <a:lnTo>
                      <a:pt x="5323" y="3492"/>
                    </a:lnTo>
                    <a:lnTo>
                      <a:pt x="5254" y="3486"/>
                    </a:lnTo>
                    <a:lnTo>
                      <a:pt x="5168" y="3770"/>
                    </a:lnTo>
                    <a:lnTo>
                      <a:pt x="5317" y="3879"/>
                    </a:lnTo>
                    <a:lnTo>
                      <a:pt x="5328" y="3886"/>
                    </a:lnTo>
                    <a:lnTo>
                      <a:pt x="5348" y="3911"/>
                    </a:lnTo>
                    <a:lnTo>
                      <a:pt x="5356" y="3929"/>
                    </a:lnTo>
                    <a:lnTo>
                      <a:pt x="5359" y="3953"/>
                    </a:lnTo>
                    <a:lnTo>
                      <a:pt x="5356" y="3983"/>
                    </a:lnTo>
                    <a:lnTo>
                      <a:pt x="5341" y="4018"/>
                    </a:lnTo>
                    <a:lnTo>
                      <a:pt x="5287" y="4119"/>
                    </a:lnTo>
                    <a:lnTo>
                      <a:pt x="5280" y="4129"/>
                    </a:lnTo>
                    <a:lnTo>
                      <a:pt x="5260" y="4149"/>
                    </a:lnTo>
                    <a:lnTo>
                      <a:pt x="5225" y="4163"/>
                    </a:lnTo>
                    <a:lnTo>
                      <a:pt x="5177" y="4160"/>
                    </a:lnTo>
                    <a:lnTo>
                      <a:pt x="4993" y="4094"/>
                    </a:lnTo>
                    <a:lnTo>
                      <a:pt x="4839" y="4350"/>
                    </a:lnTo>
                    <a:lnTo>
                      <a:pt x="4952" y="4492"/>
                    </a:lnTo>
                    <a:lnTo>
                      <a:pt x="4961" y="4503"/>
                    </a:lnTo>
                    <a:lnTo>
                      <a:pt x="4974" y="4532"/>
                    </a:lnTo>
                    <a:lnTo>
                      <a:pt x="4978" y="4551"/>
                    </a:lnTo>
                    <a:lnTo>
                      <a:pt x="4974" y="4576"/>
                    </a:lnTo>
                    <a:lnTo>
                      <a:pt x="4963" y="4601"/>
                    </a:lnTo>
                    <a:lnTo>
                      <a:pt x="4939" y="4632"/>
                    </a:lnTo>
                    <a:lnTo>
                      <a:pt x="4864" y="4717"/>
                    </a:lnTo>
                    <a:lnTo>
                      <a:pt x="4854" y="4724"/>
                    </a:lnTo>
                    <a:lnTo>
                      <a:pt x="4830" y="4738"/>
                    </a:lnTo>
                    <a:lnTo>
                      <a:pt x="4813" y="4742"/>
                    </a:lnTo>
                    <a:lnTo>
                      <a:pt x="4792" y="4743"/>
                    </a:lnTo>
                    <a:lnTo>
                      <a:pt x="4771" y="4738"/>
                    </a:lnTo>
                    <a:lnTo>
                      <a:pt x="4747" y="4727"/>
                    </a:lnTo>
                    <a:lnTo>
                      <a:pt x="4642" y="4657"/>
                    </a:lnTo>
                    <a:lnTo>
                      <a:pt x="4584" y="4616"/>
                    </a:lnTo>
                    <a:lnTo>
                      <a:pt x="4366" y="4822"/>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2247" name="Freeform 96"/>
              <p:cNvSpPr>
                <a:spLocks/>
              </p:cNvSpPr>
              <p:nvPr/>
            </p:nvSpPr>
            <p:spPr bwMode="auto">
              <a:xfrm>
                <a:off x="2798" y="3579"/>
                <a:ext cx="55" cy="56"/>
              </a:xfrm>
              <a:custGeom>
                <a:avLst/>
                <a:gdLst>
                  <a:gd name="T0" fmla="*/ 1 w 1110"/>
                  <a:gd name="T1" fmla="*/ 0 h 1115"/>
                  <a:gd name="T2" fmla="*/ 0 w 1110"/>
                  <a:gd name="T3" fmla="*/ 0 h 1115"/>
                  <a:gd name="T4" fmla="*/ 0 w 1110"/>
                  <a:gd name="T5" fmla="*/ 1 h 1115"/>
                  <a:gd name="T6" fmla="*/ 0 w 1110"/>
                  <a:gd name="T7" fmla="*/ 1 h 1115"/>
                  <a:gd name="T8" fmla="*/ 0 w 1110"/>
                  <a:gd name="T9" fmla="*/ 1 h 1115"/>
                  <a:gd name="T10" fmla="*/ 0 w 1110"/>
                  <a:gd name="T11" fmla="*/ 1 h 1115"/>
                  <a:gd name="T12" fmla="*/ 0 w 1110"/>
                  <a:gd name="T13" fmla="*/ 2 h 1115"/>
                  <a:gd name="T14" fmla="*/ 0 w 1110"/>
                  <a:gd name="T15" fmla="*/ 2 h 1115"/>
                  <a:gd name="T16" fmla="*/ 0 w 1110"/>
                  <a:gd name="T17" fmla="*/ 2 h 1115"/>
                  <a:gd name="T18" fmla="*/ 0 w 1110"/>
                  <a:gd name="T19" fmla="*/ 2 h 1115"/>
                  <a:gd name="T20" fmla="*/ 0 w 1110"/>
                  <a:gd name="T21" fmla="*/ 2 h 1115"/>
                  <a:gd name="T22" fmla="*/ 1 w 1110"/>
                  <a:gd name="T23" fmla="*/ 3 h 1115"/>
                  <a:gd name="T24" fmla="*/ 1 w 1110"/>
                  <a:gd name="T25" fmla="*/ 3 h 1115"/>
                  <a:gd name="T26" fmla="*/ 1 w 1110"/>
                  <a:gd name="T27" fmla="*/ 3 h 1115"/>
                  <a:gd name="T28" fmla="*/ 1 w 1110"/>
                  <a:gd name="T29" fmla="*/ 3 h 1115"/>
                  <a:gd name="T30" fmla="*/ 1 w 1110"/>
                  <a:gd name="T31" fmla="*/ 3 h 1115"/>
                  <a:gd name="T32" fmla="*/ 1 w 1110"/>
                  <a:gd name="T33" fmla="*/ 3 h 1115"/>
                  <a:gd name="T34" fmla="*/ 2 w 1110"/>
                  <a:gd name="T35" fmla="*/ 3 h 1115"/>
                  <a:gd name="T36" fmla="*/ 2 w 1110"/>
                  <a:gd name="T37" fmla="*/ 3 h 1115"/>
                  <a:gd name="T38" fmla="*/ 2 w 1110"/>
                  <a:gd name="T39" fmla="*/ 3 h 1115"/>
                  <a:gd name="T40" fmla="*/ 2 w 1110"/>
                  <a:gd name="T41" fmla="*/ 3 h 1115"/>
                  <a:gd name="T42" fmla="*/ 2 w 1110"/>
                  <a:gd name="T43" fmla="*/ 3 h 1115"/>
                  <a:gd name="T44" fmla="*/ 2 w 1110"/>
                  <a:gd name="T45" fmla="*/ 3 h 1115"/>
                  <a:gd name="T46" fmla="*/ 2 w 1110"/>
                  <a:gd name="T47" fmla="*/ 2 h 1115"/>
                  <a:gd name="T48" fmla="*/ 2 w 1110"/>
                  <a:gd name="T49" fmla="*/ 2 h 1115"/>
                  <a:gd name="T50" fmla="*/ 2 w 1110"/>
                  <a:gd name="T51" fmla="*/ 2 h 1115"/>
                  <a:gd name="T52" fmla="*/ 3 w 1110"/>
                  <a:gd name="T53" fmla="*/ 2 h 1115"/>
                  <a:gd name="T54" fmla="*/ 3 w 1110"/>
                  <a:gd name="T55" fmla="*/ 2 h 1115"/>
                  <a:gd name="T56" fmla="*/ 3 w 1110"/>
                  <a:gd name="T57" fmla="*/ 2 h 1115"/>
                  <a:gd name="T58" fmla="*/ 3 w 1110"/>
                  <a:gd name="T59" fmla="*/ 2 h 1115"/>
                  <a:gd name="T60" fmla="*/ 3 w 1110"/>
                  <a:gd name="T61" fmla="*/ 2 h 1115"/>
                  <a:gd name="T62" fmla="*/ 3 w 1110"/>
                  <a:gd name="T63" fmla="*/ 1 h 1115"/>
                  <a:gd name="T64" fmla="*/ 3 w 1110"/>
                  <a:gd name="T65" fmla="*/ 1 h 1115"/>
                  <a:gd name="T66" fmla="*/ 3 w 1110"/>
                  <a:gd name="T67" fmla="*/ 1 h 1115"/>
                  <a:gd name="T68" fmla="*/ 3 w 1110"/>
                  <a:gd name="T69" fmla="*/ 1 h 1115"/>
                  <a:gd name="T70" fmla="*/ 3 w 1110"/>
                  <a:gd name="T71" fmla="*/ 1 h 1115"/>
                  <a:gd name="T72" fmla="*/ 3 w 1110"/>
                  <a:gd name="T73" fmla="*/ 1 h 1115"/>
                  <a:gd name="T74" fmla="*/ 3 w 1110"/>
                  <a:gd name="T75" fmla="*/ 1 h 1115"/>
                  <a:gd name="T76" fmla="*/ 2 w 1110"/>
                  <a:gd name="T77" fmla="*/ 1 h 1115"/>
                  <a:gd name="T78" fmla="*/ 2 w 1110"/>
                  <a:gd name="T79" fmla="*/ 0 h 1115"/>
                  <a:gd name="T80" fmla="*/ 2 w 1110"/>
                  <a:gd name="T81" fmla="*/ 0 h 1115"/>
                  <a:gd name="T82" fmla="*/ 2 w 1110"/>
                  <a:gd name="T83" fmla="*/ 0 h 1115"/>
                  <a:gd name="T84" fmla="*/ 2 w 1110"/>
                  <a:gd name="T85" fmla="*/ 0 h 1115"/>
                  <a:gd name="T86" fmla="*/ 2 w 1110"/>
                  <a:gd name="T87" fmla="*/ 0 h 1115"/>
                  <a:gd name="T88" fmla="*/ 2 w 1110"/>
                  <a:gd name="T89" fmla="*/ 0 h 1115"/>
                  <a:gd name="T90" fmla="*/ 2 w 1110"/>
                  <a:gd name="T91" fmla="*/ 0 h 1115"/>
                  <a:gd name="T92" fmla="*/ 2 w 1110"/>
                  <a:gd name="T93" fmla="*/ 0 h 1115"/>
                  <a:gd name="T94" fmla="*/ 1 w 1110"/>
                  <a:gd name="T95" fmla="*/ 0 h 1115"/>
                  <a:gd name="T96" fmla="*/ 1 w 1110"/>
                  <a:gd name="T97" fmla="*/ 0 h 1115"/>
                  <a:gd name="T98" fmla="*/ 1 w 1110"/>
                  <a:gd name="T99" fmla="*/ 0 h 1115"/>
                  <a:gd name="T100" fmla="*/ 1 w 1110"/>
                  <a:gd name="T101" fmla="*/ 0 h 1115"/>
                  <a:gd name="T102" fmla="*/ 1 w 1110"/>
                  <a:gd name="T103" fmla="*/ 0 h 1115"/>
                  <a:gd name="T104" fmla="*/ 1 w 1110"/>
                  <a:gd name="T105" fmla="*/ 0 h 1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10" h="1115">
                    <a:moveTo>
                      <a:pt x="256" y="91"/>
                    </a:moveTo>
                    <a:lnTo>
                      <a:pt x="167" y="159"/>
                    </a:lnTo>
                    <a:lnTo>
                      <a:pt x="97" y="243"/>
                    </a:lnTo>
                    <a:lnTo>
                      <a:pt x="44" y="337"/>
                    </a:lnTo>
                    <a:lnTo>
                      <a:pt x="12" y="439"/>
                    </a:lnTo>
                    <a:lnTo>
                      <a:pt x="0" y="545"/>
                    </a:lnTo>
                    <a:lnTo>
                      <a:pt x="7" y="653"/>
                    </a:lnTo>
                    <a:lnTo>
                      <a:pt x="36" y="758"/>
                    </a:lnTo>
                    <a:lnTo>
                      <a:pt x="87" y="859"/>
                    </a:lnTo>
                    <a:lnTo>
                      <a:pt x="158" y="947"/>
                    </a:lnTo>
                    <a:lnTo>
                      <a:pt x="200" y="984"/>
                    </a:lnTo>
                    <a:lnTo>
                      <a:pt x="243" y="1018"/>
                    </a:lnTo>
                    <a:lnTo>
                      <a:pt x="288" y="1045"/>
                    </a:lnTo>
                    <a:lnTo>
                      <a:pt x="336" y="1070"/>
                    </a:lnTo>
                    <a:lnTo>
                      <a:pt x="438" y="1102"/>
                    </a:lnTo>
                    <a:lnTo>
                      <a:pt x="544" y="1115"/>
                    </a:lnTo>
                    <a:lnTo>
                      <a:pt x="598" y="1113"/>
                    </a:lnTo>
                    <a:lnTo>
                      <a:pt x="649" y="1106"/>
                    </a:lnTo>
                    <a:lnTo>
                      <a:pt x="702" y="1094"/>
                    </a:lnTo>
                    <a:lnTo>
                      <a:pt x="755" y="1078"/>
                    </a:lnTo>
                    <a:lnTo>
                      <a:pt x="805" y="1055"/>
                    </a:lnTo>
                    <a:lnTo>
                      <a:pt x="854" y="1027"/>
                    </a:lnTo>
                    <a:lnTo>
                      <a:pt x="900" y="994"/>
                    </a:lnTo>
                    <a:lnTo>
                      <a:pt x="942" y="957"/>
                    </a:lnTo>
                    <a:lnTo>
                      <a:pt x="981" y="915"/>
                    </a:lnTo>
                    <a:lnTo>
                      <a:pt x="1013" y="873"/>
                    </a:lnTo>
                    <a:lnTo>
                      <a:pt x="1042" y="826"/>
                    </a:lnTo>
                    <a:lnTo>
                      <a:pt x="1064" y="777"/>
                    </a:lnTo>
                    <a:lnTo>
                      <a:pt x="1085" y="726"/>
                    </a:lnTo>
                    <a:lnTo>
                      <a:pt x="1098" y="675"/>
                    </a:lnTo>
                    <a:lnTo>
                      <a:pt x="1106" y="621"/>
                    </a:lnTo>
                    <a:lnTo>
                      <a:pt x="1110" y="569"/>
                    </a:lnTo>
                    <a:lnTo>
                      <a:pt x="1109" y="515"/>
                    </a:lnTo>
                    <a:lnTo>
                      <a:pt x="1103" y="462"/>
                    </a:lnTo>
                    <a:lnTo>
                      <a:pt x="1091" y="408"/>
                    </a:lnTo>
                    <a:lnTo>
                      <a:pt x="1073" y="355"/>
                    </a:lnTo>
                    <a:lnTo>
                      <a:pt x="1050" y="304"/>
                    </a:lnTo>
                    <a:lnTo>
                      <a:pt x="1022" y="255"/>
                    </a:lnTo>
                    <a:lnTo>
                      <a:pt x="989" y="209"/>
                    </a:lnTo>
                    <a:lnTo>
                      <a:pt x="951" y="167"/>
                    </a:lnTo>
                    <a:lnTo>
                      <a:pt x="911" y="129"/>
                    </a:lnTo>
                    <a:lnTo>
                      <a:pt x="867" y="98"/>
                    </a:lnTo>
                    <a:lnTo>
                      <a:pt x="822" y="69"/>
                    </a:lnTo>
                    <a:lnTo>
                      <a:pt x="773" y="47"/>
                    </a:lnTo>
                    <a:lnTo>
                      <a:pt x="723" y="26"/>
                    </a:lnTo>
                    <a:lnTo>
                      <a:pt x="671" y="13"/>
                    </a:lnTo>
                    <a:lnTo>
                      <a:pt x="618" y="4"/>
                    </a:lnTo>
                    <a:lnTo>
                      <a:pt x="566" y="0"/>
                    </a:lnTo>
                    <a:lnTo>
                      <a:pt x="459" y="8"/>
                    </a:lnTo>
                    <a:lnTo>
                      <a:pt x="354" y="38"/>
                    </a:lnTo>
                    <a:lnTo>
                      <a:pt x="305" y="61"/>
                    </a:lnTo>
                    <a:lnTo>
                      <a:pt x="256" y="91"/>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2248" name="Freeform 97"/>
              <p:cNvSpPr>
                <a:spLocks/>
              </p:cNvSpPr>
              <p:nvPr/>
            </p:nvSpPr>
            <p:spPr bwMode="auto">
              <a:xfrm>
                <a:off x="2598" y="3358"/>
                <a:ext cx="165" cy="164"/>
              </a:xfrm>
              <a:custGeom>
                <a:avLst/>
                <a:gdLst>
                  <a:gd name="T0" fmla="*/ 1 w 3306"/>
                  <a:gd name="T1" fmla="*/ 7 h 3290"/>
                  <a:gd name="T2" fmla="*/ 1 w 3306"/>
                  <a:gd name="T3" fmla="*/ 7 h 3290"/>
                  <a:gd name="T4" fmla="*/ 2 w 3306"/>
                  <a:gd name="T5" fmla="*/ 7 h 3290"/>
                  <a:gd name="T6" fmla="*/ 2 w 3306"/>
                  <a:gd name="T7" fmla="*/ 7 h 3290"/>
                  <a:gd name="T8" fmla="*/ 3 w 3306"/>
                  <a:gd name="T9" fmla="*/ 8 h 3290"/>
                  <a:gd name="T10" fmla="*/ 3 w 3306"/>
                  <a:gd name="T11" fmla="*/ 8 h 3290"/>
                  <a:gd name="T12" fmla="*/ 3 w 3306"/>
                  <a:gd name="T13" fmla="*/ 8 h 3290"/>
                  <a:gd name="T14" fmla="*/ 4 w 3306"/>
                  <a:gd name="T15" fmla="*/ 8 h 3290"/>
                  <a:gd name="T16" fmla="*/ 5 w 3306"/>
                  <a:gd name="T17" fmla="*/ 8 h 3290"/>
                  <a:gd name="T18" fmla="*/ 5 w 3306"/>
                  <a:gd name="T19" fmla="*/ 8 h 3290"/>
                  <a:gd name="T20" fmla="*/ 5 w 3306"/>
                  <a:gd name="T21" fmla="*/ 8 h 3290"/>
                  <a:gd name="T22" fmla="*/ 6 w 3306"/>
                  <a:gd name="T23" fmla="*/ 7 h 3290"/>
                  <a:gd name="T24" fmla="*/ 7 w 3306"/>
                  <a:gd name="T25" fmla="*/ 7 h 3290"/>
                  <a:gd name="T26" fmla="*/ 7 w 3306"/>
                  <a:gd name="T27" fmla="*/ 7 h 3290"/>
                  <a:gd name="T28" fmla="*/ 7 w 3306"/>
                  <a:gd name="T29" fmla="*/ 6 h 3290"/>
                  <a:gd name="T30" fmla="*/ 8 w 3306"/>
                  <a:gd name="T31" fmla="*/ 6 h 3290"/>
                  <a:gd name="T32" fmla="*/ 8 w 3306"/>
                  <a:gd name="T33" fmla="*/ 5 h 3290"/>
                  <a:gd name="T34" fmla="*/ 7 w 3306"/>
                  <a:gd name="T35" fmla="*/ 5 h 3290"/>
                  <a:gd name="T36" fmla="*/ 8 w 3306"/>
                  <a:gd name="T37" fmla="*/ 4 h 3290"/>
                  <a:gd name="T38" fmla="*/ 8 w 3306"/>
                  <a:gd name="T39" fmla="*/ 4 h 3290"/>
                  <a:gd name="T40" fmla="*/ 8 w 3306"/>
                  <a:gd name="T41" fmla="*/ 3 h 3290"/>
                  <a:gd name="T42" fmla="*/ 7 w 3306"/>
                  <a:gd name="T43" fmla="*/ 3 h 3290"/>
                  <a:gd name="T44" fmla="*/ 8 w 3306"/>
                  <a:gd name="T45" fmla="*/ 2 h 3290"/>
                  <a:gd name="T46" fmla="*/ 7 w 3306"/>
                  <a:gd name="T47" fmla="*/ 2 h 3290"/>
                  <a:gd name="T48" fmla="*/ 7 w 3306"/>
                  <a:gd name="T49" fmla="*/ 2 h 3290"/>
                  <a:gd name="T50" fmla="*/ 6 w 3306"/>
                  <a:gd name="T51" fmla="*/ 1 h 3290"/>
                  <a:gd name="T52" fmla="*/ 6 w 3306"/>
                  <a:gd name="T53" fmla="*/ 0 h 3290"/>
                  <a:gd name="T54" fmla="*/ 6 w 3306"/>
                  <a:gd name="T55" fmla="*/ 0 h 3290"/>
                  <a:gd name="T56" fmla="*/ 5 w 3306"/>
                  <a:gd name="T57" fmla="*/ 1 h 3290"/>
                  <a:gd name="T58" fmla="*/ 5 w 3306"/>
                  <a:gd name="T59" fmla="*/ 0 h 3290"/>
                  <a:gd name="T60" fmla="*/ 4 w 3306"/>
                  <a:gd name="T61" fmla="*/ 0 h 3290"/>
                  <a:gd name="T62" fmla="*/ 4 w 3306"/>
                  <a:gd name="T63" fmla="*/ 0 h 3290"/>
                  <a:gd name="T64" fmla="*/ 4 w 3306"/>
                  <a:gd name="T65" fmla="*/ 1 h 3290"/>
                  <a:gd name="T66" fmla="*/ 3 w 3306"/>
                  <a:gd name="T67" fmla="*/ 0 h 3290"/>
                  <a:gd name="T68" fmla="*/ 2 w 3306"/>
                  <a:gd name="T69" fmla="*/ 0 h 3290"/>
                  <a:gd name="T70" fmla="*/ 2 w 3306"/>
                  <a:gd name="T71" fmla="*/ 1 h 3290"/>
                  <a:gd name="T72" fmla="*/ 2 w 3306"/>
                  <a:gd name="T73" fmla="*/ 2 h 3290"/>
                  <a:gd name="T74" fmla="*/ 1 w 3306"/>
                  <a:gd name="T75" fmla="*/ 1 h 3290"/>
                  <a:gd name="T76" fmla="*/ 1 w 3306"/>
                  <a:gd name="T77" fmla="*/ 2 h 3290"/>
                  <a:gd name="T78" fmla="*/ 1 w 3306"/>
                  <a:gd name="T79" fmla="*/ 2 h 3290"/>
                  <a:gd name="T80" fmla="*/ 1 w 3306"/>
                  <a:gd name="T81" fmla="*/ 2 h 3290"/>
                  <a:gd name="T82" fmla="*/ 0 w 3306"/>
                  <a:gd name="T83" fmla="*/ 3 h 3290"/>
                  <a:gd name="T84" fmla="*/ 0 w 3306"/>
                  <a:gd name="T85" fmla="*/ 3 h 3290"/>
                  <a:gd name="T86" fmla="*/ 0 w 3306"/>
                  <a:gd name="T87" fmla="*/ 4 h 3290"/>
                  <a:gd name="T88" fmla="*/ 0 w 3306"/>
                  <a:gd name="T89" fmla="*/ 4 h 3290"/>
                  <a:gd name="T90" fmla="*/ 0 w 3306"/>
                  <a:gd name="T91" fmla="*/ 5 h 3290"/>
                  <a:gd name="T92" fmla="*/ 0 w 3306"/>
                  <a:gd name="T93" fmla="*/ 5 h 3290"/>
                  <a:gd name="T94" fmla="*/ 0 w 3306"/>
                  <a:gd name="T95" fmla="*/ 6 h 3290"/>
                  <a:gd name="T96" fmla="*/ 1 w 3306"/>
                  <a:gd name="T97" fmla="*/ 6 h 32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06" h="3290">
                    <a:moveTo>
                      <a:pt x="567" y="2552"/>
                    </a:moveTo>
                    <a:lnTo>
                      <a:pt x="529" y="2610"/>
                    </a:lnTo>
                    <a:lnTo>
                      <a:pt x="461" y="2716"/>
                    </a:lnTo>
                    <a:lnTo>
                      <a:pt x="449" y="2739"/>
                    </a:lnTo>
                    <a:lnTo>
                      <a:pt x="445" y="2761"/>
                    </a:lnTo>
                    <a:lnTo>
                      <a:pt x="451" y="2799"/>
                    </a:lnTo>
                    <a:lnTo>
                      <a:pt x="465" y="2824"/>
                    </a:lnTo>
                    <a:lnTo>
                      <a:pt x="473" y="2834"/>
                    </a:lnTo>
                    <a:lnTo>
                      <a:pt x="558" y="2908"/>
                    </a:lnTo>
                    <a:lnTo>
                      <a:pt x="590" y="2929"/>
                    </a:lnTo>
                    <a:lnTo>
                      <a:pt x="616" y="2940"/>
                    </a:lnTo>
                    <a:lnTo>
                      <a:pt x="641" y="2944"/>
                    </a:lnTo>
                    <a:lnTo>
                      <a:pt x="662" y="2940"/>
                    </a:lnTo>
                    <a:lnTo>
                      <a:pt x="690" y="2926"/>
                    </a:lnTo>
                    <a:lnTo>
                      <a:pt x="701" y="2917"/>
                    </a:lnTo>
                    <a:lnTo>
                      <a:pt x="834" y="2806"/>
                    </a:lnTo>
                    <a:lnTo>
                      <a:pt x="1105" y="2951"/>
                    </a:lnTo>
                    <a:lnTo>
                      <a:pt x="1097" y="3021"/>
                    </a:lnTo>
                    <a:lnTo>
                      <a:pt x="1086" y="3146"/>
                    </a:lnTo>
                    <a:lnTo>
                      <a:pt x="1096" y="3190"/>
                    </a:lnTo>
                    <a:lnTo>
                      <a:pt x="1120" y="3221"/>
                    </a:lnTo>
                    <a:lnTo>
                      <a:pt x="1153" y="3243"/>
                    </a:lnTo>
                    <a:lnTo>
                      <a:pt x="1261" y="3269"/>
                    </a:lnTo>
                    <a:lnTo>
                      <a:pt x="1299" y="3274"/>
                    </a:lnTo>
                    <a:lnTo>
                      <a:pt x="1329" y="3271"/>
                    </a:lnTo>
                    <a:lnTo>
                      <a:pt x="1352" y="3263"/>
                    </a:lnTo>
                    <a:lnTo>
                      <a:pt x="1370" y="3250"/>
                    </a:lnTo>
                    <a:lnTo>
                      <a:pt x="1389" y="3223"/>
                    </a:lnTo>
                    <a:lnTo>
                      <a:pt x="1394" y="3211"/>
                    </a:lnTo>
                    <a:lnTo>
                      <a:pt x="1461" y="3052"/>
                    </a:lnTo>
                    <a:lnTo>
                      <a:pt x="1770" y="3056"/>
                    </a:lnTo>
                    <a:lnTo>
                      <a:pt x="1795" y="3119"/>
                    </a:lnTo>
                    <a:lnTo>
                      <a:pt x="1844" y="3233"/>
                    </a:lnTo>
                    <a:lnTo>
                      <a:pt x="1856" y="3255"/>
                    </a:lnTo>
                    <a:lnTo>
                      <a:pt x="1872" y="3271"/>
                    </a:lnTo>
                    <a:lnTo>
                      <a:pt x="1905" y="3288"/>
                    </a:lnTo>
                    <a:lnTo>
                      <a:pt x="1945" y="3290"/>
                    </a:lnTo>
                    <a:lnTo>
                      <a:pt x="2055" y="3265"/>
                    </a:lnTo>
                    <a:lnTo>
                      <a:pt x="2092" y="3251"/>
                    </a:lnTo>
                    <a:lnTo>
                      <a:pt x="2116" y="3234"/>
                    </a:lnTo>
                    <a:lnTo>
                      <a:pt x="2133" y="3216"/>
                    </a:lnTo>
                    <a:lnTo>
                      <a:pt x="2142" y="3198"/>
                    </a:lnTo>
                    <a:lnTo>
                      <a:pt x="2147" y="3165"/>
                    </a:lnTo>
                    <a:lnTo>
                      <a:pt x="2145" y="3152"/>
                    </a:lnTo>
                    <a:lnTo>
                      <a:pt x="2128" y="2981"/>
                    </a:lnTo>
                    <a:lnTo>
                      <a:pt x="2404" y="2841"/>
                    </a:lnTo>
                    <a:lnTo>
                      <a:pt x="2553" y="2967"/>
                    </a:lnTo>
                    <a:lnTo>
                      <a:pt x="2596" y="2987"/>
                    </a:lnTo>
                    <a:lnTo>
                      <a:pt x="2634" y="2985"/>
                    </a:lnTo>
                    <a:lnTo>
                      <a:pt x="2670" y="2971"/>
                    </a:lnTo>
                    <a:lnTo>
                      <a:pt x="2756" y="2895"/>
                    </a:lnTo>
                    <a:lnTo>
                      <a:pt x="2781" y="2867"/>
                    </a:lnTo>
                    <a:lnTo>
                      <a:pt x="2795" y="2841"/>
                    </a:lnTo>
                    <a:lnTo>
                      <a:pt x="2804" y="2817"/>
                    </a:lnTo>
                    <a:lnTo>
                      <a:pt x="2802" y="2796"/>
                    </a:lnTo>
                    <a:lnTo>
                      <a:pt x="2791" y="2765"/>
                    </a:lnTo>
                    <a:lnTo>
                      <a:pt x="2783" y="2755"/>
                    </a:lnTo>
                    <a:lnTo>
                      <a:pt x="2689" y="2606"/>
                    </a:lnTo>
                    <a:lnTo>
                      <a:pt x="2867" y="2353"/>
                    </a:lnTo>
                    <a:lnTo>
                      <a:pt x="2934" y="2371"/>
                    </a:lnTo>
                    <a:lnTo>
                      <a:pt x="3056" y="2397"/>
                    </a:lnTo>
                    <a:lnTo>
                      <a:pt x="3104" y="2393"/>
                    </a:lnTo>
                    <a:lnTo>
                      <a:pt x="3137" y="2375"/>
                    </a:lnTo>
                    <a:lnTo>
                      <a:pt x="3165" y="2343"/>
                    </a:lnTo>
                    <a:lnTo>
                      <a:pt x="3202" y="2239"/>
                    </a:lnTo>
                    <a:lnTo>
                      <a:pt x="3213" y="2202"/>
                    </a:lnTo>
                    <a:lnTo>
                      <a:pt x="3213" y="2171"/>
                    </a:lnTo>
                    <a:lnTo>
                      <a:pt x="3208" y="2147"/>
                    </a:lnTo>
                    <a:lnTo>
                      <a:pt x="3197" y="2129"/>
                    </a:lnTo>
                    <a:lnTo>
                      <a:pt x="3173" y="2105"/>
                    </a:lnTo>
                    <a:lnTo>
                      <a:pt x="3161" y="2099"/>
                    </a:lnTo>
                    <a:lnTo>
                      <a:pt x="3009" y="2014"/>
                    </a:lnTo>
                    <a:lnTo>
                      <a:pt x="3050" y="1707"/>
                    </a:lnTo>
                    <a:lnTo>
                      <a:pt x="3118" y="1690"/>
                    </a:lnTo>
                    <a:lnTo>
                      <a:pt x="3240" y="1657"/>
                    </a:lnTo>
                    <a:lnTo>
                      <a:pt x="3263" y="1647"/>
                    </a:lnTo>
                    <a:lnTo>
                      <a:pt x="3281" y="1633"/>
                    </a:lnTo>
                    <a:lnTo>
                      <a:pt x="3299" y="1602"/>
                    </a:lnTo>
                    <a:lnTo>
                      <a:pt x="3306" y="1561"/>
                    </a:lnTo>
                    <a:lnTo>
                      <a:pt x="3294" y="1450"/>
                    </a:lnTo>
                    <a:lnTo>
                      <a:pt x="3287" y="1413"/>
                    </a:lnTo>
                    <a:lnTo>
                      <a:pt x="3273" y="1385"/>
                    </a:lnTo>
                    <a:lnTo>
                      <a:pt x="3257" y="1367"/>
                    </a:lnTo>
                    <a:lnTo>
                      <a:pt x="3239" y="1356"/>
                    </a:lnTo>
                    <a:lnTo>
                      <a:pt x="3207" y="1347"/>
                    </a:lnTo>
                    <a:lnTo>
                      <a:pt x="3192" y="1347"/>
                    </a:lnTo>
                    <a:lnTo>
                      <a:pt x="3018" y="1343"/>
                    </a:lnTo>
                    <a:lnTo>
                      <a:pt x="2910" y="1051"/>
                    </a:lnTo>
                    <a:lnTo>
                      <a:pt x="3056" y="919"/>
                    </a:lnTo>
                    <a:lnTo>
                      <a:pt x="3072" y="897"/>
                    </a:lnTo>
                    <a:lnTo>
                      <a:pt x="3080" y="878"/>
                    </a:lnTo>
                    <a:lnTo>
                      <a:pt x="3082" y="841"/>
                    </a:lnTo>
                    <a:lnTo>
                      <a:pt x="3072" y="801"/>
                    </a:lnTo>
                    <a:lnTo>
                      <a:pt x="3009" y="709"/>
                    </a:lnTo>
                    <a:lnTo>
                      <a:pt x="2985" y="681"/>
                    </a:lnTo>
                    <a:lnTo>
                      <a:pt x="2960" y="662"/>
                    </a:lnTo>
                    <a:lnTo>
                      <a:pt x="2938" y="653"/>
                    </a:lnTo>
                    <a:lnTo>
                      <a:pt x="2915" y="652"/>
                    </a:lnTo>
                    <a:lnTo>
                      <a:pt x="2885" y="658"/>
                    </a:lnTo>
                    <a:lnTo>
                      <a:pt x="2873" y="665"/>
                    </a:lnTo>
                    <a:lnTo>
                      <a:pt x="2714" y="742"/>
                    </a:lnTo>
                    <a:lnTo>
                      <a:pt x="2483" y="535"/>
                    </a:lnTo>
                    <a:lnTo>
                      <a:pt x="2549" y="348"/>
                    </a:lnTo>
                    <a:lnTo>
                      <a:pt x="2553" y="302"/>
                    </a:lnTo>
                    <a:lnTo>
                      <a:pt x="2538" y="267"/>
                    </a:lnTo>
                    <a:lnTo>
                      <a:pt x="2520" y="244"/>
                    </a:lnTo>
                    <a:lnTo>
                      <a:pt x="2512" y="237"/>
                    </a:lnTo>
                    <a:lnTo>
                      <a:pt x="2410" y="187"/>
                    </a:lnTo>
                    <a:lnTo>
                      <a:pt x="2377" y="172"/>
                    </a:lnTo>
                    <a:lnTo>
                      <a:pt x="2346" y="169"/>
                    </a:lnTo>
                    <a:lnTo>
                      <a:pt x="2322" y="171"/>
                    </a:lnTo>
                    <a:lnTo>
                      <a:pt x="2300" y="180"/>
                    </a:lnTo>
                    <a:lnTo>
                      <a:pt x="2276" y="202"/>
                    </a:lnTo>
                    <a:lnTo>
                      <a:pt x="2268" y="213"/>
                    </a:lnTo>
                    <a:lnTo>
                      <a:pt x="2166" y="352"/>
                    </a:lnTo>
                    <a:lnTo>
                      <a:pt x="1866" y="275"/>
                    </a:lnTo>
                    <a:lnTo>
                      <a:pt x="1858" y="206"/>
                    </a:lnTo>
                    <a:lnTo>
                      <a:pt x="1837" y="83"/>
                    </a:lnTo>
                    <a:lnTo>
                      <a:pt x="1829" y="58"/>
                    </a:lnTo>
                    <a:lnTo>
                      <a:pt x="1818" y="38"/>
                    </a:lnTo>
                    <a:lnTo>
                      <a:pt x="1789" y="13"/>
                    </a:lnTo>
                    <a:lnTo>
                      <a:pt x="1763" y="3"/>
                    </a:lnTo>
                    <a:lnTo>
                      <a:pt x="1751" y="0"/>
                    </a:lnTo>
                    <a:lnTo>
                      <a:pt x="1638" y="0"/>
                    </a:lnTo>
                    <a:lnTo>
                      <a:pt x="1600" y="4"/>
                    </a:lnTo>
                    <a:lnTo>
                      <a:pt x="1572" y="13"/>
                    </a:lnTo>
                    <a:lnTo>
                      <a:pt x="1551" y="29"/>
                    </a:lnTo>
                    <a:lnTo>
                      <a:pt x="1538" y="44"/>
                    </a:lnTo>
                    <a:lnTo>
                      <a:pt x="1529" y="60"/>
                    </a:lnTo>
                    <a:lnTo>
                      <a:pt x="1525" y="74"/>
                    </a:lnTo>
                    <a:lnTo>
                      <a:pt x="1523" y="89"/>
                    </a:lnTo>
                    <a:lnTo>
                      <a:pt x="1499" y="263"/>
                    </a:lnTo>
                    <a:lnTo>
                      <a:pt x="1197" y="333"/>
                    </a:lnTo>
                    <a:lnTo>
                      <a:pt x="1084" y="174"/>
                    </a:lnTo>
                    <a:lnTo>
                      <a:pt x="1066" y="156"/>
                    </a:lnTo>
                    <a:lnTo>
                      <a:pt x="1046" y="145"/>
                    </a:lnTo>
                    <a:lnTo>
                      <a:pt x="1008" y="138"/>
                    </a:lnTo>
                    <a:lnTo>
                      <a:pt x="980" y="140"/>
                    </a:lnTo>
                    <a:lnTo>
                      <a:pt x="969" y="142"/>
                    </a:lnTo>
                    <a:lnTo>
                      <a:pt x="867" y="196"/>
                    </a:lnTo>
                    <a:lnTo>
                      <a:pt x="836" y="218"/>
                    </a:lnTo>
                    <a:lnTo>
                      <a:pt x="815" y="239"/>
                    </a:lnTo>
                    <a:lnTo>
                      <a:pt x="804" y="261"/>
                    </a:lnTo>
                    <a:lnTo>
                      <a:pt x="799" y="281"/>
                    </a:lnTo>
                    <a:lnTo>
                      <a:pt x="803" y="312"/>
                    </a:lnTo>
                    <a:lnTo>
                      <a:pt x="808" y="327"/>
                    </a:lnTo>
                    <a:lnTo>
                      <a:pt x="865" y="491"/>
                    </a:lnTo>
                    <a:lnTo>
                      <a:pt x="631" y="694"/>
                    </a:lnTo>
                    <a:lnTo>
                      <a:pt x="570" y="662"/>
                    </a:lnTo>
                    <a:lnTo>
                      <a:pt x="513" y="633"/>
                    </a:lnTo>
                    <a:lnTo>
                      <a:pt x="457" y="608"/>
                    </a:lnTo>
                    <a:lnTo>
                      <a:pt x="433" y="599"/>
                    </a:lnTo>
                    <a:lnTo>
                      <a:pt x="410" y="598"/>
                    </a:lnTo>
                    <a:lnTo>
                      <a:pt x="390" y="602"/>
                    </a:lnTo>
                    <a:lnTo>
                      <a:pt x="375" y="609"/>
                    </a:lnTo>
                    <a:lnTo>
                      <a:pt x="352" y="626"/>
                    </a:lnTo>
                    <a:lnTo>
                      <a:pt x="343" y="634"/>
                    </a:lnTo>
                    <a:lnTo>
                      <a:pt x="280" y="725"/>
                    </a:lnTo>
                    <a:lnTo>
                      <a:pt x="261" y="758"/>
                    </a:lnTo>
                    <a:lnTo>
                      <a:pt x="253" y="787"/>
                    </a:lnTo>
                    <a:lnTo>
                      <a:pt x="253" y="812"/>
                    </a:lnTo>
                    <a:lnTo>
                      <a:pt x="257" y="833"/>
                    </a:lnTo>
                    <a:lnTo>
                      <a:pt x="275" y="860"/>
                    </a:lnTo>
                    <a:lnTo>
                      <a:pt x="286" y="868"/>
                    </a:lnTo>
                    <a:lnTo>
                      <a:pt x="413" y="988"/>
                    </a:lnTo>
                    <a:lnTo>
                      <a:pt x="298" y="1276"/>
                    </a:lnTo>
                    <a:lnTo>
                      <a:pt x="230" y="1279"/>
                    </a:lnTo>
                    <a:lnTo>
                      <a:pt x="105" y="1283"/>
                    </a:lnTo>
                    <a:lnTo>
                      <a:pt x="80" y="1287"/>
                    </a:lnTo>
                    <a:lnTo>
                      <a:pt x="60" y="1295"/>
                    </a:lnTo>
                    <a:lnTo>
                      <a:pt x="31" y="1322"/>
                    </a:lnTo>
                    <a:lnTo>
                      <a:pt x="17" y="1348"/>
                    </a:lnTo>
                    <a:lnTo>
                      <a:pt x="13" y="1359"/>
                    </a:lnTo>
                    <a:lnTo>
                      <a:pt x="0" y="1470"/>
                    </a:lnTo>
                    <a:lnTo>
                      <a:pt x="0" y="1507"/>
                    </a:lnTo>
                    <a:lnTo>
                      <a:pt x="6" y="1537"/>
                    </a:lnTo>
                    <a:lnTo>
                      <a:pt x="17" y="1559"/>
                    </a:lnTo>
                    <a:lnTo>
                      <a:pt x="31" y="1573"/>
                    </a:lnTo>
                    <a:lnTo>
                      <a:pt x="60" y="1590"/>
                    </a:lnTo>
                    <a:lnTo>
                      <a:pt x="73" y="1593"/>
                    </a:lnTo>
                    <a:lnTo>
                      <a:pt x="244" y="1641"/>
                    </a:lnTo>
                    <a:lnTo>
                      <a:pt x="275" y="1948"/>
                    </a:lnTo>
                    <a:lnTo>
                      <a:pt x="105" y="2042"/>
                    </a:lnTo>
                    <a:lnTo>
                      <a:pt x="85" y="2058"/>
                    </a:lnTo>
                    <a:lnTo>
                      <a:pt x="72" y="2075"/>
                    </a:lnTo>
                    <a:lnTo>
                      <a:pt x="64" y="2093"/>
                    </a:lnTo>
                    <a:lnTo>
                      <a:pt x="60" y="2110"/>
                    </a:lnTo>
                    <a:lnTo>
                      <a:pt x="59" y="2140"/>
                    </a:lnTo>
                    <a:lnTo>
                      <a:pt x="61" y="2151"/>
                    </a:lnTo>
                    <a:lnTo>
                      <a:pt x="102" y="2258"/>
                    </a:lnTo>
                    <a:lnTo>
                      <a:pt x="119" y="2291"/>
                    </a:lnTo>
                    <a:lnTo>
                      <a:pt x="138" y="2314"/>
                    </a:lnTo>
                    <a:lnTo>
                      <a:pt x="177" y="2335"/>
                    </a:lnTo>
                    <a:lnTo>
                      <a:pt x="208" y="2336"/>
                    </a:lnTo>
                    <a:lnTo>
                      <a:pt x="223" y="2334"/>
                    </a:lnTo>
                    <a:lnTo>
                      <a:pt x="397" y="2295"/>
                    </a:lnTo>
                    <a:lnTo>
                      <a:pt x="567" y="2552"/>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2249" name="Freeform 98"/>
              <p:cNvSpPr>
                <a:spLocks/>
              </p:cNvSpPr>
              <p:nvPr/>
            </p:nvSpPr>
            <p:spPr bwMode="auto">
              <a:xfrm>
                <a:off x="2661" y="3421"/>
                <a:ext cx="39" cy="39"/>
              </a:xfrm>
              <a:custGeom>
                <a:avLst/>
                <a:gdLst>
                  <a:gd name="T0" fmla="*/ 0 w 784"/>
                  <a:gd name="T1" fmla="*/ 0 h 783"/>
                  <a:gd name="T2" fmla="*/ 0 w 784"/>
                  <a:gd name="T3" fmla="*/ 0 h 783"/>
                  <a:gd name="T4" fmla="*/ 0 w 784"/>
                  <a:gd name="T5" fmla="*/ 0 h 783"/>
                  <a:gd name="T6" fmla="*/ 0 w 784"/>
                  <a:gd name="T7" fmla="*/ 1 h 783"/>
                  <a:gd name="T8" fmla="*/ 0 w 784"/>
                  <a:gd name="T9" fmla="*/ 1 h 783"/>
                  <a:gd name="T10" fmla="*/ 0 w 784"/>
                  <a:gd name="T11" fmla="*/ 1 h 783"/>
                  <a:gd name="T12" fmla="*/ 0 w 784"/>
                  <a:gd name="T13" fmla="*/ 1 h 783"/>
                  <a:gd name="T14" fmla="*/ 0 w 784"/>
                  <a:gd name="T15" fmla="*/ 1 h 783"/>
                  <a:gd name="T16" fmla="*/ 0 w 784"/>
                  <a:gd name="T17" fmla="*/ 1 h 783"/>
                  <a:gd name="T18" fmla="*/ 0 w 784"/>
                  <a:gd name="T19" fmla="*/ 1 h 783"/>
                  <a:gd name="T20" fmla="*/ 0 w 784"/>
                  <a:gd name="T21" fmla="*/ 1 h 783"/>
                  <a:gd name="T22" fmla="*/ 0 w 784"/>
                  <a:gd name="T23" fmla="*/ 2 h 783"/>
                  <a:gd name="T24" fmla="*/ 0 w 784"/>
                  <a:gd name="T25" fmla="*/ 2 h 783"/>
                  <a:gd name="T26" fmla="*/ 1 w 784"/>
                  <a:gd name="T27" fmla="*/ 2 h 783"/>
                  <a:gd name="T28" fmla="*/ 1 w 784"/>
                  <a:gd name="T29" fmla="*/ 2 h 783"/>
                  <a:gd name="T30" fmla="*/ 1 w 784"/>
                  <a:gd name="T31" fmla="*/ 2 h 783"/>
                  <a:gd name="T32" fmla="*/ 1 w 784"/>
                  <a:gd name="T33" fmla="*/ 2 h 783"/>
                  <a:gd name="T34" fmla="*/ 1 w 784"/>
                  <a:gd name="T35" fmla="*/ 2 h 783"/>
                  <a:gd name="T36" fmla="*/ 1 w 784"/>
                  <a:gd name="T37" fmla="*/ 2 h 783"/>
                  <a:gd name="T38" fmla="*/ 2 w 784"/>
                  <a:gd name="T39" fmla="*/ 2 h 783"/>
                  <a:gd name="T40" fmla="*/ 2 w 784"/>
                  <a:gd name="T41" fmla="*/ 1 h 783"/>
                  <a:gd name="T42" fmla="*/ 2 w 784"/>
                  <a:gd name="T43" fmla="*/ 1 h 783"/>
                  <a:gd name="T44" fmla="*/ 2 w 784"/>
                  <a:gd name="T45" fmla="*/ 1 h 783"/>
                  <a:gd name="T46" fmla="*/ 2 w 784"/>
                  <a:gd name="T47" fmla="*/ 1 h 783"/>
                  <a:gd name="T48" fmla="*/ 2 w 784"/>
                  <a:gd name="T49" fmla="*/ 1 h 783"/>
                  <a:gd name="T50" fmla="*/ 2 w 784"/>
                  <a:gd name="T51" fmla="*/ 1 h 783"/>
                  <a:gd name="T52" fmla="*/ 2 w 784"/>
                  <a:gd name="T53" fmla="*/ 0 h 783"/>
                  <a:gd name="T54" fmla="*/ 2 w 784"/>
                  <a:gd name="T55" fmla="*/ 0 h 783"/>
                  <a:gd name="T56" fmla="*/ 2 w 784"/>
                  <a:gd name="T57" fmla="*/ 0 h 783"/>
                  <a:gd name="T58" fmla="*/ 1 w 784"/>
                  <a:gd name="T59" fmla="*/ 0 h 783"/>
                  <a:gd name="T60" fmla="*/ 1 w 784"/>
                  <a:gd name="T61" fmla="*/ 0 h 783"/>
                  <a:gd name="T62" fmla="*/ 1 w 784"/>
                  <a:gd name="T63" fmla="*/ 0 h 783"/>
                  <a:gd name="T64" fmla="*/ 1 w 784"/>
                  <a:gd name="T65" fmla="*/ 0 h 783"/>
                  <a:gd name="T66" fmla="*/ 1 w 784"/>
                  <a:gd name="T67" fmla="*/ 0 h 783"/>
                  <a:gd name="T68" fmla="*/ 1 w 784"/>
                  <a:gd name="T69" fmla="*/ 0 h 783"/>
                  <a:gd name="T70" fmla="*/ 1 w 784"/>
                  <a:gd name="T71" fmla="*/ 0 h 783"/>
                  <a:gd name="T72" fmla="*/ 1 w 784"/>
                  <a:gd name="T73" fmla="*/ 0 h 783"/>
                  <a:gd name="T74" fmla="*/ 0 w 784"/>
                  <a:gd name="T75" fmla="*/ 0 h 783"/>
                  <a:gd name="T76" fmla="*/ 0 w 784"/>
                  <a:gd name="T77" fmla="*/ 0 h 7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4" h="783">
                    <a:moveTo>
                      <a:pt x="178" y="62"/>
                    </a:moveTo>
                    <a:lnTo>
                      <a:pt x="117" y="111"/>
                    </a:lnTo>
                    <a:lnTo>
                      <a:pt x="67" y="171"/>
                    </a:lnTo>
                    <a:lnTo>
                      <a:pt x="31" y="237"/>
                    </a:lnTo>
                    <a:lnTo>
                      <a:pt x="9" y="310"/>
                    </a:lnTo>
                    <a:lnTo>
                      <a:pt x="3" y="346"/>
                    </a:lnTo>
                    <a:lnTo>
                      <a:pt x="0" y="384"/>
                    </a:lnTo>
                    <a:lnTo>
                      <a:pt x="5" y="459"/>
                    </a:lnTo>
                    <a:lnTo>
                      <a:pt x="25" y="532"/>
                    </a:lnTo>
                    <a:lnTo>
                      <a:pt x="42" y="568"/>
                    </a:lnTo>
                    <a:lnTo>
                      <a:pt x="61" y="603"/>
                    </a:lnTo>
                    <a:lnTo>
                      <a:pt x="111" y="665"/>
                    </a:lnTo>
                    <a:lnTo>
                      <a:pt x="170" y="715"/>
                    </a:lnTo>
                    <a:lnTo>
                      <a:pt x="237" y="752"/>
                    </a:lnTo>
                    <a:lnTo>
                      <a:pt x="309" y="775"/>
                    </a:lnTo>
                    <a:lnTo>
                      <a:pt x="383" y="783"/>
                    </a:lnTo>
                    <a:lnTo>
                      <a:pt x="458" y="777"/>
                    </a:lnTo>
                    <a:lnTo>
                      <a:pt x="534" y="756"/>
                    </a:lnTo>
                    <a:lnTo>
                      <a:pt x="603" y="720"/>
                    </a:lnTo>
                    <a:lnTo>
                      <a:pt x="665" y="672"/>
                    </a:lnTo>
                    <a:lnTo>
                      <a:pt x="715" y="612"/>
                    </a:lnTo>
                    <a:lnTo>
                      <a:pt x="751" y="545"/>
                    </a:lnTo>
                    <a:lnTo>
                      <a:pt x="774" y="475"/>
                    </a:lnTo>
                    <a:lnTo>
                      <a:pt x="784" y="401"/>
                    </a:lnTo>
                    <a:lnTo>
                      <a:pt x="778" y="325"/>
                    </a:lnTo>
                    <a:lnTo>
                      <a:pt x="756" y="251"/>
                    </a:lnTo>
                    <a:lnTo>
                      <a:pt x="720" y="179"/>
                    </a:lnTo>
                    <a:lnTo>
                      <a:pt x="671" y="117"/>
                    </a:lnTo>
                    <a:lnTo>
                      <a:pt x="644" y="91"/>
                    </a:lnTo>
                    <a:lnTo>
                      <a:pt x="611" y="68"/>
                    </a:lnTo>
                    <a:lnTo>
                      <a:pt x="546" y="32"/>
                    </a:lnTo>
                    <a:lnTo>
                      <a:pt x="474" y="8"/>
                    </a:lnTo>
                    <a:lnTo>
                      <a:pt x="400" y="0"/>
                    </a:lnTo>
                    <a:lnTo>
                      <a:pt x="361" y="1"/>
                    </a:lnTo>
                    <a:lnTo>
                      <a:pt x="323" y="6"/>
                    </a:lnTo>
                    <a:lnTo>
                      <a:pt x="287" y="15"/>
                    </a:lnTo>
                    <a:lnTo>
                      <a:pt x="249" y="27"/>
                    </a:lnTo>
                    <a:lnTo>
                      <a:pt x="178" y="62"/>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grpSp>
      </p:grpSp>
      <p:sp>
        <p:nvSpPr>
          <p:cNvPr id="52229" name="Rectangle 99"/>
          <p:cNvSpPr>
            <a:spLocks noChangeArrowheads="1"/>
          </p:cNvSpPr>
          <p:nvPr/>
        </p:nvSpPr>
        <p:spPr bwMode="auto">
          <a:xfrm>
            <a:off x="4495800" y="1412776"/>
            <a:ext cx="4343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Char char="•"/>
            </a:pPr>
            <a:r>
              <a:rPr lang="el-GR" altLang="el-GR" sz="2200" dirty="0">
                <a:latin typeface="+mn-lt"/>
                <a:cs typeface="Arial" charset="0"/>
              </a:rPr>
              <a:t>Σύστημα επαγρύπνησης</a:t>
            </a:r>
            <a:endParaRPr lang="fr-BE" altLang="el-GR" sz="2200" dirty="0">
              <a:latin typeface="+mn-lt"/>
              <a:cs typeface="Arial" charset="0"/>
            </a:endParaRPr>
          </a:p>
          <a:p>
            <a:pPr eaLnBrk="1" hangingPunct="1">
              <a:buFontTx/>
              <a:buChar char="•"/>
            </a:pPr>
            <a:r>
              <a:rPr lang="el-GR" altLang="el-GR" sz="2200" dirty="0">
                <a:latin typeface="+mn-lt"/>
                <a:cs typeface="Arial" charset="0"/>
              </a:rPr>
              <a:t>Διακίνηση αίματος &amp; παραγώγων</a:t>
            </a:r>
            <a:endParaRPr lang="fr-BE" altLang="el-GR" sz="2200" dirty="0">
              <a:latin typeface="+mn-lt"/>
              <a:cs typeface="Arial" charset="0"/>
            </a:endParaRPr>
          </a:p>
          <a:p>
            <a:pPr eaLnBrk="1" hangingPunct="1">
              <a:buFontTx/>
              <a:buChar char="•"/>
            </a:pPr>
            <a:r>
              <a:rPr lang="el-GR" altLang="el-GR" sz="2200" dirty="0">
                <a:latin typeface="+mn-lt"/>
                <a:cs typeface="Arial" charset="0"/>
              </a:rPr>
              <a:t>Σύστημα ποιότητας </a:t>
            </a:r>
            <a:endParaRPr lang="fr-BE" altLang="el-GR" sz="2200" dirty="0">
              <a:latin typeface="+mn-lt"/>
              <a:cs typeface="Arial" charset="0"/>
            </a:endParaRPr>
          </a:p>
          <a:p>
            <a:pPr eaLnBrk="1" hangingPunct="1">
              <a:buFontTx/>
              <a:buChar char="•"/>
            </a:pPr>
            <a:endParaRPr lang="fr-FR" altLang="el-GR" sz="2200" dirty="0">
              <a:latin typeface="+mn-lt"/>
              <a:cs typeface="Arial" charset="0"/>
            </a:endParaRPr>
          </a:p>
        </p:txBody>
      </p:sp>
      <p:sp>
        <p:nvSpPr>
          <p:cNvPr id="2" name="Τίτλος 1"/>
          <p:cNvSpPr>
            <a:spLocks noGrp="1"/>
          </p:cNvSpPr>
          <p:nvPr>
            <p:ph type="title"/>
          </p:nvPr>
        </p:nvSpPr>
        <p:spPr/>
        <p:txBody>
          <a:bodyPr>
            <a:normAutofit/>
          </a:bodyPr>
          <a:lstStyle/>
          <a:p>
            <a:r>
              <a:rPr lang="en-US" dirty="0"/>
              <a:t>B.</a:t>
            </a:r>
            <a:r>
              <a:rPr lang="el-GR" dirty="0"/>
              <a:t>Νόμος </a:t>
            </a:r>
            <a:r>
              <a:rPr lang="el-GR" dirty="0" smtClean="0"/>
              <a:t>3402/2005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34835127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5"/>
          <p:cNvSpPr>
            <a:spLocks noChangeArrowheads="1"/>
          </p:cNvSpPr>
          <p:nvPr/>
        </p:nvSpPr>
        <p:spPr bwMode="auto">
          <a:xfrm>
            <a:off x="603250" y="1484313"/>
            <a:ext cx="4319588"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80000"/>
              </a:lnSpc>
              <a:buFontTx/>
              <a:buChar char="•"/>
            </a:pPr>
            <a:r>
              <a:rPr lang="el-GR" altLang="el-GR" sz="2000" dirty="0">
                <a:latin typeface="+mn-lt"/>
                <a:cs typeface="Arial" charset="0"/>
              </a:rPr>
              <a:t>Στρατηγική </a:t>
            </a:r>
            <a:r>
              <a:rPr lang="el-GR" altLang="el-GR" sz="2000" dirty="0" err="1">
                <a:latin typeface="+mn-lt"/>
                <a:cs typeface="Arial" charset="0"/>
              </a:rPr>
              <a:t>μεταγγισιοθεραπείας</a:t>
            </a:r>
            <a:endParaRPr lang="fr-BE" altLang="el-GR" sz="2000" dirty="0">
              <a:latin typeface="+mn-lt"/>
              <a:cs typeface="Arial" charset="0"/>
            </a:endParaRPr>
          </a:p>
          <a:p>
            <a:pPr eaLnBrk="1" hangingPunct="1">
              <a:lnSpc>
                <a:spcPct val="80000"/>
              </a:lnSpc>
              <a:buFontTx/>
              <a:buChar char="•"/>
            </a:pPr>
            <a:r>
              <a:rPr lang="el-GR" altLang="el-GR" sz="2000" dirty="0">
                <a:latin typeface="+mn-lt"/>
                <a:cs typeface="Arial" charset="0"/>
              </a:rPr>
              <a:t>Παρακολούθηση κανόνων καλής πρακτικής</a:t>
            </a:r>
            <a:endParaRPr lang="fr-BE" altLang="el-GR" sz="2000" dirty="0">
              <a:latin typeface="+mn-lt"/>
              <a:cs typeface="Arial" charset="0"/>
            </a:endParaRPr>
          </a:p>
          <a:p>
            <a:pPr eaLnBrk="1" hangingPunct="1">
              <a:lnSpc>
                <a:spcPct val="80000"/>
              </a:lnSpc>
              <a:buFontTx/>
              <a:buChar char="•"/>
            </a:pPr>
            <a:r>
              <a:rPr lang="el-GR" altLang="el-GR" sz="2000" dirty="0">
                <a:latin typeface="+mn-lt"/>
                <a:cs typeface="Arial" charset="0"/>
              </a:rPr>
              <a:t>Καταγραφή /ανάλυση ανεπιθύμητων συμβάντων</a:t>
            </a:r>
          </a:p>
          <a:p>
            <a:pPr eaLnBrk="1" hangingPunct="1">
              <a:lnSpc>
                <a:spcPct val="80000"/>
              </a:lnSpc>
              <a:buFontTx/>
              <a:buChar char="•"/>
            </a:pPr>
            <a:r>
              <a:rPr lang="el-GR" altLang="el-GR" sz="2000" dirty="0">
                <a:latin typeface="+mn-lt"/>
                <a:cs typeface="Arial" charset="0"/>
              </a:rPr>
              <a:t>Εκπαίδευση</a:t>
            </a:r>
            <a:endParaRPr lang="fr-FR" altLang="el-GR" sz="2000" dirty="0">
              <a:latin typeface="+mn-lt"/>
              <a:cs typeface="Arial" charset="0"/>
            </a:endParaRPr>
          </a:p>
        </p:txBody>
      </p:sp>
      <p:grpSp>
        <p:nvGrpSpPr>
          <p:cNvPr id="53252" name="Group 6"/>
          <p:cNvGrpSpPr>
            <a:grpSpLocks/>
          </p:cNvGrpSpPr>
          <p:nvPr/>
        </p:nvGrpSpPr>
        <p:grpSpPr bwMode="auto">
          <a:xfrm>
            <a:off x="747713" y="3356992"/>
            <a:ext cx="7567032" cy="3385121"/>
            <a:chOff x="720" y="1680"/>
            <a:chExt cx="4848" cy="2256"/>
          </a:xfrm>
        </p:grpSpPr>
        <p:sp>
          <p:nvSpPr>
            <p:cNvPr id="53254" name="AutoShape 7"/>
            <p:cNvSpPr>
              <a:spLocks noChangeArrowheads="1"/>
            </p:cNvSpPr>
            <p:nvPr/>
          </p:nvSpPr>
          <p:spPr bwMode="auto">
            <a:xfrm rot="-2259937">
              <a:off x="4429" y="2772"/>
              <a:ext cx="480" cy="240"/>
            </a:xfrm>
            <a:prstGeom prst="rightArrow">
              <a:avLst>
                <a:gd name="adj1" fmla="val 50000"/>
                <a:gd name="adj2"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pic>
          <p:nvPicPr>
            <p:cNvPr id="53255" name="Picture 8" descr="BD0603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6" y="3264"/>
              <a:ext cx="542"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6" name="Group 9"/>
            <p:cNvGrpSpPr>
              <a:grpSpLocks/>
            </p:cNvGrpSpPr>
            <p:nvPr/>
          </p:nvGrpSpPr>
          <p:grpSpPr bwMode="auto">
            <a:xfrm>
              <a:off x="816" y="2448"/>
              <a:ext cx="626" cy="925"/>
              <a:chOff x="1680" y="2722"/>
              <a:chExt cx="626" cy="925"/>
            </a:xfrm>
          </p:grpSpPr>
          <p:sp>
            <p:nvSpPr>
              <p:cNvPr id="53432" name="Freeform 10"/>
              <p:cNvSpPr>
                <a:spLocks/>
              </p:cNvSpPr>
              <p:nvPr/>
            </p:nvSpPr>
            <p:spPr bwMode="auto">
              <a:xfrm>
                <a:off x="1968" y="3412"/>
                <a:ext cx="135" cy="235"/>
              </a:xfrm>
              <a:custGeom>
                <a:avLst/>
                <a:gdLst>
                  <a:gd name="T0" fmla="*/ 10 w 1746"/>
                  <a:gd name="T1" fmla="*/ 15 h 3399"/>
                  <a:gd name="T2" fmla="*/ 10 w 1746"/>
                  <a:gd name="T3" fmla="*/ 7 h 3399"/>
                  <a:gd name="T4" fmla="*/ 10 w 1746"/>
                  <a:gd name="T5" fmla="*/ 6 h 3399"/>
                  <a:gd name="T6" fmla="*/ 10 w 1746"/>
                  <a:gd name="T7" fmla="*/ 5 h 3399"/>
                  <a:gd name="T8" fmla="*/ 10 w 1746"/>
                  <a:gd name="T9" fmla="*/ 5 h 3399"/>
                  <a:gd name="T10" fmla="*/ 10 w 1746"/>
                  <a:gd name="T11" fmla="*/ 4 h 3399"/>
                  <a:gd name="T12" fmla="*/ 10 w 1746"/>
                  <a:gd name="T13" fmla="*/ 4 h 3399"/>
                  <a:gd name="T14" fmla="*/ 9 w 1746"/>
                  <a:gd name="T15" fmla="*/ 3 h 3399"/>
                  <a:gd name="T16" fmla="*/ 9 w 1746"/>
                  <a:gd name="T17" fmla="*/ 3 h 3399"/>
                  <a:gd name="T18" fmla="*/ 9 w 1746"/>
                  <a:gd name="T19" fmla="*/ 2 h 3399"/>
                  <a:gd name="T20" fmla="*/ 9 w 1746"/>
                  <a:gd name="T21" fmla="*/ 0 h 3399"/>
                  <a:gd name="T22" fmla="*/ 2 w 1746"/>
                  <a:gd name="T23" fmla="*/ 0 h 3399"/>
                  <a:gd name="T24" fmla="*/ 2 w 1746"/>
                  <a:gd name="T25" fmla="*/ 2 h 3399"/>
                  <a:gd name="T26" fmla="*/ 1 w 1746"/>
                  <a:gd name="T27" fmla="*/ 3 h 3399"/>
                  <a:gd name="T28" fmla="*/ 1 w 1746"/>
                  <a:gd name="T29" fmla="*/ 3 h 3399"/>
                  <a:gd name="T30" fmla="*/ 1 w 1746"/>
                  <a:gd name="T31" fmla="*/ 4 h 3399"/>
                  <a:gd name="T32" fmla="*/ 0 w 1746"/>
                  <a:gd name="T33" fmla="*/ 4 h 3399"/>
                  <a:gd name="T34" fmla="*/ 0 w 1746"/>
                  <a:gd name="T35" fmla="*/ 5 h 3399"/>
                  <a:gd name="T36" fmla="*/ 0 w 1746"/>
                  <a:gd name="T37" fmla="*/ 5 h 3399"/>
                  <a:gd name="T38" fmla="*/ 0 w 1746"/>
                  <a:gd name="T39" fmla="*/ 6 h 3399"/>
                  <a:gd name="T40" fmla="*/ 0 w 1746"/>
                  <a:gd name="T41" fmla="*/ 7 h 3399"/>
                  <a:gd name="T42" fmla="*/ 0 w 1746"/>
                  <a:gd name="T43" fmla="*/ 15 h 3399"/>
                  <a:gd name="T44" fmla="*/ 0 w 1746"/>
                  <a:gd name="T45" fmla="*/ 16 h 3399"/>
                  <a:gd name="T46" fmla="*/ 0 w 1746"/>
                  <a:gd name="T47" fmla="*/ 16 h 3399"/>
                  <a:gd name="T48" fmla="*/ 0 w 1746"/>
                  <a:gd name="T49" fmla="*/ 16 h 3399"/>
                  <a:gd name="T50" fmla="*/ 0 w 1746"/>
                  <a:gd name="T51" fmla="*/ 16 h 3399"/>
                  <a:gd name="T52" fmla="*/ 0 w 1746"/>
                  <a:gd name="T53" fmla="*/ 16 h 3399"/>
                  <a:gd name="T54" fmla="*/ 1 w 1746"/>
                  <a:gd name="T55" fmla="*/ 16 h 3399"/>
                  <a:gd name="T56" fmla="*/ 1 w 1746"/>
                  <a:gd name="T57" fmla="*/ 16 h 3399"/>
                  <a:gd name="T58" fmla="*/ 1 w 1746"/>
                  <a:gd name="T59" fmla="*/ 16 h 3399"/>
                  <a:gd name="T60" fmla="*/ 9 w 1746"/>
                  <a:gd name="T61" fmla="*/ 16 h 3399"/>
                  <a:gd name="T62" fmla="*/ 10 w 1746"/>
                  <a:gd name="T63" fmla="*/ 16 h 3399"/>
                  <a:gd name="T64" fmla="*/ 10 w 1746"/>
                  <a:gd name="T65" fmla="*/ 16 h 3399"/>
                  <a:gd name="T66" fmla="*/ 10 w 1746"/>
                  <a:gd name="T67" fmla="*/ 16 h 3399"/>
                  <a:gd name="T68" fmla="*/ 10 w 1746"/>
                  <a:gd name="T69" fmla="*/ 16 h 3399"/>
                  <a:gd name="T70" fmla="*/ 10 w 1746"/>
                  <a:gd name="T71" fmla="*/ 16 h 3399"/>
                  <a:gd name="T72" fmla="*/ 10 w 1746"/>
                  <a:gd name="T73" fmla="*/ 16 h 3399"/>
                  <a:gd name="T74" fmla="*/ 10 w 1746"/>
                  <a:gd name="T75" fmla="*/ 16 h 3399"/>
                  <a:gd name="T76" fmla="*/ 10 w 1746"/>
                  <a:gd name="T77" fmla="*/ 15 h 3399"/>
                  <a:gd name="T78" fmla="*/ 10 w 1746"/>
                  <a:gd name="T79" fmla="*/ 15 h 33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46" h="3399">
                    <a:moveTo>
                      <a:pt x="1746" y="3208"/>
                    </a:moveTo>
                    <a:lnTo>
                      <a:pt x="1746" y="1385"/>
                    </a:lnTo>
                    <a:lnTo>
                      <a:pt x="1741" y="1238"/>
                    </a:lnTo>
                    <a:lnTo>
                      <a:pt x="1727" y="1100"/>
                    </a:lnTo>
                    <a:lnTo>
                      <a:pt x="1703" y="973"/>
                    </a:lnTo>
                    <a:lnTo>
                      <a:pt x="1670" y="853"/>
                    </a:lnTo>
                    <a:lnTo>
                      <a:pt x="1631" y="745"/>
                    </a:lnTo>
                    <a:lnTo>
                      <a:pt x="1584" y="645"/>
                    </a:lnTo>
                    <a:lnTo>
                      <a:pt x="1532" y="556"/>
                    </a:lnTo>
                    <a:lnTo>
                      <a:pt x="1472" y="476"/>
                    </a:lnTo>
                    <a:lnTo>
                      <a:pt x="1472" y="0"/>
                    </a:lnTo>
                    <a:lnTo>
                      <a:pt x="270" y="5"/>
                    </a:lnTo>
                    <a:lnTo>
                      <a:pt x="273" y="476"/>
                    </a:lnTo>
                    <a:lnTo>
                      <a:pt x="214" y="556"/>
                    </a:lnTo>
                    <a:lnTo>
                      <a:pt x="162" y="645"/>
                    </a:lnTo>
                    <a:lnTo>
                      <a:pt x="115" y="745"/>
                    </a:lnTo>
                    <a:lnTo>
                      <a:pt x="76" y="853"/>
                    </a:lnTo>
                    <a:lnTo>
                      <a:pt x="44" y="973"/>
                    </a:lnTo>
                    <a:lnTo>
                      <a:pt x="19" y="1100"/>
                    </a:lnTo>
                    <a:lnTo>
                      <a:pt x="5" y="1238"/>
                    </a:lnTo>
                    <a:lnTo>
                      <a:pt x="0" y="1385"/>
                    </a:lnTo>
                    <a:lnTo>
                      <a:pt x="0" y="3208"/>
                    </a:lnTo>
                    <a:lnTo>
                      <a:pt x="3" y="3265"/>
                    </a:lnTo>
                    <a:lnTo>
                      <a:pt x="10" y="3311"/>
                    </a:lnTo>
                    <a:lnTo>
                      <a:pt x="23" y="3345"/>
                    </a:lnTo>
                    <a:lnTo>
                      <a:pt x="39" y="3370"/>
                    </a:lnTo>
                    <a:lnTo>
                      <a:pt x="64" y="3386"/>
                    </a:lnTo>
                    <a:lnTo>
                      <a:pt x="94" y="3396"/>
                    </a:lnTo>
                    <a:lnTo>
                      <a:pt x="130" y="3399"/>
                    </a:lnTo>
                    <a:lnTo>
                      <a:pt x="174" y="3399"/>
                    </a:lnTo>
                    <a:lnTo>
                      <a:pt x="1575" y="3399"/>
                    </a:lnTo>
                    <a:lnTo>
                      <a:pt x="1624" y="3397"/>
                    </a:lnTo>
                    <a:lnTo>
                      <a:pt x="1663" y="3392"/>
                    </a:lnTo>
                    <a:lnTo>
                      <a:pt x="1693" y="3380"/>
                    </a:lnTo>
                    <a:lnTo>
                      <a:pt x="1715" y="3363"/>
                    </a:lnTo>
                    <a:lnTo>
                      <a:pt x="1731" y="3337"/>
                    </a:lnTo>
                    <a:lnTo>
                      <a:pt x="1741" y="3304"/>
                    </a:lnTo>
                    <a:lnTo>
                      <a:pt x="1746" y="3261"/>
                    </a:lnTo>
                    <a:lnTo>
                      <a:pt x="1746" y="3208"/>
                    </a:lnTo>
                    <a:close/>
                  </a:path>
                </a:pathLst>
              </a:custGeom>
              <a:solidFill>
                <a:srgbClr val="FFFFFF"/>
              </a:solidFill>
              <a:ln w="3175">
                <a:solidFill>
                  <a:srgbClr val="FFFFFF"/>
                </a:solidFill>
                <a:prstDash val="solid"/>
                <a:round/>
                <a:headEnd/>
                <a:tailEnd/>
              </a:ln>
            </p:spPr>
            <p:txBody>
              <a:bodyPr/>
              <a:lstStyle/>
              <a:p>
                <a:endParaRPr lang="el-GR"/>
              </a:p>
            </p:txBody>
          </p:sp>
          <p:sp>
            <p:nvSpPr>
              <p:cNvPr id="53433" name="Freeform 11"/>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close/>
                  </a:path>
                </a:pathLst>
              </a:custGeom>
              <a:solidFill>
                <a:srgbClr val="FFFFFF"/>
              </a:solidFill>
              <a:ln w="9525">
                <a:solidFill>
                  <a:srgbClr val="FFFFFF"/>
                </a:solidFill>
                <a:round/>
                <a:headEnd/>
                <a:tailEnd/>
              </a:ln>
            </p:spPr>
            <p:txBody>
              <a:bodyPr/>
              <a:lstStyle/>
              <a:p>
                <a:endParaRPr lang="el-GR"/>
              </a:p>
            </p:txBody>
          </p:sp>
          <p:sp>
            <p:nvSpPr>
              <p:cNvPr id="53434" name="Freeform 12"/>
              <p:cNvSpPr>
                <a:spLocks/>
              </p:cNvSpPr>
              <p:nvPr/>
            </p:nvSpPr>
            <p:spPr bwMode="auto">
              <a:xfrm>
                <a:off x="1947" y="3018"/>
                <a:ext cx="329" cy="272"/>
              </a:xfrm>
              <a:custGeom>
                <a:avLst/>
                <a:gdLst>
                  <a:gd name="T0" fmla="*/ 0 w 4253"/>
                  <a:gd name="T1" fmla="*/ 17 h 3922"/>
                  <a:gd name="T2" fmla="*/ 0 w 4253"/>
                  <a:gd name="T3" fmla="*/ 18 h 3922"/>
                  <a:gd name="T4" fmla="*/ 7 w 4253"/>
                  <a:gd name="T5" fmla="*/ 19 h 3922"/>
                  <a:gd name="T6" fmla="*/ 25 w 4253"/>
                  <a:gd name="T7" fmla="*/ 0 h 3922"/>
                  <a:gd name="T8" fmla="*/ 23 w 4253"/>
                  <a:gd name="T9" fmla="*/ 0 h 3922"/>
                  <a:gd name="T10" fmla="*/ 6 w 4253"/>
                  <a:gd name="T11" fmla="*/ 17 h 3922"/>
                  <a:gd name="T12" fmla="*/ 0 w 4253"/>
                  <a:gd name="T13" fmla="*/ 17 h 3922"/>
                  <a:gd name="T14" fmla="*/ 0 w 4253"/>
                  <a:gd name="T15" fmla="*/ 17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3" h="3922">
                    <a:moveTo>
                      <a:pt x="0" y="3446"/>
                    </a:moveTo>
                    <a:lnTo>
                      <a:pt x="0" y="3766"/>
                    </a:lnTo>
                    <a:lnTo>
                      <a:pt x="1168" y="3922"/>
                    </a:lnTo>
                    <a:lnTo>
                      <a:pt x="4253" y="0"/>
                    </a:lnTo>
                    <a:lnTo>
                      <a:pt x="3863" y="0"/>
                    </a:lnTo>
                    <a:lnTo>
                      <a:pt x="1056" y="3585"/>
                    </a:lnTo>
                    <a:lnTo>
                      <a:pt x="0" y="3446"/>
                    </a:lnTo>
                    <a:close/>
                  </a:path>
                </a:pathLst>
              </a:custGeom>
              <a:solidFill>
                <a:srgbClr val="FFFFFF"/>
              </a:solidFill>
              <a:ln w="9525">
                <a:solidFill>
                  <a:srgbClr val="FFFFFF"/>
                </a:solidFill>
                <a:round/>
                <a:headEnd/>
                <a:tailEnd/>
              </a:ln>
            </p:spPr>
            <p:txBody>
              <a:bodyPr/>
              <a:lstStyle/>
              <a:p>
                <a:endParaRPr lang="el-GR"/>
              </a:p>
            </p:txBody>
          </p:sp>
          <p:sp>
            <p:nvSpPr>
              <p:cNvPr id="53435" name="Freeform 13"/>
              <p:cNvSpPr>
                <a:spLocks/>
              </p:cNvSpPr>
              <p:nvPr/>
            </p:nvSpPr>
            <p:spPr bwMode="auto">
              <a:xfrm>
                <a:off x="1947" y="2928"/>
                <a:ext cx="260" cy="281"/>
              </a:xfrm>
              <a:custGeom>
                <a:avLst/>
                <a:gdLst>
                  <a:gd name="T0" fmla="*/ 0 w 3358"/>
                  <a:gd name="T1" fmla="*/ 12 h 4060"/>
                  <a:gd name="T2" fmla="*/ 0 w 3358"/>
                  <a:gd name="T3" fmla="*/ 19 h 4060"/>
                  <a:gd name="T4" fmla="*/ 2 w 3358"/>
                  <a:gd name="T5" fmla="*/ 19 h 4060"/>
                  <a:gd name="T6" fmla="*/ 3 w 3358"/>
                  <a:gd name="T7" fmla="*/ 19 h 4060"/>
                  <a:gd name="T8" fmla="*/ 4 w 3358"/>
                  <a:gd name="T9" fmla="*/ 19 h 4060"/>
                  <a:gd name="T10" fmla="*/ 4 w 3358"/>
                  <a:gd name="T11" fmla="*/ 19 h 4060"/>
                  <a:gd name="T12" fmla="*/ 4 w 3358"/>
                  <a:gd name="T13" fmla="*/ 19 h 4060"/>
                  <a:gd name="T14" fmla="*/ 5 w 3358"/>
                  <a:gd name="T15" fmla="*/ 19 h 4060"/>
                  <a:gd name="T16" fmla="*/ 5 w 3358"/>
                  <a:gd name="T17" fmla="*/ 19 h 4060"/>
                  <a:gd name="T18" fmla="*/ 5 w 3358"/>
                  <a:gd name="T19" fmla="*/ 19 h 4060"/>
                  <a:gd name="T20" fmla="*/ 6 w 3358"/>
                  <a:gd name="T21" fmla="*/ 19 h 4060"/>
                  <a:gd name="T22" fmla="*/ 6 w 3358"/>
                  <a:gd name="T23" fmla="*/ 19 h 4060"/>
                  <a:gd name="T24" fmla="*/ 7 w 3358"/>
                  <a:gd name="T25" fmla="*/ 19 h 4060"/>
                  <a:gd name="T26" fmla="*/ 7 w 3358"/>
                  <a:gd name="T27" fmla="*/ 18 h 4060"/>
                  <a:gd name="T28" fmla="*/ 8 w 3358"/>
                  <a:gd name="T29" fmla="*/ 18 h 4060"/>
                  <a:gd name="T30" fmla="*/ 19 w 3358"/>
                  <a:gd name="T31" fmla="*/ 6 h 4060"/>
                  <a:gd name="T32" fmla="*/ 20 w 3358"/>
                  <a:gd name="T33" fmla="*/ 5 h 4060"/>
                  <a:gd name="T34" fmla="*/ 20 w 3358"/>
                  <a:gd name="T35" fmla="*/ 5 h 4060"/>
                  <a:gd name="T36" fmla="*/ 20 w 3358"/>
                  <a:gd name="T37" fmla="*/ 5 h 4060"/>
                  <a:gd name="T38" fmla="*/ 20 w 3358"/>
                  <a:gd name="T39" fmla="*/ 4 h 4060"/>
                  <a:gd name="T40" fmla="*/ 20 w 3358"/>
                  <a:gd name="T41" fmla="*/ 4 h 4060"/>
                  <a:gd name="T42" fmla="*/ 20 w 3358"/>
                  <a:gd name="T43" fmla="*/ 3 h 4060"/>
                  <a:gd name="T44" fmla="*/ 20 w 3358"/>
                  <a:gd name="T45" fmla="*/ 3 h 4060"/>
                  <a:gd name="T46" fmla="*/ 20 w 3358"/>
                  <a:gd name="T47" fmla="*/ 3 h 4060"/>
                  <a:gd name="T48" fmla="*/ 20 w 3358"/>
                  <a:gd name="T49" fmla="*/ 2 h 4060"/>
                  <a:gd name="T50" fmla="*/ 20 w 3358"/>
                  <a:gd name="T51" fmla="*/ 2 h 4060"/>
                  <a:gd name="T52" fmla="*/ 20 w 3358"/>
                  <a:gd name="T53" fmla="*/ 2 h 4060"/>
                  <a:gd name="T54" fmla="*/ 19 w 3358"/>
                  <a:gd name="T55" fmla="*/ 1 h 4060"/>
                  <a:gd name="T56" fmla="*/ 19 w 3358"/>
                  <a:gd name="T57" fmla="*/ 1 h 4060"/>
                  <a:gd name="T58" fmla="*/ 19 w 3358"/>
                  <a:gd name="T59" fmla="*/ 1 h 4060"/>
                  <a:gd name="T60" fmla="*/ 18 w 3358"/>
                  <a:gd name="T61" fmla="*/ 1 h 4060"/>
                  <a:gd name="T62" fmla="*/ 18 w 3358"/>
                  <a:gd name="T63" fmla="*/ 0 h 4060"/>
                  <a:gd name="T64" fmla="*/ 17 w 3358"/>
                  <a:gd name="T65" fmla="*/ 0 h 4060"/>
                  <a:gd name="T66" fmla="*/ 17 w 3358"/>
                  <a:gd name="T67" fmla="*/ 0 h 4060"/>
                  <a:gd name="T68" fmla="*/ 17 w 3358"/>
                  <a:gd name="T69" fmla="*/ 0 h 4060"/>
                  <a:gd name="T70" fmla="*/ 16 w 3358"/>
                  <a:gd name="T71" fmla="*/ 0 h 4060"/>
                  <a:gd name="T72" fmla="*/ 16 w 3358"/>
                  <a:gd name="T73" fmla="*/ 0 h 4060"/>
                  <a:gd name="T74" fmla="*/ 15 w 3358"/>
                  <a:gd name="T75" fmla="*/ 0 h 4060"/>
                  <a:gd name="T76" fmla="*/ 15 w 3358"/>
                  <a:gd name="T77" fmla="*/ 0 h 4060"/>
                  <a:gd name="T78" fmla="*/ 14 w 3358"/>
                  <a:gd name="T79" fmla="*/ 0 h 4060"/>
                  <a:gd name="T80" fmla="*/ 14 w 3358"/>
                  <a:gd name="T81" fmla="*/ 0 h 4060"/>
                  <a:gd name="T82" fmla="*/ 13 w 3358"/>
                  <a:gd name="T83" fmla="*/ 0 h 4060"/>
                  <a:gd name="T84" fmla="*/ 13 w 3358"/>
                  <a:gd name="T85" fmla="*/ 1 h 4060"/>
                  <a:gd name="T86" fmla="*/ 13 w 3358"/>
                  <a:gd name="T87" fmla="*/ 1 h 4060"/>
                  <a:gd name="T88" fmla="*/ 12 w 3358"/>
                  <a:gd name="T89" fmla="*/ 1 h 4060"/>
                  <a:gd name="T90" fmla="*/ 2 w 3358"/>
                  <a:gd name="T91" fmla="*/ 12 h 4060"/>
                  <a:gd name="T92" fmla="*/ 0 w 3358"/>
                  <a:gd name="T93" fmla="*/ 12 h 4060"/>
                  <a:gd name="T94" fmla="*/ 0 w 3358"/>
                  <a:gd name="T95" fmla="*/ 12 h 40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58" h="4060">
                    <a:moveTo>
                      <a:pt x="0" y="2493"/>
                    </a:moveTo>
                    <a:lnTo>
                      <a:pt x="0" y="3991"/>
                    </a:lnTo>
                    <a:lnTo>
                      <a:pt x="360" y="4043"/>
                    </a:lnTo>
                    <a:lnTo>
                      <a:pt x="524" y="4059"/>
                    </a:lnTo>
                    <a:lnTo>
                      <a:pt x="600" y="4060"/>
                    </a:lnTo>
                    <a:lnTo>
                      <a:pt x="671" y="4056"/>
                    </a:lnTo>
                    <a:lnTo>
                      <a:pt x="737" y="4048"/>
                    </a:lnTo>
                    <a:lnTo>
                      <a:pt x="800" y="4036"/>
                    </a:lnTo>
                    <a:lnTo>
                      <a:pt x="859" y="4020"/>
                    </a:lnTo>
                    <a:lnTo>
                      <a:pt x="913" y="4000"/>
                    </a:lnTo>
                    <a:lnTo>
                      <a:pt x="965" y="3975"/>
                    </a:lnTo>
                    <a:lnTo>
                      <a:pt x="1015" y="3946"/>
                    </a:lnTo>
                    <a:lnTo>
                      <a:pt x="1103" y="3878"/>
                    </a:lnTo>
                    <a:lnTo>
                      <a:pt x="1185" y="3794"/>
                    </a:lnTo>
                    <a:lnTo>
                      <a:pt x="1257" y="3696"/>
                    </a:lnTo>
                    <a:lnTo>
                      <a:pt x="3202" y="1194"/>
                    </a:lnTo>
                    <a:lnTo>
                      <a:pt x="3261" y="1102"/>
                    </a:lnTo>
                    <a:lnTo>
                      <a:pt x="3287" y="1050"/>
                    </a:lnTo>
                    <a:lnTo>
                      <a:pt x="3309" y="996"/>
                    </a:lnTo>
                    <a:lnTo>
                      <a:pt x="3343" y="879"/>
                    </a:lnTo>
                    <a:lnTo>
                      <a:pt x="3358" y="754"/>
                    </a:lnTo>
                    <a:lnTo>
                      <a:pt x="3358" y="689"/>
                    </a:lnTo>
                    <a:lnTo>
                      <a:pt x="3351" y="623"/>
                    </a:lnTo>
                    <a:lnTo>
                      <a:pt x="3338" y="556"/>
                    </a:lnTo>
                    <a:lnTo>
                      <a:pt x="3319" y="490"/>
                    </a:lnTo>
                    <a:lnTo>
                      <a:pt x="3291" y="421"/>
                    </a:lnTo>
                    <a:lnTo>
                      <a:pt x="3255" y="354"/>
                    </a:lnTo>
                    <a:lnTo>
                      <a:pt x="3210" y="287"/>
                    </a:lnTo>
                    <a:lnTo>
                      <a:pt x="3157" y="222"/>
                    </a:lnTo>
                    <a:lnTo>
                      <a:pt x="3105" y="170"/>
                    </a:lnTo>
                    <a:lnTo>
                      <a:pt x="3046" y="125"/>
                    </a:lnTo>
                    <a:lnTo>
                      <a:pt x="2983" y="87"/>
                    </a:lnTo>
                    <a:lnTo>
                      <a:pt x="2915" y="57"/>
                    </a:lnTo>
                    <a:lnTo>
                      <a:pt x="2845" y="30"/>
                    </a:lnTo>
                    <a:lnTo>
                      <a:pt x="2772" y="13"/>
                    </a:lnTo>
                    <a:lnTo>
                      <a:pt x="2696" y="2"/>
                    </a:lnTo>
                    <a:lnTo>
                      <a:pt x="2618" y="0"/>
                    </a:lnTo>
                    <a:lnTo>
                      <a:pt x="2542" y="4"/>
                    </a:lnTo>
                    <a:lnTo>
                      <a:pt x="2465" y="17"/>
                    </a:lnTo>
                    <a:lnTo>
                      <a:pt x="2389" y="38"/>
                    </a:lnTo>
                    <a:lnTo>
                      <a:pt x="2315" y="66"/>
                    </a:lnTo>
                    <a:lnTo>
                      <a:pt x="2243" y="104"/>
                    </a:lnTo>
                    <a:lnTo>
                      <a:pt x="2174" y="149"/>
                    </a:lnTo>
                    <a:lnTo>
                      <a:pt x="2108" y="204"/>
                    </a:lnTo>
                    <a:lnTo>
                      <a:pt x="2047" y="269"/>
                    </a:lnTo>
                    <a:lnTo>
                      <a:pt x="291" y="2534"/>
                    </a:lnTo>
                    <a:lnTo>
                      <a:pt x="0" y="2493"/>
                    </a:lnTo>
                    <a:close/>
                  </a:path>
                </a:pathLst>
              </a:custGeom>
              <a:solidFill>
                <a:srgbClr val="FFFFFF"/>
              </a:solidFill>
              <a:ln w="9525">
                <a:solidFill>
                  <a:srgbClr val="FFFFFF"/>
                </a:solidFill>
                <a:round/>
                <a:headEnd/>
                <a:tailEnd/>
              </a:ln>
            </p:spPr>
            <p:txBody>
              <a:bodyPr/>
              <a:lstStyle/>
              <a:p>
                <a:endParaRPr lang="el-GR"/>
              </a:p>
            </p:txBody>
          </p:sp>
          <p:sp>
            <p:nvSpPr>
              <p:cNvPr id="53436" name="Freeform 14"/>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close/>
                  </a:path>
                </a:pathLst>
              </a:custGeom>
              <a:solidFill>
                <a:srgbClr val="FFFFFF"/>
              </a:solidFill>
              <a:ln w="9525">
                <a:solidFill>
                  <a:srgbClr val="FFFFFF"/>
                </a:solidFill>
                <a:round/>
                <a:headEnd/>
                <a:tailEnd/>
              </a:ln>
            </p:spPr>
            <p:txBody>
              <a:bodyPr/>
              <a:lstStyle/>
              <a:p>
                <a:endParaRPr lang="el-GR"/>
              </a:p>
            </p:txBody>
          </p:sp>
          <p:sp>
            <p:nvSpPr>
              <p:cNvPr id="53437" name="Freeform 15"/>
              <p:cNvSpPr>
                <a:spLocks/>
              </p:cNvSpPr>
              <p:nvPr/>
            </p:nvSpPr>
            <p:spPr bwMode="auto">
              <a:xfrm>
                <a:off x="1686" y="3075"/>
                <a:ext cx="261" cy="129"/>
              </a:xfrm>
              <a:custGeom>
                <a:avLst/>
                <a:gdLst>
                  <a:gd name="T0" fmla="*/ 20 w 3362"/>
                  <a:gd name="T1" fmla="*/ 9 h 1867"/>
                  <a:gd name="T2" fmla="*/ 20 w 3362"/>
                  <a:gd name="T3" fmla="*/ 2 h 1867"/>
                  <a:gd name="T4" fmla="*/ 5 w 3362"/>
                  <a:gd name="T5" fmla="*/ 0 h 1867"/>
                  <a:gd name="T6" fmla="*/ 4 w 3362"/>
                  <a:gd name="T7" fmla="*/ 0 h 1867"/>
                  <a:gd name="T8" fmla="*/ 4 w 3362"/>
                  <a:gd name="T9" fmla="*/ 0 h 1867"/>
                  <a:gd name="T10" fmla="*/ 4 w 3362"/>
                  <a:gd name="T11" fmla="*/ 0 h 1867"/>
                  <a:gd name="T12" fmla="*/ 3 w 3362"/>
                  <a:gd name="T13" fmla="*/ 0 h 1867"/>
                  <a:gd name="T14" fmla="*/ 3 w 3362"/>
                  <a:gd name="T15" fmla="*/ 0 h 1867"/>
                  <a:gd name="T16" fmla="*/ 2 w 3362"/>
                  <a:gd name="T17" fmla="*/ 0 h 1867"/>
                  <a:gd name="T18" fmla="*/ 2 w 3362"/>
                  <a:gd name="T19" fmla="*/ 1 h 1867"/>
                  <a:gd name="T20" fmla="*/ 1 w 3362"/>
                  <a:gd name="T21" fmla="*/ 1 h 1867"/>
                  <a:gd name="T22" fmla="*/ 1 w 3362"/>
                  <a:gd name="T23" fmla="*/ 1 h 1867"/>
                  <a:gd name="T24" fmla="*/ 1 w 3362"/>
                  <a:gd name="T25" fmla="*/ 2 h 1867"/>
                  <a:gd name="T26" fmla="*/ 1 w 3362"/>
                  <a:gd name="T27" fmla="*/ 2 h 1867"/>
                  <a:gd name="T28" fmla="*/ 0 w 3362"/>
                  <a:gd name="T29" fmla="*/ 2 h 1867"/>
                  <a:gd name="T30" fmla="*/ 0 w 3362"/>
                  <a:gd name="T31" fmla="*/ 2 h 1867"/>
                  <a:gd name="T32" fmla="*/ 0 w 3362"/>
                  <a:gd name="T33" fmla="*/ 3 h 1867"/>
                  <a:gd name="T34" fmla="*/ 0 w 3362"/>
                  <a:gd name="T35" fmla="*/ 3 h 1867"/>
                  <a:gd name="T36" fmla="*/ 0 w 3362"/>
                  <a:gd name="T37" fmla="*/ 4 h 1867"/>
                  <a:gd name="T38" fmla="*/ 0 w 3362"/>
                  <a:gd name="T39" fmla="*/ 4 h 1867"/>
                  <a:gd name="T40" fmla="*/ 0 w 3362"/>
                  <a:gd name="T41" fmla="*/ 4 h 1867"/>
                  <a:gd name="T42" fmla="*/ 0 w 3362"/>
                  <a:gd name="T43" fmla="*/ 5 h 1867"/>
                  <a:gd name="T44" fmla="*/ 1 w 3362"/>
                  <a:gd name="T45" fmla="*/ 5 h 1867"/>
                  <a:gd name="T46" fmla="*/ 1 w 3362"/>
                  <a:gd name="T47" fmla="*/ 5 h 1867"/>
                  <a:gd name="T48" fmla="*/ 1 w 3362"/>
                  <a:gd name="T49" fmla="*/ 6 h 1867"/>
                  <a:gd name="T50" fmla="*/ 1 w 3362"/>
                  <a:gd name="T51" fmla="*/ 6 h 1867"/>
                  <a:gd name="T52" fmla="*/ 2 w 3362"/>
                  <a:gd name="T53" fmla="*/ 6 h 1867"/>
                  <a:gd name="T54" fmla="*/ 2 w 3362"/>
                  <a:gd name="T55" fmla="*/ 7 h 1867"/>
                  <a:gd name="T56" fmla="*/ 3 w 3362"/>
                  <a:gd name="T57" fmla="*/ 7 h 1867"/>
                  <a:gd name="T58" fmla="*/ 3 w 3362"/>
                  <a:gd name="T59" fmla="*/ 7 h 1867"/>
                  <a:gd name="T60" fmla="*/ 4 w 3362"/>
                  <a:gd name="T61" fmla="*/ 7 h 1867"/>
                  <a:gd name="T62" fmla="*/ 20 w 3362"/>
                  <a:gd name="T63" fmla="*/ 9 h 1867"/>
                  <a:gd name="T64" fmla="*/ 20 w 3362"/>
                  <a:gd name="T65" fmla="*/ 9 h 18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2" h="1867">
                    <a:moveTo>
                      <a:pt x="3362" y="1867"/>
                    </a:moveTo>
                    <a:lnTo>
                      <a:pt x="3362" y="369"/>
                    </a:lnTo>
                    <a:lnTo>
                      <a:pt x="805" y="6"/>
                    </a:lnTo>
                    <a:lnTo>
                      <a:pt x="733" y="0"/>
                    </a:lnTo>
                    <a:lnTo>
                      <a:pt x="660" y="3"/>
                    </a:lnTo>
                    <a:lnTo>
                      <a:pt x="587" y="16"/>
                    </a:lnTo>
                    <a:lnTo>
                      <a:pt x="514" y="37"/>
                    </a:lnTo>
                    <a:lnTo>
                      <a:pt x="444" y="66"/>
                    </a:lnTo>
                    <a:lnTo>
                      <a:pt x="374" y="104"/>
                    </a:lnTo>
                    <a:lnTo>
                      <a:pt x="309" y="148"/>
                    </a:lnTo>
                    <a:lnTo>
                      <a:pt x="247" y="200"/>
                    </a:lnTo>
                    <a:lnTo>
                      <a:pt x="190" y="257"/>
                    </a:lnTo>
                    <a:lnTo>
                      <a:pt x="139" y="317"/>
                    </a:lnTo>
                    <a:lnTo>
                      <a:pt x="94" y="381"/>
                    </a:lnTo>
                    <a:lnTo>
                      <a:pt x="57" y="450"/>
                    </a:lnTo>
                    <a:lnTo>
                      <a:pt x="29" y="522"/>
                    </a:lnTo>
                    <a:lnTo>
                      <a:pt x="10" y="598"/>
                    </a:lnTo>
                    <a:lnTo>
                      <a:pt x="0" y="673"/>
                    </a:lnTo>
                    <a:lnTo>
                      <a:pt x="1" y="752"/>
                    </a:lnTo>
                    <a:lnTo>
                      <a:pt x="10" y="847"/>
                    </a:lnTo>
                    <a:lnTo>
                      <a:pt x="27" y="935"/>
                    </a:lnTo>
                    <a:lnTo>
                      <a:pt x="52" y="1013"/>
                    </a:lnTo>
                    <a:lnTo>
                      <a:pt x="85" y="1085"/>
                    </a:lnTo>
                    <a:lnTo>
                      <a:pt x="123" y="1150"/>
                    </a:lnTo>
                    <a:lnTo>
                      <a:pt x="164" y="1208"/>
                    </a:lnTo>
                    <a:lnTo>
                      <a:pt x="210" y="1259"/>
                    </a:lnTo>
                    <a:lnTo>
                      <a:pt x="258" y="1303"/>
                    </a:lnTo>
                    <a:lnTo>
                      <a:pt x="359" y="1375"/>
                    </a:lnTo>
                    <a:lnTo>
                      <a:pt x="458" y="1426"/>
                    </a:lnTo>
                    <a:lnTo>
                      <a:pt x="547" y="1456"/>
                    </a:lnTo>
                    <a:lnTo>
                      <a:pt x="615" y="1470"/>
                    </a:lnTo>
                    <a:lnTo>
                      <a:pt x="3362" y="1867"/>
                    </a:lnTo>
                    <a:close/>
                  </a:path>
                </a:pathLst>
              </a:custGeom>
              <a:solidFill>
                <a:srgbClr val="FFFFFF"/>
              </a:solidFill>
              <a:ln w="9525">
                <a:solidFill>
                  <a:srgbClr val="FFFFFF"/>
                </a:solidFill>
                <a:round/>
                <a:headEnd/>
                <a:tailEnd/>
              </a:ln>
            </p:spPr>
            <p:txBody>
              <a:bodyPr/>
              <a:lstStyle/>
              <a:p>
                <a:endParaRPr lang="el-GR"/>
              </a:p>
            </p:txBody>
          </p:sp>
          <p:sp>
            <p:nvSpPr>
              <p:cNvPr id="53438" name="Freeform 16"/>
              <p:cNvSpPr>
                <a:spLocks/>
              </p:cNvSpPr>
              <p:nvPr/>
            </p:nvSpPr>
            <p:spPr bwMode="auto">
              <a:xfrm>
                <a:off x="1680" y="3225"/>
                <a:ext cx="267" cy="54"/>
              </a:xfrm>
              <a:custGeom>
                <a:avLst/>
                <a:gdLst>
                  <a:gd name="T0" fmla="*/ 21 w 3445"/>
                  <a:gd name="T1" fmla="*/ 4 h 778"/>
                  <a:gd name="T2" fmla="*/ 21 w 3445"/>
                  <a:gd name="T3" fmla="*/ 2 h 778"/>
                  <a:gd name="T4" fmla="*/ 0 w 3445"/>
                  <a:gd name="T5" fmla="*/ 0 h 778"/>
                  <a:gd name="T6" fmla="*/ 0 w 3445"/>
                  <a:gd name="T7" fmla="*/ 2 h 778"/>
                  <a:gd name="T8" fmla="*/ 21 w 3445"/>
                  <a:gd name="T9" fmla="*/ 4 h 778"/>
                  <a:gd name="T10" fmla="*/ 21 w 3445"/>
                  <a:gd name="T11" fmla="*/ 4 h 7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45" h="778">
                    <a:moveTo>
                      <a:pt x="3445" y="778"/>
                    </a:moveTo>
                    <a:lnTo>
                      <a:pt x="3445" y="458"/>
                    </a:lnTo>
                    <a:lnTo>
                      <a:pt x="0" y="0"/>
                    </a:lnTo>
                    <a:lnTo>
                      <a:pt x="0" y="319"/>
                    </a:lnTo>
                    <a:lnTo>
                      <a:pt x="3445" y="778"/>
                    </a:lnTo>
                    <a:close/>
                  </a:path>
                </a:pathLst>
              </a:custGeom>
              <a:solidFill>
                <a:srgbClr val="FFFFFF"/>
              </a:solidFill>
              <a:ln w="9525">
                <a:solidFill>
                  <a:srgbClr val="FFFFFF"/>
                </a:solidFill>
                <a:round/>
                <a:headEnd/>
                <a:tailEnd/>
              </a:ln>
            </p:spPr>
            <p:txBody>
              <a:bodyPr/>
              <a:lstStyle/>
              <a:p>
                <a:endParaRPr lang="el-GR"/>
              </a:p>
            </p:txBody>
          </p:sp>
          <p:sp>
            <p:nvSpPr>
              <p:cNvPr id="53439" name="Freeform 17"/>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path>
                </a:pathLst>
              </a:custGeom>
              <a:solidFill>
                <a:srgbClr val="FF3300"/>
              </a:solidFill>
              <a:ln w="3175">
                <a:solidFill>
                  <a:srgbClr val="FFFFFF"/>
                </a:solidFill>
                <a:prstDash val="solid"/>
                <a:round/>
                <a:headEnd/>
                <a:tailEnd/>
              </a:ln>
            </p:spPr>
            <p:txBody>
              <a:bodyPr/>
              <a:lstStyle/>
              <a:p>
                <a:endParaRPr lang="el-GR"/>
              </a:p>
            </p:txBody>
          </p:sp>
          <p:sp>
            <p:nvSpPr>
              <p:cNvPr id="53440" name="Freeform 18"/>
              <p:cNvSpPr>
                <a:spLocks/>
              </p:cNvSpPr>
              <p:nvPr/>
            </p:nvSpPr>
            <p:spPr bwMode="auto">
              <a:xfrm>
                <a:off x="1680" y="3018"/>
                <a:ext cx="596" cy="272"/>
              </a:xfrm>
              <a:custGeom>
                <a:avLst/>
                <a:gdLst>
                  <a:gd name="T0" fmla="*/ 46 w 7698"/>
                  <a:gd name="T1" fmla="*/ 0 h 3922"/>
                  <a:gd name="T2" fmla="*/ 44 w 7698"/>
                  <a:gd name="T3" fmla="*/ 0 h 3922"/>
                  <a:gd name="T4" fmla="*/ 27 w 7698"/>
                  <a:gd name="T5" fmla="*/ 17 h 3922"/>
                  <a:gd name="T6" fmla="*/ 0 w 7698"/>
                  <a:gd name="T7" fmla="*/ 14 h 3922"/>
                  <a:gd name="T8" fmla="*/ 0 w 7698"/>
                  <a:gd name="T9" fmla="*/ 16 h 3922"/>
                  <a:gd name="T10" fmla="*/ 28 w 7698"/>
                  <a:gd name="T11" fmla="*/ 19 h 3922"/>
                  <a:gd name="T12" fmla="*/ 46 w 7698"/>
                  <a:gd name="T13" fmla="*/ 0 h 3922"/>
                  <a:gd name="T14" fmla="*/ 46 w 7698"/>
                  <a:gd name="T15" fmla="*/ 0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98" h="3922">
                    <a:moveTo>
                      <a:pt x="7698" y="0"/>
                    </a:moveTo>
                    <a:lnTo>
                      <a:pt x="7308" y="0"/>
                    </a:lnTo>
                    <a:lnTo>
                      <a:pt x="4501" y="3585"/>
                    </a:lnTo>
                    <a:lnTo>
                      <a:pt x="0" y="2988"/>
                    </a:lnTo>
                    <a:lnTo>
                      <a:pt x="0" y="3307"/>
                    </a:lnTo>
                    <a:lnTo>
                      <a:pt x="4613" y="3922"/>
                    </a:lnTo>
                    <a:lnTo>
                      <a:pt x="7698" y="0"/>
                    </a:lnTo>
                  </a:path>
                </a:pathLst>
              </a:custGeom>
              <a:solidFill>
                <a:srgbClr val="FFFFFF"/>
              </a:solidFill>
              <a:ln w="3175">
                <a:solidFill>
                  <a:srgbClr val="FFFFFF"/>
                </a:solidFill>
                <a:prstDash val="solid"/>
                <a:round/>
                <a:headEnd/>
                <a:tailEnd/>
              </a:ln>
            </p:spPr>
            <p:txBody>
              <a:bodyPr/>
              <a:lstStyle/>
              <a:p>
                <a:endParaRPr lang="el-GR"/>
              </a:p>
            </p:txBody>
          </p:sp>
          <p:sp>
            <p:nvSpPr>
              <p:cNvPr id="53441" name="Freeform 19"/>
              <p:cNvSpPr>
                <a:spLocks/>
              </p:cNvSpPr>
              <p:nvPr/>
            </p:nvSpPr>
            <p:spPr bwMode="auto">
              <a:xfrm>
                <a:off x="1686" y="2928"/>
                <a:ext cx="521" cy="281"/>
              </a:xfrm>
              <a:custGeom>
                <a:avLst/>
                <a:gdLst>
                  <a:gd name="T0" fmla="*/ 5 w 6720"/>
                  <a:gd name="T1" fmla="*/ 10 h 4060"/>
                  <a:gd name="T2" fmla="*/ 4 w 6720"/>
                  <a:gd name="T3" fmla="*/ 10 h 4060"/>
                  <a:gd name="T4" fmla="*/ 3 w 6720"/>
                  <a:gd name="T5" fmla="*/ 10 h 4060"/>
                  <a:gd name="T6" fmla="*/ 2 w 6720"/>
                  <a:gd name="T7" fmla="*/ 11 h 4060"/>
                  <a:gd name="T8" fmla="*/ 1 w 6720"/>
                  <a:gd name="T9" fmla="*/ 11 h 4060"/>
                  <a:gd name="T10" fmla="*/ 1 w 6720"/>
                  <a:gd name="T11" fmla="*/ 12 h 4060"/>
                  <a:gd name="T12" fmla="*/ 0 w 6720"/>
                  <a:gd name="T13" fmla="*/ 12 h 4060"/>
                  <a:gd name="T14" fmla="*/ 0 w 6720"/>
                  <a:gd name="T15" fmla="*/ 13 h 4060"/>
                  <a:gd name="T16" fmla="*/ 0 w 6720"/>
                  <a:gd name="T17" fmla="*/ 14 h 4060"/>
                  <a:gd name="T18" fmla="*/ 0 w 6720"/>
                  <a:gd name="T19" fmla="*/ 15 h 4060"/>
                  <a:gd name="T20" fmla="*/ 1 w 6720"/>
                  <a:gd name="T21" fmla="*/ 15 h 4060"/>
                  <a:gd name="T22" fmla="*/ 1 w 6720"/>
                  <a:gd name="T23" fmla="*/ 16 h 4060"/>
                  <a:gd name="T24" fmla="*/ 2 w 6720"/>
                  <a:gd name="T25" fmla="*/ 16 h 4060"/>
                  <a:gd name="T26" fmla="*/ 3 w 6720"/>
                  <a:gd name="T27" fmla="*/ 17 h 4060"/>
                  <a:gd name="T28" fmla="*/ 4 w 6720"/>
                  <a:gd name="T29" fmla="*/ 17 h 4060"/>
                  <a:gd name="T30" fmla="*/ 23 w 6720"/>
                  <a:gd name="T31" fmla="*/ 19 h 4060"/>
                  <a:gd name="T32" fmla="*/ 24 w 6720"/>
                  <a:gd name="T33" fmla="*/ 19 h 4060"/>
                  <a:gd name="T34" fmla="*/ 25 w 6720"/>
                  <a:gd name="T35" fmla="*/ 19 h 4060"/>
                  <a:gd name="T36" fmla="*/ 26 w 6720"/>
                  <a:gd name="T37" fmla="*/ 19 h 4060"/>
                  <a:gd name="T38" fmla="*/ 26 w 6720"/>
                  <a:gd name="T39" fmla="*/ 19 h 4060"/>
                  <a:gd name="T40" fmla="*/ 27 w 6720"/>
                  <a:gd name="T41" fmla="*/ 18 h 4060"/>
                  <a:gd name="T42" fmla="*/ 39 w 6720"/>
                  <a:gd name="T43" fmla="*/ 6 h 4060"/>
                  <a:gd name="T44" fmla="*/ 40 w 6720"/>
                  <a:gd name="T45" fmla="*/ 5 h 4060"/>
                  <a:gd name="T46" fmla="*/ 40 w 6720"/>
                  <a:gd name="T47" fmla="*/ 4 h 4060"/>
                  <a:gd name="T48" fmla="*/ 40 w 6720"/>
                  <a:gd name="T49" fmla="*/ 3 h 4060"/>
                  <a:gd name="T50" fmla="*/ 40 w 6720"/>
                  <a:gd name="T51" fmla="*/ 3 h 4060"/>
                  <a:gd name="T52" fmla="*/ 40 w 6720"/>
                  <a:gd name="T53" fmla="*/ 2 h 4060"/>
                  <a:gd name="T54" fmla="*/ 40 w 6720"/>
                  <a:gd name="T55" fmla="*/ 1 h 4060"/>
                  <a:gd name="T56" fmla="*/ 39 w 6720"/>
                  <a:gd name="T57" fmla="*/ 1 h 4060"/>
                  <a:gd name="T58" fmla="*/ 38 w 6720"/>
                  <a:gd name="T59" fmla="*/ 0 h 4060"/>
                  <a:gd name="T60" fmla="*/ 37 w 6720"/>
                  <a:gd name="T61" fmla="*/ 0 h 4060"/>
                  <a:gd name="T62" fmla="*/ 36 w 6720"/>
                  <a:gd name="T63" fmla="*/ 0 h 4060"/>
                  <a:gd name="T64" fmla="*/ 36 w 6720"/>
                  <a:gd name="T65" fmla="*/ 0 h 4060"/>
                  <a:gd name="T66" fmla="*/ 35 w 6720"/>
                  <a:gd name="T67" fmla="*/ 0 h 4060"/>
                  <a:gd name="T68" fmla="*/ 34 w 6720"/>
                  <a:gd name="T69" fmla="*/ 0 h 4060"/>
                  <a:gd name="T70" fmla="*/ 33 w 6720"/>
                  <a:gd name="T71" fmla="*/ 1 h 4060"/>
                  <a:gd name="T72" fmla="*/ 22 w 6720"/>
                  <a:gd name="T73" fmla="*/ 12 h 40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20" h="4060">
                    <a:moveTo>
                      <a:pt x="3653" y="2534"/>
                    </a:moveTo>
                    <a:lnTo>
                      <a:pt x="805" y="2130"/>
                    </a:lnTo>
                    <a:lnTo>
                      <a:pt x="733" y="2124"/>
                    </a:lnTo>
                    <a:lnTo>
                      <a:pt x="660" y="2127"/>
                    </a:lnTo>
                    <a:lnTo>
                      <a:pt x="587" y="2140"/>
                    </a:lnTo>
                    <a:lnTo>
                      <a:pt x="514" y="2161"/>
                    </a:lnTo>
                    <a:lnTo>
                      <a:pt x="444" y="2190"/>
                    </a:lnTo>
                    <a:lnTo>
                      <a:pt x="374" y="2228"/>
                    </a:lnTo>
                    <a:lnTo>
                      <a:pt x="309" y="2272"/>
                    </a:lnTo>
                    <a:lnTo>
                      <a:pt x="247" y="2324"/>
                    </a:lnTo>
                    <a:lnTo>
                      <a:pt x="190" y="2381"/>
                    </a:lnTo>
                    <a:lnTo>
                      <a:pt x="139" y="2441"/>
                    </a:lnTo>
                    <a:lnTo>
                      <a:pt x="94" y="2505"/>
                    </a:lnTo>
                    <a:lnTo>
                      <a:pt x="57" y="2574"/>
                    </a:lnTo>
                    <a:lnTo>
                      <a:pt x="29" y="2646"/>
                    </a:lnTo>
                    <a:lnTo>
                      <a:pt x="10" y="2722"/>
                    </a:lnTo>
                    <a:lnTo>
                      <a:pt x="0" y="2797"/>
                    </a:lnTo>
                    <a:lnTo>
                      <a:pt x="1" y="2876"/>
                    </a:lnTo>
                    <a:lnTo>
                      <a:pt x="10" y="2971"/>
                    </a:lnTo>
                    <a:lnTo>
                      <a:pt x="27" y="3059"/>
                    </a:lnTo>
                    <a:lnTo>
                      <a:pt x="52" y="3137"/>
                    </a:lnTo>
                    <a:lnTo>
                      <a:pt x="85" y="3209"/>
                    </a:lnTo>
                    <a:lnTo>
                      <a:pt x="123" y="3274"/>
                    </a:lnTo>
                    <a:lnTo>
                      <a:pt x="164" y="3332"/>
                    </a:lnTo>
                    <a:lnTo>
                      <a:pt x="210" y="3383"/>
                    </a:lnTo>
                    <a:lnTo>
                      <a:pt x="258" y="3427"/>
                    </a:lnTo>
                    <a:lnTo>
                      <a:pt x="359" y="3499"/>
                    </a:lnTo>
                    <a:lnTo>
                      <a:pt x="458" y="3550"/>
                    </a:lnTo>
                    <a:lnTo>
                      <a:pt x="547" y="3580"/>
                    </a:lnTo>
                    <a:lnTo>
                      <a:pt x="615" y="3594"/>
                    </a:lnTo>
                    <a:lnTo>
                      <a:pt x="3722" y="4043"/>
                    </a:lnTo>
                    <a:lnTo>
                      <a:pt x="3886" y="4059"/>
                    </a:lnTo>
                    <a:lnTo>
                      <a:pt x="3962" y="4060"/>
                    </a:lnTo>
                    <a:lnTo>
                      <a:pt x="4033" y="4056"/>
                    </a:lnTo>
                    <a:lnTo>
                      <a:pt x="4099" y="4048"/>
                    </a:lnTo>
                    <a:lnTo>
                      <a:pt x="4162" y="4036"/>
                    </a:lnTo>
                    <a:lnTo>
                      <a:pt x="4221" y="4020"/>
                    </a:lnTo>
                    <a:lnTo>
                      <a:pt x="4275" y="4000"/>
                    </a:lnTo>
                    <a:lnTo>
                      <a:pt x="4327" y="3975"/>
                    </a:lnTo>
                    <a:lnTo>
                      <a:pt x="4377" y="3946"/>
                    </a:lnTo>
                    <a:lnTo>
                      <a:pt x="4465" y="3878"/>
                    </a:lnTo>
                    <a:lnTo>
                      <a:pt x="4547" y="3794"/>
                    </a:lnTo>
                    <a:lnTo>
                      <a:pt x="4619" y="3696"/>
                    </a:lnTo>
                    <a:lnTo>
                      <a:pt x="6564" y="1194"/>
                    </a:lnTo>
                    <a:lnTo>
                      <a:pt x="6623" y="1102"/>
                    </a:lnTo>
                    <a:lnTo>
                      <a:pt x="6649" y="1050"/>
                    </a:lnTo>
                    <a:lnTo>
                      <a:pt x="6671" y="996"/>
                    </a:lnTo>
                    <a:lnTo>
                      <a:pt x="6705" y="879"/>
                    </a:lnTo>
                    <a:lnTo>
                      <a:pt x="6720" y="754"/>
                    </a:lnTo>
                    <a:lnTo>
                      <a:pt x="6720" y="689"/>
                    </a:lnTo>
                    <a:lnTo>
                      <a:pt x="6713" y="623"/>
                    </a:lnTo>
                    <a:lnTo>
                      <a:pt x="6700" y="556"/>
                    </a:lnTo>
                    <a:lnTo>
                      <a:pt x="6681" y="490"/>
                    </a:lnTo>
                    <a:lnTo>
                      <a:pt x="6653" y="421"/>
                    </a:lnTo>
                    <a:lnTo>
                      <a:pt x="6617" y="354"/>
                    </a:lnTo>
                    <a:lnTo>
                      <a:pt x="6572" y="287"/>
                    </a:lnTo>
                    <a:lnTo>
                      <a:pt x="6519" y="222"/>
                    </a:lnTo>
                    <a:lnTo>
                      <a:pt x="6467" y="170"/>
                    </a:lnTo>
                    <a:lnTo>
                      <a:pt x="6408" y="125"/>
                    </a:lnTo>
                    <a:lnTo>
                      <a:pt x="6345" y="87"/>
                    </a:lnTo>
                    <a:lnTo>
                      <a:pt x="6277" y="57"/>
                    </a:lnTo>
                    <a:lnTo>
                      <a:pt x="6207" y="30"/>
                    </a:lnTo>
                    <a:lnTo>
                      <a:pt x="6134" y="13"/>
                    </a:lnTo>
                    <a:lnTo>
                      <a:pt x="6058" y="2"/>
                    </a:lnTo>
                    <a:lnTo>
                      <a:pt x="5980" y="0"/>
                    </a:lnTo>
                    <a:lnTo>
                      <a:pt x="5904" y="4"/>
                    </a:lnTo>
                    <a:lnTo>
                      <a:pt x="5827" y="17"/>
                    </a:lnTo>
                    <a:lnTo>
                      <a:pt x="5751" y="38"/>
                    </a:lnTo>
                    <a:lnTo>
                      <a:pt x="5677" y="66"/>
                    </a:lnTo>
                    <a:lnTo>
                      <a:pt x="5605" y="104"/>
                    </a:lnTo>
                    <a:lnTo>
                      <a:pt x="5536" y="149"/>
                    </a:lnTo>
                    <a:lnTo>
                      <a:pt x="5470" y="204"/>
                    </a:lnTo>
                    <a:lnTo>
                      <a:pt x="5409" y="269"/>
                    </a:lnTo>
                    <a:lnTo>
                      <a:pt x="3653" y="2534"/>
                    </a:lnTo>
                  </a:path>
                </a:pathLst>
              </a:custGeom>
              <a:solidFill>
                <a:srgbClr val="FFFFFF"/>
              </a:solidFill>
              <a:ln w="3175">
                <a:solidFill>
                  <a:srgbClr val="FFFFFF"/>
                </a:solidFill>
                <a:prstDash val="solid"/>
                <a:round/>
                <a:headEnd/>
                <a:tailEnd/>
              </a:ln>
            </p:spPr>
            <p:txBody>
              <a:bodyPr/>
              <a:lstStyle/>
              <a:p>
                <a:endParaRPr lang="el-GR"/>
              </a:p>
            </p:txBody>
          </p:sp>
          <p:sp>
            <p:nvSpPr>
              <p:cNvPr id="53442" name="Freeform 20"/>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path>
                </a:pathLst>
              </a:custGeom>
              <a:solidFill>
                <a:srgbClr val="FFFFFF"/>
              </a:solidFill>
              <a:ln w="3175">
                <a:solidFill>
                  <a:srgbClr val="FFFFFF"/>
                </a:solidFill>
                <a:prstDash val="solid"/>
                <a:round/>
                <a:headEnd/>
                <a:tailEnd/>
              </a:ln>
            </p:spPr>
            <p:txBody>
              <a:bodyPr/>
              <a:lstStyle/>
              <a:p>
                <a:endParaRPr lang="el-GR"/>
              </a:p>
            </p:txBody>
          </p:sp>
          <p:sp>
            <p:nvSpPr>
              <p:cNvPr id="53443" name="Freeform 21"/>
              <p:cNvSpPr>
                <a:spLocks/>
              </p:cNvSpPr>
              <p:nvPr/>
            </p:nvSpPr>
            <p:spPr bwMode="auto">
              <a:xfrm>
                <a:off x="2032" y="3407"/>
                <a:ext cx="12" cy="5"/>
              </a:xfrm>
              <a:custGeom>
                <a:avLst/>
                <a:gdLst>
                  <a:gd name="T0" fmla="*/ 0 w 155"/>
                  <a:gd name="T1" fmla="*/ 0 h 75"/>
                  <a:gd name="T2" fmla="*/ 0 w 155"/>
                  <a:gd name="T3" fmla="*/ 0 h 75"/>
                  <a:gd name="T4" fmla="*/ 0 w 155"/>
                  <a:gd name="T5" fmla="*/ 0 h 75"/>
                  <a:gd name="T6" fmla="*/ 0 w 155"/>
                  <a:gd name="T7" fmla="*/ 0 h 75"/>
                  <a:gd name="T8" fmla="*/ 0 w 155"/>
                  <a:gd name="T9" fmla="*/ 0 h 75"/>
                  <a:gd name="T10" fmla="*/ 1 w 155"/>
                  <a:gd name="T11" fmla="*/ 0 h 75"/>
                  <a:gd name="T12" fmla="*/ 1 w 155"/>
                  <a:gd name="T13" fmla="*/ 0 h 75"/>
                  <a:gd name="T14" fmla="*/ 1 w 155"/>
                  <a:gd name="T15" fmla="*/ 0 h 75"/>
                  <a:gd name="T16" fmla="*/ 1 w 155"/>
                  <a:gd name="T17" fmla="*/ 0 h 75"/>
                  <a:gd name="T18" fmla="*/ 0 w 155"/>
                  <a:gd name="T19" fmla="*/ 0 h 75"/>
                  <a:gd name="T20" fmla="*/ 0 w 15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75">
                    <a:moveTo>
                      <a:pt x="0" y="0"/>
                    </a:moveTo>
                    <a:lnTo>
                      <a:pt x="7" y="34"/>
                    </a:lnTo>
                    <a:lnTo>
                      <a:pt x="24" y="57"/>
                    </a:lnTo>
                    <a:lnTo>
                      <a:pt x="48" y="72"/>
                    </a:lnTo>
                    <a:lnTo>
                      <a:pt x="78" y="75"/>
                    </a:lnTo>
                    <a:lnTo>
                      <a:pt x="106" y="72"/>
                    </a:lnTo>
                    <a:lnTo>
                      <a:pt x="131" y="57"/>
                    </a:lnTo>
                    <a:lnTo>
                      <a:pt x="148" y="34"/>
                    </a:lnTo>
                    <a:lnTo>
                      <a:pt x="155" y="0"/>
                    </a:lnTo>
                    <a:lnTo>
                      <a:pt x="0" y="0"/>
                    </a:lnTo>
                    <a:close/>
                  </a:path>
                </a:pathLst>
              </a:custGeom>
              <a:solidFill>
                <a:srgbClr val="FFFFFF"/>
              </a:solidFill>
              <a:ln w="9525">
                <a:solidFill>
                  <a:srgbClr val="FFFFFF"/>
                </a:solidFill>
                <a:round/>
                <a:headEnd/>
                <a:tailEnd/>
              </a:ln>
            </p:spPr>
            <p:txBody>
              <a:bodyPr/>
              <a:lstStyle/>
              <a:p>
                <a:endParaRPr lang="el-GR"/>
              </a:p>
            </p:txBody>
          </p:sp>
          <p:sp>
            <p:nvSpPr>
              <p:cNvPr id="53444" name="Freeform 22"/>
              <p:cNvSpPr>
                <a:spLocks/>
              </p:cNvSpPr>
              <p:nvPr/>
            </p:nvSpPr>
            <p:spPr bwMode="auto">
              <a:xfrm>
                <a:off x="1943" y="3227"/>
                <a:ext cx="101" cy="180"/>
              </a:xfrm>
              <a:custGeom>
                <a:avLst/>
                <a:gdLst>
                  <a:gd name="T0" fmla="*/ 0 w 1303"/>
                  <a:gd name="T1" fmla="*/ 1 h 2610"/>
                  <a:gd name="T2" fmla="*/ 2 w 1303"/>
                  <a:gd name="T3" fmla="*/ 1 h 2610"/>
                  <a:gd name="T4" fmla="*/ 3 w 1303"/>
                  <a:gd name="T5" fmla="*/ 1 h 2610"/>
                  <a:gd name="T6" fmla="*/ 3 w 1303"/>
                  <a:gd name="T7" fmla="*/ 2 h 2610"/>
                  <a:gd name="T8" fmla="*/ 4 w 1303"/>
                  <a:gd name="T9" fmla="*/ 2 h 2610"/>
                  <a:gd name="T10" fmla="*/ 5 w 1303"/>
                  <a:gd name="T11" fmla="*/ 3 h 2610"/>
                  <a:gd name="T12" fmla="*/ 5 w 1303"/>
                  <a:gd name="T13" fmla="*/ 4 h 2610"/>
                  <a:gd name="T14" fmla="*/ 6 w 1303"/>
                  <a:gd name="T15" fmla="*/ 4 h 2610"/>
                  <a:gd name="T16" fmla="*/ 6 w 1303"/>
                  <a:gd name="T17" fmla="*/ 5 h 2610"/>
                  <a:gd name="T18" fmla="*/ 6 w 1303"/>
                  <a:gd name="T19" fmla="*/ 6 h 2610"/>
                  <a:gd name="T20" fmla="*/ 7 w 1303"/>
                  <a:gd name="T21" fmla="*/ 7 h 2610"/>
                  <a:gd name="T22" fmla="*/ 7 w 1303"/>
                  <a:gd name="T23" fmla="*/ 8 h 2610"/>
                  <a:gd name="T24" fmla="*/ 7 w 1303"/>
                  <a:gd name="T25" fmla="*/ 9 h 2610"/>
                  <a:gd name="T26" fmla="*/ 7 w 1303"/>
                  <a:gd name="T27" fmla="*/ 10 h 2610"/>
                  <a:gd name="T28" fmla="*/ 7 w 1303"/>
                  <a:gd name="T29" fmla="*/ 11 h 2610"/>
                  <a:gd name="T30" fmla="*/ 7 w 1303"/>
                  <a:gd name="T31" fmla="*/ 12 h 2610"/>
                  <a:gd name="T32" fmla="*/ 7 w 1303"/>
                  <a:gd name="T33" fmla="*/ 12 h 2610"/>
                  <a:gd name="T34" fmla="*/ 8 w 1303"/>
                  <a:gd name="T35" fmla="*/ 12 h 2610"/>
                  <a:gd name="T36" fmla="*/ 8 w 1303"/>
                  <a:gd name="T37" fmla="*/ 11 h 2610"/>
                  <a:gd name="T38" fmla="*/ 8 w 1303"/>
                  <a:gd name="T39" fmla="*/ 10 h 2610"/>
                  <a:gd name="T40" fmla="*/ 8 w 1303"/>
                  <a:gd name="T41" fmla="*/ 9 h 2610"/>
                  <a:gd name="T42" fmla="*/ 8 w 1303"/>
                  <a:gd name="T43" fmla="*/ 8 h 2610"/>
                  <a:gd name="T44" fmla="*/ 8 w 1303"/>
                  <a:gd name="T45" fmla="*/ 7 h 2610"/>
                  <a:gd name="T46" fmla="*/ 7 w 1303"/>
                  <a:gd name="T47" fmla="*/ 6 h 2610"/>
                  <a:gd name="T48" fmla="*/ 7 w 1303"/>
                  <a:gd name="T49" fmla="*/ 5 h 2610"/>
                  <a:gd name="T50" fmla="*/ 7 w 1303"/>
                  <a:gd name="T51" fmla="*/ 4 h 2610"/>
                  <a:gd name="T52" fmla="*/ 6 w 1303"/>
                  <a:gd name="T53" fmla="*/ 4 h 2610"/>
                  <a:gd name="T54" fmla="*/ 6 w 1303"/>
                  <a:gd name="T55" fmla="*/ 3 h 2610"/>
                  <a:gd name="T56" fmla="*/ 5 w 1303"/>
                  <a:gd name="T57" fmla="*/ 2 h 2610"/>
                  <a:gd name="T58" fmla="*/ 4 w 1303"/>
                  <a:gd name="T59" fmla="*/ 1 h 2610"/>
                  <a:gd name="T60" fmla="*/ 3 w 1303"/>
                  <a:gd name="T61" fmla="*/ 1 h 2610"/>
                  <a:gd name="T62" fmla="*/ 2 w 1303"/>
                  <a:gd name="T63" fmla="*/ 0 h 2610"/>
                  <a:gd name="T64" fmla="*/ 1 w 1303"/>
                  <a:gd name="T65" fmla="*/ 0 h 2610"/>
                  <a:gd name="T66" fmla="*/ 1 w 1303"/>
                  <a:gd name="T67" fmla="*/ 0 h 2610"/>
                  <a:gd name="T68" fmla="*/ 0 w 1303"/>
                  <a:gd name="T69" fmla="*/ 0 h 2610"/>
                  <a:gd name="T70" fmla="*/ 0 w 1303"/>
                  <a:gd name="T71" fmla="*/ 0 h 2610"/>
                  <a:gd name="T72" fmla="*/ 0 w 1303"/>
                  <a:gd name="T73" fmla="*/ 0 h 2610"/>
                  <a:gd name="T74" fmla="*/ 0 w 1303"/>
                  <a:gd name="T75" fmla="*/ 1 h 2610"/>
                  <a:gd name="T76" fmla="*/ 0 w 1303"/>
                  <a:gd name="T77" fmla="*/ 1 h 26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03" h="2610">
                    <a:moveTo>
                      <a:pt x="65" y="156"/>
                    </a:moveTo>
                    <a:lnTo>
                      <a:pt x="66" y="156"/>
                    </a:lnTo>
                    <a:lnTo>
                      <a:pt x="167" y="171"/>
                    </a:lnTo>
                    <a:lnTo>
                      <a:pt x="262" y="195"/>
                    </a:lnTo>
                    <a:lnTo>
                      <a:pt x="348" y="223"/>
                    </a:lnTo>
                    <a:lnTo>
                      <a:pt x="429" y="261"/>
                    </a:lnTo>
                    <a:lnTo>
                      <a:pt x="503" y="302"/>
                    </a:lnTo>
                    <a:lnTo>
                      <a:pt x="573" y="348"/>
                    </a:lnTo>
                    <a:lnTo>
                      <a:pt x="637" y="399"/>
                    </a:lnTo>
                    <a:lnTo>
                      <a:pt x="696" y="458"/>
                    </a:lnTo>
                    <a:lnTo>
                      <a:pt x="750" y="520"/>
                    </a:lnTo>
                    <a:lnTo>
                      <a:pt x="801" y="586"/>
                    </a:lnTo>
                    <a:lnTo>
                      <a:pt x="846" y="658"/>
                    </a:lnTo>
                    <a:lnTo>
                      <a:pt x="888" y="733"/>
                    </a:lnTo>
                    <a:lnTo>
                      <a:pt x="926" y="813"/>
                    </a:lnTo>
                    <a:lnTo>
                      <a:pt x="960" y="895"/>
                    </a:lnTo>
                    <a:lnTo>
                      <a:pt x="991" y="982"/>
                    </a:lnTo>
                    <a:lnTo>
                      <a:pt x="1018" y="1070"/>
                    </a:lnTo>
                    <a:lnTo>
                      <a:pt x="1042" y="1161"/>
                    </a:lnTo>
                    <a:lnTo>
                      <a:pt x="1062" y="1255"/>
                    </a:lnTo>
                    <a:lnTo>
                      <a:pt x="1081" y="1352"/>
                    </a:lnTo>
                    <a:lnTo>
                      <a:pt x="1095" y="1449"/>
                    </a:lnTo>
                    <a:lnTo>
                      <a:pt x="1108" y="1548"/>
                    </a:lnTo>
                    <a:lnTo>
                      <a:pt x="1118" y="1647"/>
                    </a:lnTo>
                    <a:lnTo>
                      <a:pt x="1128" y="1746"/>
                    </a:lnTo>
                    <a:lnTo>
                      <a:pt x="1134" y="1845"/>
                    </a:lnTo>
                    <a:lnTo>
                      <a:pt x="1140" y="1947"/>
                    </a:lnTo>
                    <a:lnTo>
                      <a:pt x="1143" y="2045"/>
                    </a:lnTo>
                    <a:lnTo>
                      <a:pt x="1146" y="2144"/>
                    </a:lnTo>
                    <a:lnTo>
                      <a:pt x="1147" y="2240"/>
                    </a:lnTo>
                    <a:lnTo>
                      <a:pt x="1148" y="2335"/>
                    </a:lnTo>
                    <a:lnTo>
                      <a:pt x="1148" y="2429"/>
                    </a:lnTo>
                    <a:lnTo>
                      <a:pt x="1148" y="2520"/>
                    </a:lnTo>
                    <a:lnTo>
                      <a:pt x="1148" y="2610"/>
                    </a:lnTo>
                    <a:lnTo>
                      <a:pt x="1303" y="2610"/>
                    </a:lnTo>
                    <a:lnTo>
                      <a:pt x="1303" y="2520"/>
                    </a:lnTo>
                    <a:lnTo>
                      <a:pt x="1303" y="2429"/>
                    </a:lnTo>
                    <a:lnTo>
                      <a:pt x="1303" y="2335"/>
                    </a:lnTo>
                    <a:lnTo>
                      <a:pt x="1301" y="2238"/>
                    </a:lnTo>
                    <a:lnTo>
                      <a:pt x="1300" y="2141"/>
                    </a:lnTo>
                    <a:lnTo>
                      <a:pt x="1297" y="2040"/>
                    </a:lnTo>
                    <a:lnTo>
                      <a:pt x="1293" y="1938"/>
                    </a:lnTo>
                    <a:lnTo>
                      <a:pt x="1288" y="1838"/>
                    </a:lnTo>
                    <a:lnTo>
                      <a:pt x="1281" y="1735"/>
                    </a:lnTo>
                    <a:lnTo>
                      <a:pt x="1272" y="1632"/>
                    </a:lnTo>
                    <a:lnTo>
                      <a:pt x="1261" y="1529"/>
                    </a:lnTo>
                    <a:lnTo>
                      <a:pt x="1248" y="1425"/>
                    </a:lnTo>
                    <a:lnTo>
                      <a:pt x="1232" y="1326"/>
                    </a:lnTo>
                    <a:lnTo>
                      <a:pt x="1214" y="1226"/>
                    </a:lnTo>
                    <a:lnTo>
                      <a:pt x="1193" y="1127"/>
                    </a:lnTo>
                    <a:lnTo>
                      <a:pt x="1167" y="1028"/>
                    </a:lnTo>
                    <a:lnTo>
                      <a:pt x="1136" y="932"/>
                    </a:lnTo>
                    <a:lnTo>
                      <a:pt x="1104" y="840"/>
                    </a:lnTo>
                    <a:lnTo>
                      <a:pt x="1068" y="749"/>
                    </a:lnTo>
                    <a:lnTo>
                      <a:pt x="1024" y="662"/>
                    </a:lnTo>
                    <a:lnTo>
                      <a:pt x="979" y="577"/>
                    </a:lnTo>
                    <a:lnTo>
                      <a:pt x="926" y="498"/>
                    </a:lnTo>
                    <a:lnTo>
                      <a:pt x="870" y="420"/>
                    </a:lnTo>
                    <a:lnTo>
                      <a:pt x="808" y="350"/>
                    </a:lnTo>
                    <a:lnTo>
                      <a:pt x="738" y="283"/>
                    </a:lnTo>
                    <a:lnTo>
                      <a:pt x="664" y="222"/>
                    </a:lnTo>
                    <a:lnTo>
                      <a:pt x="585" y="169"/>
                    </a:lnTo>
                    <a:lnTo>
                      <a:pt x="497" y="121"/>
                    </a:lnTo>
                    <a:lnTo>
                      <a:pt x="403" y="79"/>
                    </a:lnTo>
                    <a:lnTo>
                      <a:pt x="304" y="45"/>
                    </a:lnTo>
                    <a:lnTo>
                      <a:pt x="198" y="19"/>
                    </a:lnTo>
                    <a:lnTo>
                      <a:pt x="85" y="0"/>
                    </a:lnTo>
                    <a:lnTo>
                      <a:pt x="86" y="0"/>
                    </a:lnTo>
                    <a:lnTo>
                      <a:pt x="85" y="0"/>
                    </a:lnTo>
                    <a:lnTo>
                      <a:pt x="51" y="2"/>
                    </a:lnTo>
                    <a:lnTo>
                      <a:pt x="25" y="18"/>
                    </a:lnTo>
                    <a:lnTo>
                      <a:pt x="7" y="41"/>
                    </a:lnTo>
                    <a:lnTo>
                      <a:pt x="0" y="68"/>
                    </a:lnTo>
                    <a:lnTo>
                      <a:pt x="1" y="98"/>
                    </a:lnTo>
                    <a:lnTo>
                      <a:pt x="12" y="124"/>
                    </a:lnTo>
                    <a:lnTo>
                      <a:pt x="34" y="145"/>
                    </a:lnTo>
                    <a:lnTo>
                      <a:pt x="66" y="156"/>
                    </a:lnTo>
                    <a:lnTo>
                      <a:pt x="65" y="156"/>
                    </a:lnTo>
                    <a:close/>
                  </a:path>
                </a:pathLst>
              </a:custGeom>
              <a:solidFill>
                <a:srgbClr val="FFFFFF"/>
              </a:solidFill>
              <a:ln w="9525">
                <a:solidFill>
                  <a:srgbClr val="FFFFFF"/>
                </a:solidFill>
                <a:round/>
                <a:headEnd/>
                <a:tailEnd/>
              </a:ln>
            </p:spPr>
            <p:txBody>
              <a:bodyPr/>
              <a:lstStyle/>
              <a:p>
                <a:endParaRPr lang="el-GR"/>
              </a:p>
            </p:txBody>
          </p:sp>
          <p:sp>
            <p:nvSpPr>
              <p:cNvPr id="53445" name="Freeform 23"/>
              <p:cNvSpPr>
                <a:spLocks/>
              </p:cNvSpPr>
              <p:nvPr/>
            </p:nvSpPr>
            <p:spPr bwMode="auto">
              <a:xfrm>
                <a:off x="1812" y="3209"/>
                <a:ext cx="138" cy="28"/>
              </a:xfrm>
              <a:custGeom>
                <a:avLst/>
                <a:gdLst>
                  <a:gd name="T0" fmla="*/ 0 w 1783"/>
                  <a:gd name="T1" fmla="*/ 1 h 401"/>
                  <a:gd name="T2" fmla="*/ 0 w 1783"/>
                  <a:gd name="T3" fmla="*/ 1 h 401"/>
                  <a:gd name="T4" fmla="*/ 11 w 1783"/>
                  <a:gd name="T5" fmla="*/ 2 h 401"/>
                  <a:gd name="T6" fmla="*/ 11 w 1783"/>
                  <a:gd name="T7" fmla="*/ 1 h 401"/>
                  <a:gd name="T8" fmla="*/ 1 w 1783"/>
                  <a:gd name="T9" fmla="*/ 0 h 401"/>
                  <a:gd name="T10" fmla="*/ 1 w 1783"/>
                  <a:gd name="T11" fmla="*/ 0 h 401"/>
                  <a:gd name="T12" fmla="*/ 1 w 1783"/>
                  <a:gd name="T13" fmla="*/ 0 h 401"/>
                  <a:gd name="T14" fmla="*/ 0 w 1783"/>
                  <a:gd name="T15" fmla="*/ 0 h 401"/>
                  <a:gd name="T16" fmla="*/ 0 w 1783"/>
                  <a:gd name="T17" fmla="*/ 0 h 401"/>
                  <a:gd name="T18" fmla="*/ 0 w 1783"/>
                  <a:gd name="T19" fmla="*/ 0 h 401"/>
                  <a:gd name="T20" fmla="*/ 0 w 1783"/>
                  <a:gd name="T21" fmla="*/ 0 h 401"/>
                  <a:gd name="T22" fmla="*/ 0 w 1783"/>
                  <a:gd name="T23" fmla="*/ 0 h 401"/>
                  <a:gd name="T24" fmla="*/ 0 w 1783"/>
                  <a:gd name="T25" fmla="*/ 1 h 401"/>
                  <a:gd name="T26" fmla="*/ 0 w 1783"/>
                  <a:gd name="T27" fmla="*/ 1 h 401"/>
                  <a:gd name="T28" fmla="*/ 0 w 1783"/>
                  <a:gd name="T29" fmla="*/ 1 h 401"/>
                  <a:gd name="T30" fmla="*/ 0 w 1783"/>
                  <a:gd name="T31" fmla="*/ 1 h 401"/>
                  <a:gd name="T32" fmla="*/ 0 w 1783"/>
                  <a:gd name="T33" fmla="*/ 1 h 4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83" h="401">
                    <a:moveTo>
                      <a:pt x="67" y="154"/>
                    </a:moveTo>
                    <a:lnTo>
                      <a:pt x="65" y="154"/>
                    </a:lnTo>
                    <a:lnTo>
                      <a:pt x="1762" y="401"/>
                    </a:lnTo>
                    <a:lnTo>
                      <a:pt x="1783" y="245"/>
                    </a:lnTo>
                    <a:lnTo>
                      <a:pt x="86" y="0"/>
                    </a:lnTo>
                    <a:lnTo>
                      <a:pt x="85" y="0"/>
                    </a:lnTo>
                    <a:lnTo>
                      <a:pt x="86" y="0"/>
                    </a:lnTo>
                    <a:lnTo>
                      <a:pt x="52" y="2"/>
                    </a:lnTo>
                    <a:lnTo>
                      <a:pt x="26" y="17"/>
                    </a:lnTo>
                    <a:lnTo>
                      <a:pt x="8" y="40"/>
                    </a:lnTo>
                    <a:lnTo>
                      <a:pt x="0" y="67"/>
                    </a:lnTo>
                    <a:lnTo>
                      <a:pt x="0" y="97"/>
                    </a:lnTo>
                    <a:lnTo>
                      <a:pt x="12" y="123"/>
                    </a:lnTo>
                    <a:lnTo>
                      <a:pt x="33" y="145"/>
                    </a:lnTo>
                    <a:lnTo>
                      <a:pt x="65" y="154"/>
                    </a:lnTo>
                    <a:lnTo>
                      <a:pt x="67" y="154"/>
                    </a:lnTo>
                    <a:close/>
                  </a:path>
                </a:pathLst>
              </a:custGeom>
              <a:solidFill>
                <a:srgbClr val="FFFFFF"/>
              </a:solidFill>
              <a:ln w="9525">
                <a:solidFill>
                  <a:srgbClr val="FFFFFF"/>
                </a:solidFill>
                <a:round/>
                <a:headEnd/>
                <a:tailEnd/>
              </a:ln>
            </p:spPr>
            <p:txBody>
              <a:bodyPr/>
              <a:lstStyle/>
              <a:p>
                <a:endParaRPr lang="el-GR"/>
              </a:p>
            </p:txBody>
          </p:sp>
          <p:sp>
            <p:nvSpPr>
              <p:cNvPr id="53446" name="Freeform 24"/>
              <p:cNvSpPr>
                <a:spLocks/>
              </p:cNvSpPr>
              <p:nvPr/>
            </p:nvSpPr>
            <p:spPr bwMode="auto">
              <a:xfrm>
                <a:off x="1769" y="3131"/>
                <a:ext cx="49" cy="89"/>
              </a:xfrm>
              <a:custGeom>
                <a:avLst/>
                <a:gdLst>
                  <a:gd name="T0" fmla="*/ 0 w 645"/>
                  <a:gd name="T1" fmla="*/ 0 h 1288"/>
                  <a:gd name="T2" fmla="*/ 0 w 645"/>
                  <a:gd name="T3" fmla="*/ 1 h 1288"/>
                  <a:gd name="T4" fmla="*/ 0 w 645"/>
                  <a:gd name="T5" fmla="*/ 1 h 1288"/>
                  <a:gd name="T6" fmla="*/ 0 w 645"/>
                  <a:gd name="T7" fmla="*/ 2 h 1288"/>
                  <a:gd name="T8" fmla="*/ 0 w 645"/>
                  <a:gd name="T9" fmla="*/ 2 h 1288"/>
                  <a:gd name="T10" fmla="*/ 0 w 645"/>
                  <a:gd name="T11" fmla="*/ 3 h 1288"/>
                  <a:gd name="T12" fmla="*/ 0 w 645"/>
                  <a:gd name="T13" fmla="*/ 3 h 1288"/>
                  <a:gd name="T14" fmla="*/ 0 w 645"/>
                  <a:gd name="T15" fmla="*/ 4 h 1288"/>
                  <a:gd name="T16" fmla="*/ 0 w 645"/>
                  <a:gd name="T17" fmla="*/ 4 h 1288"/>
                  <a:gd name="T18" fmla="*/ 0 w 645"/>
                  <a:gd name="T19" fmla="*/ 4 h 1288"/>
                  <a:gd name="T20" fmla="*/ 1 w 645"/>
                  <a:gd name="T21" fmla="*/ 5 h 1288"/>
                  <a:gd name="T22" fmla="*/ 1 w 645"/>
                  <a:gd name="T23" fmla="*/ 5 h 1288"/>
                  <a:gd name="T24" fmla="*/ 1 w 645"/>
                  <a:gd name="T25" fmla="*/ 6 h 1288"/>
                  <a:gd name="T26" fmla="*/ 2 w 645"/>
                  <a:gd name="T27" fmla="*/ 6 h 1288"/>
                  <a:gd name="T28" fmla="*/ 3 w 645"/>
                  <a:gd name="T29" fmla="*/ 6 h 1288"/>
                  <a:gd name="T30" fmla="*/ 3 w 645"/>
                  <a:gd name="T31" fmla="*/ 6 h 1288"/>
                  <a:gd name="T32" fmla="*/ 4 w 645"/>
                  <a:gd name="T33" fmla="*/ 5 h 1288"/>
                  <a:gd name="T34" fmla="*/ 3 w 645"/>
                  <a:gd name="T35" fmla="*/ 5 h 1288"/>
                  <a:gd name="T36" fmla="*/ 3 w 645"/>
                  <a:gd name="T37" fmla="*/ 5 h 1288"/>
                  <a:gd name="T38" fmla="*/ 2 w 645"/>
                  <a:gd name="T39" fmla="*/ 5 h 1288"/>
                  <a:gd name="T40" fmla="*/ 2 w 645"/>
                  <a:gd name="T41" fmla="*/ 5 h 1288"/>
                  <a:gd name="T42" fmla="*/ 2 w 645"/>
                  <a:gd name="T43" fmla="*/ 5 h 1288"/>
                  <a:gd name="T44" fmla="*/ 1 w 645"/>
                  <a:gd name="T45" fmla="*/ 4 h 1288"/>
                  <a:gd name="T46" fmla="*/ 1 w 645"/>
                  <a:gd name="T47" fmla="*/ 4 h 1288"/>
                  <a:gd name="T48" fmla="*/ 1 w 645"/>
                  <a:gd name="T49" fmla="*/ 4 h 1288"/>
                  <a:gd name="T50" fmla="*/ 1 w 645"/>
                  <a:gd name="T51" fmla="*/ 3 h 1288"/>
                  <a:gd name="T52" fmla="*/ 1 w 645"/>
                  <a:gd name="T53" fmla="*/ 3 h 1288"/>
                  <a:gd name="T54" fmla="*/ 1 w 645"/>
                  <a:gd name="T55" fmla="*/ 2 h 1288"/>
                  <a:gd name="T56" fmla="*/ 1 w 645"/>
                  <a:gd name="T57" fmla="*/ 2 h 1288"/>
                  <a:gd name="T58" fmla="*/ 1 w 645"/>
                  <a:gd name="T59" fmla="*/ 2 h 1288"/>
                  <a:gd name="T60" fmla="*/ 1 w 645"/>
                  <a:gd name="T61" fmla="*/ 1 h 1288"/>
                  <a:gd name="T62" fmla="*/ 1 w 645"/>
                  <a:gd name="T63" fmla="*/ 1 h 1288"/>
                  <a:gd name="T64" fmla="*/ 1 w 645"/>
                  <a:gd name="T65" fmla="*/ 0 h 1288"/>
                  <a:gd name="T66" fmla="*/ 0 w 645"/>
                  <a:gd name="T67" fmla="*/ 0 h 12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5" h="1288">
                    <a:moveTo>
                      <a:pt x="43" y="0"/>
                    </a:moveTo>
                    <a:lnTo>
                      <a:pt x="37" y="52"/>
                    </a:lnTo>
                    <a:lnTo>
                      <a:pt x="32" y="100"/>
                    </a:lnTo>
                    <a:lnTo>
                      <a:pt x="25" y="151"/>
                    </a:lnTo>
                    <a:lnTo>
                      <a:pt x="20" y="202"/>
                    </a:lnTo>
                    <a:lnTo>
                      <a:pt x="14" y="255"/>
                    </a:lnTo>
                    <a:lnTo>
                      <a:pt x="11" y="305"/>
                    </a:lnTo>
                    <a:lnTo>
                      <a:pt x="7" y="357"/>
                    </a:lnTo>
                    <a:lnTo>
                      <a:pt x="4" y="407"/>
                    </a:lnTo>
                    <a:lnTo>
                      <a:pt x="1" y="455"/>
                    </a:lnTo>
                    <a:lnTo>
                      <a:pt x="0" y="507"/>
                    </a:lnTo>
                    <a:lnTo>
                      <a:pt x="0" y="558"/>
                    </a:lnTo>
                    <a:lnTo>
                      <a:pt x="3" y="606"/>
                    </a:lnTo>
                    <a:lnTo>
                      <a:pt x="6" y="655"/>
                    </a:lnTo>
                    <a:lnTo>
                      <a:pt x="11" y="703"/>
                    </a:lnTo>
                    <a:lnTo>
                      <a:pt x="19" y="749"/>
                    </a:lnTo>
                    <a:lnTo>
                      <a:pt x="29" y="796"/>
                    </a:lnTo>
                    <a:lnTo>
                      <a:pt x="39" y="840"/>
                    </a:lnTo>
                    <a:lnTo>
                      <a:pt x="56" y="887"/>
                    </a:lnTo>
                    <a:lnTo>
                      <a:pt x="72" y="931"/>
                    </a:lnTo>
                    <a:lnTo>
                      <a:pt x="93" y="972"/>
                    </a:lnTo>
                    <a:lnTo>
                      <a:pt x="118" y="1012"/>
                    </a:lnTo>
                    <a:lnTo>
                      <a:pt x="145" y="1050"/>
                    </a:lnTo>
                    <a:lnTo>
                      <a:pt x="176" y="1086"/>
                    </a:lnTo>
                    <a:lnTo>
                      <a:pt x="210" y="1119"/>
                    </a:lnTo>
                    <a:lnTo>
                      <a:pt x="248" y="1151"/>
                    </a:lnTo>
                    <a:lnTo>
                      <a:pt x="294" y="1181"/>
                    </a:lnTo>
                    <a:lnTo>
                      <a:pt x="339" y="1206"/>
                    </a:lnTo>
                    <a:lnTo>
                      <a:pt x="389" y="1228"/>
                    </a:lnTo>
                    <a:lnTo>
                      <a:pt x="443" y="1248"/>
                    </a:lnTo>
                    <a:lnTo>
                      <a:pt x="499" y="1263"/>
                    </a:lnTo>
                    <a:lnTo>
                      <a:pt x="560" y="1279"/>
                    </a:lnTo>
                    <a:lnTo>
                      <a:pt x="627" y="1288"/>
                    </a:lnTo>
                    <a:lnTo>
                      <a:pt x="645" y="1134"/>
                    </a:lnTo>
                    <a:lnTo>
                      <a:pt x="589" y="1126"/>
                    </a:lnTo>
                    <a:lnTo>
                      <a:pt x="538" y="1115"/>
                    </a:lnTo>
                    <a:lnTo>
                      <a:pt x="490" y="1101"/>
                    </a:lnTo>
                    <a:lnTo>
                      <a:pt x="447" y="1084"/>
                    </a:lnTo>
                    <a:lnTo>
                      <a:pt x="408" y="1066"/>
                    </a:lnTo>
                    <a:lnTo>
                      <a:pt x="372" y="1047"/>
                    </a:lnTo>
                    <a:lnTo>
                      <a:pt x="343" y="1027"/>
                    </a:lnTo>
                    <a:lnTo>
                      <a:pt x="314" y="1004"/>
                    </a:lnTo>
                    <a:lnTo>
                      <a:pt x="288" y="979"/>
                    </a:lnTo>
                    <a:lnTo>
                      <a:pt x="266" y="953"/>
                    </a:lnTo>
                    <a:lnTo>
                      <a:pt x="246" y="925"/>
                    </a:lnTo>
                    <a:lnTo>
                      <a:pt x="229" y="896"/>
                    </a:lnTo>
                    <a:lnTo>
                      <a:pt x="213" y="865"/>
                    </a:lnTo>
                    <a:lnTo>
                      <a:pt x="199" y="832"/>
                    </a:lnTo>
                    <a:lnTo>
                      <a:pt x="188" y="797"/>
                    </a:lnTo>
                    <a:lnTo>
                      <a:pt x="177" y="760"/>
                    </a:lnTo>
                    <a:lnTo>
                      <a:pt x="170" y="723"/>
                    </a:lnTo>
                    <a:lnTo>
                      <a:pt x="164" y="683"/>
                    </a:lnTo>
                    <a:lnTo>
                      <a:pt x="160" y="642"/>
                    </a:lnTo>
                    <a:lnTo>
                      <a:pt x="157" y="598"/>
                    </a:lnTo>
                    <a:lnTo>
                      <a:pt x="155" y="552"/>
                    </a:lnTo>
                    <a:lnTo>
                      <a:pt x="155" y="509"/>
                    </a:lnTo>
                    <a:lnTo>
                      <a:pt x="156" y="463"/>
                    </a:lnTo>
                    <a:lnTo>
                      <a:pt x="158" y="415"/>
                    </a:lnTo>
                    <a:lnTo>
                      <a:pt x="161" y="364"/>
                    </a:lnTo>
                    <a:lnTo>
                      <a:pt x="164" y="316"/>
                    </a:lnTo>
                    <a:lnTo>
                      <a:pt x="169" y="268"/>
                    </a:lnTo>
                    <a:lnTo>
                      <a:pt x="174" y="218"/>
                    </a:lnTo>
                    <a:lnTo>
                      <a:pt x="180" y="170"/>
                    </a:lnTo>
                    <a:lnTo>
                      <a:pt x="186" y="118"/>
                    </a:lnTo>
                    <a:lnTo>
                      <a:pt x="190" y="67"/>
                    </a:lnTo>
                    <a:lnTo>
                      <a:pt x="196" y="15"/>
                    </a:lnTo>
                    <a:lnTo>
                      <a:pt x="43" y="0"/>
                    </a:lnTo>
                    <a:close/>
                  </a:path>
                </a:pathLst>
              </a:custGeom>
              <a:solidFill>
                <a:srgbClr val="FFFFFF"/>
              </a:solidFill>
              <a:ln w="9525">
                <a:solidFill>
                  <a:srgbClr val="FFFFFF"/>
                </a:solidFill>
                <a:round/>
                <a:headEnd/>
                <a:tailEnd/>
              </a:ln>
            </p:spPr>
            <p:txBody>
              <a:bodyPr/>
              <a:lstStyle/>
              <a:p>
                <a:endParaRPr lang="el-GR"/>
              </a:p>
            </p:txBody>
          </p:sp>
          <p:sp>
            <p:nvSpPr>
              <p:cNvPr id="53447" name="Freeform 25"/>
              <p:cNvSpPr>
                <a:spLocks/>
              </p:cNvSpPr>
              <p:nvPr/>
            </p:nvSpPr>
            <p:spPr bwMode="auto">
              <a:xfrm>
                <a:off x="1772" y="3126"/>
                <a:ext cx="12" cy="6"/>
              </a:xfrm>
              <a:custGeom>
                <a:avLst/>
                <a:gdLst>
                  <a:gd name="T0" fmla="*/ 1 w 153"/>
                  <a:gd name="T1" fmla="*/ 0 h 85"/>
                  <a:gd name="T2" fmla="*/ 1 w 153"/>
                  <a:gd name="T3" fmla="*/ 0 h 85"/>
                  <a:gd name="T4" fmla="*/ 1 w 153"/>
                  <a:gd name="T5" fmla="*/ 0 h 85"/>
                  <a:gd name="T6" fmla="*/ 1 w 153"/>
                  <a:gd name="T7" fmla="*/ 0 h 85"/>
                  <a:gd name="T8" fmla="*/ 1 w 153"/>
                  <a:gd name="T9" fmla="*/ 0 h 85"/>
                  <a:gd name="T10" fmla="*/ 0 w 153"/>
                  <a:gd name="T11" fmla="*/ 0 h 85"/>
                  <a:gd name="T12" fmla="*/ 0 w 153"/>
                  <a:gd name="T13" fmla="*/ 0 h 85"/>
                  <a:gd name="T14" fmla="*/ 0 w 153"/>
                  <a:gd name="T15" fmla="*/ 0 h 85"/>
                  <a:gd name="T16" fmla="*/ 0 w 153"/>
                  <a:gd name="T17" fmla="*/ 0 h 85"/>
                  <a:gd name="T18" fmla="*/ 1 w 153"/>
                  <a:gd name="T19" fmla="*/ 0 h 85"/>
                  <a:gd name="T20" fmla="*/ 1 w 153"/>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 h="85">
                    <a:moveTo>
                      <a:pt x="153" y="85"/>
                    </a:moveTo>
                    <a:lnTo>
                      <a:pt x="151" y="52"/>
                    </a:lnTo>
                    <a:lnTo>
                      <a:pt x="134" y="25"/>
                    </a:lnTo>
                    <a:lnTo>
                      <a:pt x="112" y="8"/>
                    </a:lnTo>
                    <a:lnTo>
                      <a:pt x="84" y="0"/>
                    </a:lnTo>
                    <a:lnTo>
                      <a:pt x="55" y="3"/>
                    </a:lnTo>
                    <a:lnTo>
                      <a:pt x="29" y="14"/>
                    </a:lnTo>
                    <a:lnTo>
                      <a:pt x="9" y="37"/>
                    </a:lnTo>
                    <a:lnTo>
                      <a:pt x="0" y="70"/>
                    </a:lnTo>
                    <a:lnTo>
                      <a:pt x="153" y="85"/>
                    </a:lnTo>
                    <a:close/>
                  </a:path>
                </a:pathLst>
              </a:custGeom>
              <a:solidFill>
                <a:srgbClr val="FFFFFF"/>
              </a:solidFill>
              <a:ln w="9525">
                <a:solidFill>
                  <a:srgbClr val="FFFFFF"/>
                </a:solidFill>
                <a:round/>
                <a:headEnd/>
                <a:tailEnd/>
              </a:ln>
            </p:spPr>
            <p:txBody>
              <a:bodyPr/>
              <a:lstStyle/>
              <a:p>
                <a:endParaRPr lang="el-GR"/>
              </a:p>
            </p:txBody>
          </p:sp>
          <p:sp>
            <p:nvSpPr>
              <p:cNvPr id="53448" name="Freeform 26"/>
              <p:cNvSpPr>
                <a:spLocks/>
              </p:cNvSpPr>
              <p:nvPr/>
            </p:nvSpPr>
            <p:spPr bwMode="auto">
              <a:xfrm>
                <a:off x="2035" y="3407"/>
                <a:ext cx="6" cy="3"/>
              </a:xfrm>
              <a:custGeom>
                <a:avLst/>
                <a:gdLst>
                  <a:gd name="T0" fmla="*/ 0 w 79"/>
                  <a:gd name="T1" fmla="*/ 0 h 39"/>
                  <a:gd name="T2" fmla="*/ 0 w 79"/>
                  <a:gd name="T3" fmla="*/ 0 h 39"/>
                  <a:gd name="T4" fmla="*/ 0 w 79"/>
                  <a:gd name="T5" fmla="*/ 0 h 39"/>
                  <a:gd name="T6" fmla="*/ 0 w 79"/>
                  <a:gd name="T7" fmla="*/ 0 h 39"/>
                  <a:gd name="T8" fmla="*/ 0 w 79"/>
                  <a:gd name="T9" fmla="*/ 0 h 39"/>
                  <a:gd name="T10" fmla="*/ 0 w 79"/>
                  <a:gd name="T11" fmla="*/ 0 h 39"/>
                  <a:gd name="T12" fmla="*/ 0 w 79"/>
                  <a:gd name="T13" fmla="*/ 0 h 39"/>
                  <a:gd name="T14" fmla="*/ 0 w 79"/>
                  <a:gd name="T15" fmla="*/ 0 h 39"/>
                  <a:gd name="T16" fmla="*/ 0 w 79"/>
                  <a:gd name="T17" fmla="*/ 0 h 39"/>
                  <a:gd name="T18" fmla="*/ 0 w 79"/>
                  <a:gd name="T19" fmla="*/ 0 h 39"/>
                  <a:gd name="T20" fmla="*/ 0 w 79"/>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39">
                    <a:moveTo>
                      <a:pt x="0" y="0"/>
                    </a:moveTo>
                    <a:lnTo>
                      <a:pt x="4" y="16"/>
                    </a:lnTo>
                    <a:lnTo>
                      <a:pt x="12" y="28"/>
                    </a:lnTo>
                    <a:lnTo>
                      <a:pt x="25" y="36"/>
                    </a:lnTo>
                    <a:lnTo>
                      <a:pt x="40" y="39"/>
                    </a:lnTo>
                    <a:lnTo>
                      <a:pt x="54" y="36"/>
                    </a:lnTo>
                    <a:lnTo>
                      <a:pt x="67" y="28"/>
                    </a:lnTo>
                    <a:lnTo>
                      <a:pt x="74" y="16"/>
                    </a:lnTo>
                    <a:lnTo>
                      <a:pt x="79" y="0"/>
                    </a:lnTo>
                    <a:lnTo>
                      <a:pt x="0" y="0"/>
                    </a:lnTo>
                    <a:close/>
                  </a:path>
                </a:pathLst>
              </a:custGeom>
              <a:solidFill>
                <a:srgbClr val="FFFFFF"/>
              </a:solidFill>
              <a:ln w="9525">
                <a:solidFill>
                  <a:srgbClr val="FFFFFF"/>
                </a:solidFill>
                <a:round/>
                <a:headEnd/>
                <a:tailEnd/>
              </a:ln>
            </p:spPr>
            <p:txBody>
              <a:bodyPr/>
              <a:lstStyle/>
              <a:p>
                <a:endParaRPr lang="el-GR"/>
              </a:p>
            </p:txBody>
          </p:sp>
          <p:sp>
            <p:nvSpPr>
              <p:cNvPr id="53449" name="Freeform 27"/>
              <p:cNvSpPr>
                <a:spLocks/>
              </p:cNvSpPr>
              <p:nvPr/>
            </p:nvSpPr>
            <p:spPr bwMode="auto">
              <a:xfrm>
                <a:off x="1947" y="3229"/>
                <a:ext cx="94" cy="178"/>
              </a:xfrm>
              <a:custGeom>
                <a:avLst/>
                <a:gdLst>
                  <a:gd name="T0" fmla="*/ 0 w 1226"/>
                  <a:gd name="T1" fmla="*/ 0 h 2570"/>
                  <a:gd name="T2" fmla="*/ 1 w 1226"/>
                  <a:gd name="T3" fmla="*/ 1 h 2570"/>
                  <a:gd name="T4" fmla="*/ 2 w 1226"/>
                  <a:gd name="T5" fmla="*/ 1 h 2570"/>
                  <a:gd name="T6" fmla="*/ 3 w 1226"/>
                  <a:gd name="T7" fmla="*/ 1 h 2570"/>
                  <a:gd name="T8" fmla="*/ 4 w 1226"/>
                  <a:gd name="T9" fmla="*/ 2 h 2570"/>
                  <a:gd name="T10" fmla="*/ 5 w 1226"/>
                  <a:gd name="T11" fmla="*/ 2 h 2570"/>
                  <a:gd name="T12" fmla="*/ 5 w 1226"/>
                  <a:gd name="T13" fmla="*/ 3 h 2570"/>
                  <a:gd name="T14" fmla="*/ 6 w 1226"/>
                  <a:gd name="T15" fmla="*/ 4 h 2570"/>
                  <a:gd name="T16" fmla="*/ 6 w 1226"/>
                  <a:gd name="T17" fmla="*/ 5 h 2570"/>
                  <a:gd name="T18" fmla="*/ 6 w 1226"/>
                  <a:gd name="T19" fmla="*/ 6 h 2570"/>
                  <a:gd name="T20" fmla="*/ 6 w 1226"/>
                  <a:gd name="T21" fmla="*/ 7 h 2570"/>
                  <a:gd name="T22" fmla="*/ 7 w 1226"/>
                  <a:gd name="T23" fmla="*/ 8 h 2570"/>
                  <a:gd name="T24" fmla="*/ 7 w 1226"/>
                  <a:gd name="T25" fmla="*/ 9 h 2570"/>
                  <a:gd name="T26" fmla="*/ 7 w 1226"/>
                  <a:gd name="T27" fmla="*/ 10 h 2570"/>
                  <a:gd name="T28" fmla="*/ 7 w 1226"/>
                  <a:gd name="T29" fmla="*/ 11 h 2570"/>
                  <a:gd name="T30" fmla="*/ 7 w 1226"/>
                  <a:gd name="T31" fmla="*/ 11 h 2570"/>
                  <a:gd name="T32" fmla="*/ 7 w 1226"/>
                  <a:gd name="T33" fmla="*/ 12 h 2570"/>
                  <a:gd name="T34" fmla="*/ 7 w 1226"/>
                  <a:gd name="T35" fmla="*/ 12 h 2570"/>
                  <a:gd name="T36" fmla="*/ 7 w 1226"/>
                  <a:gd name="T37" fmla="*/ 11 h 2570"/>
                  <a:gd name="T38" fmla="*/ 7 w 1226"/>
                  <a:gd name="T39" fmla="*/ 10 h 2570"/>
                  <a:gd name="T40" fmla="*/ 7 w 1226"/>
                  <a:gd name="T41" fmla="*/ 9 h 2570"/>
                  <a:gd name="T42" fmla="*/ 7 w 1226"/>
                  <a:gd name="T43" fmla="*/ 8 h 2570"/>
                  <a:gd name="T44" fmla="*/ 7 w 1226"/>
                  <a:gd name="T45" fmla="*/ 7 h 2570"/>
                  <a:gd name="T46" fmla="*/ 7 w 1226"/>
                  <a:gd name="T47" fmla="*/ 6 h 2570"/>
                  <a:gd name="T48" fmla="*/ 7 w 1226"/>
                  <a:gd name="T49" fmla="*/ 5 h 2570"/>
                  <a:gd name="T50" fmla="*/ 6 w 1226"/>
                  <a:gd name="T51" fmla="*/ 4 h 2570"/>
                  <a:gd name="T52" fmla="*/ 6 w 1226"/>
                  <a:gd name="T53" fmla="*/ 3 h 2570"/>
                  <a:gd name="T54" fmla="*/ 5 w 1226"/>
                  <a:gd name="T55" fmla="*/ 3 h 2570"/>
                  <a:gd name="T56" fmla="*/ 5 w 1226"/>
                  <a:gd name="T57" fmla="*/ 2 h 2570"/>
                  <a:gd name="T58" fmla="*/ 4 w 1226"/>
                  <a:gd name="T59" fmla="*/ 1 h 2570"/>
                  <a:gd name="T60" fmla="*/ 3 w 1226"/>
                  <a:gd name="T61" fmla="*/ 1 h 2570"/>
                  <a:gd name="T62" fmla="*/ 2 w 1226"/>
                  <a:gd name="T63" fmla="*/ 0 h 2570"/>
                  <a:gd name="T64" fmla="*/ 1 w 1226"/>
                  <a:gd name="T65" fmla="*/ 0 h 2570"/>
                  <a:gd name="T66" fmla="*/ 0 w 1226"/>
                  <a:gd name="T67" fmla="*/ 0 h 2570"/>
                  <a:gd name="T68" fmla="*/ 0 w 1226"/>
                  <a:gd name="T69" fmla="*/ 0 h 2570"/>
                  <a:gd name="T70" fmla="*/ 0 w 1226"/>
                  <a:gd name="T71" fmla="*/ 0 h 2570"/>
                  <a:gd name="T72" fmla="*/ 0 w 1226"/>
                  <a:gd name="T73" fmla="*/ 0 h 2570"/>
                  <a:gd name="T74" fmla="*/ 0 w 1226"/>
                  <a:gd name="T75" fmla="*/ 0 h 25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26" h="2570">
                    <a:moveTo>
                      <a:pt x="32" y="76"/>
                    </a:moveTo>
                    <a:lnTo>
                      <a:pt x="33" y="76"/>
                    </a:lnTo>
                    <a:lnTo>
                      <a:pt x="136" y="93"/>
                    </a:lnTo>
                    <a:lnTo>
                      <a:pt x="234" y="118"/>
                    </a:lnTo>
                    <a:lnTo>
                      <a:pt x="322" y="148"/>
                    </a:lnTo>
                    <a:lnTo>
                      <a:pt x="407" y="186"/>
                    </a:lnTo>
                    <a:lnTo>
                      <a:pt x="485" y="228"/>
                    </a:lnTo>
                    <a:lnTo>
                      <a:pt x="556" y="276"/>
                    </a:lnTo>
                    <a:lnTo>
                      <a:pt x="622" y="330"/>
                    </a:lnTo>
                    <a:lnTo>
                      <a:pt x="685" y="391"/>
                    </a:lnTo>
                    <a:lnTo>
                      <a:pt x="742" y="455"/>
                    </a:lnTo>
                    <a:lnTo>
                      <a:pt x="794" y="525"/>
                    </a:lnTo>
                    <a:lnTo>
                      <a:pt x="841" y="597"/>
                    </a:lnTo>
                    <a:lnTo>
                      <a:pt x="883" y="675"/>
                    </a:lnTo>
                    <a:lnTo>
                      <a:pt x="922" y="756"/>
                    </a:lnTo>
                    <a:lnTo>
                      <a:pt x="957" y="842"/>
                    </a:lnTo>
                    <a:lnTo>
                      <a:pt x="988" y="929"/>
                    </a:lnTo>
                    <a:lnTo>
                      <a:pt x="1017" y="1019"/>
                    </a:lnTo>
                    <a:lnTo>
                      <a:pt x="1040" y="1113"/>
                    </a:lnTo>
                    <a:lnTo>
                      <a:pt x="1062" y="1208"/>
                    </a:lnTo>
                    <a:lnTo>
                      <a:pt x="1079" y="1305"/>
                    </a:lnTo>
                    <a:lnTo>
                      <a:pt x="1095" y="1403"/>
                    </a:lnTo>
                    <a:lnTo>
                      <a:pt x="1108" y="1502"/>
                    </a:lnTo>
                    <a:lnTo>
                      <a:pt x="1118" y="1603"/>
                    </a:lnTo>
                    <a:lnTo>
                      <a:pt x="1127" y="1704"/>
                    </a:lnTo>
                    <a:lnTo>
                      <a:pt x="1133" y="1804"/>
                    </a:lnTo>
                    <a:lnTo>
                      <a:pt x="1138" y="1904"/>
                    </a:lnTo>
                    <a:lnTo>
                      <a:pt x="1142" y="2003"/>
                    </a:lnTo>
                    <a:lnTo>
                      <a:pt x="1144" y="2104"/>
                    </a:lnTo>
                    <a:lnTo>
                      <a:pt x="1146" y="2199"/>
                    </a:lnTo>
                    <a:lnTo>
                      <a:pt x="1147" y="2295"/>
                    </a:lnTo>
                    <a:lnTo>
                      <a:pt x="1147" y="2389"/>
                    </a:lnTo>
                    <a:lnTo>
                      <a:pt x="1147" y="2480"/>
                    </a:lnTo>
                    <a:lnTo>
                      <a:pt x="1147" y="2570"/>
                    </a:lnTo>
                    <a:lnTo>
                      <a:pt x="1226" y="2570"/>
                    </a:lnTo>
                    <a:lnTo>
                      <a:pt x="1226" y="2480"/>
                    </a:lnTo>
                    <a:lnTo>
                      <a:pt x="1226" y="2389"/>
                    </a:lnTo>
                    <a:lnTo>
                      <a:pt x="1226" y="2295"/>
                    </a:lnTo>
                    <a:lnTo>
                      <a:pt x="1225" y="2199"/>
                    </a:lnTo>
                    <a:lnTo>
                      <a:pt x="1222" y="2101"/>
                    </a:lnTo>
                    <a:lnTo>
                      <a:pt x="1220" y="2001"/>
                    </a:lnTo>
                    <a:lnTo>
                      <a:pt x="1216" y="1901"/>
                    </a:lnTo>
                    <a:lnTo>
                      <a:pt x="1212" y="1799"/>
                    </a:lnTo>
                    <a:lnTo>
                      <a:pt x="1205" y="1698"/>
                    </a:lnTo>
                    <a:lnTo>
                      <a:pt x="1194" y="1595"/>
                    </a:lnTo>
                    <a:lnTo>
                      <a:pt x="1183" y="1495"/>
                    </a:lnTo>
                    <a:lnTo>
                      <a:pt x="1170" y="1392"/>
                    </a:lnTo>
                    <a:lnTo>
                      <a:pt x="1155" y="1292"/>
                    </a:lnTo>
                    <a:lnTo>
                      <a:pt x="1137" y="1193"/>
                    </a:lnTo>
                    <a:lnTo>
                      <a:pt x="1116" y="1094"/>
                    </a:lnTo>
                    <a:lnTo>
                      <a:pt x="1090" y="998"/>
                    </a:lnTo>
                    <a:lnTo>
                      <a:pt x="1062" y="905"/>
                    </a:lnTo>
                    <a:lnTo>
                      <a:pt x="1030" y="813"/>
                    </a:lnTo>
                    <a:lnTo>
                      <a:pt x="993" y="726"/>
                    </a:lnTo>
                    <a:lnTo>
                      <a:pt x="952" y="638"/>
                    </a:lnTo>
                    <a:lnTo>
                      <a:pt x="906" y="557"/>
                    </a:lnTo>
                    <a:lnTo>
                      <a:pt x="856" y="480"/>
                    </a:lnTo>
                    <a:lnTo>
                      <a:pt x="802" y="405"/>
                    </a:lnTo>
                    <a:lnTo>
                      <a:pt x="740" y="339"/>
                    </a:lnTo>
                    <a:lnTo>
                      <a:pt x="674" y="273"/>
                    </a:lnTo>
                    <a:lnTo>
                      <a:pt x="603" y="214"/>
                    </a:lnTo>
                    <a:lnTo>
                      <a:pt x="524" y="163"/>
                    </a:lnTo>
                    <a:lnTo>
                      <a:pt x="442" y="116"/>
                    </a:lnTo>
                    <a:lnTo>
                      <a:pt x="351" y="74"/>
                    </a:lnTo>
                    <a:lnTo>
                      <a:pt x="255" y="41"/>
                    </a:lnTo>
                    <a:lnTo>
                      <a:pt x="151" y="17"/>
                    </a:lnTo>
                    <a:lnTo>
                      <a:pt x="40" y="0"/>
                    </a:lnTo>
                    <a:lnTo>
                      <a:pt x="41" y="0"/>
                    </a:lnTo>
                    <a:lnTo>
                      <a:pt x="25" y="1"/>
                    </a:lnTo>
                    <a:lnTo>
                      <a:pt x="12" y="7"/>
                    </a:lnTo>
                    <a:lnTo>
                      <a:pt x="4" y="19"/>
                    </a:lnTo>
                    <a:lnTo>
                      <a:pt x="0" y="32"/>
                    </a:lnTo>
                    <a:lnTo>
                      <a:pt x="0" y="47"/>
                    </a:lnTo>
                    <a:lnTo>
                      <a:pt x="5" y="60"/>
                    </a:lnTo>
                    <a:lnTo>
                      <a:pt x="15" y="71"/>
                    </a:lnTo>
                    <a:lnTo>
                      <a:pt x="32" y="76"/>
                    </a:lnTo>
                    <a:close/>
                  </a:path>
                </a:pathLst>
              </a:custGeom>
              <a:solidFill>
                <a:srgbClr val="FFFFFF"/>
              </a:solidFill>
              <a:ln w="9525">
                <a:solidFill>
                  <a:srgbClr val="FFFFFF"/>
                </a:solidFill>
                <a:round/>
                <a:headEnd/>
                <a:tailEnd/>
              </a:ln>
            </p:spPr>
            <p:txBody>
              <a:bodyPr/>
              <a:lstStyle/>
              <a:p>
                <a:endParaRPr lang="el-GR"/>
              </a:p>
            </p:txBody>
          </p:sp>
          <p:sp>
            <p:nvSpPr>
              <p:cNvPr id="53450" name="Freeform 28"/>
              <p:cNvSpPr>
                <a:spLocks/>
              </p:cNvSpPr>
              <p:nvPr/>
            </p:nvSpPr>
            <p:spPr bwMode="auto">
              <a:xfrm>
                <a:off x="1815" y="3212"/>
                <a:ext cx="135" cy="22"/>
              </a:xfrm>
              <a:custGeom>
                <a:avLst/>
                <a:gdLst>
                  <a:gd name="T0" fmla="*/ 0 w 1738"/>
                  <a:gd name="T1" fmla="*/ 0 h 321"/>
                  <a:gd name="T2" fmla="*/ 10 w 1738"/>
                  <a:gd name="T3" fmla="*/ 2 h 321"/>
                  <a:gd name="T4" fmla="*/ 10 w 1738"/>
                  <a:gd name="T5" fmla="*/ 1 h 321"/>
                  <a:gd name="T6" fmla="*/ 0 w 1738"/>
                  <a:gd name="T7" fmla="*/ 0 h 321"/>
                  <a:gd name="T8" fmla="*/ 0 w 1738"/>
                  <a:gd name="T9" fmla="*/ 0 h 321"/>
                  <a:gd name="T10" fmla="*/ 0 w 1738"/>
                  <a:gd name="T11" fmla="*/ 0 h 321"/>
                  <a:gd name="T12" fmla="*/ 0 w 1738"/>
                  <a:gd name="T13" fmla="*/ 0 h 321"/>
                  <a:gd name="T14" fmla="*/ 0 w 1738"/>
                  <a:gd name="T15" fmla="*/ 0 h 321"/>
                  <a:gd name="T16" fmla="*/ 0 w 1738"/>
                  <a:gd name="T17" fmla="*/ 0 h 321"/>
                  <a:gd name="T18" fmla="*/ 0 w 1738"/>
                  <a:gd name="T19" fmla="*/ 0 h 321"/>
                  <a:gd name="T20" fmla="*/ 0 w 1738"/>
                  <a:gd name="T21" fmla="*/ 0 h 321"/>
                  <a:gd name="T22" fmla="*/ 0 w 1738"/>
                  <a:gd name="T23" fmla="*/ 0 h 321"/>
                  <a:gd name="T24" fmla="*/ 0 w 1738"/>
                  <a:gd name="T25" fmla="*/ 0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8" h="321">
                    <a:moveTo>
                      <a:pt x="32" y="75"/>
                    </a:moveTo>
                    <a:lnTo>
                      <a:pt x="1729" y="321"/>
                    </a:lnTo>
                    <a:lnTo>
                      <a:pt x="1738" y="245"/>
                    </a:lnTo>
                    <a:lnTo>
                      <a:pt x="42" y="0"/>
                    </a:lnTo>
                    <a:lnTo>
                      <a:pt x="25" y="1"/>
                    </a:lnTo>
                    <a:lnTo>
                      <a:pt x="12" y="7"/>
                    </a:lnTo>
                    <a:lnTo>
                      <a:pt x="5" y="19"/>
                    </a:lnTo>
                    <a:lnTo>
                      <a:pt x="0" y="32"/>
                    </a:lnTo>
                    <a:lnTo>
                      <a:pt x="0" y="47"/>
                    </a:lnTo>
                    <a:lnTo>
                      <a:pt x="6" y="60"/>
                    </a:lnTo>
                    <a:lnTo>
                      <a:pt x="16" y="70"/>
                    </a:lnTo>
                    <a:lnTo>
                      <a:pt x="32" y="75"/>
                    </a:lnTo>
                    <a:close/>
                  </a:path>
                </a:pathLst>
              </a:custGeom>
              <a:solidFill>
                <a:srgbClr val="FFFFFF"/>
              </a:solidFill>
              <a:ln w="9525">
                <a:solidFill>
                  <a:srgbClr val="FFFFFF"/>
                </a:solidFill>
                <a:round/>
                <a:headEnd/>
                <a:tailEnd/>
              </a:ln>
            </p:spPr>
            <p:txBody>
              <a:bodyPr/>
              <a:lstStyle/>
              <a:p>
                <a:endParaRPr lang="el-GR"/>
              </a:p>
            </p:txBody>
          </p:sp>
          <p:sp>
            <p:nvSpPr>
              <p:cNvPr id="53451" name="Freeform 29"/>
              <p:cNvSpPr>
                <a:spLocks/>
              </p:cNvSpPr>
              <p:nvPr/>
            </p:nvSpPr>
            <p:spPr bwMode="auto">
              <a:xfrm>
                <a:off x="1772" y="3131"/>
                <a:ext cx="46" cy="86"/>
              </a:xfrm>
              <a:custGeom>
                <a:avLst/>
                <a:gdLst>
                  <a:gd name="T0" fmla="*/ 0 w 603"/>
                  <a:gd name="T1" fmla="*/ 0 h 1246"/>
                  <a:gd name="T2" fmla="*/ 0 w 603"/>
                  <a:gd name="T3" fmla="*/ 1 h 1246"/>
                  <a:gd name="T4" fmla="*/ 0 w 603"/>
                  <a:gd name="T5" fmla="*/ 1 h 1246"/>
                  <a:gd name="T6" fmla="*/ 0 w 603"/>
                  <a:gd name="T7" fmla="*/ 2 h 1246"/>
                  <a:gd name="T8" fmla="*/ 0 w 603"/>
                  <a:gd name="T9" fmla="*/ 2 h 1246"/>
                  <a:gd name="T10" fmla="*/ 0 w 603"/>
                  <a:gd name="T11" fmla="*/ 3 h 1246"/>
                  <a:gd name="T12" fmla="*/ 0 w 603"/>
                  <a:gd name="T13" fmla="*/ 3 h 1246"/>
                  <a:gd name="T14" fmla="*/ 0 w 603"/>
                  <a:gd name="T15" fmla="*/ 4 h 1246"/>
                  <a:gd name="T16" fmla="*/ 0 w 603"/>
                  <a:gd name="T17" fmla="*/ 4 h 1246"/>
                  <a:gd name="T18" fmla="*/ 0 w 603"/>
                  <a:gd name="T19" fmla="*/ 4 h 1246"/>
                  <a:gd name="T20" fmla="*/ 1 w 603"/>
                  <a:gd name="T21" fmla="*/ 5 h 1246"/>
                  <a:gd name="T22" fmla="*/ 1 w 603"/>
                  <a:gd name="T23" fmla="*/ 5 h 1246"/>
                  <a:gd name="T24" fmla="*/ 1 w 603"/>
                  <a:gd name="T25" fmla="*/ 5 h 1246"/>
                  <a:gd name="T26" fmla="*/ 2 w 603"/>
                  <a:gd name="T27" fmla="*/ 6 h 1246"/>
                  <a:gd name="T28" fmla="*/ 2 w 603"/>
                  <a:gd name="T29" fmla="*/ 6 h 1246"/>
                  <a:gd name="T30" fmla="*/ 3 w 603"/>
                  <a:gd name="T31" fmla="*/ 6 h 1246"/>
                  <a:gd name="T32" fmla="*/ 4 w 603"/>
                  <a:gd name="T33" fmla="*/ 6 h 1246"/>
                  <a:gd name="T34" fmla="*/ 3 w 603"/>
                  <a:gd name="T35" fmla="*/ 5 h 1246"/>
                  <a:gd name="T36" fmla="*/ 2 w 603"/>
                  <a:gd name="T37" fmla="*/ 5 h 1246"/>
                  <a:gd name="T38" fmla="*/ 2 w 603"/>
                  <a:gd name="T39" fmla="*/ 5 h 1246"/>
                  <a:gd name="T40" fmla="*/ 1 w 603"/>
                  <a:gd name="T41" fmla="*/ 5 h 1246"/>
                  <a:gd name="T42" fmla="*/ 1 w 603"/>
                  <a:gd name="T43" fmla="*/ 5 h 1246"/>
                  <a:gd name="T44" fmla="*/ 1 w 603"/>
                  <a:gd name="T45" fmla="*/ 4 h 1246"/>
                  <a:gd name="T46" fmla="*/ 1 w 603"/>
                  <a:gd name="T47" fmla="*/ 4 h 1246"/>
                  <a:gd name="T48" fmla="*/ 1 w 603"/>
                  <a:gd name="T49" fmla="*/ 4 h 1246"/>
                  <a:gd name="T50" fmla="*/ 1 w 603"/>
                  <a:gd name="T51" fmla="*/ 3 h 1246"/>
                  <a:gd name="T52" fmla="*/ 0 w 603"/>
                  <a:gd name="T53" fmla="*/ 3 h 1246"/>
                  <a:gd name="T54" fmla="*/ 0 w 603"/>
                  <a:gd name="T55" fmla="*/ 2 h 1246"/>
                  <a:gd name="T56" fmla="*/ 0 w 603"/>
                  <a:gd name="T57" fmla="*/ 2 h 1246"/>
                  <a:gd name="T58" fmla="*/ 1 w 603"/>
                  <a:gd name="T59" fmla="*/ 1 h 1246"/>
                  <a:gd name="T60" fmla="*/ 1 w 603"/>
                  <a:gd name="T61" fmla="*/ 1 h 1246"/>
                  <a:gd name="T62" fmla="*/ 1 w 603"/>
                  <a:gd name="T63" fmla="*/ 1 h 1246"/>
                  <a:gd name="T64" fmla="*/ 1 w 603"/>
                  <a:gd name="T65" fmla="*/ 0 h 1246"/>
                  <a:gd name="T66" fmla="*/ 0 w 603"/>
                  <a:gd name="T67" fmla="*/ 0 h 1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3" h="1246">
                    <a:moveTo>
                      <a:pt x="44" y="0"/>
                    </a:moveTo>
                    <a:lnTo>
                      <a:pt x="38" y="52"/>
                    </a:lnTo>
                    <a:lnTo>
                      <a:pt x="33" y="101"/>
                    </a:lnTo>
                    <a:lnTo>
                      <a:pt x="26" y="151"/>
                    </a:lnTo>
                    <a:lnTo>
                      <a:pt x="21" y="203"/>
                    </a:lnTo>
                    <a:lnTo>
                      <a:pt x="14" y="254"/>
                    </a:lnTo>
                    <a:lnTo>
                      <a:pt x="11" y="306"/>
                    </a:lnTo>
                    <a:lnTo>
                      <a:pt x="7" y="355"/>
                    </a:lnTo>
                    <a:lnTo>
                      <a:pt x="5" y="406"/>
                    </a:lnTo>
                    <a:lnTo>
                      <a:pt x="1" y="455"/>
                    </a:lnTo>
                    <a:lnTo>
                      <a:pt x="0" y="505"/>
                    </a:lnTo>
                    <a:lnTo>
                      <a:pt x="0" y="554"/>
                    </a:lnTo>
                    <a:lnTo>
                      <a:pt x="2" y="601"/>
                    </a:lnTo>
                    <a:lnTo>
                      <a:pt x="6" y="648"/>
                    </a:lnTo>
                    <a:lnTo>
                      <a:pt x="12" y="695"/>
                    </a:lnTo>
                    <a:lnTo>
                      <a:pt x="19" y="740"/>
                    </a:lnTo>
                    <a:lnTo>
                      <a:pt x="27" y="785"/>
                    </a:lnTo>
                    <a:lnTo>
                      <a:pt x="39" y="826"/>
                    </a:lnTo>
                    <a:lnTo>
                      <a:pt x="52" y="870"/>
                    </a:lnTo>
                    <a:lnTo>
                      <a:pt x="70" y="910"/>
                    </a:lnTo>
                    <a:lnTo>
                      <a:pt x="89" y="950"/>
                    </a:lnTo>
                    <a:lnTo>
                      <a:pt x="111" y="988"/>
                    </a:lnTo>
                    <a:lnTo>
                      <a:pt x="137" y="1023"/>
                    </a:lnTo>
                    <a:lnTo>
                      <a:pt x="168" y="1056"/>
                    </a:lnTo>
                    <a:lnTo>
                      <a:pt x="198" y="1088"/>
                    </a:lnTo>
                    <a:lnTo>
                      <a:pt x="234" y="1118"/>
                    </a:lnTo>
                    <a:lnTo>
                      <a:pt x="275" y="1145"/>
                    </a:lnTo>
                    <a:lnTo>
                      <a:pt x="319" y="1168"/>
                    </a:lnTo>
                    <a:lnTo>
                      <a:pt x="366" y="1188"/>
                    </a:lnTo>
                    <a:lnTo>
                      <a:pt x="417" y="1208"/>
                    </a:lnTo>
                    <a:lnTo>
                      <a:pt x="471" y="1224"/>
                    </a:lnTo>
                    <a:lnTo>
                      <a:pt x="530" y="1237"/>
                    </a:lnTo>
                    <a:lnTo>
                      <a:pt x="593" y="1246"/>
                    </a:lnTo>
                    <a:lnTo>
                      <a:pt x="603" y="1171"/>
                    </a:lnTo>
                    <a:lnTo>
                      <a:pt x="543" y="1161"/>
                    </a:lnTo>
                    <a:lnTo>
                      <a:pt x="490" y="1148"/>
                    </a:lnTo>
                    <a:lnTo>
                      <a:pt x="440" y="1135"/>
                    </a:lnTo>
                    <a:lnTo>
                      <a:pt x="394" y="1118"/>
                    </a:lnTo>
                    <a:lnTo>
                      <a:pt x="353" y="1098"/>
                    </a:lnTo>
                    <a:lnTo>
                      <a:pt x="315" y="1077"/>
                    </a:lnTo>
                    <a:lnTo>
                      <a:pt x="281" y="1055"/>
                    </a:lnTo>
                    <a:lnTo>
                      <a:pt x="250" y="1030"/>
                    </a:lnTo>
                    <a:lnTo>
                      <a:pt x="222" y="1003"/>
                    </a:lnTo>
                    <a:lnTo>
                      <a:pt x="197" y="974"/>
                    </a:lnTo>
                    <a:lnTo>
                      <a:pt x="176" y="943"/>
                    </a:lnTo>
                    <a:lnTo>
                      <a:pt x="157" y="913"/>
                    </a:lnTo>
                    <a:lnTo>
                      <a:pt x="139" y="879"/>
                    </a:lnTo>
                    <a:lnTo>
                      <a:pt x="125" y="844"/>
                    </a:lnTo>
                    <a:lnTo>
                      <a:pt x="112" y="805"/>
                    </a:lnTo>
                    <a:lnTo>
                      <a:pt x="104" y="766"/>
                    </a:lnTo>
                    <a:lnTo>
                      <a:pt x="94" y="727"/>
                    </a:lnTo>
                    <a:lnTo>
                      <a:pt x="87" y="685"/>
                    </a:lnTo>
                    <a:lnTo>
                      <a:pt x="84" y="642"/>
                    </a:lnTo>
                    <a:lnTo>
                      <a:pt x="81" y="598"/>
                    </a:lnTo>
                    <a:lnTo>
                      <a:pt x="79" y="551"/>
                    </a:lnTo>
                    <a:lnTo>
                      <a:pt x="79" y="505"/>
                    </a:lnTo>
                    <a:lnTo>
                      <a:pt x="80" y="458"/>
                    </a:lnTo>
                    <a:lnTo>
                      <a:pt x="83" y="409"/>
                    </a:lnTo>
                    <a:lnTo>
                      <a:pt x="85" y="360"/>
                    </a:lnTo>
                    <a:lnTo>
                      <a:pt x="89" y="311"/>
                    </a:lnTo>
                    <a:lnTo>
                      <a:pt x="93" y="262"/>
                    </a:lnTo>
                    <a:lnTo>
                      <a:pt x="97" y="210"/>
                    </a:lnTo>
                    <a:lnTo>
                      <a:pt x="102" y="162"/>
                    </a:lnTo>
                    <a:lnTo>
                      <a:pt x="109" y="111"/>
                    </a:lnTo>
                    <a:lnTo>
                      <a:pt x="113" y="59"/>
                    </a:lnTo>
                    <a:lnTo>
                      <a:pt x="119" y="9"/>
                    </a:lnTo>
                    <a:lnTo>
                      <a:pt x="44" y="0"/>
                    </a:lnTo>
                    <a:close/>
                  </a:path>
                </a:pathLst>
              </a:custGeom>
              <a:solidFill>
                <a:srgbClr val="FFFFFF"/>
              </a:solidFill>
              <a:ln w="9525">
                <a:solidFill>
                  <a:srgbClr val="FFFFFF"/>
                </a:solidFill>
                <a:round/>
                <a:headEnd/>
                <a:tailEnd/>
              </a:ln>
            </p:spPr>
            <p:txBody>
              <a:bodyPr/>
              <a:lstStyle/>
              <a:p>
                <a:endParaRPr lang="el-GR"/>
              </a:p>
            </p:txBody>
          </p:sp>
          <p:sp>
            <p:nvSpPr>
              <p:cNvPr id="53452" name="Freeform 30"/>
              <p:cNvSpPr>
                <a:spLocks/>
              </p:cNvSpPr>
              <p:nvPr/>
            </p:nvSpPr>
            <p:spPr bwMode="auto">
              <a:xfrm>
                <a:off x="1775" y="3129"/>
                <a:ext cx="5" cy="3"/>
              </a:xfrm>
              <a:custGeom>
                <a:avLst/>
                <a:gdLst>
                  <a:gd name="T0" fmla="*/ 0 w 75"/>
                  <a:gd name="T1" fmla="*/ 0 h 42"/>
                  <a:gd name="T2" fmla="*/ 0 w 75"/>
                  <a:gd name="T3" fmla="*/ 0 h 42"/>
                  <a:gd name="T4" fmla="*/ 0 w 75"/>
                  <a:gd name="T5" fmla="*/ 0 h 42"/>
                  <a:gd name="T6" fmla="*/ 0 w 75"/>
                  <a:gd name="T7" fmla="*/ 0 h 42"/>
                  <a:gd name="T8" fmla="*/ 0 w 75"/>
                  <a:gd name="T9" fmla="*/ 0 h 42"/>
                  <a:gd name="T10" fmla="*/ 0 w 75"/>
                  <a:gd name="T11" fmla="*/ 0 h 42"/>
                  <a:gd name="T12" fmla="*/ 0 w 75"/>
                  <a:gd name="T13" fmla="*/ 0 h 42"/>
                  <a:gd name="T14" fmla="*/ 0 w 75"/>
                  <a:gd name="T15" fmla="*/ 0 h 42"/>
                  <a:gd name="T16" fmla="*/ 0 w 75"/>
                  <a:gd name="T17" fmla="*/ 0 h 42"/>
                  <a:gd name="T18" fmla="*/ 0 w 75"/>
                  <a:gd name="T19" fmla="*/ 0 h 42"/>
                  <a:gd name="T20" fmla="*/ 0 w 75"/>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2">
                    <a:moveTo>
                      <a:pt x="75" y="42"/>
                    </a:moveTo>
                    <a:lnTo>
                      <a:pt x="74" y="25"/>
                    </a:lnTo>
                    <a:lnTo>
                      <a:pt x="66" y="13"/>
                    </a:lnTo>
                    <a:lnTo>
                      <a:pt x="54" y="4"/>
                    </a:lnTo>
                    <a:lnTo>
                      <a:pt x="41" y="0"/>
                    </a:lnTo>
                    <a:lnTo>
                      <a:pt x="27" y="1"/>
                    </a:lnTo>
                    <a:lnTo>
                      <a:pt x="14" y="7"/>
                    </a:lnTo>
                    <a:lnTo>
                      <a:pt x="4" y="18"/>
                    </a:lnTo>
                    <a:lnTo>
                      <a:pt x="0" y="33"/>
                    </a:lnTo>
                    <a:lnTo>
                      <a:pt x="75" y="42"/>
                    </a:lnTo>
                    <a:close/>
                  </a:path>
                </a:pathLst>
              </a:custGeom>
              <a:solidFill>
                <a:srgbClr val="FFFFFF"/>
              </a:solidFill>
              <a:ln w="9525">
                <a:solidFill>
                  <a:srgbClr val="FFFFFF"/>
                </a:solidFill>
                <a:round/>
                <a:headEnd/>
                <a:tailEnd/>
              </a:ln>
            </p:spPr>
            <p:txBody>
              <a:bodyPr/>
              <a:lstStyle/>
              <a:p>
                <a:endParaRPr lang="el-GR"/>
              </a:p>
            </p:txBody>
          </p:sp>
        </p:grpSp>
        <p:grpSp>
          <p:nvGrpSpPr>
            <p:cNvPr id="53257" name="Group 31"/>
            <p:cNvGrpSpPr>
              <a:grpSpLocks/>
            </p:cNvGrpSpPr>
            <p:nvPr/>
          </p:nvGrpSpPr>
          <p:grpSpPr bwMode="auto">
            <a:xfrm>
              <a:off x="3696" y="2777"/>
              <a:ext cx="1728" cy="967"/>
              <a:chOff x="3264" y="2640"/>
              <a:chExt cx="1889" cy="967"/>
            </a:xfrm>
          </p:grpSpPr>
          <p:sp>
            <p:nvSpPr>
              <p:cNvPr id="53415" name="Freeform 32"/>
              <p:cNvSpPr>
                <a:spLocks/>
              </p:cNvSpPr>
              <p:nvPr/>
            </p:nvSpPr>
            <p:spPr bwMode="auto">
              <a:xfrm>
                <a:off x="3585" y="2640"/>
                <a:ext cx="199" cy="182"/>
              </a:xfrm>
              <a:custGeom>
                <a:avLst/>
                <a:gdLst>
                  <a:gd name="T0" fmla="*/ 1 w 333"/>
                  <a:gd name="T1" fmla="*/ 42 h 276"/>
                  <a:gd name="T2" fmla="*/ 0 w 333"/>
                  <a:gd name="T3" fmla="*/ 62 h 276"/>
                  <a:gd name="T4" fmla="*/ 3 w 333"/>
                  <a:gd name="T5" fmla="*/ 82 h 276"/>
                  <a:gd name="T6" fmla="*/ 11 w 333"/>
                  <a:gd name="T7" fmla="*/ 100 h 276"/>
                  <a:gd name="T8" fmla="*/ 27 w 333"/>
                  <a:gd name="T9" fmla="*/ 114 h 276"/>
                  <a:gd name="T10" fmla="*/ 45 w 333"/>
                  <a:gd name="T11" fmla="*/ 120 h 276"/>
                  <a:gd name="T12" fmla="*/ 64 w 333"/>
                  <a:gd name="T13" fmla="*/ 117 h 276"/>
                  <a:gd name="T14" fmla="*/ 81 w 333"/>
                  <a:gd name="T15" fmla="*/ 107 h 276"/>
                  <a:gd name="T16" fmla="*/ 106 w 333"/>
                  <a:gd name="T17" fmla="*/ 103 h 276"/>
                  <a:gd name="T18" fmla="*/ 107 w 333"/>
                  <a:gd name="T19" fmla="*/ 98 h 276"/>
                  <a:gd name="T20" fmla="*/ 108 w 333"/>
                  <a:gd name="T21" fmla="*/ 85 h 276"/>
                  <a:gd name="T22" fmla="*/ 114 w 333"/>
                  <a:gd name="T23" fmla="*/ 80 h 276"/>
                  <a:gd name="T24" fmla="*/ 118 w 333"/>
                  <a:gd name="T25" fmla="*/ 73 h 276"/>
                  <a:gd name="T26" fmla="*/ 118 w 333"/>
                  <a:gd name="T27" fmla="*/ 57 h 276"/>
                  <a:gd name="T28" fmla="*/ 112 w 333"/>
                  <a:gd name="T29" fmla="*/ 50 h 276"/>
                  <a:gd name="T30" fmla="*/ 108 w 333"/>
                  <a:gd name="T31" fmla="*/ 51 h 276"/>
                  <a:gd name="T32" fmla="*/ 103 w 333"/>
                  <a:gd name="T33" fmla="*/ 53 h 276"/>
                  <a:gd name="T34" fmla="*/ 100 w 333"/>
                  <a:gd name="T35" fmla="*/ 43 h 276"/>
                  <a:gd name="T36" fmla="*/ 96 w 333"/>
                  <a:gd name="T37" fmla="*/ 32 h 276"/>
                  <a:gd name="T38" fmla="*/ 88 w 333"/>
                  <a:gd name="T39" fmla="*/ 22 h 276"/>
                  <a:gd name="T40" fmla="*/ 80 w 333"/>
                  <a:gd name="T41" fmla="*/ 13 h 276"/>
                  <a:gd name="T42" fmla="*/ 63 w 333"/>
                  <a:gd name="T43" fmla="*/ 2 h 276"/>
                  <a:gd name="T44" fmla="*/ 44 w 333"/>
                  <a:gd name="T45" fmla="*/ 0 h 276"/>
                  <a:gd name="T46" fmla="*/ 26 w 333"/>
                  <a:gd name="T47" fmla="*/ 7 h 276"/>
                  <a:gd name="T48" fmla="*/ 10 w 333"/>
                  <a:gd name="T49" fmla="*/ 22 h 276"/>
                  <a:gd name="T50" fmla="*/ 8 w 333"/>
                  <a:gd name="T51" fmla="*/ 27 h 276"/>
                  <a:gd name="T52" fmla="*/ 5 w 333"/>
                  <a:gd name="T53" fmla="*/ 32 h 276"/>
                  <a:gd name="T54" fmla="*/ 30 w 333"/>
                  <a:gd name="T55" fmla="*/ 47 h 276"/>
                  <a:gd name="T56" fmla="*/ 72 w 333"/>
                  <a:gd name="T57" fmla="*/ 49 h 276"/>
                  <a:gd name="T58" fmla="*/ 80 w 333"/>
                  <a:gd name="T59" fmla="*/ 42 h 276"/>
                  <a:gd name="T60" fmla="*/ 88 w 333"/>
                  <a:gd name="T61" fmla="*/ 45 h 276"/>
                  <a:gd name="T62" fmla="*/ 92 w 333"/>
                  <a:gd name="T63" fmla="*/ 57 h 276"/>
                  <a:gd name="T64" fmla="*/ 88 w 333"/>
                  <a:gd name="T65" fmla="*/ 71 h 276"/>
                  <a:gd name="T66" fmla="*/ 79 w 333"/>
                  <a:gd name="T67" fmla="*/ 78 h 276"/>
                  <a:gd name="T68" fmla="*/ 72 w 333"/>
                  <a:gd name="T69" fmla="*/ 76 h 276"/>
                  <a:gd name="T70" fmla="*/ 69 w 333"/>
                  <a:gd name="T71" fmla="*/ 69 h 276"/>
                  <a:gd name="T72" fmla="*/ 27 w 333"/>
                  <a:gd name="T73" fmla="*/ 59 h 276"/>
                  <a:gd name="T74" fmla="*/ 5 w 333"/>
                  <a:gd name="T75" fmla="*/ 32 h 2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3" h="276">
                    <a:moveTo>
                      <a:pt x="14" y="75"/>
                    </a:moveTo>
                    <a:lnTo>
                      <a:pt x="4" y="96"/>
                    </a:lnTo>
                    <a:lnTo>
                      <a:pt x="0" y="120"/>
                    </a:lnTo>
                    <a:lnTo>
                      <a:pt x="0" y="143"/>
                    </a:lnTo>
                    <a:lnTo>
                      <a:pt x="3" y="167"/>
                    </a:lnTo>
                    <a:lnTo>
                      <a:pt x="9" y="189"/>
                    </a:lnTo>
                    <a:lnTo>
                      <a:pt x="18" y="210"/>
                    </a:lnTo>
                    <a:lnTo>
                      <a:pt x="32" y="229"/>
                    </a:lnTo>
                    <a:lnTo>
                      <a:pt x="51" y="246"/>
                    </a:lnTo>
                    <a:lnTo>
                      <a:pt x="75" y="262"/>
                    </a:lnTo>
                    <a:lnTo>
                      <a:pt x="100" y="271"/>
                    </a:lnTo>
                    <a:lnTo>
                      <a:pt x="126" y="276"/>
                    </a:lnTo>
                    <a:lnTo>
                      <a:pt x="154" y="276"/>
                    </a:lnTo>
                    <a:lnTo>
                      <a:pt x="179" y="270"/>
                    </a:lnTo>
                    <a:lnTo>
                      <a:pt x="204" y="260"/>
                    </a:lnTo>
                    <a:lnTo>
                      <a:pt x="228" y="245"/>
                    </a:lnTo>
                    <a:lnTo>
                      <a:pt x="247" y="224"/>
                    </a:lnTo>
                    <a:lnTo>
                      <a:pt x="297" y="237"/>
                    </a:lnTo>
                    <a:lnTo>
                      <a:pt x="297" y="234"/>
                    </a:lnTo>
                    <a:lnTo>
                      <a:pt x="300" y="226"/>
                    </a:lnTo>
                    <a:lnTo>
                      <a:pt x="301" y="213"/>
                    </a:lnTo>
                    <a:lnTo>
                      <a:pt x="301" y="196"/>
                    </a:lnTo>
                    <a:lnTo>
                      <a:pt x="311" y="193"/>
                    </a:lnTo>
                    <a:lnTo>
                      <a:pt x="319" y="185"/>
                    </a:lnTo>
                    <a:lnTo>
                      <a:pt x="325" y="178"/>
                    </a:lnTo>
                    <a:lnTo>
                      <a:pt x="329" y="167"/>
                    </a:lnTo>
                    <a:lnTo>
                      <a:pt x="333" y="148"/>
                    </a:lnTo>
                    <a:lnTo>
                      <a:pt x="331" y="131"/>
                    </a:lnTo>
                    <a:lnTo>
                      <a:pt x="325" y="120"/>
                    </a:lnTo>
                    <a:lnTo>
                      <a:pt x="314" y="115"/>
                    </a:lnTo>
                    <a:lnTo>
                      <a:pt x="308" y="115"/>
                    </a:lnTo>
                    <a:lnTo>
                      <a:pt x="301" y="117"/>
                    </a:lnTo>
                    <a:lnTo>
                      <a:pt x="295" y="120"/>
                    </a:lnTo>
                    <a:lnTo>
                      <a:pt x="290" y="123"/>
                    </a:lnTo>
                    <a:lnTo>
                      <a:pt x="286" y="111"/>
                    </a:lnTo>
                    <a:lnTo>
                      <a:pt x="281" y="98"/>
                    </a:lnTo>
                    <a:lnTo>
                      <a:pt x="275" y="87"/>
                    </a:lnTo>
                    <a:lnTo>
                      <a:pt x="267" y="75"/>
                    </a:lnTo>
                    <a:lnTo>
                      <a:pt x="259" y="62"/>
                    </a:lnTo>
                    <a:lnTo>
                      <a:pt x="248" y="51"/>
                    </a:lnTo>
                    <a:lnTo>
                      <a:pt x="237" y="40"/>
                    </a:lnTo>
                    <a:lnTo>
                      <a:pt x="225" y="29"/>
                    </a:lnTo>
                    <a:lnTo>
                      <a:pt x="201" y="14"/>
                    </a:lnTo>
                    <a:lnTo>
                      <a:pt x="176" y="4"/>
                    </a:lnTo>
                    <a:lnTo>
                      <a:pt x="150" y="0"/>
                    </a:lnTo>
                    <a:lnTo>
                      <a:pt x="123" y="0"/>
                    </a:lnTo>
                    <a:lnTo>
                      <a:pt x="97" y="4"/>
                    </a:lnTo>
                    <a:lnTo>
                      <a:pt x="72" y="15"/>
                    </a:lnTo>
                    <a:lnTo>
                      <a:pt x="50" y="31"/>
                    </a:lnTo>
                    <a:lnTo>
                      <a:pt x="29" y="51"/>
                    </a:lnTo>
                    <a:lnTo>
                      <a:pt x="25" y="57"/>
                    </a:lnTo>
                    <a:lnTo>
                      <a:pt x="22" y="62"/>
                    </a:lnTo>
                    <a:lnTo>
                      <a:pt x="17" y="68"/>
                    </a:lnTo>
                    <a:lnTo>
                      <a:pt x="14" y="75"/>
                    </a:lnTo>
                    <a:lnTo>
                      <a:pt x="78" y="125"/>
                    </a:lnTo>
                    <a:lnTo>
                      <a:pt x="84" y="109"/>
                    </a:lnTo>
                    <a:lnTo>
                      <a:pt x="193" y="126"/>
                    </a:lnTo>
                    <a:lnTo>
                      <a:pt x="201" y="112"/>
                    </a:lnTo>
                    <a:lnTo>
                      <a:pt x="212" y="101"/>
                    </a:lnTo>
                    <a:lnTo>
                      <a:pt x="225" y="95"/>
                    </a:lnTo>
                    <a:lnTo>
                      <a:pt x="237" y="96"/>
                    </a:lnTo>
                    <a:lnTo>
                      <a:pt x="248" y="103"/>
                    </a:lnTo>
                    <a:lnTo>
                      <a:pt x="256" y="115"/>
                    </a:lnTo>
                    <a:lnTo>
                      <a:pt x="258" y="131"/>
                    </a:lnTo>
                    <a:lnTo>
                      <a:pt x="254" y="148"/>
                    </a:lnTo>
                    <a:lnTo>
                      <a:pt x="247" y="162"/>
                    </a:lnTo>
                    <a:lnTo>
                      <a:pt x="236" y="173"/>
                    </a:lnTo>
                    <a:lnTo>
                      <a:pt x="223" y="179"/>
                    </a:lnTo>
                    <a:lnTo>
                      <a:pt x="211" y="178"/>
                    </a:lnTo>
                    <a:lnTo>
                      <a:pt x="203" y="174"/>
                    </a:lnTo>
                    <a:lnTo>
                      <a:pt x="197" y="168"/>
                    </a:lnTo>
                    <a:lnTo>
                      <a:pt x="192" y="159"/>
                    </a:lnTo>
                    <a:lnTo>
                      <a:pt x="190" y="150"/>
                    </a:lnTo>
                    <a:lnTo>
                      <a:pt x="75" y="137"/>
                    </a:lnTo>
                    <a:lnTo>
                      <a:pt x="78" y="125"/>
                    </a:lnTo>
                    <a:lnTo>
                      <a:pt x="14" y="75"/>
                    </a:lnTo>
                    <a:close/>
                  </a:path>
                </a:pathLst>
              </a:custGeom>
              <a:solidFill>
                <a:srgbClr val="FFFFFF"/>
              </a:solidFill>
              <a:ln w="9525">
                <a:solidFill>
                  <a:srgbClr val="FFFFFF"/>
                </a:solidFill>
                <a:round/>
                <a:headEnd/>
                <a:tailEnd/>
              </a:ln>
            </p:spPr>
            <p:txBody>
              <a:bodyPr/>
              <a:lstStyle/>
              <a:p>
                <a:endParaRPr lang="el-GR"/>
              </a:p>
            </p:txBody>
          </p:sp>
          <p:sp>
            <p:nvSpPr>
              <p:cNvPr id="53416" name="Freeform 33"/>
              <p:cNvSpPr>
                <a:spLocks/>
              </p:cNvSpPr>
              <p:nvPr/>
            </p:nvSpPr>
            <p:spPr bwMode="auto">
              <a:xfrm>
                <a:off x="3324" y="2841"/>
                <a:ext cx="590" cy="754"/>
              </a:xfrm>
              <a:custGeom>
                <a:avLst/>
                <a:gdLst>
                  <a:gd name="T0" fmla="*/ 224 w 985"/>
                  <a:gd name="T1" fmla="*/ 3 h 1141"/>
                  <a:gd name="T2" fmla="*/ 229 w 985"/>
                  <a:gd name="T3" fmla="*/ 1 h 1141"/>
                  <a:gd name="T4" fmla="*/ 232 w 985"/>
                  <a:gd name="T5" fmla="*/ 3 h 1141"/>
                  <a:gd name="T6" fmla="*/ 238 w 985"/>
                  <a:gd name="T7" fmla="*/ 22 h 1141"/>
                  <a:gd name="T8" fmla="*/ 250 w 985"/>
                  <a:gd name="T9" fmla="*/ 49 h 1141"/>
                  <a:gd name="T10" fmla="*/ 272 w 985"/>
                  <a:gd name="T11" fmla="*/ 72 h 1141"/>
                  <a:gd name="T12" fmla="*/ 298 w 985"/>
                  <a:gd name="T13" fmla="*/ 82 h 1141"/>
                  <a:gd name="T14" fmla="*/ 316 w 985"/>
                  <a:gd name="T15" fmla="*/ 83 h 1141"/>
                  <a:gd name="T16" fmla="*/ 329 w 985"/>
                  <a:gd name="T17" fmla="*/ 83 h 1141"/>
                  <a:gd name="T18" fmla="*/ 335 w 985"/>
                  <a:gd name="T19" fmla="*/ 81 h 1141"/>
                  <a:gd name="T20" fmla="*/ 353 w 985"/>
                  <a:gd name="T21" fmla="*/ 154 h 1141"/>
                  <a:gd name="T22" fmla="*/ 347 w 985"/>
                  <a:gd name="T23" fmla="*/ 159 h 1141"/>
                  <a:gd name="T24" fmla="*/ 331 w 985"/>
                  <a:gd name="T25" fmla="*/ 168 h 1141"/>
                  <a:gd name="T26" fmla="*/ 304 w 985"/>
                  <a:gd name="T27" fmla="*/ 176 h 1141"/>
                  <a:gd name="T28" fmla="*/ 267 w 985"/>
                  <a:gd name="T29" fmla="*/ 176 h 1141"/>
                  <a:gd name="T30" fmla="*/ 244 w 985"/>
                  <a:gd name="T31" fmla="*/ 170 h 1141"/>
                  <a:gd name="T32" fmla="*/ 228 w 985"/>
                  <a:gd name="T33" fmla="*/ 165 h 1141"/>
                  <a:gd name="T34" fmla="*/ 219 w 985"/>
                  <a:gd name="T35" fmla="*/ 161 h 1141"/>
                  <a:gd name="T36" fmla="*/ 216 w 985"/>
                  <a:gd name="T37" fmla="*/ 158 h 1141"/>
                  <a:gd name="T38" fmla="*/ 209 w 985"/>
                  <a:gd name="T39" fmla="*/ 365 h 1141"/>
                  <a:gd name="T40" fmla="*/ 241 w 985"/>
                  <a:gd name="T41" fmla="*/ 498 h 1141"/>
                  <a:gd name="T42" fmla="*/ 131 w 985"/>
                  <a:gd name="T43" fmla="*/ 373 h 1141"/>
                  <a:gd name="T44" fmla="*/ 99 w 985"/>
                  <a:gd name="T45" fmla="*/ 481 h 1141"/>
                  <a:gd name="T46" fmla="*/ 14 w 985"/>
                  <a:gd name="T47" fmla="*/ 498 h 1141"/>
                  <a:gd name="T48" fmla="*/ 0 w 985"/>
                  <a:gd name="T49" fmla="*/ 361 h 1141"/>
                  <a:gd name="T50" fmla="*/ 11 w 985"/>
                  <a:gd name="T51" fmla="*/ 313 h 1141"/>
                  <a:gd name="T52" fmla="*/ 12 w 985"/>
                  <a:gd name="T53" fmla="*/ 353 h 1141"/>
                  <a:gd name="T54" fmla="*/ 14 w 985"/>
                  <a:gd name="T55" fmla="*/ 354 h 1141"/>
                  <a:gd name="T56" fmla="*/ 20 w 985"/>
                  <a:gd name="T57" fmla="*/ 355 h 1141"/>
                  <a:gd name="T58" fmla="*/ 28 w 985"/>
                  <a:gd name="T59" fmla="*/ 356 h 1141"/>
                  <a:gd name="T60" fmla="*/ 40 w 985"/>
                  <a:gd name="T61" fmla="*/ 359 h 1141"/>
                  <a:gd name="T62" fmla="*/ 55 w 985"/>
                  <a:gd name="T63" fmla="*/ 360 h 1141"/>
                  <a:gd name="T64" fmla="*/ 75 w 985"/>
                  <a:gd name="T65" fmla="*/ 361 h 1141"/>
                  <a:gd name="T66" fmla="*/ 99 w 985"/>
                  <a:gd name="T67" fmla="*/ 361 h 1141"/>
                  <a:gd name="T68" fmla="*/ 126 w 985"/>
                  <a:gd name="T69" fmla="*/ 361 h 1141"/>
                  <a:gd name="T70" fmla="*/ 149 w 985"/>
                  <a:gd name="T71" fmla="*/ 361 h 1141"/>
                  <a:gd name="T72" fmla="*/ 168 w 985"/>
                  <a:gd name="T73" fmla="*/ 360 h 1141"/>
                  <a:gd name="T74" fmla="*/ 183 w 985"/>
                  <a:gd name="T75" fmla="*/ 359 h 1141"/>
                  <a:gd name="T76" fmla="*/ 195 w 985"/>
                  <a:gd name="T77" fmla="*/ 356 h 1141"/>
                  <a:gd name="T78" fmla="*/ 202 w 985"/>
                  <a:gd name="T79" fmla="*/ 355 h 1141"/>
                  <a:gd name="T80" fmla="*/ 207 w 985"/>
                  <a:gd name="T81" fmla="*/ 354 h 1141"/>
                  <a:gd name="T82" fmla="*/ 209 w 985"/>
                  <a:gd name="T83" fmla="*/ 353 h 1141"/>
                  <a:gd name="T84" fmla="*/ 205 w 985"/>
                  <a:gd name="T85" fmla="*/ 132 h 1141"/>
                  <a:gd name="T86" fmla="*/ 209 w 985"/>
                  <a:gd name="T87" fmla="*/ 135 h 1141"/>
                  <a:gd name="T88" fmla="*/ 221 w 985"/>
                  <a:gd name="T89" fmla="*/ 143 h 1141"/>
                  <a:gd name="T90" fmla="*/ 245 w 985"/>
                  <a:gd name="T91" fmla="*/ 153 h 1141"/>
                  <a:gd name="T92" fmla="*/ 281 w 985"/>
                  <a:gd name="T93" fmla="*/ 161 h 1141"/>
                  <a:gd name="T94" fmla="*/ 305 w 985"/>
                  <a:gd name="T95" fmla="*/ 159 h 1141"/>
                  <a:gd name="T96" fmla="*/ 322 w 985"/>
                  <a:gd name="T97" fmla="*/ 155 h 1141"/>
                  <a:gd name="T98" fmla="*/ 334 w 985"/>
                  <a:gd name="T99" fmla="*/ 149 h 1141"/>
                  <a:gd name="T100" fmla="*/ 338 w 985"/>
                  <a:gd name="T101" fmla="*/ 146 h 1141"/>
                  <a:gd name="T102" fmla="*/ 323 w 985"/>
                  <a:gd name="T103" fmla="*/ 100 h 1141"/>
                  <a:gd name="T104" fmla="*/ 313 w 985"/>
                  <a:gd name="T105" fmla="*/ 101 h 1141"/>
                  <a:gd name="T106" fmla="*/ 295 w 985"/>
                  <a:gd name="T107" fmla="*/ 98 h 1141"/>
                  <a:gd name="T108" fmla="*/ 276 w 985"/>
                  <a:gd name="T109" fmla="*/ 93 h 1141"/>
                  <a:gd name="T110" fmla="*/ 251 w 985"/>
                  <a:gd name="T111" fmla="*/ 75 h 1141"/>
                  <a:gd name="T112" fmla="*/ 231 w 985"/>
                  <a:gd name="T113" fmla="*/ 48 h 1141"/>
                  <a:gd name="T114" fmla="*/ 222 w 985"/>
                  <a:gd name="T115" fmla="*/ 22 h 1141"/>
                  <a:gd name="T116" fmla="*/ 219 w 985"/>
                  <a:gd name="T117" fmla="*/ 7 h 1141"/>
                  <a:gd name="T118" fmla="*/ 222 w 985"/>
                  <a:gd name="T119" fmla="*/ 4 h 11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5" h="1141">
                    <a:moveTo>
                      <a:pt x="618" y="9"/>
                    </a:moveTo>
                    <a:lnTo>
                      <a:pt x="625" y="8"/>
                    </a:lnTo>
                    <a:lnTo>
                      <a:pt x="632" y="6"/>
                    </a:lnTo>
                    <a:lnTo>
                      <a:pt x="639" y="3"/>
                    </a:lnTo>
                    <a:lnTo>
                      <a:pt x="646" y="0"/>
                    </a:lnTo>
                    <a:lnTo>
                      <a:pt x="647" y="6"/>
                    </a:lnTo>
                    <a:lnTo>
                      <a:pt x="653" y="25"/>
                    </a:lnTo>
                    <a:lnTo>
                      <a:pt x="663" y="50"/>
                    </a:lnTo>
                    <a:lnTo>
                      <a:pt x="677" y="81"/>
                    </a:lnTo>
                    <a:lnTo>
                      <a:pt x="697" y="112"/>
                    </a:lnTo>
                    <a:lnTo>
                      <a:pt x="725" y="142"/>
                    </a:lnTo>
                    <a:lnTo>
                      <a:pt x="758" y="165"/>
                    </a:lnTo>
                    <a:lnTo>
                      <a:pt x="800" y="181"/>
                    </a:lnTo>
                    <a:lnTo>
                      <a:pt x="832" y="187"/>
                    </a:lnTo>
                    <a:lnTo>
                      <a:pt x="858" y="190"/>
                    </a:lnTo>
                    <a:lnTo>
                      <a:pt x="882" y="190"/>
                    </a:lnTo>
                    <a:lnTo>
                      <a:pt x="902" y="190"/>
                    </a:lnTo>
                    <a:lnTo>
                      <a:pt x="918" y="189"/>
                    </a:lnTo>
                    <a:lnTo>
                      <a:pt x="929" y="187"/>
                    </a:lnTo>
                    <a:lnTo>
                      <a:pt x="935" y="186"/>
                    </a:lnTo>
                    <a:lnTo>
                      <a:pt x="938" y="186"/>
                    </a:lnTo>
                    <a:lnTo>
                      <a:pt x="985" y="353"/>
                    </a:lnTo>
                    <a:lnTo>
                      <a:pt x="980" y="356"/>
                    </a:lnTo>
                    <a:lnTo>
                      <a:pt x="969" y="364"/>
                    </a:lnTo>
                    <a:lnTo>
                      <a:pt x="951" y="374"/>
                    </a:lnTo>
                    <a:lnTo>
                      <a:pt x="924" y="385"/>
                    </a:lnTo>
                    <a:lnTo>
                      <a:pt x="890" y="396"/>
                    </a:lnTo>
                    <a:lnTo>
                      <a:pt x="847" y="403"/>
                    </a:lnTo>
                    <a:lnTo>
                      <a:pt x="799" y="406"/>
                    </a:lnTo>
                    <a:lnTo>
                      <a:pt x="744" y="403"/>
                    </a:lnTo>
                    <a:lnTo>
                      <a:pt x="708" y="396"/>
                    </a:lnTo>
                    <a:lnTo>
                      <a:pt x="679" y="390"/>
                    </a:lnTo>
                    <a:lnTo>
                      <a:pt x="655" y="384"/>
                    </a:lnTo>
                    <a:lnTo>
                      <a:pt x="635" y="378"/>
                    </a:lnTo>
                    <a:lnTo>
                      <a:pt x="621" y="371"/>
                    </a:lnTo>
                    <a:lnTo>
                      <a:pt x="610" y="367"/>
                    </a:lnTo>
                    <a:lnTo>
                      <a:pt x="603" y="364"/>
                    </a:lnTo>
                    <a:lnTo>
                      <a:pt x="602" y="362"/>
                    </a:lnTo>
                    <a:lnTo>
                      <a:pt x="613" y="825"/>
                    </a:lnTo>
                    <a:lnTo>
                      <a:pt x="582" y="836"/>
                    </a:lnTo>
                    <a:lnTo>
                      <a:pt x="597" y="1102"/>
                    </a:lnTo>
                    <a:lnTo>
                      <a:pt x="671" y="1141"/>
                    </a:lnTo>
                    <a:lnTo>
                      <a:pt x="360" y="1141"/>
                    </a:lnTo>
                    <a:lnTo>
                      <a:pt x="366" y="853"/>
                    </a:lnTo>
                    <a:lnTo>
                      <a:pt x="263" y="853"/>
                    </a:lnTo>
                    <a:lnTo>
                      <a:pt x="277" y="1102"/>
                    </a:lnTo>
                    <a:lnTo>
                      <a:pt x="350" y="1141"/>
                    </a:lnTo>
                    <a:lnTo>
                      <a:pt x="39" y="1141"/>
                    </a:lnTo>
                    <a:lnTo>
                      <a:pt x="45" y="843"/>
                    </a:lnTo>
                    <a:lnTo>
                      <a:pt x="0" y="827"/>
                    </a:lnTo>
                    <a:lnTo>
                      <a:pt x="0" y="713"/>
                    </a:lnTo>
                    <a:lnTo>
                      <a:pt x="31" y="716"/>
                    </a:lnTo>
                    <a:lnTo>
                      <a:pt x="31" y="808"/>
                    </a:lnTo>
                    <a:lnTo>
                      <a:pt x="33" y="808"/>
                    </a:lnTo>
                    <a:lnTo>
                      <a:pt x="34" y="810"/>
                    </a:lnTo>
                    <a:lnTo>
                      <a:pt x="39" y="810"/>
                    </a:lnTo>
                    <a:lnTo>
                      <a:pt x="45" y="811"/>
                    </a:lnTo>
                    <a:lnTo>
                      <a:pt x="55" y="813"/>
                    </a:lnTo>
                    <a:lnTo>
                      <a:pt x="64" y="814"/>
                    </a:lnTo>
                    <a:lnTo>
                      <a:pt x="78" y="816"/>
                    </a:lnTo>
                    <a:lnTo>
                      <a:pt x="92" y="818"/>
                    </a:lnTo>
                    <a:lnTo>
                      <a:pt x="111" y="821"/>
                    </a:lnTo>
                    <a:lnTo>
                      <a:pt x="131" y="822"/>
                    </a:lnTo>
                    <a:lnTo>
                      <a:pt x="153" y="824"/>
                    </a:lnTo>
                    <a:lnTo>
                      <a:pt x="180" y="825"/>
                    </a:lnTo>
                    <a:lnTo>
                      <a:pt x="208" y="827"/>
                    </a:lnTo>
                    <a:lnTo>
                      <a:pt x="241" y="827"/>
                    </a:lnTo>
                    <a:lnTo>
                      <a:pt x="275" y="828"/>
                    </a:lnTo>
                    <a:lnTo>
                      <a:pt x="313" y="828"/>
                    </a:lnTo>
                    <a:lnTo>
                      <a:pt x="350" y="828"/>
                    </a:lnTo>
                    <a:lnTo>
                      <a:pt x="385" y="827"/>
                    </a:lnTo>
                    <a:lnTo>
                      <a:pt x="416" y="827"/>
                    </a:lnTo>
                    <a:lnTo>
                      <a:pt x="444" y="825"/>
                    </a:lnTo>
                    <a:lnTo>
                      <a:pt x="469" y="824"/>
                    </a:lnTo>
                    <a:lnTo>
                      <a:pt x="492" y="822"/>
                    </a:lnTo>
                    <a:lnTo>
                      <a:pt x="511" y="821"/>
                    </a:lnTo>
                    <a:lnTo>
                      <a:pt x="528" y="818"/>
                    </a:lnTo>
                    <a:lnTo>
                      <a:pt x="543" y="816"/>
                    </a:lnTo>
                    <a:lnTo>
                      <a:pt x="553" y="814"/>
                    </a:lnTo>
                    <a:lnTo>
                      <a:pt x="563" y="813"/>
                    </a:lnTo>
                    <a:lnTo>
                      <a:pt x="571" y="811"/>
                    </a:lnTo>
                    <a:lnTo>
                      <a:pt x="577" y="810"/>
                    </a:lnTo>
                    <a:lnTo>
                      <a:pt x="580" y="810"/>
                    </a:lnTo>
                    <a:lnTo>
                      <a:pt x="583" y="808"/>
                    </a:lnTo>
                    <a:lnTo>
                      <a:pt x="571" y="303"/>
                    </a:lnTo>
                    <a:lnTo>
                      <a:pt x="574" y="304"/>
                    </a:lnTo>
                    <a:lnTo>
                      <a:pt x="582" y="310"/>
                    </a:lnTo>
                    <a:lnTo>
                      <a:pt x="596" y="320"/>
                    </a:lnTo>
                    <a:lnTo>
                      <a:pt x="616" y="329"/>
                    </a:lnTo>
                    <a:lnTo>
                      <a:pt x="644" y="340"/>
                    </a:lnTo>
                    <a:lnTo>
                      <a:pt x="682" y="351"/>
                    </a:lnTo>
                    <a:lnTo>
                      <a:pt x="727" y="360"/>
                    </a:lnTo>
                    <a:lnTo>
                      <a:pt x="783" y="367"/>
                    </a:lnTo>
                    <a:lnTo>
                      <a:pt x="818" y="368"/>
                    </a:lnTo>
                    <a:lnTo>
                      <a:pt x="849" y="365"/>
                    </a:lnTo>
                    <a:lnTo>
                      <a:pt x="877" y="360"/>
                    </a:lnTo>
                    <a:lnTo>
                      <a:pt x="899" y="354"/>
                    </a:lnTo>
                    <a:lnTo>
                      <a:pt x="918" y="348"/>
                    </a:lnTo>
                    <a:lnTo>
                      <a:pt x="930" y="342"/>
                    </a:lnTo>
                    <a:lnTo>
                      <a:pt x="938" y="337"/>
                    </a:lnTo>
                    <a:lnTo>
                      <a:pt x="941" y="335"/>
                    </a:lnTo>
                    <a:lnTo>
                      <a:pt x="907" y="229"/>
                    </a:lnTo>
                    <a:lnTo>
                      <a:pt x="902" y="229"/>
                    </a:lnTo>
                    <a:lnTo>
                      <a:pt x="890" y="231"/>
                    </a:lnTo>
                    <a:lnTo>
                      <a:pt x="872" y="231"/>
                    </a:lnTo>
                    <a:lnTo>
                      <a:pt x="849" y="229"/>
                    </a:lnTo>
                    <a:lnTo>
                      <a:pt x="822" y="226"/>
                    </a:lnTo>
                    <a:lnTo>
                      <a:pt x="794" y="222"/>
                    </a:lnTo>
                    <a:lnTo>
                      <a:pt x="768" y="214"/>
                    </a:lnTo>
                    <a:lnTo>
                      <a:pt x="741" y="201"/>
                    </a:lnTo>
                    <a:lnTo>
                      <a:pt x="699" y="172"/>
                    </a:lnTo>
                    <a:lnTo>
                      <a:pt x="666" y="140"/>
                    </a:lnTo>
                    <a:lnTo>
                      <a:pt x="644" y="109"/>
                    </a:lnTo>
                    <a:lnTo>
                      <a:pt x="628" y="78"/>
                    </a:lnTo>
                    <a:lnTo>
                      <a:pt x="619" y="51"/>
                    </a:lnTo>
                    <a:lnTo>
                      <a:pt x="613" y="30"/>
                    </a:lnTo>
                    <a:lnTo>
                      <a:pt x="611" y="16"/>
                    </a:lnTo>
                    <a:lnTo>
                      <a:pt x="611" y="11"/>
                    </a:lnTo>
                    <a:lnTo>
                      <a:pt x="618" y="9"/>
                    </a:lnTo>
                    <a:close/>
                  </a:path>
                </a:pathLst>
              </a:custGeom>
              <a:solidFill>
                <a:srgbClr val="FFFFFF"/>
              </a:solidFill>
              <a:ln w="9525">
                <a:solidFill>
                  <a:srgbClr val="FFFFFF"/>
                </a:solidFill>
                <a:round/>
                <a:headEnd/>
                <a:tailEnd/>
              </a:ln>
            </p:spPr>
            <p:txBody>
              <a:bodyPr/>
              <a:lstStyle/>
              <a:p>
                <a:endParaRPr lang="el-GR"/>
              </a:p>
            </p:txBody>
          </p:sp>
          <p:sp>
            <p:nvSpPr>
              <p:cNvPr id="53417" name="Freeform 34"/>
              <p:cNvSpPr>
                <a:spLocks/>
              </p:cNvSpPr>
              <p:nvPr/>
            </p:nvSpPr>
            <p:spPr bwMode="auto">
              <a:xfrm>
                <a:off x="3290" y="2746"/>
                <a:ext cx="273" cy="394"/>
              </a:xfrm>
              <a:custGeom>
                <a:avLst/>
                <a:gdLst>
                  <a:gd name="T0" fmla="*/ 19 w 455"/>
                  <a:gd name="T1" fmla="*/ 107 h 596"/>
                  <a:gd name="T2" fmla="*/ 3 w 455"/>
                  <a:gd name="T3" fmla="*/ 167 h 596"/>
                  <a:gd name="T4" fmla="*/ 0 w 455"/>
                  <a:gd name="T5" fmla="*/ 217 h 596"/>
                  <a:gd name="T6" fmla="*/ 1 w 455"/>
                  <a:gd name="T7" fmla="*/ 249 h 596"/>
                  <a:gd name="T8" fmla="*/ 3 w 455"/>
                  <a:gd name="T9" fmla="*/ 254 h 596"/>
                  <a:gd name="T10" fmla="*/ 7 w 455"/>
                  <a:gd name="T11" fmla="*/ 256 h 596"/>
                  <a:gd name="T12" fmla="*/ 14 w 455"/>
                  <a:gd name="T13" fmla="*/ 258 h 596"/>
                  <a:gd name="T14" fmla="*/ 27 w 455"/>
                  <a:gd name="T15" fmla="*/ 260 h 596"/>
                  <a:gd name="T16" fmla="*/ 41 w 455"/>
                  <a:gd name="T17" fmla="*/ 260 h 596"/>
                  <a:gd name="T18" fmla="*/ 54 w 455"/>
                  <a:gd name="T19" fmla="*/ 258 h 596"/>
                  <a:gd name="T20" fmla="*/ 64 w 455"/>
                  <a:gd name="T21" fmla="*/ 255 h 596"/>
                  <a:gd name="T22" fmla="*/ 69 w 455"/>
                  <a:gd name="T23" fmla="*/ 253 h 596"/>
                  <a:gd name="T24" fmla="*/ 70 w 455"/>
                  <a:gd name="T25" fmla="*/ 242 h 596"/>
                  <a:gd name="T26" fmla="*/ 75 w 455"/>
                  <a:gd name="T27" fmla="*/ 183 h 596"/>
                  <a:gd name="T28" fmla="*/ 87 w 455"/>
                  <a:gd name="T29" fmla="*/ 138 h 596"/>
                  <a:gd name="T30" fmla="*/ 97 w 455"/>
                  <a:gd name="T31" fmla="*/ 115 h 596"/>
                  <a:gd name="T32" fmla="*/ 108 w 455"/>
                  <a:gd name="T33" fmla="*/ 99 h 596"/>
                  <a:gd name="T34" fmla="*/ 114 w 455"/>
                  <a:gd name="T35" fmla="*/ 91 h 596"/>
                  <a:gd name="T36" fmla="*/ 107 w 455"/>
                  <a:gd name="T37" fmla="*/ 75 h 596"/>
                  <a:gd name="T38" fmla="*/ 103 w 455"/>
                  <a:gd name="T39" fmla="*/ 80 h 596"/>
                  <a:gd name="T40" fmla="*/ 93 w 455"/>
                  <a:gd name="T41" fmla="*/ 95 h 596"/>
                  <a:gd name="T42" fmla="*/ 80 w 455"/>
                  <a:gd name="T43" fmla="*/ 117 h 596"/>
                  <a:gd name="T44" fmla="*/ 68 w 455"/>
                  <a:gd name="T45" fmla="*/ 145 h 596"/>
                  <a:gd name="T46" fmla="*/ 57 w 455"/>
                  <a:gd name="T47" fmla="*/ 206 h 596"/>
                  <a:gd name="T48" fmla="*/ 57 w 455"/>
                  <a:gd name="T49" fmla="*/ 237 h 596"/>
                  <a:gd name="T50" fmla="*/ 57 w 455"/>
                  <a:gd name="T51" fmla="*/ 237 h 596"/>
                  <a:gd name="T52" fmla="*/ 55 w 455"/>
                  <a:gd name="T53" fmla="*/ 239 h 596"/>
                  <a:gd name="T54" fmla="*/ 48 w 455"/>
                  <a:gd name="T55" fmla="*/ 242 h 596"/>
                  <a:gd name="T56" fmla="*/ 35 w 455"/>
                  <a:gd name="T57" fmla="*/ 243 h 596"/>
                  <a:gd name="T58" fmla="*/ 22 w 455"/>
                  <a:gd name="T59" fmla="*/ 242 h 596"/>
                  <a:gd name="T60" fmla="*/ 16 w 455"/>
                  <a:gd name="T61" fmla="*/ 241 h 596"/>
                  <a:gd name="T62" fmla="*/ 14 w 455"/>
                  <a:gd name="T63" fmla="*/ 241 h 596"/>
                  <a:gd name="T64" fmla="*/ 14 w 455"/>
                  <a:gd name="T65" fmla="*/ 239 h 596"/>
                  <a:gd name="T66" fmla="*/ 14 w 455"/>
                  <a:gd name="T67" fmla="*/ 226 h 596"/>
                  <a:gd name="T68" fmla="*/ 16 w 455"/>
                  <a:gd name="T69" fmla="*/ 192 h 596"/>
                  <a:gd name="T70" fmla="*/ 24 w 455"/>
                  <a:gd name="T71" fmla="*/ 147 h 596"/>
                  <a:gd name="T72" fmla="*/ 40 w 455"/>
                  <a:gd name="T73" fmla="*/ 102 h 596"/>
                  <a:gd name="T74" fmla="*/ 58 w 455"/>
                  <a:gd name="T75" fmla="*/ 73 h 596"/>
                  <a:gd name="T76" fmla="*/ 76 w 455"/>
                  <a:gd name="T77" fmla="*/ 51 h 596"/>
                  <a:gd name="T78" fmla="*/ 96 w 455"/>
                  <a:gd name="T79" fmla="*/ 36 h 596"/>
                  <a:gd name="T80" fmla="*/ 114 w 455"/>
                  <a:gd name="T81" fmla="*/ 25 h 596"/>
                  <a:gd name="T82" fmla="*/ 130 w 455"/>
                  <a:gd name="T83" fmla="*/ 19 h 596"/>
                  <a:gd name="T84" fmla="*/ 145 w 455"/>
                  <a:gd name="T85" fmla="*/ 16 h 596"/>
                  <a:gd name="T86" fmla="*/ 156 w 455"/>
                  <a:gd name="T87" fmla="*/ 15 h 596"/>
                  <a:gd name="T88" fmla="*/ 164 w 455"/>
                  <a:gd name="T89" fmla="*/ 15 h 596"/>
                  <a:gd name="T90" fmla="*/ 162 w 455"/>
                  <a:gd name="T91" fmla="*/ 8 h 596"/>
                  <a:gd name="T92" fmla="*/ 161 w 455"/>
                  <a:gd name="T93" fmla="*/ 0 h 596"/>
                  <a:gd name="T94" fmla="*/ 154 w 455"/>
                  <a:gd name="T95" fmla="*/ 0 h 596"/>
                  <a:gd name="T96" fmla="*/ 142 w 455"/>
                  <a:gd name="T97" fmla="*/ 2 h 596"/>
                  <a:gd name="T98" fmla="*/ 127 w 455"/>
                  <a:gd name="T99" fmla="*/ 5 h 596"/>
                  <a:gd name="T100" fmla="*/ 110 w 455"/>
                  <a:gd name="T101" fmla="*/ 11 h 596"/>
                  <a:gd name="T102" fmla="*/ 91 w 455"/>
                  <a:gd name="T103" fmla="*/ 20 h 596"/>
                  <a:gd name="T104" fmla="*/ 71 w 455"/>
                  <a:gd name="T105" fmla="*/ 34 h 596"/>
                  <a:gd name="T106" fmla="*/ 52 w 455"/>
                  <a:gd name="T107" fmla="*/ 54 h 596"/>
                  <a:gd name="T108" fmla="*/ 34 w 455"/>
                  <a:gd name="T109" fmla="*/ 79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5" h="596">
                    <a:moveTo>
                      <a:pt x="94" y="180"/>
                    </a:moveTo>
                    <a:lnTo>
                      <a:pt x="53" y="245"/>
                    </a:lnTo>
                    <a:lnTo>
                      <a:pt x="26" y="314"/>
                    </a:lnTo>
                    <a:lnTo>
                      <a:pt x="9" y="381"/>
                    </a:lnTo>
                    <a:lnTo>
                      <a:pt x="1" y="444"/>
                    </a:lnTo>
                    <a:lnTo>
                      <a:pt x="0" y="498"/>
                    </a:lnTo>
                    <a:lnTo>
                      <a:pt x="1" y="542"/>
                    </a:lnTo>
                    <a:lnTo>
                      <a:pt x="4" y="570"/>
                    </a:lnTo>
                    <a:lnTo>
                      <a:pt x="6" y="581"/>
                    </a:lnTo>
                    <a:lnTo>
                      <a:pt x="8" y="581"/>
                    </a:lnTo>
                    <a:lnTo>
                      <a:pt x="11" y="584"/>
                    </a:lnTo>
                    <a:lnTo>
                      <a:pt x="19" y="586"/>
                    </a:lnTo>
                    <a:lnTo>
                      <a:pt x="28" y="589"/>
                    </a:lnTo>
                    <a:lnTo>
                      <a:pt x="40" y="592"/>
                    </a:lnTo>
                    <a:lnTo>
                      <a:pt x="56" y="593"/>
                    </a:lnTo>
                    <a:lnTo>
                      <a:pt x="75" y="596"/>
                    </a:lnTo>
                    <a:lnTo>
                      <a:pt x="97" y="596"/>
                    </a:lnTo>
                    <a:lnTo>
                      <a:pt x="115" y="595"/>
                    </a:lnTo>
                    <a:lnTo>
                      <a:pt x="134" y="593"/>
                    </a:lnTo>
                    <a:lnTo>
                      <a:pt x="150" y="590"/>
                    </a:lnTo>
                    <a:lnTo>
                      <a:pt x="164" y="587"/>
                    </a:lnTo>
                    <a:lnTo>
                      <a:pt x="176" y="584"/>
                    </a:lnTo>
                    <a:lnTo>
                      <a:pt x="186" y="581"/>
                    </a:lnTo>
                    <a:lnTo>
                      <a:pt x="192" y="579"/>
                    </a:lnTo>
                    <a:lnTo>
                      <a:pt x="194" y="578"/>
                    </a:lnTo>
                    <a:lnTo>
                      <a:pt x="194" y="554"/>
                    </a:lnTo>
                    <a:lnTo>
                      <a:pt x="198" y="495"/>
                    </a:lnTo>
                    <a:lnTo>
                      <a:pt x="208" y="419"/>
                    </a:lnTo>
                    <a:lnTo>
                      <a:pt x="226" y="345"/>
                    </a:lnTo>
                    <a:lnTo>
                      <a:pt x="241" y="314"/>
                    </a:lnTo>
                    <a:lnTo>
                      <a:pt x="255" y="286"/>
                    </a:lnTo>
                    <a:lnTo>
                      <a:pt x="270" y="263"/>
                    </a:lnTo>
                    <a:lnTo>
                      <a:pt x="286" y="242"/>
                    </a:lnTo>
                    <a:lnTo>
                      <a:pt x="300" y="227"/>
                    </a:lnTo>
                    <a:lnTo>
                      <a:pt x="311" y="214"/>
                    </a:lnTo>
                    <a:lnTo>
                      <a:pt x="317" y="208"/>
                    </a:lnTo>
                    <a:lnTo>
                      <a:pt x="320" y="205"/>
                    </a:lnTo>
                    <a:lnTo>
                      <a:pt x="298" y="172"/>
                    </a:lnTo>
                    <a:lnTo>
                      <a:pt x="295" y="175"/>
                    </a:lnTo>
                    <a:lnTo>
                      <a:pt x="287" y="183"/>
                    </a:lnTo>
                    <a:lnTo>
                      <a:pt x="275" y="197"/>
                    </a:lnTo>
                    <a:lnTo>
                      <a:pt x="259" y="216"/>
                    </a:lnTo>
                    <a:lnTo>
                      <a:pt x="242" y="239"/>
                    </a:lnTo>
                    <a:lnTo>
                      <a:pt x="223" y="267"/>
                    </a:lnTo>
                    <a:lnTo>
                      <a:pt x="206" y="297"/>
                    </a:lnTo>
                    <a:lnTo>
                      <a:pt x="190" y="331"/>
                    </a:lnTo>
                    <a:lnTo>
                      <a:pt x="169" y="403"/>
                    </a:lnTo>
                    <a:lnTo>
                      <a:pt x="159" y="472"/>
                    </a:lnTo>
                    <a:lnTo>
                      <a:pt x="158" y="522"/>
                    </a:lnTo>
                    <a:lnTo>
                      <a:pt x="158" y="542"/>
                    </a:lnTo>
                    <a:lnTo>
                      <a:pt x="158" y="543"/>
                    </a:lnTo>
                    <a:lnTo>
                      <a:pt x="155" y="547"/>
                    </a:lnTo>
                    <a:lnTo>
                      <a:pt x="151" y="548"/>
                    </a:lnTo>
                    <a:lnTo>
                      <a:pt x="144" y="551"/>
                    </a:lnTo>
                    <a:lnTo>
                      <a:pt x="133" y="554"/>
                    </a:lnTo>
                    <a:lnTo>
                      <a:pt x="117" y="556"/>
                    </a:lnTo>
                    <a:lnTo>
                      <a:pt x="97" y="556"/>
                    </a:lnTo>
                    <a:lnTo>
                      <a:pt x="76" y="556"/>
                    </a:lnTo>
                    <a:lnTo>
                      <a:pt x="61" y="554"/>
                    </a:lnTo>
                    <a:lnTo>
                      <a:pt x="51" y="553"/>
                    </a:lnTo>
                    <a:lnTo>
                      <a:pt x="45" y="551"/>
                    </a:lnTo>
                    <a:lnTo>
                      <a:pt x="40" y="551"/>
                    </a:lnTo>
                    <a:lnTo>
                      <a:pt x="39" y="550"/>
                    </a:lnTo>
                    <a:lnTo>
                      <a:pt x="39" y="548"/>
                    </a:lnTo>
                    <a:lnTo>
                      <a:pt x="39" y="540"/>
                    </a:lnTo>
                    <a:lnTo>
                      <a:pt x="39" y="517"/>
                    </a:lnTo>
                    <a:lnTo>
                      <a:pt x="40" y="483"/>
                    </a:lnTo>
                    <a:lnTo>
                      <a:pt x="45" y="440"/>
                    </a:lnTo>
                    <a:lnTo>
                      <a:pt x="53" y="390"/>
                    </a:lnTo>
                    <a:lnTo>
                      <a:pt x="67" y="337"/>
                    </a:lnTo>
                    <a:lnTo>
                      <a:pt x="86" y="284"/>
                    </a:lnTo>
                    <a:lnTo>
                      <a:pt x="112" y="234"/>
                    </a:lnTo>
                    <a:lnTo>
                      <a:pt x="136" y="199"/>
                    </a:lnTo>
                    <a:lnTo>
                      <a:pt x="161" y="167"/>
                    </a:lnTo>
                    <a:lnTo>
                      <a:pt x="187" y="141"/>
                    </a:lnTo>
                    <a:lnTo>
                      <a:pt x="212" y="117"/>
                    </a:lnTo>
                    <a:lnTo>
                      <a:pt x="239" y="99"/>
                    </a:lnTo>
                    <a:lnTo>
                      <a:pt x="266" y="82"/>
                    </a:lnTo>
                    <a:lnTo>
                      <a:pt x="291" y="69"/>
                    </a:lnTo>
                    <a:lnTo>
                      <a:pt x="316" y="58"/>
                    </a:lnTo>
                    <a:lnTo>
                      <a:pt x="339" y="50"/>
                    </a:lnTo>
                    <a:lnTo>
                      <a:pt x="362" y="44"/>
                    </a:lnTo>
                    <a:lnTo>
                      <a:pt x="383" y="39"/>
                    </a:lnTo>
                    <a:lnTo>
                      <a:pt x="402" y="36"/>
                    </a:lnTo>
                    <a:lnTo>
                      <a:pt x="419" y="35"/>
                    </a:lnTo>
                    <a:lnTo>
                      <a:pt x="434" y="35"/>
                    </a:lnTo>
                    <a:lnTo>
                      <a:pt x="445" y="35"/>
                    </a:lnTo>
                    <a:lnTo>
                      <a:pt x="455" y="35"/>
                    </a:lnTo>
                    <a:lnTo>
                      <a:pt x="453" y="27"/>
                    </a:lnTo>
                    <a:lnTo>
                      <a:pt x="450" y="18"/>
                    </a:lnTo>
                    <a:lnTo>
                      <a:pt x="448" y="10"/>
                    </a:lnTo>
                    <a:lnTo>
                      <a:pt x="447" y="0"/>
                    </a:lnTo>
                    <a:lnTo>
                      <a:pt x="437" y="0"/>
                    </a:lnTo>
                    <a:lnTo>
                      <a:pt x="427" y="0"/>
                    </a:lnTo>
                    <a:lnTo>
                      <a:pt x="411" y="2"/>
                    </a:lnTo>
                    <a:lnTo>
                      <a:pt x="394" y="4"/>
                    </a:lnTo>
                    <a:lnTo>
                      <a:pt x="375" y="7"/>
                    </a:lnTo>
                    <a:lnTo>
                      <a:pt x="353" y="11"/>
                    </a:lnTo>
                    <a:lnTo>
                      <a:pt x="330" y="16"/>
                    </a:lnTo>
                    <a:lnTo>
                      <a:pt x="306" y="24"/>
                    </a:lnTo>
                    <a:lnTo>
                      <a:pt x="280" y="33"/>
                    </a:lnTo>
                    <a:lnTo>
                      <a:pt x="253" y="46"/>
                    </a:lnTo>
                    <a:lnTo>
                      <a:pt x="226" y="60"/>
                    </a:lnTo>
                    <a:lnTo>
                      <a:pt x="198" y="77"/>
                    </a:lnTo>
                    <a:lnTo>
                      <a:pt x="172" y="97"/>
                    </a:lnTo>
                    <a:lnTo>
                      <a:pt x="145" y="122"/>
                    </a:lnTo>
                    <a:lnTo>
                      <a:pt x="119" y="149"/>
                    </a:lnTo>
                    <a:lnTo>
                      <a:pt x="94" y="180"/>
                    </a:lnTo>
                    <a:close/>
                  </a:path>
                </a:pathLst>
              </a:custGeom>
              <a:solidFill>
                <a:srgbClr val="FFFFFF"/>
              </a:solidFill>
              <a:ln w="9525">
                <a:solidFill>
                  <a:srgbClr val="FFFFFF"/>
                </a:solidFill>
                <a:round/>
                <a:headEnd/>
                <a:tailEnd/>
              </a:ln>
            </p:spPr>
            <p:txBody>
              <a:bodyPr/>
              <a:lstStyle/>
              <a:p>
                <a:endParaRPr lang="el-GR"/>
              </a:p>
            </p:txBody>
          </p:sp>
          <p:sp>
            <p:nvSpPr>
              <p:cNvPr id="53418" name="Freeform 35"/>
              <p:cNvSpPr>
                <a:spLocks/>
              </p:cNvSpPr>
              <p:nvPr/>
            </p:nvSpPr>
            <p:spPr bwMode="auto">
              <a:xfrm>
                <a:off x="3565" y="2783"/>
                <a:ext cx="125" cy="316"/>
              </a:xfrm>
              <a:custGeom>
                <a:avLst/>
                <a:gdLst>
                  <a:gd name="T0" fmla="*/ 47 w 209"/>
                  <a:gd name="T1" fmla="*/ 95 h 477"/>
                  <a:gd name="T2" fmla="*/ 41 w 209"/>
                  <a:gd name="T3" fmla="*/ 107 h 477"/>
                  <a:gd name="T4" fmla="*/ 36 w 209"/>
                  <a:gd name="T5" fmla="*/ 119 h 477"/>
                  <a:gd name="T6" fmla="*/ 30 w 209"/>
                  <a:gd name="T7" fmla="*/ 130 h 477"/>
                  <a:gd name="T8" fmla="*/ 25 w 209"/>
                  <a:gd name="T9" fmla="*/ 140 h 477"/>
                  <a:gd name="T10" fmla="*/ 20 w 209"/>
                  <a:gd name="T11" fmla="*/ 150 h 477"/>
                  <a:gd name="T12" fmla="*/ 16 w 209"/>
                  <a:gd name="T13" fmla="*/ 157 h 477"/>
                  <a:gd name="T14" fmla="*/ 14 w 209"/>
                  <a:gd name="T15" fmla="*/ 162 h 477"/>
                  <a:gd name="T16" fmla="*/ 13 w 209"/>
                  <a:gd name="T17" fmla="*/ 164 h 477"/>
                  <a:gd name="T18" fmla="*/ 13 w 209"/>
                  <a:gd name="T19" fmla="*/ 150 h 477"/>
                  <a:gd name="T20" fmla="*/ 15 w 209"/>
                  <a:gd name="T21" fmla="*/ 119 h 477"/>
                  <a:gd name="T22" fmla="*/ 16 w 209"/>
                  <a:gd name="T23" fmla="*/ 79 h 477"/>
                  <a:gd name="T24" fmla="*/ 15 w 209"/>
                  <a:gd name="T25" fmla="*/ 46 h 477"/>
                  <a:gd name="T26" fmla="*/ 14 w 209"/>
                  <a:gd name="T27" fmla="*/ 37 h 477"/>
                  <a:gd name="T28" fmla="*/ 14 w 209"/>
                  <a:gd name="T29" fmla="*/ 30 h 477"/>
                  <a:gd name="T30" fmla="*/ 14 w 209"/>
                  <a:gd name="T31" fmla="*/ 25 h 477"/>
                  <a:gd name="T32" fmla="*/ 14 w 209"/>
                  <a:gd name="T33" fmla="*/ 20 h 477"/>
                  <a:gd name="T34" fmla="*/ 11 w 209"/>
                  <a:gd name="T35" fmla="*/ 15 h 477"/>
                  <a:gd name="T36" fmla="*/ 7 w 209"/>
                  <a:gd name="T37" fmla="*/ 11 h 477"/>
                  <a:gd name="T38" fmla="*/ 4 w 209"/>
                  <a:gd name="T39" fmla="*/ 5 h 477"/>
                  <a:gd name="T40" fmla="*/ 2 w 209"/>
                  <a:gd name="T41" fmla="*/ 0 h 477"/>
                  <a:gd name="T42" fmla="*/ 3 w 209"/>
                  <a:gd name="T43" fmla="*/ 21 h 477"/>
                  <a:gd name="T44" fmla="*/ 3 w 209"/>
                  <a:gd name="T45" fmla="*/ 50 h 477"/>
                  <a:gd name="T46" fmla="*/ 3 w 209"/>
                  <a:gd name="T47" fmla="*/ 86 h 477"/>
                  <a:gd name="T48" fmla="*/ 3 w 209"/>
                  <a:gd name="T49" fmla="*/ 125 h 477"/>
                  <a:gd name="T50" fmla="*/ 1 w 209"/>
                  <a:gd name="T51" fmla="*/ 166 h 477"/>
                  <a:gd name="T52" fmla="*/ 1 w 209"/>
                  <a:gd name="T53" fmla="*/ 192 h 477"/>
                  <a:gd name="T54" fmla="*/ 0 w 209"/>
                  <a:gd name="T55" fmla="*/ 205 h 477"/>
                  <a:gd name="T56" fmla="*/ 0 w 209"/>
                  <a:gd name="T57" fmla="*/ 209 h 477"/>
                  <a:gd name="T58" fmla="*/ 1 w 209"/>
                  <a:gd name="T59" fmla="*/ 206 h 477"/>
                  <a:gd name="T60" fmla="*/ 7 w 209"/>
                  <a:gd name="T61" fmla="*/ 196 h 477"/>
                  <a:gd name="T62" fmla="*/ 14 w 209"/>
                  <a:gd name="T63" fmla="*/ 183 h 477"/>
                  <a:gd name="T64" fmla="*/ 24 w 209"/>
                  <a:gd name="T65" fmla="*/ 166 h 477"/>
                  <a:gd name="T66" fmla="*/ 33 w 209"/>
                  <a:gd name="T67" fmla="*/ 146 h 477"/>
                  <a:gd name="T68" fmla="*/ 44 w 209"/>
                  <a:gd name="T69" fmla="*/ 127 h 477"/>
                  <a:gd name="T70" fmla="*/ 52 w 209"/>
                  <a:gd name="T71" fmla="*/ 109 h 477"/>
                  <a:gd name="T72" fmla="*/ 59 w 209"/>
                  <a:gd name="T73" fmla="*/ 93 h 477"/>
                  <a:gd name="T74" fmla="*/ 65 w 209"/>
                  <a:gd name="T75" fmla="*/ 79 h 477"/>
                  <a:gd name="T76" fmla="*/ 69 w 209"/>
                  <a:gd name="T77" fmla="*/ 66 h 477"/>
                  <a:gd name="T78" fmla="*/ 72 w 209"/>
                  <a:gd name="T79" fmla="*/ 53 h 477"/>
                  <a:gd name="T80" fmla="*/ 75 w 209"/>
                  <a:gd name="T81" fmla="*/ 43 h 477"/>
                  <a:gd name="T82" fmla="*/ 72 w 209"/>
                  <a:gd name="T83" fmla="*/ 44 h 477"/>
                  <a:gd name="T84" fmla="*/ 69 w 209"/>
                  <a:gd name="T85" fmla="*/ 44 h 477"/>
                  <a:gd name="T86" fmla="*/ 65 w 209"/>
                  <a:gd name="T87" fmla="*/ 45 h 477"/>
                  <a:gd name="T88" fmla="*/ 62 w 209"/>
                  <a:gd name="T89" fmla="*/ 45 h 477"/>
                  <a:gd name="T90" fmla="*/ 60 w 209"/>
                  <a:gd name="T91" fmla="*/ 55 h 477"/>
                  <a:gd name="T92" fmla="*/ 57 w 209"/>
                  <a:gd name="T93" fmla="*/ 68 h 477"/>
                  <a:gd name="T94" fmla="*/ 53 w 209"/>
                  <a:gd name="T95" fmla="*/ 81 h 477"/>
                  <a:gd name="T96" fmla="*/ 47 w 209"/>
                  <a:gd name="T97" fmla="*/ 95 h 4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9" h="477">
                    <a:moveTo>
                      <a:pt x="130" y="218"/>
                    </a:moveTo>
                    <a:lnTo>
                      <a:pt x="115" y="243"/>
                    </a:lnTo>
                    <a:lnTo>
                      <a:pt x="100" y="270"/>
                    </a:lnTo>
                    <a:lnTo>
                      <a:pt x="83" y="296"/>
                    </a:lnTo>
                    <a:lnTo>
                      <a:pt x="69" y="319"/>
                    </a:lnTo>
                    <a:lnTo>
                      <a:pt x="56" y="341"/>
                    </a:lnTo>
                    <a:lnTo>
                      <a:pt x="45" y="358"/>
                    </a:lnTo>
                    <a:lnTo>
                      <a:pt x="39" y="369"/>
                    </a:lnTo>
                    <a:lnTo>
                      <a:pt x="36" y="374"/>
                    </a:lnTo>
                    <a:lnTo>
                      <a:pt x="37" y="343"/>
                    </a:lnTo>
                    <a:lnTo>
                      <a:pt x="42" y="270"/>
                    </a:lnTo>
                    <a:lnTo>
                      <a:pt x="44" y="181"/>
                    </a:lnTo>
                    <a:lnTo>
                      <a:pt x="42" y="104"/>
                    </a:lnTo>
                    <a:lnTo>
                      <a:pt x="40" y="85"/>
                    </a:lnTo>
                    <a:lnTo>
                      <a:pt x="40" y="70"/>
                    </a:lnTo>
                    <a:lnTo>
                      <a:pt x="39" y="57"/>
                    </a:lnTo>
                    <a:lnTo>
                      <a:pt x="39" y="46"/>
                    </a:lnTo>
                    <a:lnTo>
                      <a:pt x="30" y="35"/>
                    </a:lnTo>
                    <a:lnTo>
                      <a:pt x="20" y="25"/>
                    </a:lnTo>
                    <a:lnTo>
                      <a:pt x="12" y="12"/>
                    </a:lnTo>
                    <a:lnTo>
                      <a:pt x="6" y="0"/>
                    </a:lnTo>
                    <a:lnTo>
                      <a:pt x="8" y="48"/>
                    </a:lnTo>
                    <a:lnTo>
                      <a:pt x="9" y="115"/>
                    </a:lnTo>
                    <a:lnTo>
                      <a:pt x="9" y="196"/>
                    </a:lnTo>
                    <a:lnTo>
                      <a:pt x="8" y="284"/>
                    </a:lnTo>
                    <a:lnTo>
                      <a:pt x="4" y="379"/>
                    </a:lnTo>
                    <a:lnTo>
                      <a:pt x="1" y="438"/>
                    </a:lnTo>
                    <a:lnTo>
                      <a:pt x="0" y="468"/>
                    </a:lnTo>
                    <a:lnTo>
                      <a:pt x="0" y="477"/>
                    </a:lnTo>
                    <a:lnTo>
                      <a:pt x="4" y="469"/>
                    </a:lnTo>
                    <a:lnTo>
                      <a:pt x="20" y="447"/>
                    </a:lnTo>
                    <a:lnTo>
                      <a:pt x="40" y="416"/>
                    </a:lnTo>
                    <a:lnTo>
                      <a:pt x="67" y="377"/>
                    </a:lnTo>
                    <a:lnTo>
                      <a:pt x="94" y="333"/>
                    </a:lnTo>
                    <a:lnTo>
                      <a:pt x="122" y="290"/>
                    </a:lnTo>
                    <a:lnTo>
                      <a:pt x="145" y="248"/>
                    </a:lnTo>
                    <a:lnTo>
                      <a:pt x="166" y="212"/>
                    </a:lnTo>
                    <a:lnTo>
                      <a:pt x="181" y="181"/>
                    </a:lnTo>
                    <a:lnTo>
                      <a:pt x="192" y="149"/>
                    </a:lnTo>
                    <a:lnTo>
                      <a:pt x="201" y="121"/>
                    </a:lnTo>
                    <a:lnTo>
                      <a:pt x="209" y="98"/>
                    </a:lnTo>
                    <a:lnTo>
                      <a:pt x="200" y="99"/>
                    </a:lnTo>
                    <a:lnTo>
                      <a:pt x="192" y="101"/>
                    </a:lnTo>
                    <a:lnTo>
                      <a:pt x="183" y="103"/>
                    </a:lnTo>
                    <a:lnTo>
                      <a:pt x="173" y="103"/>
                    </a:lnTo>
                    <a:lnTo>
                      <a:pt x="167" y="126"/>
                    </a:lnTo>
                    <a:lnTo>
                      <a:pt x="159" y="154"/>
                    </a:lnTo>
                    <a:lnTo>
                      <a:pt x="147" y="185"/>
                    </a:lnTo>
                    <a:lnTo>
                      <a:pt x="130" y="218"/>
                    </a:lnTo>
                    <a:close/>
                  </a:path>
                </a:pathLst>
              </a:custGeom>
              <a:solidFill>
                <a:srgbClr val="FFFFFF"/>
              </a:solidFill>
              <a:ln w="9525">
                <a:solidFill>
                  <a:srgbClr val="FFFFFF"/>
                </a:solidFill>
                <a:round/>
                <a:headEnd/>
                <a:tailEnd/>
              </a:ln>
            </p:spPr>
            <p:txBody>
              <a:bodyPr/>
              <a:lstStyle/>
              <a:p>
                <a:endParaRPr lang="el-GR"/>
              </a:p>
            </p:txBody>
          </p:sp>
          <p:sp>
            <p:nvSpPr>
              <p:cNvPr id="53419" name="Freeform 36"/>
              <p:cNvSpPr>
                <a:spLocks/>
              </p:cNvSpPr>
              <p:nvPr/>
            </p:nvSpPr>
            <p:spPr bwMode="auto">
              <a:xfrm>
                <a:off x="3264" y="3156"/>
                <a:ext cx="192" cy="148"/>
              </a:xfrm>
              <a:custGeom>
                <a:avLst/>
                <a:gdLst>
                  <a:gd name="T0" fmla="*/ 106 w 320"/>
                  <a:gd name="T1" fmla="*/ 47 h 225"/>
                  <a:gd name="T2" fmla="*/ 105 w 320"/>
                  <a:gd name="T3" fmla="*/ 47 h 225"/>
                  <a:gd name="T4" fmla="*/ 104 w 320"/>
                  <a:gd name="T5" fmla="*/ 34 h 225"/>
                  <a:gd name="T6" fmla="*/ 102 w 320"/>
                  <a:gd name="T7" fmla="*/ 20 h 225"/>
                  <a:gd name="T8" fmla="*/ 79 w 320"/>
                  <a:gd name="T9" fmla="*/ 17 h 225"/>
                  <a:gd name="T10" fmla="*/ 77 w 320"/>
                  <a:gd name="T11" fmla="*/ 0 h 225"/>
                  <a:gd name="T12" fmla="*/ 73 w 320"/>
                  <a:gd name="T13" fmla="*/ 2 h 225"/>
                  <a:gd name="T14" fmla="*/ 67 w 320"/>
                  <a:gd name="T15" fmla="*/ 4 h 225"/>
                  <a:gd name="T16" fmla="*/ 59 w 320"/>
                  <a:gd name="T17" fmla="*/ 6 h 225"/>
                  <a:gd name="T18" fmla="*/ 49 w 320"/>
                  <a:gd name="T19" fmla="*/ 7 h 225"/>
                  <a:gd name="T20" fmla="*/ 40 w 320"/>
                  <a:gd name="T21" fmla="*/ 6 h 225"/>
                  <a:gd name="T22" fmla="*/ 33 w 320"/>
                  <a:gd name="T23" fmla="*/ 5 h 225"/>
                  <a:gd name="T24" fmla="*/ 28 w 320"/>
                  <a:gd name="T25" fmla="*/ 4 h 225"/>
                  <a:gd name="T26" fmla="*/ 39 w 320"/>
                  <a:gd name="T27" fmla="*/ 17 h 225"/>
                  <a:gd name="T28" fmla="*/ 3 w 320"/>
                  <a:gd name="T29" fmla="*/ 20 h 225"/>
                  <a:gd name="T30" fmla="*/ 1 w 320"/>
                  <a:gd name="T31" fmla="*/ 36 h 225"/>
                  <a:gd name="T32" fmla="*/ 10 w 320"/>
                  <a:gd name="T33" fmla="*/ 47 h 225"/>
                  <a:gd name="T34" fmla="*/ 42 w 320"/>
                  <a:gd name="T35" fmla="*/ 29 h 225"/>
                  <a:gd name="T36" fmla="*/ 43 w 320"/>
                  <a:gd name="T37" fmla="*/ 32 h 225"/>
                  <a:gd name="T38" fmla="*/ 47 w 320"/>
                  <a:gd name="T39" fmla="*/ 39 h 225"/>
                  <a:gd name="T40" fmla="*/ 54 w 320"/>
                  <a:gd name="T41" fmla="*/ 43 h 225"/>
                  <a:gd name="T42" fmla="*/ 64 w 320"/>
                  <a:gd name="T43" fmla="*/ 46 h 225"/>
                  <a:gd name="T44" fmla="*/ 77 w 320"/>
                  <a:gd name="T45" fmla="*/ 36 h 225"/>
                  <a:gd name="T46" fmla="*/ 78 w 320"/>
                  <a:gd name="T47" fmla="*/ 28 h 225"/>
                  <a:gd name="T48" fmla="*/ 96 w 320"/>
                  <a:gd name="T49" fmla="*/ 29 h 225"/>
                  <a:gd name="T50" fmla="*/ 96 w 320"/>
                  <a:gd name="T51" fmla="*/ 40 h 225"/>
                  <a:gd name="T52" fmla="*/ 97 w 320"/>
                  <a:gd name="T53" fmla="*/ 55 h 225"/>
                  <a:gd name="T54" fmla="*/ 95 w 320"/>
                  <a:gd name="T55" fmla="*/ 68 h 225"/>
                  <a:gd name="T56" fmla="*/ 94 w 320"/>
                  <a:gd name="T57" fmla="*/ 71 h 225"/>
                  <a:gd name="T58" fmla="*/ 91 w 320"/>
                  <a:gd name="T59" fmla="*/ 72 h 225"/>
                  <a:gd name="T60" fmla="*/ 84 w 320"/>
                  <a:gd name="T61" fmla="*/ 74 h 225"/>
                  <a:gd name="T62" fmla="*/ 75 w 320"/>
                  <a:gd name="T63" fmla="*/ 76 h 225"/>
                  <a:gd name="T64" fmla="*/ 65 w 320"/>
                  <a:gd name="T65" fmla="*/ 75 h 225"/>
                  <a:gd name="T66" fmla="*/ 56 w 320"/>
                  <a:gd name="T67" fmla="*/ 73 h 225"/>
                  <a:gd name="T68" fmla="*/ 48 w 320"/>
                  <a:gd name="T69" fmla="*/ 70 h 225"/>
                  <a:gd name="T70" fmla="*/ 38 w 320"/>
                  <a:gd name="T71" fmla="*/ 65 h 225"/>
                  <a:gd name="T72" fmla="*/ 24 w 320"/>
                  <a:gd name="T73" fmla="*/ 59 h 225"/>
                  <a:gd name="T74" fmla="*/ 15 w 320"/>
                  <a:gd name="T75" fmla="*/ 56 h 225"/>
                  <a:gd name="T76" fmla="*/ 11 w 320"/>
                  <a:gd name="T77" fmla="*/ 56 h 225"/>
                  <a:gd name="T78" fmla="*/ 9 w 320"/>
                  <a:gd name="T79" fmla="*/ 57 h 225"/>
                  <a:gd name="T80" fmla="*/ 10 w 320"/>
                  <a:gd name="T81" fmla="*/ 47 h 225"/>
                  <a:gd name="T82" fmla="*/ 0 w 320"/>
                  <a:gd name="T83" fmla="*/ 49 h 225"/>
                  <a:gd name="T84" fmla="*/ 0 w 320"/>
                  <a:gd name="T85" fmla="*/ 53 h 225"/>
                  <a:gd name="T86" fmla="*/ 1 w 320"/>
                  <a:gd name="T87" fmla="*/ 70 h 225"/>
                  <a:gd name="T88" fmla="*/ 3 w 320"/>
                  <a:gd name="T89" fmla="*/ 89 h 225"/>
                  <a:gd name="T90" fmla="*/ 5 w 320"/>
                  <a:gd name="T91" fmla="*/ 91 h 225"/>
                  <a:gd name="T92" fmla="*/ 14 w 320"/>
                  <a:gd name="T93" fmla="*/ 94 h 225"/>
                  <a:gd name="T94" fmla="*/ 29 w 320"/>
                  <a:gd name="T95" fmla="*/ 95 h 225"/>
                  <a:gd name="T96" fmla="*/ 47 w 320"/>
                  <a:gd name="T97" fmla="*/ 97 h 225"/>
                  <a:gd name="T98" fmla="*/ 65 w 320"/>
                  <a:gd name="T99" fmla="*/ 97 h 225"/>
                  <a:gd name="T100" fmla="*/ 81 w 320"/>
                  <a:gd name="T101" fmla="*/ 95 h 225"/>
                  <a:gd name="T102" fmla="*/ 94 w 320"/>
                  <a:gd name="T103" fmla="*/ 94 h 225"/>
                  <a:gd name="T104" fmla="*/ 100 w 320"/>
                  <a:gd name="T105" fmla="*/ 91 h 225"/>
                  <a:gd name="T106" fmla="*/ 102 w 320"/>
                  <a:gd name="T107" fmla="*/ 89 h 225"/>
                  <a:gd name="T108" fmla="*/ 104 w 320"/>
                  <a:gd name="T109" fmla="*/ 75 h 225"/>
                  <a:gd name="T110" fmla="*/ 105 w 320"/>
                  <a:gd name="T111" fmla="*/ 64 h 225"/>
                  <a:gd name="T112" fmla="*/ 106 w 320"/>
                  <a:gd name="T113" fmla="*/ 64 h 225"/>
                  <a:gd name="T114" fmla="*/ 110 w 320"/>
                  <a:gd name="T115" fmla="*/ 64 h 225"/>
                  <a:gd name="T116" fmla="*/ 115 w 320"/>
                  <a:gd name="T117" fmla="*/ 59 h 225"/>
                  <a:gd name="T118" fmla="*/ 115 w 320"/>
                  <a:gd name="T119" fmla="*/ 52 h 225"/>
                  <a:gd name="T120" fmla="*/ 110 w 320"/>
                  <a:gd name="T121" fmla="*/ 47 h 2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0" h="225">
                    <a:moveTo>
                      <a:pt x="297" y="108"/>
                    </a:moveTo>
                    <a:lnTo>
                      <a:pt x="295" y="108"/>
                    </a:lnTo>
                    <a:lnTo>
                      <a:pt x="294" y="108"/>
                    </a:lnTo>
                    <a:lnTo>
                      <a:pt x="292" y="108"/>
                    </a:lnTo>
                    <a:lnTo>
                      <a:pt x="291" y="109"/>
                    </a:lnTo>
                    <a:lnTo>
                      <a:pt x="289" y="78"/>
                    </a:lnTo>
                    <a:lnTo>
                      <a:pt x="286" y="56"/>
                    </a:lnTo>
                    <a:lnTo>
                      <a:pt x="283" y="45"/>
                    </a:lnTo>
                    <a:lnTo>
                      <a:pt x="281" y="40"/>
                    </a:lnTo>
                    <a:lnTo>
                      <a:pt x="219" y="40"/>
                    </a:lnTo>
                    <a:lnTo>
                      <a:pt x="214" y="0"/>
                    </a:lnTo>
                    <a:lnTo>
                      <a:pt x="213" y="0"/>
                    </a:lnTo>
                    <a:lnTo>
                      <a:pt x="209" y="1"/>
                    </a:lnTo>
                    <a:lnTo>
                      <a:pt x="203" y="5"/>
                    </a:lnTo>
                    <a:lnTo>
                      <a:pt x="195" y="6"/>
                    </a:lnTo>
                    <a:lnTo>
                      <a:pt x="186" y="9"/>
                    </a:lnTo>
                    <a:lnTo>
                      <a:pt x="175" y="12"/>
                    </a:lnTo>
                    <a:lnTo>
                      <a:pt x="163" y="14"/>
                    </a:lnTo>
                    <a:lnTo>
                      <a:pt x="150" y="15"/>
                    </a:lnTo>
                    <a:lnTo>
                      <a:pt x="136" y="15"/>
                    </a:lnTo>
                    <a:lnTo>
                      <a:pt x="123" y="15"/>
                    </a:lnTo>
                    <a:lnTo>
                      <a:pt x="111" y="14"/>
                    </a:lnTo>
                    <a:lnTo>
                      <a:pt x="100" y="12"/>
                    </a:lnTo>
                    <a:lnTo>
                      <a:pt x="91" y="12"/>
                    </a:lnTo>
                    <a:lnTo>
                      <a:pt x="83" y="11"/>
                    </a:lnTo>
                    <a:lnTo>
                      <a:pt x="78" y="9"/>
                    </a:lnTo>
                    <a:lnTo>
                      <a:pt x="77" y="9"/>
                    </a:lnTo>
                    <a:lnTo>
                      <a:pt x="108" y="40"/>
                    </a:lnTo>
                    <a:lnTo>
                      <a:pt x="9" y="40"/>
                    </a:lnTo>
                    <a:lnTo>
                      <a:pt x="8" y="47"/>
                    </a:lnTo>
                    <a:lnTo>
                      <a:pt x="6" y="61"/>
                    </a:lnTo>
                    <a:lnTo>
                      <a:pt x="3" y="83"/>
                    </a:lnTo>
                    <a:lnTo>
                      <a:pt x="0" y="108"/>
                    </a:lnTo>
                    <a:lnTo>
                      <a:pt x="27" y="108"/>
                    </a:lnTo>
                    <a:lnTo>
                      <a:pt x="28" y="65"/>
                    </a:lnTo>
                    <a:lnTo>
                      <a:pt x="116" y="67"/>
                    </a:lnTo>
                    <a:lnTo>
                      <a:pt x="117" y="69"/>
                    </a:lnTo>
                    <a:lnTo>
                      <a:pt x="119" y="73"/>
                    </a:lnTo>
                    <a:lnTo>
                      <a:pt x="123" y="81"/>
                    </a:lnTo>
                    <a:lnTo>
                      <a:pt x="130" y="89"/>
                    </a:lnTo>
                    <a:lnTo>
                      <a:pt x="139" y="95"/>
                    </a:lnTo>
                    <a:lnTo>
                      <a:pt x="150" y="101"/>
                    </a:lnTo>
                    <a:lnTo>
                      <a:pt x="163" y="106"/>
                    </a:lnTo>
                    <a:lnTo>
                      <a:pt x="177" y="106"/>
                    </a:lnTo>
                    <a:lnTo>
                      <a:pt x="202" y="97"/>
                    </a:lnTo>
                    <a:lnTo>
                      <a:pt x="214" y="83"/>
                    </a:lnTo>
                    <a:lnTo>
                      <a:pt x="217" y="70"/>
                    </a:lnTo>
                    <a:lnTo>
                      <a:pt x="217" y="64"/>
                    </a:lnTo>
                    <a:lnTo>
                      <a:pt x="267" y="64"/>
                    </a:lnTo>
                    <a:lnTo>
                      <a:pt x="267" y="67"/>
                    </a:lnTo>
                    <a:lnTo>
                      <a:pt x="267" y="78"/>
                    </a:lnTo>
                    <a:lnTo>
                      <a:pt x="267" y="92"/>
                    </a:lnTo>
                    <a:lnTo>
                      <a:pt x="269" y="108"/>
                    </a:lnTo>
                    <a:lnTo>
                      <a:pt x="269" y="126"/>
                    </a:lnTo>
                    <a:lnTo>
                      <a:pt x="267" y="143"/>
                    </a:lnTo>
                    <a:lnTo>
                      <a:pt x="264" y="157"/>
                    </a:lnTo>
                    <a:lnTo>
                      <a:pt x="263" y="164"/>
                    </a:lnTo>
                    <a:lnTo>
                      <a:pt x="261" y="164"/>
                    </a:lnTo>
                    <a:lnTo>
                      <a:pt x="258" y="165"/>
                    </a:lnTo>
                    <a:lnTo>
                      <a:pt x="252" y="167"/>
                    </a:lnTo>
                    <a:lnTo>
                      <a:pt x="242" y="170"/>
                    </a:lnTo>
                    <a:lnTo>
                      <a:pt x="233" y="171"/>
                    </a:lnTo>
                    <a:lnTo>
                      <a:pt x="220" y="173"/>
                    </a:lnTo>
                    <a:lnTo>
                      <a:pt x="208" y="175"/>
                    </a:lnTo>
                    <a:lnTo>
                      <a:pt x="194" y="175"/>
                    </a:lnTo>
                    <a:lnTo>
                      <a:pt x="180" y="173"/>
                    </a:lnTo>
                    <a:lnTo>
                      <a:pt x="167" y="171"/>
                    </a:lnTo>
                    <a:lnTo>
                      <a:pt x="156" y="168"/>
                    </a:lnTo>
                    <a:lnTo>
                      <a:pt x="145" y="165"/>
                    </a:lnTo>
                    <a:lnTo>
                      <a:pt x="134" y="161"/>
                    </a:lnTo>
                    <a:lnTo>
                      <a:pt x="120" y="156"/>
                    </a:lnTo>
                    <a:lnTo>
                      <a:pt x="105" y="150"/>
                    </a:lnTo>
                    <a:lnTo>
                      <a:pt x="86" y="142"/>
                    </a:lnTo>
                    <a:lnTo>
                      <a:pt x="67" y="136"/>
                    </a:lnTo>
                    <a:lnTo>
                      <a:pt x="53" y="132"/>
                    </a:lnTo>
                    <a:lnTo>
                      <a:pt x="42" y="129"/>
                    </a:lnTo>
                    <a:lnTo>
                      <a:pt x="34" y="129"/>
                    </a:lnTo>
                    <a:lnTo>
                      <a:pt x="30" y="129"/>
                    </a:lnTo>
                    <a:lnTo>
                      <a:pt x="27" y="131"/>
                    </a:lnTo>
                    <a:lnTo>
                      <a:pt x="25" y="132"/>
                    </a:lnTo>
                    <a:lnTo>
                      <a:pt x="27" y="108"/>
                    </a:lnTo>
                    <a:lnTo>
                      <a:pt x="0" y="108"/>
                    </a:lnTo>
                    <a:lnTo>
                      <a:pt x="0" y="112"/>
                    </a:lnTo>
                    <a:lnTo>
                      <a:pt x="0" y="118"/>
                    </a:lnTo>
                    <a:lnTo>
                      <a:pt x="0" y="123"/>
                    </a:lnTo>
                    <a:lnTo>
                      <a:pt x="0" y="129"/>
                    </a:lnTo>
                    <a:lnTo>
                      <a:pt x="2" y="162"/>
                    </a:lnTo>
                    <a:lnTo>
                      <a:pt x="5" y="187"/>
                    </a:lnTo>
                    <a:lnTo>
                      <a:pt x="8" y="206"/>
                    </a:lnTo>
                    <a:lnTo>
                      <a:pt x="9" y="212"/>
                    </a:lnTo>
                    <a:lnTo>
                      <a:pt x="13" y="212"/>
                    </a:lnTo>
                    <a:lnTo>
                      <a:pt x="23" y="214"/>
                    </a:lnTo>
                    <a:lnTo>
                      <a:pt x="38" y="217"/>
                    </a:lnTo>
                    <a:lnTo>
                      <a:pt x="58" y="218"/>
                    </a:lnTo>
                    <a:lnTo>
                      <a:pt x="80" y="220"/>
                    </a:lnTo>
                    <a:lnTo>
                      <a:pt x="105" y="223"/>
                    </a:lnTo>
                    <a:lnTo>
                      <a:pt x="130" y="225"/>
                    </a:lnTo>
                    <a:lnTo>
                      <a:pt x="155" y="225"/>
                    </a:lnTo>
                    <a:lnTo>
                      <a:pt x="180" y="225"/>
                    </a:lnTo>
                    <a:lnTo>
                      <a:pt x="203" y="223"/>
                    </a:lnTo>
                    <a:lnTo>
                      <a:pt x="225" y="220"/>
                    </a:lnTo>
                    <a:lnTo>
                      <a:pt x="244" y="218"/>
                    </a:lnTo>
                    <a:lnTo>
                      <a:pt x="260" y="217"/>
                    </a:lnTo>
                    <a:lnTo>
                      <a:pt x="270" y="214"/>
                    </a:lnTo>
                    <a:lnTo>
                      <a:pt x="278" y="212"/>
                    </a:lnTo>
                    <a:lnTo>
                      <a:pt x="281" y="212"/>
                    </a:lnTo>
                    <a:lnTo>
                      <a:pt x="283" y="207"/>
                    </a:lnTo>
                    <a:lnTo>
                      <a:pt x="285" y="193"/>
                    </a:lnTo>
                    <a:lnTo>
                      <a:pt x="288" y="173"/>
                    </a:lnTo>
                    <a:lnTo>
                      <a:pt x="291" y="147"/>
                    </a:lnTo>
                    <a:lnTo>
                      <a:pt x="292" y="148"/>
                    </a:lnTo>
                    <a:lnTo>
                      <a:pt x="294" y="148"/>
                    </a:lnTo>
                    <a:lnTo>
                      <a:pt x="295" y="148"/>
                    </a:lnTo>
                    <a:lnTo>
                      <a:pt x="297" y="148"/>
                    </a:lnTo>
                    <a:lnTo>
                      <a:pt x="306" y="147"/>
                    </a:lnTo>
                    <a:lnTo>
                      <a:pt x="314" y="142"/>
                    </a:lnTo>
                    <a:lnTo>
                      <a:pt x="319" y="136"/>
                    </a:lnTo>
                    <a:lnTo>
                      <a:pt x="320" y="128"/>
                    </a:lnTo>
                    <a:lnTo>
                      <a:pt x="319" y="120"/>
                    </a:lnTo>
                    <a:lnTo>
                      <a:pt x="314" y="114"/>
                    </a:lnTo>
                    <a:lnTo>
                      <a:pt x="306" y="109"/>
                    </a:lnTo>
                    <a:lnTo>
                      <a:pt x="297" y="108"/>
                    </a:lnTo>
                    <a:close/>
                  </a:path>
                </a:pathLst>
              </a:custGeom>
              <a:solidFill>
                <a:srgbClr val="FFFFFF"/>
              </a:solidFill>
              <a:ln w="9525">
                <a:solidFill>
                  <a:srgbClr val="FFFFFF"/>
                </a:solidFill>
                <a:round/>
                <a:headEnd/>
                <a:tailEnd/>
              </a:ln>
            </p:spPr>
            <p:txBody>
              <a:bodyPr/>
              <a:lstStyle/>
              <a:p>
                <a:endParaRPr lang="el-GR"/>
              </a:p>
            </p:txBody>
          </p:sp>
          <p:sp>
            <p:nvSpPr>
              <p:cNvPr id="53420" name="Freeform 37"/>
              <p:cNvSpPr>
                <a:spLocks/>
              </p:cNvSpPr>
              <p:nvPr/>
            </p:nvSpPr>
            <p:spPr bwMode="auto">
              <a:xfrm>
                <a:off x="3962" y="2690"/>
                <a:ext cx="113" cy="227"/>
              </a:xfrm>
              <a:custGeom>
                <a:avLst/>
                <a:gdLst>
                  <a:gd name="T0" fmla="*/ 40 w 187"/>
                  <a:gd name="T1" fmla="*/ 13 h 344"/>
                  <a:gd name="T2" fmla="*/ 40 w 187"/>
                  <a:gd name="T3" fmla="*/ 6 h 344"/>
                  <a:gd name="T4" fmla="*/ 31 w 187"/>
                  <a:gd name="T5" fmla="*/ 0 h 344"/>
                  <a:gd name="T6" fmla="*/ 24 w 187"/>
                  <a:gd name="T7" fmla="*/ 6 h 344"/>
                  <a:gd name="T8" fmla="*/ 25 w 187"/>
                  <a:gd name="T9" fmla="*/ 12 h 344"/>
                  <a:gd name="T10" fmla="*/ 10 w 187"/>
                  <a:gd name="T11" fmla="*/ 27 h 344"/>
                  <a:gd name="T12" fmla="*/ 13 w 187"/>
                  <a:gd name="T13" fmla="*/ 27 h 344"/>
                  <a:gd name="T14" fmla="*/ 18 w 187"/>
                  <a:gd name="T15" fmla="*/ 26 h 344"/>
                  <a:gd name="T16" fmla="*/ 27 w 187"/>
                  <a:gd name="T17" fmla="*/ 26 h 344"/>
                  <a:gd name="T18" fmla="*/ 37 w 187"/>
                  <a:gd name="T19" fmla="*/ 26 h 344"/>
                  <a:gd name="T20" fmla="*/ 47 w 187"/>
                  <a:gd name="T21" fmla="*/ 26 h 344"/>
                  <a:gd name="T22" fmla="*/ 54 w 187"/>
                  <a:gd name="T23" fmla="*/ 26 h 344"/>
                  <a:gd name="T24" fmla="*/ 57 w 187"/>
                  <a:gd name="T25" fmla="*/ 27 h 344"/>
                  <a:gd name="T26" fmla="*/ 58 w 187"/>
                  <a:gd name="T27" fmla="*/ 27 h 344"/>
                  <a:gd name="T28" fmla="*/ 59 w 187"/>
                  <a:gd name="T29" fmla="*/ 28 h 344"/>
                  <a:gd name="T30" fmla="*/ 59 w 187"/>
                  <a:gd name="T31" fmla="*/ 32 h 344"/>
                  <a:gd name="T32" fmla="*/ 45 w 187"/>
                  <a:gd name="T33" fmla="*/ 34 h 344"/>
                  <a:gd name="T34" fmla="*/ 59 w 187"/>
                  <a:gd name="T35" fmla="*/ 36 h 344"/>
                  <a:gd name="T36" fmla="*/ 59 w 187"/>
                  <a:gd name="T37" fmla="*/ 38 h 344"/>
                  <a:gd name="T38" fmla="*/ 45 w 187"/>
                  <a:gd name="T39" fmla="*/ 39 h 344"/>
                  <a:gd name="T40" fmla="*/ 59 w 187"/>
                  <a:gd name="T41" fmla="*/ 42 h 344"/>
                  <a:gd name="T42" fmla="*/ 59 w 187"/>
                  <a:gd name="T43" fmla="*/ 43 h 344"/>
                  <a:gd name="T44" fmla="*/ 59 w 187"/>
                  <a:gd name="T45" fmla="*/ 46 h 344"/>
                  <a:gd name="T46" fmla="*/ 45 w 187"/>
                  <a:gd name="T47" fmla="*/ 49 h 344"/>
                  <a:gd name="T48" fmla="*/ 59 w 187"/>
                  <a:gd name="T49" fmla="*/ 50 h 344"/>
                  <a:gd name="T50" fmla="*/ 59 w 187"/>
                  <a:gd name="T51" fmla="*/ 52 h 344"/>
                  <a:gd name="T52" fmla="*/ 45 w 187"/>
                  <a:gd name="T53" fmla="*/ 53 h 344"/>
                  <a:gd name="T54" fmla="*/ 59 w 187"/>
                  <a:gd name="T55" fmla="*/ 55 h 344"/>
                  <a:gd name="T56" fmla="*/ 59 w 187"/>
                  <a:gd name="T57" fmla="*/ 58 h 344"/>
                  <a:gd name="T58" fmla="*/ 59 w 187"/>
                  <a:gd name="T59" fmla="*/ 60 h 344"/>
                  <a:gd name="T60" fmla="*/ 45 w 187"/>
                  <a:gd name="T61" fmla="*/ 63 h 344"/>
                  <a:gd name="T62" fmla="*/ 59 w 187"/>
                  <a:gd name="T63" fmla="*/ 65 h 344"/>
                  <a:gd name="T64" fmla="*/ 59 w 187"/>
                  <a:gd name="T65" fmla="*/ 67 h 344"/>
                  <a:gd name="T66" fmla="*/ 45 w 187"/>
                  <a:gd name="T67" fmla="*/ 68 h 344"/>
                  <a:gd name="T68" fmla="*/ 59 w 187"/>
                  <a:gd name="T69" fmla="*/ 70 h 344"/>
                  <a:gd name="T70" fmla="*/ 59 w 187"/>
                  <a:gd name="T71" fmla="*/ 73 h 344"/>
                  <a:gd name="T72" fmla="*/ 59 w 187"/>
                  <a:gd name="T73" fmla="*/ 75 h 344"/>
                  <a:gd name="T74" fmla="*/ 59 w 187"/>
                  <a:gd name="T75" fmla="*/ 75 h 344"/>
                  <a:gd name="T76" fmla="*/ 59 w 187"/>
                  <a:gd name="T77" fmla="*/ 75 h 344"/>
                  <a:gd name="T78" fmla="*/ 45 w 187"/>
                  <a:gd name="T79" fmla="*/ 77 h 344"/>
                  <a:gd name="T80" fmla="*/ 59 w 187"/>
                  <a:gd name="T81" fmla="*/ 86 h 344"/>
                  <a:gd name="T82" fmla="*/ 59 w 187"/>
                  <a:gd name="T83" fmla="*/ 86 h 344"/>
                  <a:gd name="T84" fmla="*/ 58 w 187"/>
                  <a:gd name="T85" fmla="*/ 84 h 344"/>
                  <a:gd name="T86" fmla="*/ 51 w 187"/>
                  <a:gd name="T87" fmla="*/ 82 h 344"/>
                  <a:gd name="T88" fmla="*/ 38 w 187"/>
                  <a:gd name="T89" fmla="*/ 84 h 344"/>
                  <a:gd name="T90" fmla="*/ 29 w 187"/>
                  <a:gd name="T91" fmla="*/ 86 h 344"/>
                  <a:gd name="T92" fmla="*/ 22 w 187"/>
                  <a:gd name="T93" fmla="*/ 88 h 344"/>
                  <a:gd name="T94" fmla="*/ 17 w 187"/>
                  <a:gd name="T95" fmla="*/ 89 h 344"/>
                  <a:gd name="T96" fmla="*/ 15 w 187"/>
                  <a:gd name="T97" fmla="*/ 89 h 344"/>
                  <a:gd name="T98" fmla="*/ 11 w 187"/>
                  <a:gd name="T99" fmla="*/ 89 h 344"/>
                  <a:gd name="T100" fmla="*/ 10 w 187"/>
                  <a:gd name="T101" fmla="*/ 27 h 344"/>
                  <a:gd name="T102" fmla="*/ 0 w 187"/>
                  <a:gd name="T103" fmla="*/ 17 h 344"/>
                  <a:gd name="T104" fmla="*/ 0 w 187"/>
                  <a:gd name="T105" fmla="*/ 31 h 344"/>
                  <a:gd name="T106" fmla="*/ 0 w 187"/>
                  <a:gd name="T107" fmla="*/ 66 h 344"/>
                  <a:gd name="T108" fmla="*/ 1 w 187"/>
                  <a:gd name="T109" fmla="*/ 111 h 344"/>
                  <a:gd name="T110" fmla="*/ 1 w 187"/>
                  <a:gd name="T111" fmla="*/ 135 h 344"/>
                  <a:gd name="T112" fmla="*/ 30 w 187"/>
                  <a:gd name="T113" fmla="*/ 150 h 344"/>
                  <a:gd name="T114" fmla="*/ 39 w 187"/>
                  <a:gd name="T115" fmla="*/ 139 h 344"/>
                  <a:gd name="T116" fmla="*/ 64 w 187"/>
                  <a:gd name="T117" fmla="*/ 127 h 344"/>
                  <a:gd name="T118" fmla="*/ 68 w 187"/>
                  <a:gd name="T119" fmla="*/ 88 h 344"/>
                  <a:gd name="T120" fmla="*/ 68 w 187"/>
                  <a:gd name="T121" fmla="*/ 46 h 344"/>
                  <a:gd name="T122" fmla="*/ 64 w 187"/>
                  <a:gd name="T123" fmla="*/ 20 h 3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7" h="344">
                    <a:moveTo>
                      <a:pt x="175" y="37"/>
                    </a:moveTo>
                    <a:lnTo>
                      <a:pt x="109" y="29"/>
                    </a:lnTo>
                    <a:lnTo>
                      <a:pt x="111" y="25"/>
                    </a:lnTo>
                    <a:lnTo>
                      <a:pt x="109" y="14"/>
                    </a:lnTo>
                    <a:lnTo>
                      <a:pt x="103" y="4"/>
                    </a:lnTo>
                    <a:lnTo>
                      <a:pt x="86" y="0"/>
                    </a:lnTo>
                    <a:lnTo>
                      <a:pt x="68" y="4"/>
                    </a:lnTo>
                    <a:lnTo>
                      <a:pt x="65" y="14"/>
                    </a:lnTo>
                    <a:lnTo>
                      <a:pt x="67" y="23"/>
                    </a:lnTo>
                    <a:lnTo>
                      <a:pt x="70" y="28"/>
                    </a:lnTo>
                    <a:lnTo>
                      <a:pt x="26" y="36"/>
                    </a:lnTo>
                    <a:lnTo>
                      <a:pt x="28" y="62"/>
                    </a:lnTo>
                    <a:lnTo>
                      <a:pt x="29" y="62"/>
                    </a:lnTo>
                    <a:lnTo>
                      <a:pt x="34" y="62"/>
                    </a:lnTo>
                    <a:lnTo>
                      <a:pt x="40" y="62"/>
                    </a:lnTo>
                    <a:lnTo>
                      <a:pt x="50" y="60"/>
                    </a:lnTo>
                    <a:lnTo>
                      <a:pt x="61" y="60"/>
                    </a:lnTo>
                    <a:lnTo>
                      <a:pt x="75" y="60"/>
                    </a:lnTo>
                    <a:lnTo>
                      <a:pt x="87" y="60"/>
                    </a:lnTo>
                    <a:lnTo>
                      <a:pt x="103" y="60"/>
                    </a:lnTo>
                    <a:lnTo>
                      <a:pt x="117" y="60"/>
                    </a:lnTo>
                    <a:lnTo>
                      <a:pt x="129" y="60"/>
                    </a:lnTo>
                    <a:lnTo>
                      <a:pt x="139" y="60"/>
                    </a:lnTo>
                    <a:lnTo>
                      <a:pt x="147" y="60"/>
                    </a:lnTo>
                    <a:lnTo>
                      <a:pt x="151" y="62"/>
                    </a:lnTo>
                    <a:lnTo>
                      <a:pt x="156" y="62"/>
                    </a:lnTo>
                    <a:lnTo>
                      <a:pt x="159" y="62"/>
                    </a:lnTo>
                    <a:lnTo>
                      <a:pt x="159" y="64"/>
                    </a:lnTo>
                    <a:lnTo>
                      <a:pt x="161" y="65"/>
                    </a:lnTo>
                    <a:lnTo>
                      <a:pt x="161" y="68"/>
                    </a:lnTo>
                    <a:lnTo>
                      <a:pt x="161" y="73"/>
                    </a:lnTo>
                    <a:lnTo>
                      <a:pt x="122" y="73"/>
                    </a:lnTo>
                    <a:lnTo>
                      <a:pt x="122" y="79"/>
                    </a:lnTo>
                    <a:lnTo>
                      <a:pt x="161" y="79"/>
                    </a:lnTo>
                    <a:lnTo>
                      <a:pt x="161" y="82"/>
                    </a:lnTo>
                    <a:lnTo>
                      <a:pt x="161" y="84"/>
                    </a:lnTo>
                    <a:lnTo>
                      <a:pt x="161" y="87"/>
                    </a:lnTo>
                    <a:lnTo>
                      <a:pt x="161" y="90"/>
                    </a:lnTo>
                    <a:lnTo>
                      <a:pt x="122" y="90"/>
                    </a:lnTo>
                    <a:lnTo>
                      <a:pt x="122" y="95"/>
                    </a:lnTo>
                    <a:lnTo>
                      <a:pt x="162" y="95"/>
                    </a:lnTo>
                    <a:lnTo>
                      <a:pt x="162" y="98"/>
                    </a:lnTo>
                    <a:lnTo>
                      <a:pt x="162" y="99"/>
                    </a:lnTo>
                    <a:lnTo>
                      <a:pt x="162" y="103"/>
                    </a:lnTo>
                    <a:lnTo>
                      <a:pt x="162" y="106"/>
                    </a:lnTo>
                    <a:lnTo>
                      <a:pt x="122" y="106"/>
                    </a:lnTo>
                    <a:lnTo>
                      <a:pt x="122" y="112"/>
                    </a:lnTo>
                    <a:lnTo>
                      <a:pt x="162" y="112"/>
                    </a:lnTo>
                    <a:lnTo>
                      <a:pt x="162" y="115"/>
                    </a:lnTo>
                    <a:lnTo>
                      <a:pt x="162" y="117"/>
                    </a:lnTo>
                    <a:lnTo>
                      <a:pt x="162" y="120"/>
                    </a:lnTo>
                    <a:lnTo>
                      <a:pt x="162" y="123"/>
                    </a:lnTo>
                    <a:lnTo>
                      <a:pt x="122" y="123"/>
                    </a:lnTo>
                    <a:lnTo>
                      <a:pt x="122" y="128"/>
                    </a:lnTo>
                    <a:lnTo>
                      <a:pt x="162" y="128"/>
                    </a:lnTo>
                    <a:lnTo>
                      <a:pt x="162" y="131"/>
                    </a:lnTo>
                    <a:lnTo>
                      <a:pt x="162" y="134"/>
                    </a:lnTo>
                    <a:lnTo>
                      <a:pt x="162" y="135"/>
                    </a:lnTo>
                    <a:lnTo>
                      <a:pt x="162" y="138"/>
                    </a:lnTo>
                    <a:lnTo>
                      <a:pt x="122" y="138"/>
                    </a:lnTo>
                    <a:lnTo>
                      <a:pt x="122" y="145"/>
                    </a:lnTo>
                    <a:lnTo>
                      <a:pt x="162" y="145"/>
                    </a:lnTo>
                    <a:lnTo>
                      <a:pt x="162" y="148"/>
                    </a:lnTo>
                    <a:lnTo>
                      <a:pt x="162" y="149"/>
                    </a:lnTo>
                    <a:lnTo>
                      <a:pt x="162" y="153"/>
                    </a:lnTo>
                    <a:lnTo>
                      <a:pt x="162" y="156"/>
                    </a:lnTo>
                    <a:lnTo>
                      <a:pt x="122" y="156"/>
                    </a:lnTo>
                    <a:lnTo>
                      <a:pt x="122" y="160"/>
                    </a:lnTo>
                    <a:lnTo>
                      <a:pt x="162" y="160"/>
                    </a:lnTo>
                    <a:lnTo>
                      <a:pt x="162" y="163"/>
                    </a:lnTo>
                    <a:lnTo>
                      <a:pt x="162" y="167"/>
                    </a:lnTo>
                    <a:lnTo>
                      <a:pt x="162" y="168"/>
                    </a:lnTo>
                    <a:lnTo>
                      <a:pt x="162" y="171"/>
                    </a:lnTo>
                    <a:lnTo>
                      <a:pt x="162" y="173"/>
                    </a:lnTo>
                    <a:lnTo>
                      <a:pt x="122" y="173"/>
                    </a:lnTo>
                    <a:lnTo>
                      <a:pt x="122" y="177"/>
                    </a:lnTo>
                    <a:lnTo>
                      <a:pt x="162" y="177"/>
                    </a:lnTo>
                    <a:lnTo>
                      <a:pt x="161" y="199"/>
                    </a:lnTo>
                    <a:lnTo>
                      <a:pt x="161" y="202"/>
                    </a:lnTo>
                    <a:lnTo>
                      <a:pt x="161" y="198"/>
                    </a:lnTo>
                    <a:lnTo>
                      <a:pt x="161" y="195"/>
                    </a:lnTo>
                    <a:lnTo>
                      <a:pt x="159" y="193"/>
                    </a:lnTo>
                    <a:lnTo>
                      <a:pt x="151" y="190"/>
                    </a:lnTo>
                    <a:lnTo>
                      <a:pt x="139" y="188"/>
                    </a:lnTo>
                    <a:lnTo>
                      <a:pt x="117" y="190"/>
                    </a:lnTo>
                    <a:lnTo>
                      <a:pt x="104" y="193"/>
                    </a:lnTo>
                    <a:lnTo>
                      <a:pt x="92" y="195"/>
                    </a:lnTo>
                    <a:lnTo>
                      <a:pt x="79" y="198"/>
                    </a:lnTo>
                    <a:lnTo>
                      <a:pt x="68" y="199"/>
                    </a:lnTo>
                    <a:lnTo>
                      <a:pt x="59" y="201"/>
                    </a:lnTo>
                    <a:lnTo>
                      <a:pt x="51" y="202"/>
                    </a:lnTo>
                    <a:lnTo>
                      <a:pt x="47" y="204"/>
                    </a:lnTo>
                    <a:lnTo>
                      <a:pt x="43" y="204"/>
                    </a:lnTo>
                    <a:lnTo>
                      <a:pt x="39" y="204"/>
                    </a:lnTo>
                    <a:lnTo>
                      <a:pt x="34" y="204"/>
                    </a:lnTo>
                    <a:lnTo>
                      <a:pt x="31" y="204"/>
                    </a:lnTo>
                    <a:lnTo>
                      <a:pt x="29" y="204"/>
                    </a:lnTo>
                    <a:lnTo>
                      <a:pt x="28" y="62"/>
                    </a:lnTo>
                    <a:lnTo>
                      <a:pt x="26" y="36"/>
                    </a:lnTo>
                    <a:lnTo>
                      <a:pt x="0" y="39"/>
                    </a:lnTo>
                    <a:lnTo>
                      <a:pt x="0" y="48"/>
                    </a:lnTo>
                    <a:lnTo>
                      <a:pt x="0" y="71"/>
                    </a:lnTo>
                    <a:lnTo>
                      <a:pt x="0" y="107"/>
                    </a:lnTo>
                    <a:lnTo>
                      <a:pt x="0" y="151"/>
                    </a:lnTo>
                    <a:lnTo>
                      <a:pt x="1" y="201"/>
                    </a:lnTo>
                    <a:lnTo>
                      <a:pt x="1" y="254"/>
                    </a:lnTo>
                    <a:lnTo>
                      <a:pt x="1" y="295"/>
                    </a:lnTo>
                    <a:lnTo>
                      <a:pt x="1" y="310"/>
                    </a:lnTo>
                    <a:lnTo>
                      <a:pt x="79" y="319"/>
                    </a:lnTo>
                    <a:lnTo>
                      <a:pt x="81" y="344"/>
                    </a:lnTo>
                    <a:lnTo>
                      <a:pt x="107" y="344"/>
                    </a:lnTo>
                    <a:lnTo>
                      <a:pt x="107" y="318"/>
                    </a:lnTo>
                    <a:lnTo>
                      <a:pt x="175" y="309"/>
                    </a:lnTo>
                    <a:lnTo>
                      <a:pt x="176" y="293"/>
                    </a:lnTo>
                    <a:lnTo>
                      <a:pt x="181" y="254"/>
                    </a:lnTo>
                    <a:lnTo>
                      <a:pt x="186" y="202"/>
                    </a:lnTo>
                    <a:lnTo>
                      <a:pt x="187" y="151"/>
                    </a:lnTo>
                    <a:lnTo>
                      <a:pt x="186" y="106"/>
                    </a:lnTo>
                    <a:lnTo>
                      <a:pt x="181" y="70"/>
                    </a:lnTo>
                    <a:lnTo>
                      <a:pt x="176" y="45"/>
                    </a:lnTo>
                    <a:lnTo>
                      <a:pt x="175" y="37"/>
                    </a:lnTo>
                    <a:close/>
                  </a:path>
                </a:pathLst>
              </a:custGeom>
              <a:solidFill>
                <a:srgbClr val="FF3300"/>
              </a:solidFill>
              <a:ln w="9525">
                <a:solidFill>
                  <a:srgbClr val="FFFFFF"/>
                </a:solidFill>
                <a:round/>
                <a:headEnd/>
                <a:tailEnd/>
              </a:ln>
            </p:spPr>
            <p:txBody>
              <a:bodyPr/>
              <a:lstStyle/>
              <a:p>
                <a:endParaRPr lang="el-GR"/>
              </a:p>
            </p:txBody>
          </p:sp>
          <p:sp>
            <p:nvSpPr>
              <p:cNvPr id="53421" name="Rectangle 38"/>
              <p:cNvSpPr>
                <a:spLocks noChangeArrowheads="1"/>
              </p:cNvSpPr>
              <p:nvPr/>
            </p:nvSpPr>
            <p:spPr bwMode="auto">
              <a:xfrm>
                <a:off x="3477" y="2973"/>
                <a:ext cx="14" cy="60"/>
              </a:xfrm>
              <a:prstGeom prst="rect">
                <a:avLst/>
              </a:prstGeom>
              <a:solidFill>
                <a:srgbClr val="FFFFFF"/>
              </a:solidFill>
              <a:ln w="9525">
                <a:solidFill>
                  <a:srgbClr val="FFFF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3422" name="Rectangle 39"/>
              <p:cNvSpPr>
                <a:spLocks noChangeArrowheads="1"/>
              </p:cNvSpPr>
              <p:nvPr/>
            </p:nvSpPr>
            <p:spPr bwMode="auto">
              <a:xfrm>
                <a:off x="3500" y="2971"/>
                <a:ext cx="12" cy="60"/>
              </a:xfrm>
              <a:prstGeom prst="rect">
                <a:avLst/>
              </a:prstGeom>
              <a:solidFill>
                <a:srgbClr val="FFFFFF"/>
              </a:solidFill>
              <a:ln w="9525">
                <a:solidFill>
                  <a:srgbClr val="FFFF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3423" name="Freeform 40"/>
              <p:cNvSpPr>
                <a:spLocks/>
              </p:cNvSpPr>
              <p:nvPr/>
            </p:nvSpPr>
            <p:spPr bwMode="auto">
              <a:xfrm>
                <a:off x="3904" y="2948"/>
                <a:ext cx="152" cy="106"/>
              </a:xfrm>
              <a:custGeom>
                <a:avLst/>
                <a:gdLst>
                  <a:gd name="T0" fmla="*/ 0 w 253"/>
                  <a:gd name="T1" fmla="*/ 14 h 161"/>
                  <a:gd name="T2" fmla="*/ 31 w 253"/>
                  <a:gd name="T3" fmla="*/ 0 h 161"/>
                  <a:gd name="T4" fmla="*/ 47 w 253"/>
                  <a:gd name="T5" fmla="*/ 7 h 161"/>
                  <a:gd name="T6" fmla="*/ 46 w 253"/>
                  <a:gd name="T7" fmla="*/ 16 h 161"/>
                  <a:gd name="T8" fmla="*/ 35 w 253"/>
                  <a:gd name="T9" fmla="*/ 20 h 161"/>
                  <a:gd name="T10" fmla="*/ 37 w 253"/>
                  <a:gd name="T11" fmla="*/ 20 h 161"/>
                  <a:gd name="T12" fmla="*/ 40 w 253"/>
                  <a:gd name="T13" fmla="*/ 21 h 161"/>
                  <a:gd name="T14" fmla="*/ 46 w 253"/>
                  <a:gd name="T15" fmla="*/ 22 h 161"/>
                  <a:gd name="T16" fmla="*/ 52 w 253"/>
                  <a:gd name="T17" fmla="*/ 23 h 161"/>
                  <a:gd name="T18" fmla="*/ 58 w 253"/>
                  <a:gd name="T19" fmla="*/ 24 h 161"/>
                  <a:gd name="T20" fmla="*/ 64 w 253"/>
                  <a:gd name="T21" fmla="*/ 24 h 161"/>
                  <a:gd name="T22" fmla="*/ 68 w 253"/>
                  <a:gd name="T23" fmla="*/ 25 h 161"/>
                  <a:gd name="T24" fmla="*/ 71 w 253"/>
                  <a:gd name="T25" fmla="*/ 25 h 161"/>
                  <a:gd name="T26" fmla="*/ 73 w 253"/>
                  <a:gd name="T27" fmla="*/ 24 h 161"/>
                  <a:gd name="T28" fmla="*/ 76 w 253"/>
                  <a:gd name="T29" fmla="*/ 24 h 161"/>
                  <a:gd name="T30" fmla="*/ 79 w 253"/>
                  <a:gd name="T31" fmla="*/ 22 h 161"/>
                  <a:gd name="T32" fmla="*/ 82 w 253"/>
                  <a:gd name="T33" fmla="*/ 22 h 161"/>
                  <a:gd name="T34" fmla="*/ 85 w 253"/>
                  <a:gd name="T35" fmla="*/ 22 h 161"/>
                  <a:gd name="T36" fmla="*/ 88 w 253"/>
                  <a:gd name="T37" fmla="*/ 24 h 161"/>
                  <a:gd name="T38" fmla="*/ 91 w 253"/>
                  <a:gd name="T39" fmla="*/ 26 h 161"/>
                  <a:gd name="T40" fmla="*/ 91 w 253"/>
                  <a:gd name="T41" fmla="*/ 31 h 161"/>
                  <a:gd name="T42" fmla="*/ 90 w 253"/>
                  <a:gd name="T43" fmla="*/ 38 h 161"/>
                  <a:gd name="T44" fmla="*/ 87 w 253"/>
                  <a:gd name="T45" fmla="*/ 44 h 161"/>
                  <a:gd name="T46" fmla="*/ 81 w 253"/>
                  <a:gd name="T47" fmla="*/ 51 h 161"/>
                  <a:gd name="T48" fmla="*/ 75 w 253"/>
                  <a:gd name="T49" fmla="*/ 57 h 161"/>
                  <a:gd name="T50" fmla="*/ 67 w 253"/>
                  <a:gd name="T51" fmla="*/ 63 h 161"/>
                  <a:gd name="T52" fmla="*/ 58 w 253"/>
                  <a:gd name="T53" fmla="*/ 66 h 161"/>
                  <a:gd name="T54" fmla="*/ 49 w 253"/>
                  <a:gd name="T55" fmla="*/ 69 h 161"/>
                  <a:gd name="T56" fmla="*/ 41 w 253"/>
                  <a:gd name="T57" fmla="*/ 70 h 161"/>
                  <a:gd name="T58" fmla="*/ 33 w 253"/>
                  <a:gd name="T59" fmla="*/ 70 h 161"/>
                  <a:gd name="T60" fmla="*/ 28 w 253"/>
                  <a:gd name="T61" fmla="*/ 69 h 161"/>
                  <a:gd name="T62" fmla="*/ 23 w 253"/>
                  <a:gd name="T63" fmla="*/ 69 h 161"/>
                  <a:gd name="T64" fmla="*/ 20 w 253"/>
                  <a:gd name="T65" fmla="*/ 69 h 161"/>
                  <a:gd name="T66" fmla="*/ 18 w 253"/>
                  <a:gd name="T67" fmla="*/ 69 h 161"/>
                  <a:gd name="T68" fmla="*/ 17 w 253"/>
                  <a:gd name="T69" fmla="*/ 69 h 161"/>
                  <a:gd name="T70" fmla="*/ 16 w 253"/>
                  <a:gd name="T71" fmla="*/ 69 h 161"/>
                  <a:gd name="T72" fmla="*/ 16 w 253"/>
                  <a:gd name="T73" fmla="*/ 69 h 161"/>
                  <a:gd name="T74" fmla="*/ 0 w 253"/>
                  <a:gd name="T75" fmla="*/ 14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3" h="161">
                    <a:moveTo>
                      <a:pt x="0" y="33"/>
                    </a:moveTo>
                    <a:lnTo>
                      <a:pt x="87" y="0"/>
                    </a:lnTo>
                    <a:lnTo>
                      <a:pt x="131" y="16"/>
                    </a:lnTo>
                    <a:lnTo>
                      <a:pt x="126" y="36"/>
                    </a:lnTo>
                    <a:lnTo>
                      <a:pt x="97" y="47"/>
                    </a:lnTo>
                    <a:lnTo>
                      <a:pt x="101" y="47"/>
                    </a:lnTo>
                    <a:lnTo>
                      <a:pt x="111" y="49"/>
                    </a:lnTo>
                    <a:lnTo>
                      <a:pt x="126" y="50"/>
                    </a:lnTo>
                    <a:lnTo>
                      <a:pt x="144" y="53"/>
                    </a:lnTo>
                    <a:lnTo>
                      <a:pt x="161" y="55"/>
                    </a:lnTo>
                    <a:lnTo>
                      <a:pt x="176" y="56"/>
                    </a:lnTo>
                    <a:lnTo>
                      <a:pt x="190" y="58"/>
                    </a:lnTo>
                    <a:lnTo>
                      <a:pt x="197" y="58"/>
                    </a:lnTo>
                    <a:lnTo>
                      <a:pt x="201" y="56"/>
                    </a:lnTo>
                    <a:lnTo>
                      <a:pt x="209" y="55"/>
                    </a:lnTo>
                    <a:lnTo>
                      <a:pt x="219" y="52"/>
                    </a:lnTo>
                    <a:lnTo>
                      <a:pt x="228" y="50"/>
                    </a:lnTo>
                    <a:lnTo>
                      <a:pt x="237" y="52"/>
                    </a:lnTo>
                    <a:lnTo>
                      <a:pt x="245" y="55"/>
                    </a:lnTo>
                    <a:lnTo>
                      <a:pt x="251" y="61"/>
                    </a:lnTo>
                    <a:lnTo>
                      <a:pt x="253" y="72"/>
                    </a:lnTo>
                    <a:lnTo>
                      <a:pt x="250" y="86"/>
                    </a:lnTo>
                    <a:lnTo>
                      <a:pt x="240" y="102"/>
                    </a:lnTo>
                    <a:lnTo>
                      <a:pt x="225" y="117"/>
                    </a:lnTo>
                    <a:lnTo>
                      <a:pt x="208" y="131"/>
                    </a:lnTo>
                    <a:lnTo>
                      <a:pt x="186" y="144"/>
                    </a:lnTo>
                    <a:lnTo>
                      <a:pt x="162" y="153"/>
                    </a:lnTo>
                    <a:lnTo>
                      <a:pt x="137" y="159"/>
                    </a:lnTo>
                    <a:lnTo>
                      <a:pt x="114" y="161"/>
                    </a:lnTo>
                    <a:lnTo>
                      <a:pt x="92" y="161"/>
                    </a:lnTo>
                    <a:lnTo>
                      <a:pt x="76" y="159"/>
                    </a:lnTo>
                    <a:lnTo>
                      <a:pt x="64" y="159"/>
                    </a:lnTo>
                    <a:lnTo>
                      <a:pt x="56" y="159"/>
                    </a:lnTo>
                    <a:lnTo>
                      <a:pt x="50" y="159"/>
                    </a:lnTo>
                    <a:lnTo>
                      <a:pt x="47" y="159"/>
                    </a:lnTo>
                    <a:lnTo>
                      <a:pt x="45" y="159"/>
                    </a:lnTo>
                    <a:lnTo>
                      <a:pt x="0" y="33"/>
                    </a:lnTo>
                    <a:close/>
                  </a:path>
                </a:pathLst>
              </a:custGeom>
              <a:solidFill>
                <a:srgbClr val="FFFFFF"/>
              </a:solidFill>
              <a:ln w="9525">
                <a:solidFill>
                  <a:srgbClr val="FFFFFF"/>
                </a:solidFill>
                <a:round/>
                <a:headEnd/>
                <a:tailEnd/>
              </a:ln>
            </p:spPr>
            <p:txBody>
              <a:bodyPr/>
              <a:lstStyle/>
              <a:p>
                <a:endParaRPr lang="el-GR"/>
              </a:p>
            </p:txBody>
          </p:sp>
          <p:sp>
            <p:nvSpPr>
              <p:cNvPr id="53424" name="Freeform 41"/>
              <p:cNvSpPr>
                <a:spLocks/>
              </p:cNvSpPr>
              <p:nvPr/>
            </p:nvSpPr>
            <p:spPr bwMode="auto">
              <a:xfrm>
                <a:off x="3955" y="3563"/>
                <a:ext cx="36" cy="40"/>
              </a:xfrm>
              <a:custGeom>
                <a:avLst/>
                <a:gdLst>
                  <a:gd name="T0" fmla="*/ 11 w 61"/>
                  <a:gd name="T1" fmla="*/ 0 h 61"/>
                  <a:gd name="T2" fmla="*/ 6 w 61"/>
                  <a:gd name="T3" fmla="*/ 1 h 61"/>
                  <a:gd name="T4" fmla="*/ 4 w 61"/>
                  <a:gd name="T5" fmla="*/ 5 h 61"/>
                  <a:gd name="T6" fmla="*/ 1 w 61"/>
                  <a:gd name="T7" fmla="*/ 8 h 61"/>
                  <a:gd name="T8" fmla="*/ 0 w 61"/>
                  <a:gd name="T9" fmla="*/ 13 h 61"/>
                  <a:gd name="T10" fmla="*/ 1 w 61"/>
                  <a:gd name="T11" fmla="*/ 19 h 61"/>
                  <a:gd name="T12" fmla="*/ 4 w 61"/>
                  <a:gd name="T13" fmla="*/ 23 h 61"/>
                  <a:gd name="T14" fmla="*/ 6 w 61"/>
                  <a:gd name="T15" fmla="*/ 26 h 61"/>
                  <a:gd name="T16" fmla="*/ 11 w 61"/>
                  <a:gd name="T17" fmla="*/ 26 h 61"/>
                  <a:gd name="T18" fmla="*/ 15 w 61"/>
                  <a:gd name="T19" fmla="*/ 26 h 61"/>
                  <a:gd name="T20" fmla="*/ 18 w 61"/>
                  <a:gd name="T21" fmla="*/ 23 h 61"/>
                  <a:gd name="T22" fmla="*/ 20 w 61"/>
                  <a:gd name="T23" fmla="*/ 19 h 61"/>
                  <a:gd name="T24" fmla="*/ 21 w 61"/>
                  <a:gd name="T25" fmla="*/ 13 h 61"/>
                  <a:gd name="T26" fmla="*/ 20 w 61"/>
                  <a:gd name="T27" fmla="*/ 8 h 61"/>
                  <a:gd name="T28" fmla="*/ 18 w 61"/>
                  <a:gd name="T29" fmla="*/ 5 h 61"/>
                  <a:gd name="T30" fmla="*/ 15 w 61"/>
                  <a:gd name="T31" fmla="*/ 1 h 61"/>
                  <a:gd name="T32" fmla="*/ 11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0" y="0"/>
                    </a:moveTo>
                    <a:lnTo>
                      <a:pt x="19" y="3"/>
                    </a:lnTo>
                    <a:lnTo>
                      <a:pt x="10" y="10"/>
                    </a:lnTo>
                    <a:lnTo>
                      <a:pt x="3" y="19"/>
                    </a:lnTo>
                    <a:lnTo>
                      <a:pt x="0" y="31"/>
                    </a:lnTo>
                    <a:lnTo>
                      <a:pt x="3" y="44"/>
                    </a:lnTo>
                    <a:lnTo>
                      <a:pt x="10" y="53"/>
                    </a:lnTo>
                    <a:lnTo>
                      <a:pt x="19" y="59"/>
                    </a:lnTo>
                    <a:lnTo>
                      <a:pt x="30" y="61"/>
                    </a:lnTo>
                    <a:lnTo>
                      <a:pt x="42" y="59"/>
                    </a:lnTo>
                    <a:lnTo>
                      <a:pt x="52" y="53"/>
                    </a:lnTo>
                    <a:lnTo>
                      <a:pt x="58" y="44"/>
                    </a:lnTo>
                    <a:lnTo>
                      <a:pt x="61" y="31"/>
                    </a:lnTo>
                    <a:lnTo>
                      <a:pt x="58" y="19"/>
                    </a:lnTo>
                    <a:lnTo>
                      <a:pt x="52" y="10"/>
                    </a:lnTo>
                    <a:lnTo>
                      <a:pt x="42" y="3"/>
                    </a:lnTo>
                    <a:lnTo>
                      <a:pt x="30" y="0"/>
                    </a:lnTo>
                    <a:close/>
                  </a:path>
                </a:pathLst>
              </a:custGeom>
              <a:solidFill>
                <a:srgbClr val="FFFFFF"/>
              </a:solidFill>
              <a:ln w="9525">
                <a:solidFill>
                  <a:srgbClr val="FFFFFF"/>
                </a:solidFill>
                <a:round/>
                <a:headEnd/>
                <a:tailEnd/>
              </a:ln>
            </p:spPr>
            <p:txBody>
              <a:bodyPr/>
              <a:lstStyle/>
              <a:p>
                <a:endParaRPr lang="el-GR"/>
              </a:p>
            </p:txBody>
          </p:sp>
          <p:sp>
            <p:nvSpPr>
              <p:cNvPr id="53425" name="Freeform 42"/>
              <p:cNvSpPr>
                <a:spLocks/>
              </p:cNvSpPr>
              <p:nvPr/>
            </p:nvSpPr>
            <p:spPr bwMode="auto">
              <a:xfrm>
                <a:off x="4227" y="3563"/>
                <a:ext cx="37" cy="40"/>
              </a:xfrm>
              <a:custGeom>
                <a:avLst/>
                <a:gdLst>
                  <a:gd name="T0" fmla="*/ 12 w 61"/>
                  <a:gd name="T1" fmla="*/ 0 h 61"/>
                  <a:gd name="T2" fmla="*/ 7 w 61"/>
                  <a:gd name="T3" fmla="*/ 1 h 61"/>
                  <a:gd name="T4" fmla="*/ 3 w 61"/>
                  <a:gd name="T5" fmla="*/ 5 h 61"/>
                  <a:gd name="T6" fmla="*/ 1 w 61"/>
                  <a:gd name="T7" fmla="*/ 8 h 61"/>
                  <a:gd name="T8" fmla="*/ 0 w 61"/>
                  <a:gd name="T9" fmla="*/ 13 h 61"/>
                  <a:gd name="T10" fmla="*/ 1 w 61"/>
                  <a:gd name="T11" fmla="*/ 19 h 61"/>
                  <a:gd name="T12" fmla="*/ 3 w 61"/>
                  <a:gd name="T13" fmla="*/ 23 h 61"/>
                  <a:gd name="T14" fmla="*/ 7 w 61"/>
                  <a:gd name="T15" fmla="*/ 26 h 61"/>
                  <a:gd name="T16" fmla="*/ 12 w 61"/>
                  <a:gd name="T17" fmla="*/ 26 h 61"/>
                  <a:gd name="T18" fmla="*/ 16 w 61"/>
                  <a:gd name="T19" fmla="*/ 26 h 61"/>
                  <a:gd name="T20" fmla="*/ 19 w 61"/>
                  <a:gd name="T21" fmla="*/ 23 h 61"/>
                  <a:gd name="T22" fmla="*/ 22 w 61"/>
                  <a:gd name="T23" fmla="*/ 19 h 61"/>
                  <a:gd name="T24" fmla="*/ 22 w 61"/>
                  <a:gd name="T25" fmla="*/ 13 h 61"/>
                  <a:gd name="T26" fmla="*/ 22 w 61"/>
                  <a:gd name="T27" fmla="*/ 8 h 61"/>
                  <a:gd name="T28" fmla="*/ 19 w 61"/>
                  <a:gd name="T29" fmla="*/ 5 h 61"/>
                  <a:gd name="T30" fmla="*/ 16 w 61"/>
                  <a:gd name="T31" fmla="*/ 1 h 61"/>
                  <a:gd name="T32" fmla="*/ 12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1" y="0"/>
                    </a:moveTo>
                    <a:lnTo>
                      <a:pt x="19" y="3"/>
                    </a:lnTo>
                    <a:lnTo>
                      <a:pt x="9" y="10"/>
                    </a:lnTo>
                    <a:lnTo>
                      <a:pt x="3" y="19"/>
                    </a:lnTo>
                    <a:lnTo>
                      <a:pt x="0" y="31"/>
                    </a:lnTo>
                    <a:lnTo>
                      <a:pt x="3" y="44"/>
                    </a:lnTo>
                    <a:lnTo>
                      <a:pt x="9" y="53"/>
                    </a:lnTo>
                    <a:lnTo>
                      <a:pt x="19" y="59"/>
                    </a:lnTo>
                    <a:lnTo>
                      <a:pt x="31" y="61"/>
                    </a:lnTo>
                    <a:lnTo>
                      <a:pt x="44" y="59"/>
                    </a:lnTo>
                    <a:lnTo>
                      <a:pt x="53" y="53"/>
                    </a:lnTo>
                    <a:lnTo>
                      <a:pt x="59" y="44"/>
                    </a:lnTo>
                    <a:lnTo>
                      <a:pt x="61" y="31"/>
                    </a:lnTo>
                    <a:lnTo>
                      <a:pt x="59" y="19"/>
                    </a:lnTo>
                    <a:lnTo>
                      <a:pt x="53" y="10"/>
                    </a:lnTo>
                    <a:lnTo>
                      <a:pt x="44" y="3"/>
                    </a:lnTo>
                    <a:lnTo>
                      <a:pt x="31" y="0"/>
                    </a:lnTo>
                    <a:close/>
                  </a:path>
                </a:pathLst>
              </a:custGeom>
              <a:solidFill>
                <a:srgbClr val="FFFFFF"/>
              </a:solidFill>
              <a:ln w="9525">
                <a:solidFill>
                  <a:srgbClr val="FFFFFF"/>
                </a:solidFill>
                <a:round/>
                <a:headEnd/>
                <a:tailEnd/>
              </a:ln>
            </p:spPr>
            <p:txBody>
              <a:bodyPr/>
              <a:lstStyle/>
              <a:p>
                <a:endParaRPr lang="el-GR"/>
              </a:p>
            </p:txBody>
          </p:sp>
          <p:sp>
            <p:nvSpPr>
              <p:cNvPr id="53426" name="Freeform 43"/>
              <p:cNvSpPr>
                <a:spLocks/>
              </p:cNvSpPr>
              <p:nvPr/>
            </p:nvSpPr>
            <p:spPr bwMode="auto">
              <a:xfrm>
                <a:off x="3941" y="2643"/>
                <a:ext cx="312" cy="908"/>
              </a:xfrm>
              <a:custGeom>
                <a:avLst/>
                <a:gdLst>
                  <a:gd name="T0" fmla="*/ 109 w 520"/>
                  <a:gd name="T1" fmla="*/ 578 h 1375"/>
                  <a:gd name="T2" fmla="*/ 109 w 520"/>
                  <a:gd name="T3" fmla="*/ 15 h 1375"/>
                  <a:gd name="T4" fmla="*/ 109 w 520"/>
                  <a:gd name="T5" fmla="*/ 3 h 1375"/>
                  <a:gd name="T6" fmla="*/ 109 w 520"/>
                  <a:gd name="T7" fmla="*/ 0 h 1375"/>
                  <a:gd name="T8" fmla="*/ 0 w 520"/>
                  <a:gd name="T9" fmla="*/ 0 h 1375"/>
                  <a:gd name="T10" fmla="*/ 0 w 520"/>
                  <a:gd name="T11" fmla="*/ 15 h 1375"/>
                  <a:gd name="T12" fmla="*/ 40 w 520"/>
                  <a:gd name="T13" fmla="*/ 15 h 1375"/>
                  <a:gd name="T14" fmla="*/ 40 w 520"/>
                  <a:gd name="T15" fmla="*/ 37 h 1375"/>
                  <a:gd name="T16" fmla="*/ 48 w 520"/>
                  <a:gd name="T17" fmla="*/ 37 h 1375"/>
                  <a:gd name="T18" fmla="*/ 48 w 520"/>
                  <a:gd name="T19" fmla="*/ 15 h 1375"/>
                  <a:gd name="T20" fmla="*/ 94 w 520"/>
                  <a:gd name="T21" fmla="*/ 15 h 1375"/>
                  <a:gd name="T22" fmla="*/ 94 w 520"/>
                  <a:gd name="T23" fmla="*/ 578 h 1375"/>
                  <a:gd name="T24" fmla="*/ 13 w 520"/>
                  <a:gd name="T25" fmla="*/ 578 h 1375"/>
                  <a:gd name="T26" fmla="*/ 13 w 520"/>
                  <a:gd name="T27" fmla="*/ 600 h 1375"/>
                  <a:gd name="T28" fmla="*/ 187 w 520"/>
                  <a:gd name="T29" fmla="*/ 600 h 1375"/>
                  <a:gd name="T30" fmla="*/ 187 w 520"/>
                  <a:gd name="T31" fmla="*/ 578 h 1375"/>
                  <a:gd name="T32" fmla="*/ 109 w 520"/>
                  <a:gd name="T33" fmla="*/ 578 h 13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0" h="1375">
                    <a:moveTo>
                      <a:pt x="303" y="1325"/>
                    </a:moveTo>
                    <a:lnTo>
                      <a:pt x="303" y="33"/>
                    </a:lnTo>
                    <a:lnTo>
                      <a:pt x="303" y="8"/>
                    </a:lnTo>
                    <a:lnTo>
                      <a:pt x="303" y="0"/>
                    </a:lnTo>
                    <a:lnTo>
                      <a:pt x="0" y="0"/>
                    </a:lnTo>
                    <a:lnTo>
                      <a:pt x="0" y="33"/>
                    </a:lnTo>
                    <a:lnTo>
                      <a:pt x="111" y="33"/>
                    </a:lnTo>
                    <a:lnTo>
                      <a:pt x="111" y="85"/>
                    </a:lnTo>
                    <a:lnTo>
                      <a:pt x="134" y="85"/>
                    </a:lnTo>
                    <a:lnTo>
                      <a:pt x="134" y="33"/>
                    </a:lnTo>
                    <a:lnTo>
                      <a:pt x="261" y="33"/>
                    </a:lnTo>
                    <a:lnTo>
                      <a:pt x="261" y="1325"/>
                    </a:lnTo>
                    <a:lnTo>
                      <a:pt x="37" y="1325"/>
                    </a:lnTo>
                    <a:lnTo>
                      <a:pt x="37" y="1375"/>
                    </a:lnTo>
                    <a:lnTo>
                      <a:pt x="520" y="1375"/>
                    </a:lnTo>
                    <a:lnTo>
                      <a:pt x="520" y="1325"/>
                    </a:lnTo>
                    <a:lnTo>
                      <a:pt x="303" y="1325"/>
                    </a:lnTo>
                    <a:close/>
                  </a:path>
                </a:pathLst>
              </a:custGeom>
              <a:solidFill>
                <a:srgbClr val="FFFFFF"/>
              </a:solidFill>
              <a:ln w="9525">
                <a:solidFill>
                  <a:srgbClr val="FFFFFF"/>
                </a:solidFill>
                <a:round/>
                <a:headEnd/>
                <a:tailEnd/>
              </a:ln>
            </p:spPr>
            <p:txBody>
              <a:bodyPr/>
              <a:lstStyle/>
              <a:p>
                <a:endParaRPr lang="el-GR"/>
              </a:p>
            </p:txBody>
          </p:sp>
          <p:sp>
            <p:nvSpPr>
              <p:cNvPr id="53427" name="Freeform 44"/>
              <p:cNvSpPr>
                <a:spLocks/>
              </p:cNvSpPr>
              <p:nvPr/>
            </p:nvSpPr>
            <p:spPr bwMode="auto">
              <a:xfrm>
                <a:off x="4011" y="2916"/>
                <a:ext cx="213" cy="357"/>
              </a:xfrm>
              <a:custGeom>
                <a:avLst/>
                <a:gdLst>
                  <a:gd name="T0" fmla="*/ 127 w 356"/>
                  <a:gd name="T1" fmla="*/ 225 h 540"/>
                  <a:gd name="T2" fmla="*/ 116 w 356"/>
                  <a:gd name="T3" fmla="*/ 223 h 540"/>
                  <a:gd name="T4" fmla="*/ 104 w 356"/>
                  <a:gd name="T5" fmla="*/ 220 h 540"/>
                  <a:gd name="T6" fmla="*/ 92 w 356"/>
                  <a:gd name="T7" fmla="*/ 215 h 540"/>
                  <a:gd name="T8" fmla="*/ 81 w 356"/>
                  <a:gd name="T9" fmla="*/ 207 h 540"/>
                  <a:gd name="T10" fmla="*/ 72 w 356"/>
                  <a:gd name="T11" fmla="*/ 197 h 540"/>
                  <a:gd name="T12" fmla="*/ 62 w 356"/>
                  <a:gd name="T13" fmla="*/ 185 h 540"/>
                  <a:gd name="T14" fmla="*/ 53 w 356"/>
                  <a:gd name="T15" fmla="*/ 173 h 540"/>
                  <a:gd name="T16" fmla="*/ 44 w 356"/>
                  <a:gd name="T17" fmla="*/ 157 h 540"/>
                  <a:gd name="T18" fmla="*/ 36 w 356"/>
                  <a:gd name="T19" fmla="*/ 141 h 540"/>
                  <a:gd name="T20" fmla="*/ 30 w 356"/>
                  <a:gd name="T21" fmla="*/ 124 h 540"/>
                  <a:gd name="T22" fmla="*/ 24 w 356"/>
                  <a:gd name="T23" fmla="*/ 106 h 540"/>
                  <a:gd name="T24" fmla="*/ 19 w 356"/>
                  <a:gd name="T25" fmla="*/ 86 h 540"/>
                  <a:gd name="T26" fmla="*/ 15 w 356"/>
                  <a:gd name="T27" fmla="*/ 65 h 540"/>
                  <a:gd name="T28" fmla="*/ 12 w 356"/>
                  <a:gd name="T29" fmla="*/ 44 h 540"/>
                  <a:gd name="T30" fmla="*/ 10 w 356"/>
                  <a:gd name="T31" fmla="*/ 22 h 540"/>
                  <a:gd name="T32" fmla="*/ 10 w 356"/>
                  <a:gd name="T33" fmla="*/ 0 h 540"/>
                  <a:gd name="T34" fmla="*/ 0 w 356"/>
                  <a:gd name="T35" fmla="*/ 0 h 540"/>
                  <a:gd name="T36" fmla="*/ 1 w 356"/>
                  <a:gd name="T37" fmla="*/ 24 h 540"/>
                  <a:gd name="T38" fmla="*/ 3 w 356"/>
                  <a:gd name="T39" fmla="*/ 48 h 540"/>
                  <a:gd name="T40" fmla="*/ 6 w 356"/>
                  <a:gd name="T41" fmla="*/ 70 h 540"/>
                  <a:gd name="T42" fmla="*/ 10 w 356"/>
                  <a:gd name="T43" fmla="*/ 92 h 540"/>
                  <a:gd name="T44" fmla="*/ 16 w 356"/>
                  <a:gd name="T45" fmla="*/ 112 h 540"/>
                  <a:gd name="T46" fmla="*/ 22 w 356"/>
                  <a:gd name="T47" fmla="*/ 132 h 540"/>
                  <a:gd name="T48" fmla="*/ 29 w 356"/>
                  <a:gd name="T49" fmla="*/ 150 h 540"/>
                  <a:gd name="T50" fmla="*/ 38 w 356"/>
                  <a:gd name="T51" fmla="*/ 167 h 540"/>
                  <a:gd name="T52" fmla="*/ 47 w 356"/>
                  <a:gd name="T53" fmla="*/ 182 h 540"/>
                  <a:gd name="T54" fmla="*/ 56 w 356"/>
                  <a:gd name="T55" fmla="*/ 196 h 540"/>
                  <a:gd name="T56" fmla="*/ 66 w 356"/>
                  <a:gd name="T57" fmla="*/ 207 h 540"/>
                  <a:gd name="T58" fmla="*/ 78 w 356"/>
                  <a:gd name="T59" fmla="*/ 218 h 540"/>
                  <a:gd name="T60" fmla="*/ 90 w 356"/>
                  <a:gd name="T61" fmla="*/ 225 h 540"/>
                  <a:gd name="T62" fmla="*/ 102 w 356"/>
                  <a:gd name="T63" fmla="*/ 231 h 540"/>
                  <a:gd name="T64" fmla="*/ 114 w 356"/>
                  <a:gd name="T65" fmla="*/ 235 h 540"/>
                  <a:gd name="T66" fmla="*/ 127 w 356"/>
                  <a:gd name="T67" fmla="*/ 236 h 540"/>
                  <a:gd name="T68" fmla="*/ 127 w 356"/>
                  <a:gd name="T69" fmla="*/ 225 h 5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6" h="540">
                    <a:moveTo>
                      <a:pt x="356" y="515"/>
                    </a:moveTo>
                    <a:lnTo>
                      <a:pt x="324" y="512"/>
                    </a:lnTo>
                    <a:lnTo>
                      <a:pt x="291" y="504"/>
                    </a:lnTo>
                    <a:lnTo>
                      <a:pt x="258" y="491"/>
                    </a:lnTo>
                    <a:lnTo>
                      <a:pt x="228" y="473"/>
                    </a:lnTo>
                    <a:lnTo>
                      <a:pt x="200" y="451"/>
                    </a:lnTo>
                    <a:lnTo>
                      <a:pt x="172" y="424"/>
                    </a:lnTo>
                    <a:lnTo>
                      <a:pt x="147" y="395"/>
                    </a:lnTo>
                    <a:lnTo>
                      <a:pt x="123" y="360"/>
                    </a:lnTo>
                    <a:lnTo>
                      <a:pt x="102" y="324"/>
                    </a:lnTo>
                    <a:lnTo>
                      <a:pt x="83" y="284"/>
                    </a:lnTo>
                    <a:lnTo>
                      <a:pt x="67" y="242"/>
                    </a:lnTo>
                    <a:lnTo>
                      <a:pt x="53" y="196"/>
                    </a:lnTo>
                    <a:lnTo>
                      <a:pt x="42" y="150"/>
                    </a:lnTo>
                    <a:lnTo>
                      <a:pt x="33" y="101"/>
                    </a:lnTo>
                    <a:lnTo>
                      <a:pt x="28" y="51"/>
                    </a:lnTo>
                    <a:lnTo>
                      <a:pt x="26" y="0"/>
                    </a:lnTo>
                    <a:lnTo>
                      <a:pt x="0" y="0"/>
                    </a:lnTo>
                    <a:lnTo>
                      <a:pt x="1" y="56"/>
                    </a:lnTo>
                    <a:lnTo>
                      <a:pt x="8" y="109"/>
                    </a:lnTo>
                    <a:lnTo>
                      <a:pt x="16" y="161"/>
                    </a:lnTo>
                    <a:lnTo>
                      <a:pt x="28" y="211"/>
                    </a:lnTo>
                    <a:lnTo>
                      <a:pt x="44" y="257"/>
                    </a:lnTo>
                    <a:lnTo>
                      <a:pt x="61" y="303"/>
                    </a:lnTo>
                    <a:lnTo>
                      <a:pt x="81" y="343"/>
                    </a:lnTo>
                    <a:lnTo>
                      <a:pt x="105" y="382"/>
                    </a:lnTo>
                    <a:lnTo>
                      <a:pt x="130" y="416"/>
                    </a:lnTo>
                    <a:lnTo>
                      <a:pt x="156" y="448"/>
                    </a:lnTo>
                    <a:lnTo>
                      <a:pt x="186" y="474"/>
                    </a:lnTo>
                    <a:lnTo>
                      <a:pt x="217" y="498"/>
                    </a:lnTo>
                    <a:lnTo>
                      <a:pt x="250" y="516"/>
                    </a:lnTo>
                    <a:lnTo>
                      <a:pt x="284" y="529"/>
                    </a:lnTo>
                    <a:lnTo>
                      <a:pt x="320" y="537"/>
                    </a:lnTo>
                    <a:lnTo>
                      <a:pt x="356" y="540"/>
                    </a:lnTo>
                    <a:lnTo>
                      <a:pt x="356" y="515"/>
                    </a:lnTo>
                    <a:close/>
                  </a:path>
                </a:pathLst>
              </a:custGeom>
              <a:solidFill>
                <a:srgbClr val="FFFFFF"/>
              </a:solidFill>
              <a:ln w="9525">
                <a:solidFill>
                  <a:srgbClr val="FFFFFF"/>
                </a:solidFill>
                <a:round/>
                <a:headEnd/>
                <a:tailEnd/>
              </a:ln>
            </p:spPr>
            <p:txBody>
              <a:bodyPr/>
              <a:lstStyle/>
              <a:p>
                <a:endParaRPr lang="el-GR"/>
              </a:p>
            </p:txBody>
          </p:sp>
          <p:grpSp>
            <p:nvGrpSpPr>
              <p:cNvPr id="53428" name="Group 45"/>
              <p:cNvGrpSpPr>
                <a:grpSpLocks/>
              </p:cNvGrpSpPr>
              <p:nvPr/>
            </p:nvGrpSpPr>
            <p:grpSpPr bwMode="auto">
              <a:xfrm>
                <a:off x="3840" y="3072"/>
                <a:ext cx="1313" cy="535"/>
                <a:chOff x="318" y="1836"/>
                <a:chExt cx="5123" cy="2011"/>
              </a:xfrm>
            </p:grpSpPr>
            <p:sp>
              <p:nvSpPr>
                <p:cNvPr id="53429" name="Freeform 46"/>
                <p:cNvSpPr>
                  <a:spLocks/>
                </p:cNvSpPr>
                <p:nvPr/>
              </p:nvSpPr>
              <p:spPr bwMode="auto">
                <a:xfrm>
                  <a:off x="1456" y="2310"/>
                  <a:ext cx="3574" cy="644"/>
                </a:xfrm>
                <a:custGeom>
                  <a:avLst/>
                  <a:gdLst>
                    <a:gd name="T0" fmla="*/ 1787 w 7147"/>
                    <a:gd name="T1" fmla="*/ 322 h 1288"/>
                    <a:gd name="T2" fmla="*/ 1785 w 7147"/>
                    <a:gd name="T3" fmla="*/ 289 h 1288"/>
                    <a:gd name="T4" fmla="*/ 1781 w 7147"/>
                    <a:gd name="T5" fmla="*/ 257 h 1288"/>
                    <a:gd name="T6" fmla="*/ 1772 w 7147"/>
                    <a:gd name="T7" fmla="*/ 227 h 1288"/>
                    <a:gd name="T8" fmla="*/ 1761 w 7147"/>
                    <a:gd name="T9" fmla="*/ 197 h 1288"/>
                    <a:gd name="T10" fmla="*/ 1748 w 7147"/>
                    <a:gd name="T11" fmla="*/ 169 h 1288"/>
                    <a:gd name="T12" fmla="*/ 1732 w 7147"/>
                    <a:gd name="T13" fmla="*/ 142 h 1288"/>
                    <a:gd name="T14" fmla="*/ 1713 w 7147"/>
                    <a:gd name="T15" fmla="*/ 118 h 1288"/>
                    <a:gd name="T16" fmla="*/ 1692 w 7147"/>
                    <a:gd name="T17" fmla="*/ 95 h 1288"/>
                    <a:gd name="T18" fmla="*/ 1670 w 7147"/>
                    <a:gd name="T19" fmla="*/ 74 h 1288"/>
                    <a:gd name="T20" fmla="*/ 1645 w 7147"/>
                    <a:gd name="T21" fmla="*/ 56 h 1288"/>
                    <a:gd name="T22" fmla="*/ 1618 w 7147"/>
                    <a:gd name="T23" fmla="*/ 39 h 1288"/>
                    <a:gd name="T24" fmla="*/ 1590 w 7147"/>
                    <a:gd name="T25" fmla="*/ 26 h 1288"/>
                    <a:gd name="T26" fmla="*/ 1560 w 7147"/>
                    <a:gd name="T27" fmla="*/ 15 h 1288"/>
                    <a:gd name="T28" fmla="*/ 1529 w 7147"/>
                    <a:gd name="T29" fmla="*/ 7 h 1288"/>
                    <a:gd name="T30" fmla="*/ 1513 w 7147"/>
                    <a:gd name="T31" fmla="*/ 4 h 1288"/>
                    <a:gd name="T32" fmla="*/ 1497 w 7147"/>
                    <a:gd name="T33" fmla="*/ 2 h 1288"/>
                    <a:gd name="T34" fmla="*/ 1481 w 7147"/>
                    <a:gd name="T35" fmla="*/ 1 h 1288"/>
                    <a:gd name="T36" fmla="*/ 1464 w 7147"/>
                    <a:gd name="T37" fmla="*/ 0 h 1288"/>
                    <a:gd name="T38" fmla="*/ 323 w 7147"/>
                    <a:gd name="T39" fmla="*/ 0 h 1288"/>
                    <a:gd name="T40" fmla="*/ 306 w 7147"/>
                    <a:gd name="T41" fmla="*/ 1 h 1288"/>
                    <a:gd name="T42" fmla="*/ 290 w 7147"/>
                    <a:gd name="T43" fmla="*/ 2 h 1288"/>
                    <a:gd name="T44" fmla="*/ 274 w 7147"/>
                    <a:gd name="T45" fmla="*/ 4 h 1288"/>
                    <a:gd name="T46" fmla="*/ 258 w 7147"/>
                    <a:gd name="T47" fmla="*/ 7 h 1288"/>
                    <a:gd name="T48" fmla="*/ 227 w 7147"/>
                    <a:gd name="T49" fmla="*/ 15 h 1288"/>
                    <a:gd name="T50" fmla="*/ 198 w 7147"/>
                    <a:gd name="T51" fmla="*/ 26 h 1288"/>
                    <a:gd name="T52" fmla="*/ 169 w 7147"/>
                    <a:gd name="T53" fmla="*/ 39 h 1288"/>
                    <a:gd name="T54" fmla="*/ 143 w 7147"/>
                    <a:gd name="T55" fmla="*/ 56 h 1288"/>
                    <a:gd name="T56" fmla="*/ 118 w 7147"/>
                    <a:gd name="T57" fmla="*/ 74 h 1288"/>
                    <a:gd name="T58" fmla="*/ 95 w 7147"/>
                    <a:gd name="T59" fmla="*/ 95 h 1288"/>
                    <a:gd name="T60" fmla="*/ 74 w 7147"/>
                    <a:gd name="T61" fmla="*/ 118 h 1288"/>
                    <a:gd name="T62" fmla="*/ 56 w 7147"/>
                    <a:gd name="T63" fmla="*/ 142 h 1288"/>
                    <a:gd name="T64" fmla="*/ 40 w 7147"/>
                    <a:gd name="T65" fmla="*/ 169 h 1288"/>
                    <a:gd name="T66" fmla="*/ 26 w 7147"/>
                    <a:gd name="T67" fmla="*/ 197 h 1288"/>
                    <a:gd name="T68" fmla="*/ 15 w 7147"/>
                    <a:gd name="T69" fmla="*/ 227 h 1288"/>
                    <a:gd name="T70" fmla="*/ 7 w 7147"/>
                    <a:gd name="T71" fmla="*/ 257 h 1288"/>
                    <a:gd name="T72" fmla="*/ 2 w 7147"/>
                    <a:gd name="T73" fmla="*/ 289 h 1288"/>
                    <a:gd name="T74" fmla="*/ 0 w 7147"/>
                    <a:gd name="T75" fmla="*/ 322 h 1288"/>
                    <a:gd name="T76" fmla="*/ 1787 w 7147"/>
                    <a:gd name="T77" fmla="*/ 322 h 1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147" h="1288">
                      <a:moveTo>
                        <a:pt x="7147" y="1288"/>
                      </a:moveTo>
                      <a:lnTo>
                        <a:pt x="7140" y="1156"/>
                      </a:lnTo>
                      <a:lnTo>
                        <a:pt x="7121" y="1028"/>
                      </a:lnTo>
                      <a:lnTo>
                        <a:pt x="7088" y="906"/>
                      </a:lnTo>
                      <a:lnTo>
                        <a:pt x="7044" y="788"/>
                      </a:lnTo>
                      <a:lnTo>
                        <a:pt x="6990" y="674"/>
                      </a:lnTo>
                      <a:lnTo>
                        <a:pt x="6926" y="568"/>
                      </a:lnTo>
                      <a:lnTo>
                        <a:pt x="6852" y="470"/>
                      </a:lnTo>
                      <a:lnTo>
                        <a:pt x="6768" y="378"/>
                      </a:lnTo>
                      <a:lnTo>
                        <a:pt x="6677" y="294"/>
                      </a:lnTo>
                      <a:lnTo>
                        <a:pt x="6577" y="221"/>
                      </a:lnTo>
                      <a:lnTo>
                        <a:pt x="6471" y="156"/>
                      </a:lnTo>
                      <a:lnTo>
                        <a:pt x="6358" y="102"/>
                      </a:lnTo>
                      <a:lnTo>
                        <a:pt x="6238" y="58"/>
                      </a:lnTo>
                      <a:lnTo>
                        <a:pt x="6116" y="26"/>
                      </a:lnTo>
                      <a:lnTo>
                        <a:pt x="6051" y="14"/>
                      </a:lnTo>
                      <a:lnTo>
                        <a:pt x="5988" y="7"/>
                      </a:lnTo>
                      <a:lnTo>
                        <a:pt x="5922" y="1"/>
                      </a:lnTo>
                      <a:lnTo>
                        <a:pt x="5856" y="0"/>
                      </a:lnTo>
                      <a:lnTo>
                        <a:pt x="1289" y="0"/>
                      </a:lnTo>
                      <a:lnTo>
                        <a:pt x="1224" y="1"/>
                      </a:lnTo>
                      <a:lnTo>
                        <a:pt x="1158" y="7"/>
                      </a:lnTo>
                      <a:lnTo>
                        <a:pt x="1094" y="14"/>
                      </a:lnTo>
                      <a:lnTo>
                        <a:pt x="1031" y="26"/>
                      </a:lnTo>
                      <a:lnTo>
                        <a:pt x="908" y="58"/>
                      </a:lnTo>
                      <a:lnTo>
                        <a:pt x="789" y="102"/>
                      </a:lnTo>
                      <a:lnTo>
                        <a:pt x="676" y="156"/>
                      </a:lnTo>
                      <a:lnTo>
                        <a:pt x="569" y="221"/>
                      </a:lnTo>
                      <a:lnTo>
                        <a:pt x="471" y="294"/>
                      </a:lnTo>
                      <a:lnTo>
                        <a:pt x="379" y="378"/>
                      </a:lnTo>
                      <a:lnTo>
                        <a:pt x="296" y="470"/>
                      </a:lnTo>
                      <a:lnTo>
                        <a:pt x="221" y="568"/>
                      </a:lnTo>
                      <a:lnTo>
                        <a:pt x="158" y="674"/>
                      </a:lnTo>
                      <a:lnTo>
                        <a:pt x="102" y="788"/>
                      </a:lnTo>
                      <a:lnTo>
                        <a:pt x="57" y="906"/>
                      </a:lnTo>
                      <a:lnTo>
                        <a:pt x="26" y="1028"/>
                      </a:lnTo>
                      <a:lnTo>
                        <a:pt x="7" y="1156"/>
                      </a:lnTo>
                      <a:lnTo>
                        <a:pt x="0" y="1288"/>
                      </a:lnTo>
                      <a:lnTo>
                        <a:pt x="7147" y="1288"/>
                      </a:lnTo>
                      <a:close/>
                    </a:path>
                  </a:pathLst>
                </a:custGeom>
                <a:solidFill>
                  <a:schemeClr val="tx1"/>
                </a:solidFill>
                <a:ln w="9525">
                  <a:solidFill>
                    <a:schemeClr val="tx1"/>
                  </a:solidFill>
                  <a:round/>
                  <a:headEnd/>
                  <a:tailEnd/>
                </a:ln>
              </p:spPr>
              <p:txBody>
                <a:bodyPr/>
                <a:lstStyle/>
                <a:p>
                  <a:endParaRPr lang="el-GR"/>
                </a:p>
              </p:txBody>
            </p:sp>
            <p:sp>
              <p:nvSpPr>
                <p:cNvPr id="53430" name="Freeform 47"/>
                <p:cNvSpPr>
                  <a:spLocks/>
                </p:cNvSpPr>
                <p:nvPr/>
              </p:nvSpPr>
              <p:spPr bwMode="auto">
                <a:xfrm>
                  <a:off x="672" y="2168"/>
                  <a:ext cx="744" cy="745"/>
                </a:xfrm>
                <a:custGeom>
                  <a:avLst/>
                  <a:gdLst>
                    <a:gd name="T0" fmla="*/ 205 w 1487"/>
                    <a:gd name="T1" fmla="*/ 1 h 1489"/>
                    <a:gd name="T2" fmla="*/ 242 w 1487"/>
                    <a:gd name="T3" fmla="*/ 8 h 1489"/>
                    <a:gd name="T4" fmla="*/ 275 w 1487"/>
                    <a:gd name="T5" fmla="*/ 23 h 1489"/>
                    <a:gd name="T6" fmla="*/ 304 w 1487"/>
                    <a:gd name="T7" fmla="*/ 43 h 1489"/>
                    <a:gd name="T8" fmla="*/ 330 w 1487"/>
                    <a:gd name="T9" fmla="*/ 68 h 1489"/>
                    <a:gd name="T10" fmla="*/ 350 w 1487"/>
                    <a:gd name="T11" fmla="*/ 98 h 1489"/>
                    <a:gd name="T12" fmla="*/ 364 w 1487"/>
                    <a:gd name="T13" fmla="*/ 131 h 1489"/>
                    <a:gd name="T14" fmla="*/ 371 w 1487"/>
                    <a:gd name="T15" fmla="*/ 167 h 1489"/>
                    <a:gd name="T16" fmla="*/ 371 w 1487"/>
                    <a:gd name="T17" fmla="*/ 205 h 1489"/>
                    <a:gd name="T18" fmla="*/ 364 w 1487"/>
                    <a:gd name="T19" fmla="*/ 242 h 1489"/>
                    <a:gd name="T20" fmla="*/ 350 w 1487"/>
                    <a:gd name="T21" fmla="*/ 275 h 1489"/>
                    <a:gd name="T22" fmla="*/ 330 w 1487"/>
                    <a:gd name="T23" fmla="*/ 304 h 1489"/>
                    <a:gd name="T24" fmla="*/ 304 w 1487"/>
                    <a:gd name="T25" fmla="*/ 330 h 1489"/>
                    <a:gd name="T26" fmla="*/ 275 w 1487"/>
                    <a:gd name="T27" fmla="*/ 350 h 1489"/>
                    <a:gd name="T28" fmla="*/ 242 w 1487"/>
                    <a:gd name="T29" fmla="*/ 364 h 1489"/>
                    <a:gd name="T30" fmla="*/ 205 w 1487"/>
                    <a:gd name="T31" fmla="*/ 372 h 1489"/>
                    <a:gd name="T32" fmla="*/ 168 w 1487"/>
                    <a:gd name="T33" fmla="*/ 372 h 1489"/>
                    <a:gd name="T34" fmla="*/ 131 w 1487"/>
                    <a:gd name="T35" fmla="*/ 364 h 1489"/>
                    <a:gd name="T36" fmla="*/ 98 w 1487"/>
                    <a:gd name="T37" fmla="*/ 350 h 1489"/>
                    <a:gd name="T38" fmla="*/ 69 w 1487"/>
                    <a:gd name="T39" fmla="*/ 330 h 1489"/>
                    <a:gd name="T40" fmla="*/ 43 w 1487"/>
                    <a:gd name="T41" fmla="*/ 304 h 1489"/>
                    <a:gd name="T42" fmla="*/ 23 w 1487"/>
                    <a:gd name="T43" fmla="*/ 275 h 1489"/>
                    <a:gd name="T44" fmla="*/ 9 w 1487"/>
                    <a:gd name="T45" fmla="*/ 242 h 1489"/>
                    <a:gd name="T46" fmla="*/ 2 w 1487"/>
                    <a:gd name="T47" fmla="*/ 205 h 1489"/>
                    <a:gd name="T48" fmla="*/ 2 w 1487"/>
                    <a:gd name="T49" fmla="*/ 167 h 1489"/>
                    <a:gd name="T50" fmla="*/ 9 w 1487"/>
                    <a:gd name="T51" fmla="*/ 131 h 1489"/>
                    <a:gd name="T52" fmla="*/ 23 w 1487"/>
                    <a:gd name="T53" fmla="*/ 98 h 1489"/>
                    <a:gd name="T54" fmla="*/ 43 w 1487"/>
                    <a:gd name="T55" fmla="*/ 68 h 1489"/>
                    <a:gd name="T56" fmla="*/ 69 w 1487"/>
                    <a:gd name="T57" fmla="*/ 43 h 1489"/>
                    <a:gd name="T58" fmla="*/ 98 w 1487"/>
                    <a:gd name="T59" fmla="*/ 23 h 1489"/>
                    <a:gd name="T60" fmla="*/ 131 w 1487"/>
                    <a:gd name="T61" fmla="*/ 8 h 1489"/>
                    <a:gd name="T62" fmla="*/ 168 w 1487"/>
                    <a:gd name="T63" fmla="*/ 1 h 14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7" h="1489">
                      <a:moveTo>
                        <a:pt x="744" y="0"/>
                      </a:moveTo>
                      <a:lnTo>
                        <a:pt x="820" y="3"/>
                      </a:lnTo>
                      <a:lnTo>
                        <a:pt x="893" y="15"/>
                      </a:lnTo>
                      <a:lnTo>
                        <a:pt x="965" y="32"/>
                      </a:lnTo>
                      <a:lnTo>
                        <a:pt x="1033" y="59"/>
                      </a:lnTo>
                      <a:lnTo>
                        <a:pt x="1098" y="90"/>
                      </a:lnTo>
                      <a:lnTo>
                        <a:pt x="1159" y="127"/>
                      </a:lnTo>
                      <a:lnTo>
                        <a:pt x="1216" y="169"/>
                      </a:lnTo>
                      <a:lnTo>
                        <a:pt x="1269" y="218"/>
                      </a:lnTo>
                      <a:lnTo>
                        <a:pt x="1318" y="271"/>
                      </a:lnTo>
                      <a:lnTo>
                        <a:pt x="1360" y="328"/>
                      </a:lnTo>
                      <a:lnTo>
                        <a:pt x="1397" y="389"/>
                      </a:lnTo>
                      <a:lnTo>
                        <a:pt x="1428" y="456"/>
                      </a:lnTo>
                      <a:lnTo>
                        <a:pt x="1455" y="523"/>
                      </a:lnTo>
                      <a:lnTo>
                        <a:pt x="1472" y="595"/>
                      </a:lnTo>
                      <a:lnTo>
                        <a:pt x="1484" y="668"/>
                      </a:lnTo>
                      <a:lnTo>
                        <a:pt x="1487" y="744"/>
                      </a:lnTo>
                      <a:lnTo>
                        <a:pt x="1484" y="820"/>
                      </a:lnTo>
                      <a:lnTo>
                        <a:pt x="1472" y="894"/>
                      </a:lnTo>
                      <a:lnTo>
                        <a:pt x="1455" y="965"/>
                      </a:lnTo>
                      <a:lnTo>
                        <a:pt x="1428" y="1033"/>
                      </a:lnTo>
                      <a:lnTo>
                        <a:pt x="1397" y="1099"/>
                      </a:lnTo>
                      <a:lnTo>
                        <a:pt x="1360" y="1159"/>
                      </a:lnTo>
                      <a:lnTo>
                        <a:pt x="1318" y="1216"/>
                      </a:lnTo>
                      <a:lnTo>
                        <a:pt x="1269" y="1269"/>
                      </a:lnTo>
                      <a:lnTo>
                        <a:pt x="1216" y="1318"/>
                      </a:lnTo>
                      <a:lnTo>
                        <a:pt x="1159" y="1361"/>
                      </a:lnTo>
                      <a:lnTo>
                        <a:pt x="1098" y="1398"/>
                      </a:lnTo>
                      <a:lnTo>
                        <a:pt x="1033" y="1431"/>
                      </a:lnTo>
                      <a:lnTo>
                        <a:pt x="965" y="1456"/>
                      </a:lnTo>
                      <a:lnTo>
                        <a:pt x="893" y="1474"/>
                      </a:lnTo>
                      <a:lnTo>
                        <a:pt x="820" y="1486"/>
                      </a:lnTo>
                      <a:lnTo>
                        <a:pt x="744" y="1489"/>
                      </a:lnTo>
                      <a:lnTo>
                        <a:pt x="669" y="1486"/>
                      </a:lnTo>
                      <a:lnTo>
                        <a:pt x="596" y="1474"/>
                      </a:lnTo>
                      <a:lnTo>
                        <a:pt x="524" y="1456"/>
                      </a:lnTo>
                      <a:lnTo>
                        <a:pt x="456" y="1431"/>
                      </a:lnTo>
                      <a:lnTo>
                        <a:pt x="392" y="1398"/>
                      </a:lnTo>
                      <a:lnTo>
                        <a:pt x="329" y="1361"/>
                      </a:lnTo>
                      <a:lnTo>
                        <a:pt x="273" y="1318"/>
                      </a:lnTo>
                      <a:lnTo>
                        <a:pt x="219" y="1269"/>
                      </a:lnTo>
                      <a:lnTo>
                        <a:pt x="172" y="1216"/>
                      </a:lnTo>
                      <a:lnTo>
                        <a:pt x="129" y="1159"/>
                      </a:lnTo>
                      <a:lnTo>
                        <a:pt x="91" y="1099"/>
                      </a:lnTo>
                      <a:lnTo>
                        <a:pt x="60" y="1033"/>
                      </a:lnTo>
                      <a:lnTo>
                        <a:pt x="33" y="965"/>
                      </a:lnTo>
                      <a:lnTo>
                        <a:pt x="15" y="894"/>
                      </a:lnTo>
                      <a:lnTo>
                        <a:pt x="5" y="820"/>
                      </a:lnTo>
                      <a:lnTo>
                        <a:pt x="0" y="744"/>
                      </a:lnTo>
                      <a:lnTo>
                        <a:pt x="5" y="668"/>
                      </a:lnTo>
                      <a:lnTo>
                        <a:pt x="15" y="595"/>
                      </a:lnTo>
                      <a:lnTo>
                        <a:pt x="33" y="523"/>
                      </a:lnTo>
                      <a:lnTo>
                        <a:pt x="60" y="456"/>
                      </a:lnTo>
                      <a:lnTo>
                        <a:pt x="91" y="389"/>
                      </a:lnTo>
                      <a:lnTo>
                        <a:pt x="129" y="328"/>
                      </a:lnTo>
                      <a:lnTo>
                        <a:pt x="172" y="271"/>
                      </a:lnTo>
                      <a:lnTo>
                        <a:pt x="219" y="218"/>
                      </a:lnTo>
                      <a:lnTo>
                        <a:pt x="273" y="169"/>
                      </a:lnTo>
                      <a:lnTo>
                        <a:pt x="329" y="127"/>
                      </a:lnTo>
                      <a:lnTo>
                        <a:pt x="392" y="90"/>
                      </a:lnTo>
                      <a:lnTo>
                        <a:pt x="456" y="59"/>
                      </a:lnTo>
                      <a:lnTo>
                        <a:pt x="524" y="32"/>
                      </a:lnTo>
                      <a:lnTo>
                        <a:pt x="596" y="15"/>
                      </a:lnTo>
                      <a:lnTo>
                        <a:pt x="669" y="3"/>
                      </a:lnTo>
                      <a:lnTo>
                        <a:pt x="744" y="0"/>
                      </a:lnTo>
                      <a:close/>
                    </a:path>
                  </a:pathLst>
                </a:custGeom>
                <a:solidFill>
                  <a:schemeClr val="tx1"/>
                </a:solidFill>
                <a:ln w="9525">
                  <a:solidFill>
                    <a:schemeClr val="tx1"/>
                  </a:solidFill>
                  <a:round/>
                  <a:headEnd/>
                  <a:tailEnd/>
                </a:ln>
              </p:spPr>
              <p:txBody>
                <a:bodyPr/>
                <a:lstStyle/>
                <a:p>
                  <a:endParaRPr lang="el-GR"/>
                </a:p>
              </p:txBody>
            </p:sp>
            <p:sp>
              <p:nvSpPr>
                <p:cNvPr id="53431" name="Freeform 48"/>
                <p:cNvSpPr>
                  <a:spLocks/>
                </p:cNvSpPr>
                <p:nvPr/>
              </p:nvSpPr>
              <p:spPr bwMode="auto">
                <a:xfrm>
                  <a:off x="318" y="1836"/>
                  <a:ext cx="5123" cy="2011"/>
                </a:xfrm>
                <a:custGeom>
                  <a:avLst/>
                  <a:gdLst>
                    <a:gd name="T0" fmla="*/ 0 w 10246"/>
                    <a:gd name="T1" fmla="*/ 0 h 4023"/>
                    <a:gd name="T2" fmla="*/ 183 w 10246"/>
                    <a:gd name="T3" fmla="*/ 608 h 4023"/>
                    <a:gd name="T4" fmla="*/ 2379 w 10246"/>
                    <a:gd name="T5" fmla="*/ 608 h 4023"/>
                    <a:gd name="T6" fmla="*/ 2562 w 10246"/>
                    <a:gd name="T7" fmla="*/ 0 h 4023"/>
                    <a:gd name="T8" fmla="*/ 2562 w 10246"/>
                    <a:gd name="T9" fmla="*/ 1005 h 4023"/>
                    <a:gd name="T10" fmla="*/ 2379 w 10246"/>
                    <a:gd name="T11" fmla="*/ 751 h 4023"/>
                    <a:gd name="T12" fmla="*/ 183 w 10246"/>
                    <a:gd name="T13" fmla="*/ 751 h 4023"/>
                    <a:gd name="T14" fmla="*/ 0 w 10246"/>
                    <a:gd name="T15" fmla="*/ 1005 h 4023"/>
                    <a:gd name="T16" fmla="*/ 0 w 10246"/>
                    <a:gd name="T17" fmla="*/ 0 h 40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46" h="4023">
                      <a:moveTo>
                        <a:pt x="0" y="0"/>
                      </a:moveTo>
                      <a:lnTo>
                        <a:pt x="731" y="2435"/>
                      </a:lnTo>
                      <a:lnTo>
                        <a:pt x="9514" y="2435"/>
                      </a:lnTo>
                      <a:lnTo>
                        <a:pt x="10246" y="0"/>
                      </a:lnTo>
                      <a:lnTo>
                        <a:pt x="10246" y="4023"/>
                      </a:lnTo>
                      <a:lnTo>
                        <a:pt x="9514" y="3004"/>
                      </a:lnTo>
                      <a:lnTo>
                        <a:pt x="731" y="3004"/>
                      </a:lnTo>
                      <a:lnTo>
                        <a:pt x="0" y="4023"/>
                      </a:lnTo>
                      <a:lnTo>
                        <a:pt x="0" y="0"/>
                      </a:lnTo>
                      <a:close/>
                    </a:path>
                  </a:pathLst>
                </a:custGeom>
                <a:solidFill>
                  <a:schemeClr val="tx1"/>
                </a:solidFill>
                <a:ln w="44450">
                  <a:solidFill>
                    <a:schemeClr val="tx1"/>
                  </a:solidFill>
                  <a:prstDash val="solid"/>
                  <a:round/>
                  <a:headEnd/>
                  <a:tailEnd/>
                </a:ln>
              </p:spPr>
              <p:txBody>
                <a:bodyPr/>
                <a:lstStyle/>
                <a:p>
                  <a:endParaRPr lang="el-GR"/>
                </a:p>
              </p:txBody>
            </p:sp>
          </p:grpSp>
        </p:grpSp>
        <p:sp>
          <p:nvSpPr>
            <p:cNvPr id="53258" name="Text Box 49"/>
            <p:cNvSpPr txBox="1">
              <a:spLocks noChangeArrowheads="1"/>
            </p:cNvSpPr>
            <p:nvPr/>
          </p:nvSpPr>
          <p:spPr bwMode="auto">
            <a:xfrm>
              <a:off x="1776" y="2160"/>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2400">
                <a:latin typeface="Times New Roman" pitchFamily="18" charset="0"/>
                <a:cs typeface="Arial" charset="0"/>
              </a:endParaRPr>
            </a:p>
          </p:txBody>
        </p:sp>
        <p:grpSp>
          <p:nvGrpSpPr>
            <p:cNvPr id="53259" name="Group 50"/>
            <p:cNvGrpSpPr>
              <a:grpSpLocks/>
            </p:cNvGrpSpPr>
            <p:nvPr/>
          </p:nvGrpSpPr>
          <p:grpSpPr bwMode="auto">
            <a:xfrm>
              <a:off x="1392" y="3216"/>
              <a:ext cx="638" cy="577"/>
              <a:chOff x="1680" y="3174"/>
              <a:chExt cx="638" cy="577"/>
            </a:xfrm>
          </p:grpSpPr>
          <p:sp>
            <p:nvSpPr>
              <p:cNvPr id="53405" name="Freeform 51"/>
              <p:cNvSpPr>
                <a:spLocks/>
              </p:cNvSpPr>
              <p:nvPr/>
            </p:nvSpPr>
            <p:spPr bwMode="auto">
              <a:xfrm>
                <a:off x="2050" y="3174"/>
                <a:ext cx="138" cy="129"/>
              </a:xfrm>
              <a:custGeom>
                <a:avLst/>
                <a:gdLst>
                  <a:gd name="T0" fmla="*/ 22 w 414"/>
                  <a:gd name="T1" fmla="*/ 0 h 388"/>
                  <a:gd name="T2" fmla="*/ 18 w 414"/>
                  <a:gd name="T3" fmla="*/ 1 h 388"/>
                  <a:gd name="T4" fmla="*/ 14 w 414"/>
                  <a:gd name="T5" fmla="*/ 3 h 388"/>
                  <a:gd name="T6" fmla="*/ 11 w 414"/>
                  <a:gd name="T7" fmla="*/ 5 h 388"/>
                  <a:gd name="T8" fmla="*/ 8 w 414"/>
                  <a:gd name="T9" fmla="*/ 8 h 388"/>
                  <a:gd name="T10" fmla="*/ 6 w 414"/>
                  <a:gd name="T11" fmla="*/ 11 h 388"/>
                  <a:gd name="T12" fmla="*/ 4 w 414"/>
                  <a:gd name="T13" fmla="*/ 15 h 388"/>
                  <a:gd name="T14" fmla="*/ 3 w 414"/>
                  <a:gd name="T15" fmla="*/ 19 h 388"/>
                  <a:gd name="T16" fmla="*/ 0 w 414"/>
                  <a:gd name="T17" fmla="*/ 33 h 388"/>
                  <a:gd name="T18" fmla="*/ 6 w 414"/>
                  <a:gd name="T19" fmla="*/ 32 h 388"/>
                  <a:gd name="T20" fmla="*/ 8 w 414"/>
                  <a:gd name="T21" fmla="*/ 35 h 388"/>
                  <a:gd name="T22" fmla="*/ 10 w 414"/>
                  <a:gd name="T23" fmla="*/ 37 h 388"/>
                  <a:gd name="T24" fmla="*/ 12 w 414"/>
                  <a:gd name="T25" fmla="*/ 39 h 388"/>
                  <a:gd name="T26" fmla="*/ 14 w 414"/>
                  <a:gd name="T27" fmla="*/ 40 h 388"/>
                  <a:gd name="T28" fmla="*/ 17 w 414"/>
                  <a:gd name="T29" fmla="*/ 42 h 388"/>
                  <a:gd name="T30" fmla="*/ 20 w 414"/>
                  <a:gd name="T31" fmla="*/ 43 h 388"/>
                  <a:gd name="T32" fmla="*/ 23 w 414"/>
                  <a:gd name="T33" fmla="*/ 43 h 388"/>
                  <a:gd name="T34" fmla="*/ 27 w 414"/>
                  <a:gd name="T35" fmla="*/ 43 h 388"/>
                  <a:gd name="T36" fmla="*/ 31 w 414"/>
                  <a:gd name="T37" fmla="*/ 42 h 388"/>
                  <a:gd name="T38" fmla="*/ 35 w 414"/>
                  <a:gd name="T39" fmla="*/ 40 h 388"/>
                  <a:gd name="T40" fmla="*/ 38 w 414"/>
                  <a:gd name="T41" fmla="*/ 38 h 388"/>
                  <a:gd name="T42" fmla="*/ 41 w 414"/>
                  <a:gd name="T43" fmla="*/ 35 h 388"/>
                  <a:gd name="T44" fmla="*/ 43 w 414"/>
                  <a:gd name="T45" fmla="*/ 32 h 388"/>
                  <a:gd name="T46" fmla="*/ 45 w 414"/>
                  <a:gd name="T47" fmla="*/ 28 h 388"/>
                  <a:gd name="T48" fmla="*/ 46 w 414"/>
                  <a:gd name="T49" fmla="*/ 24 h 388"/>
                  <a:gd name="T50" fmla="*/ 46 w 414"/>
                  <a:gd name="T51" fmla="*/ 19 h 388"/>
                  <a:gd name="T52" fmla="*/ 45 w 414"/>
                  <a:gd name="T53" fmla="*/ 15 h 388"/>
                  <a:gd name="T54" fmla="*/ 43 w 414"/>
                  <a:gd name="T55" fmla="*/ 11 h 388"/>
                  <a:gd name="T56" fmla="*/ 41 w 414"/>
                  <a:gd name="T57" fmla="*/ 8 h 388"/>
                  <a:gd name="T58" fmla="*/ 38 w 414"/>
                  <a:gd name="T59" fmla="*/ 5 h 388"/>
                  <a:gd name="T60" fmla="*/ 35 w 414"/>
                  <a:gd name="T61" fmla="*/ 3 h 388"/>
                  <a:gd name="T62" fmla="*/ 31 w 414"/>
                  <a:gd name="T63" fmla="*/ 1 h 388"/>
                  <a:gd name="T64" fmla="*/ 27 w 414"/>
                  <a:gd name="T65" fmla="*/ 0 h 3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4" h="388">
                    <a:moveTo>
                      <a:pt x="220" y="0"/>
                    </a:moveTo>
                    <a:lnTo>
                      <a:pt x="201" y="1"/>
                    </a:lnTo>
                    <a:lnTo>
                      <a:pt x="181" y="4"/>
                    </a:lnTo>
                    <a:lnTo>
                      <a:pt x="163" y="8"/>
                    </a:lnTo>
                    <a:lnTo>
                      <a:pt x="145" y="15"/>
                    </a:lnTo>
                    <a:lnTo>
                      <a:pt x="127" y="24"/>
                    </a:lnTo>
                    <a:lnTo>
                      <a:pt x="112" y="33"/>
                    </a:lnTo>
                    <a:lnTo>
                      <a:pt x="97" y="44"/>
                    </a:lnTo>
                    <a:lnTo>
                      <a:pt x="83" y="57"/>
                    </a:lnTo>
                    <a:lnTo>
                      <a:pt x="71" y="70"/>
                    </a:lnTo>
                    <a:lnTo>
                      <a:pt x="59" y="86"/>
                    </a:lnTo>
                    <a:lnTo>
                      <a:pt x="50" y="101"/>
                    </a:lnTo>
                    <a:lnTo>
                      <a:pt x="42" y="119"/>
                    </a:lnTo>
                    <a:lnTo>
                      <a:pt x="35" y="136"/>
                    </a:lnTo>
                    <a:lnTo>
                      <a:pt x="31" y="155"/>
                    </a:lnTo>
                    <a:lnTo>
                      <a:pt x="27" y="174"/>
                    </a:lnTo>
                    <a:lnTo>
                      <a:pt x="26" y="194"/>
                    </a:lnTo>
                    <a:lnTo>
                      <a:pt x="0" y="302"/>
                    </a:lnTo>
                    <a:lnTo>
                      <a:pt x="48" y="282"/>
                    </a:lnTo>
                    <a:lnTo>
                      <a:pt x="54" y="293"/>
                    </a:lnTo>
                    <a:lnTo>
                      <a:pt x="61" y="304"/>
                    </a:lnTo>
                    <a:lnTo>
                      <a:pt x="70" y="315"/>
                    </a:lnTo>
                    <a:lnTo>
                      <a:pt x="78" y="325"/>
                    </a:lnTo>
                    <a:lnTo>
                      <a:pt x="87" y="334"/>
                    </a:lnTo>
                    <a:lnTo>
                      <a:pt x="97" y="342"/>
                    </a:lnTo>
                    <a:lnTo>
                      <a:pt x="107" y="351"/>
                    </a:lnTo>
                    <a:lnTo>
                      <a:pt x="118" y="358"/>
                    </a:lnTo>
                    <a:lnTo>
                      <a:pt x="130" y="365"/>
                    </a:lnTo>
                    <a:lnTo>
                      <a:pt x="141" y="370"/>
                    </a:lnTo>
                    <a:lnTo>
                      <a:pt x="153" y="375"/>
                    </a:lnTo>
                    <a:lnTo>
                      <a:pt x="166" y="380"/>
                    </a:lnTo>
                    <a:lnTo>
                      <a:pt x="179" y="384"/>
                    </a:lnTo>
                    <a:lnTo>
                      <a:pt x="192" y="386"/>
                    </a:lnTo>
                    <a:lnTo>
                      <a:pt x="206" y="388"/>
                    </a:lnTo>
                    <a:lnTo>
                      <a:pt x="220" y="388"/>
                    </a:lnTo>
                    <a:lnTo>
                      <a:pt x="240" y="387"/>
                    </a:lnTo>
                    <a:lnTo>
                      <a:pt x="259" y="384"/>
                    </a:lnTo>
                    <a:lnTo>
                      <a:pt x="278" y="380"/>
                    </a:lnTo>
                    <a:lnTo>
                      <a:pt x="296" y="372"/>
                    </a:lnTo>
                    <a:lnTo>
                      <a:pt x="313" y="364"/>
                    </a:lnTo>
                    <a:lnTo>
                      <a:pt x="329" y="355"/>
                    </a:lnTo>
                    <a:lnTo>
                      <a:pt x="344" y="344"/>
                    </a:lnTo>
                    <a:lnTo>
                      <a:pt x="357" y="331"/>
                    </a:lnTo>
                    <a:lnTo>
                      <a:pt x="370" y="318"/>
                    </a:lnTo>
                    <a:lnTo>
                      <a:pt x="381" y="302"/>
                    </a:lnTo>
                    <a:lnTo>
                      <a:pt x="390" y="287"/>
                    </a:lnTo>
                    <a:lnTo>
                      <a:pt x="399" y="269"/>
                    </a:lnTo>
                    <a:lnTo>
                      <a:pt x="406" y="252"/>
                    </a:lnTo>
                    <a:lnTo>
                      <a:pt x="410" y="233"/>
                    </a:lnTo>
                    <a:lnTo>
                      <a:pt x="413" y="214"/>
                    </a:lnTo>
                    <a:lnTo>
                      <a:pt x="414" y="194"/>
                    </a:lnTo>
                    <a:lnTo>
                      <a:pt x="413" y="174"/>
                    </a:lnTo>
                    <a:lnTo>
                      <a:pt x="410" y="155"/>
                    </a:lnTo>
                    <a:lnTo>
                      <a:pt x="406" y="136"/>
                    </a:lnTo>
                    <a:lnTo>
                      <a:pt x="399" y="119"/>
                    </a:lnTo>
                    <a:lnTo>
                      <a:pt x="390" y="101"/>
                    </a:lnTo>
                    <a:lnTo>
                      <a:pt x="381" y="86"/>
                    </a:lnTo>
                    <a:lnTo>
                      <a:pt x="370" y="70"/>
                    </a:lnTo>
                    <a:lnTo>
                      <a:pt x="357" y="57"/>
                    </a:lnTo>
                    <a:lnTo>
                      <a:pt x="344" y="44"/>
                    </a:lnTo>
                    <a:lnTo>
                      <a:pt x="329" y="33"/>
                    </a:lnTo>
                    <a:lnTo>
                      <a:pt x="313" y="24"/>
                    </a:lnTo>
                    <a:lnTo>
                      <a:pt x="296" y="15"/>
                    </a:lnTo>
                    <a:lnTo>
                      <a:pt x="278" y="8"/>
                    </a:lnTo>
                    <a:lnTo>
                      <a:pt x="259" y="4"/>
                    </a:lnTo>
                    <a:lnTo>
                      <a:pt x="240" y="1"/>
                    </a:lnTo>
                    <a:lnTo>
                      <a:pt x="22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406" name="Freeform 52"/>
              <p:cNvSpPr>
                <a:spLocks/>
              </p:cNvSpPr>
              <p:nvPr/>
            </p:nvSpPr>
            <p:spPr bwMode="auto">
              <a:xfrm>
                <a:off x="1942" y="3735"/>
                <a:ext cx="121" cy="15"/>
              </a:xfrm>
              <a:custGeom>
                <a:avLst/>
                <a:gdLst>
                  <a:gd name="T0" fmla="*/ 0 w 363"/>
                  <a:gd name="T1" fmla="*/ 5 h 45"/>
                  <a:gd name="T2" fmla="*/ 40 w 363"/>
                  <a:gd name="T3" fmla="*/ 5 h 45"/>
                  <a:gd name="T4" fmla="*/ 40 w 363"/>
                  <a:gd name="T5" fmla="*/ 5 h 45"/>
                  <a:gd name="T6" fmla="*/ 40 w 363"/>
                  <a:gd name="T7" fmla="*/ 4 h 45"/>
                  <a:gd name="T8" fmla="*/ 39 w 363"/>
                  <a:gd name="T9" fmla="*/ 2 h 45"/>
                  <a:gd name="T10" fmla="*/ 39 w 363"/>
                  <a:gd name="T11" fmla="*/ 0 h 45"/>
                  <a:gd name="T12" fmla="*/ 9 w 363"/>
                  <a:gd name="T13" fmla="*/ 0 h 45"/>
                  <a:gd name="T14" fmla="*/ 7 w 363"/>
                  <a:gd name="T15" fmla="*/ 0 h 45"/>
                  <a:gd name="T16" fmla="*/ 6 w 363"/>
                  <a:gd name="T17" fmla="*/ 1 h 45"/>
                  <a:gd name="T18" fmla="*/ 5 w 363"/>
                  <a:gd name="T19" fmla="*/ 1 h 45"/>
                  <a:gd name="T20" fmla="*/ 3 w 363"/>
                  <a:gd name="T21" fmla="*/ 2 h 45"/>
                  <a:gd name="T22" fmla="*/ 2 w 363"/>
                  <a:gd name="T23" fmla="*/ 3 h 45"/>
                  <a:gd name="T24" fmla="*/ 1 w 363"/>
                  <a:gd name="T25" fmla="*/ 3 h 45"/>
                  <a:gd name="T26" fmla="*/ 0 w 363"/>
                  <a:gd name="T27" fmla="*/ 4 h 45"/>
                  <a:gd name="T28" fmla="*/ 0 w 363"/>
                  <a:gd name="T29" fmla="*/ 5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3" h="45">
                    <a:moveTo>
                      <a:pt x="0" y="45"/>
                    </a:moveTo>
                    <a:lnTo>
                      <a:pt x="363" y="45"/>
                    </a:lnTo>
                    <a:lnTo>
                      <a:pt x="362" y="42"/>
                    </a:lnTo>
                    <a:lnTo>
                      <a:pt x="359" y="33"/>
                    </a:lnTo>
                    <a:lnTo>
                      <a:pt x="355" y="19"/>
                    </a:lnTo>
                    <a:lnTo>
                      <a:pt x="349" y="0"/>
                    </a:lnTo>
                    <a:lnTo>
                      <a:pt x="77" y="0"/>
                    </a:lnTo>
                    <a:lnTo>
                      <a:pt x="67" y="3"/>
                    </a:lnTo>
                    <a:lnTo>
                      <a:pt x="54" y="8"/>
                    </a:lnTo>
                    <a:lnTo>
                      <a:pt x="42" y="13"/>
                    </a:lnTo>
                    <a:lnTo>
                      <a:pt x="31" y="18"/>
                    </a:lnTo>
                    <a:lnTo>
                      <a:pt x="19" y="24"/>
                    </a:lnTo>
                    <a:lnTo>
                      <a:pt x="10" y="31"/>
                    </a:lnTo>
                    <a:lnTo>
                      <a:pt x="3" y="38"/>
                    </a:lnTo>
                    <a:lnTo>
                      <a:pt x="0" y="4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407" name="Freeform 53"/>
              <p:cNvSpPr>
                <a:spLocks/>
              </p:cNvSpPr>
              <p:nvPr/>
            </p:nvSpPr>
            <p:spPr bwMode="auto">
              <a:xfrm>
                <a:off x="1958" y="3266"/>
                <a:ext cx="301" cy="469"/>
              </a:xfrm>
              <a:custGeom>
                <a:avLst/>
                <a:gdLst>
                  <a:gd name="T0" fmla="*/ 81 w 901"/>
                  <a:gd name="T1" fmla="*/ 1 h 1407"/>
                  <a:gd name="T2" fmla="*/ 79 w 901"/>
                  <a:gd name="T3" fmla="*/ 4 h 1407"/>
                  <a:gd name="T4" fmla="*/ 77 w 901"/>
                  <a:gd name="T5" fmla="*/ 8 h 1407"/>
                  <a:gd name="T6" fmla="*/ 74 w 901"/>
                  <a:gd name="T7" fmla="*/ 10 h 1407"/>
                  <a:gd name="T8" fmla="*/ 70 w 901"/>
                  <a:gd name="T9" fmla="*/ 13 h 1407"/>
                  <a:gd name="T10" fmla="*/ 67 w 901"/>
                  <a:gd name="T11" fmla="*/ 15 h 1407"/>
                  <a:gd name="T12" fmla="*/ 63 w 901"/>
                  <a:gd name="T13" fmla="*/ 17 h 1407"/>
                  <a:gd name="T14" fmla="*/ 59 w 901"/>
                  <a:gd name="T15" fmla="*/ 18 h 1407"/>
                  <a:gd name="T16" fmla="*/ 55 w 901"/>
                  <a:gd name="T17" fmla="*/ 18 h 1407"/>
                  <a:gd name="T18" fmla="*/ 52 w 901"/>
                  <a:gd name="T19" fmla="*/ 18 h 1407"/>
                  <a:gd name="T20" fmla="*/ 49 w 901"/>
                  <a:gd name="T21" fmla="*/ 17 h 1407"/>
                  <a:gd name="T22" fmla="*/ 46 w 901"/>
                  <a:gd name="T23" fmla="*/ 16 h 1407"/>
                  <a:gd name="T24" fmla="*/ 44 w 901"/>
                  <a:gd name="T25" fmla="*/ 15 h 1407"/>
                  <a:gd name="T26" fmla="*/ 41 w 901"/>
                  <a:gd name="T27" fmla="*/ 20 h 1407"/>
                  <a:gd name="T28" fmla="*/ 39 w 901"/>
                  <a:gd name="T29" fmla="*/ 26 h 1407"/>
                  <a:gd name="T30" fmla="*/ 35 w 901"/>
                  <a:gd name="T31" fmla="*/ 31 h 1407"/>
                  <a:gd name="T32" fmla="*/ 30 w 901"/>
                  <a:gd name="T33" fmla="*/ 35 h 1407"/>
                  <a:gd name="T34" fmla="*/ 25 w 901"/>
                  <a:gd name="T35" fmla="*/ 38 h 1407"/>
                  <a:gd name="T36" fmla="*/ 20 w 901"/>
                  <a:gd name="T37" fmla="*/ 40 h 1407"/>
                  <a:gd name="T38" fmla="*/ 17 w 901"/>
                  <a:gd name="T39" fmla="*/ 41 h 1407"/>
                  <a:gd name="T40" fmla="*/ 15 w 901"/>
                  <a:gd name="T41" fmla="*/ 41 h 1407"/>
                  <a:gd name="T42" fmla="*/ 21 w 901"/>
                  <a:gd name="T43" fmla="*/ 62 h 1407"/>
                  <a:gd name="T44" fmla="*/ 24 w 901"/>
                  <a:gd name="T45" fmla="*/ 62 h 1407"/>
                  <a:gd name="T46" fmla="*/ 28 w 901"/>
                  <a:gd name="T47" fmla="*/ 62 h 1407"/>
                  <a:gd name="T48" fmla="*/ 31 w 901"/>
                  <a:gd name="T49" fmla="*/ 61 h 1407"/>
                  <a:gd name="T50" fmla="*/ 34 w 901"/>
                  <a:gd name="T51" fmla="*/ 60 h 1407"/>
                  <a:gd name="T52" fmla="*/ 36 w 901"/>
                  <a:gd name="T53" fmla="*/ 60 h 1407"/>
                  <a:gd name="T54" fmla="*/ 38 w 901"/>
                  <a:gd name="T55" fmla="*/ 59 h 1407"/>
                  <a:gd name="T56" fmla="*/ 39 w 901"/>
                  <a:gd name="T57" fmla="*/ 58 h 1407"/>
                  <a:gd name="T58" fmla="*/ 40 w 901"/>
                  <a:gd name="T59" fmla="*/ 58 h 1407"/>
                  <a:gd name="T60" fmla="*/ 38 w 901"/>
                  <a:gd name="T61" fmla="*/ 62 h 1407"/>
                  <a:gd name="T62" fmla="*/ 37 w 901"/>
                  <a:gd name="T63" fmla="*/ 67 h 1407"/>
                  <a:gd name="T64" fmla="*/ 36 w 901"/>
                  <a:gd name="T65" fmla="*/ 72 h 1407"/>
                  <a:gd name="T66" fmla="*/ 36 w 901"/>
                  <a:gd name="T67" fmla="*/ 74 h 1407"/>
                  <a:gd name="T68" fmla="*/ 20 w 901"/>
                  <a:gd name="T69" fmla="*/ 82 h 1407"/>
                  <a:gd name="T70" fmla="*/ 9 w 901"/>
                  <a:gd name="T71" fmla="*/ 94 h 1407"/>
                  <a:gd name="T72" fmla="*/ 3 w 901"/>
                  <a:gd name="T73" fmla="*/ 107 h 1407"/>
                  <a:gd name="T74" fmla="*/ 0 w 901"/>
                  <a:gd name="T75" fmla="*/ 121 h 1407"/>
                  <a:gd name="T76" fmla="*/ 0 w 901"/>
                  <a:gd name="T77" fmla="*/ 134 h 1407"/>
                  <a:gd name="T78" fmla="*/ 1 w 901"/>
                  <a:gd name="T79" fmla="*/ 146 h 1407"/>
                  <a:gd name="T80" fmla="*/ 3 w 901"/>
                  <a:gd name="T81" fmla="*/ 153 h 1407"/>
                  <a:gd name="T82" fmla="*/ 3 w 901"/>
                  <a:gd name="T83" fmla="*/ 156 h 1407"/>
                  <a:gd name="T84" fmla="*/ 31 w 901"/>
                  <a:gd name="T85" fmla="*/ 148 h 1407"/>
                  <a:gd name="T86" fmla="*/ 28 w 901"/>
                  <a:gd name="T87" fmla="*/ 134 h 1407"/>
                  <a:gd name="T88" fmla="*/ 28 w 901"/>
                  <a:gd name="T89" fmla="*/ 122 h 1407"/>
                  <a:gd name="T90" fmla="*/ 31 w 901"/>
                  <a:gd name="T91" fmla="*/ 112 h 1407"/>
                  <a:gd name="T92" fmla="*/ 35 w 901"/>
                  <a:gd name="T93" fmla="*/ 105 h 1407"/>
                  <a:gd name="T94" fmla="*/ 39 w 901"/>
                  <a:gd name="T95" fmla="*/ 100 h 1407"/>
                  <a:gd name="T96" fmla="*/ 43 w 901"/>
                  <a:gd name="T97" fmla="*/ 97 h 1407"/>
                  <a:gd name="T98" fmla="*/ 45 w 901"/>
                  <a:gd name="T99" fmla="*/ 95 h 1407"/>
                  <a:gd name="T100" fmla="*/ 98 w 901"/>
                  <a:gd name="T101" fmla="*/ 95 h 1407"/>
                  <a:gd name="T102" fmla="*/ 100 w 901"/>
                  <a:gd name="T103" fmla="*/ 75 h 1407"/>
                  <a:gd name="T104" fmla="*/ 100 w 901"/>
                  <a:gd name="T105" fmla="*/ 57 h 1407"/>
                  <a:gd name="T106" fmla="*/ 98 w 901"/>
                  <a:gd name="T107" fmla="*/ 41 h 1407"/>
                  <a:gd name="T108" fmla="*/ 94 w 901"/>
                  <a:gd name="T109" fmla="*/ 27 h 1407"/>
                  <a:gd name="T110" fmla="*/ 90 w 901"/>
                  <a:gd name="T111" fmla="*/ 16 h 1407"/>
                  <a:gd name="T112" fmla="*/ 86 w 901"/>
                  <a:gd name="T113" fmla="*/ 7 h 1407"/>
                  <a:gd name="T114" fmla="*/ 83 w 901"/>
                  <a:gd name="T115" fmla="*/ 2 h 1407"/>
                  <a:gd name="T116" fmla="*/ 82 w 901"/>
                  <a:gd name="T117" fmla="*/ 0 h 14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01" h="1407">
                    <a:moveTo>
                      <a:pt x="731" y="0"/>
                    </a:moveTo>
                    <a:lnTo>
                      <a:pt x="721" y="5"/>
                    </a:lnTo>
                    <a:lnTo>
                      <a:pt x="714" y="21"/>
                    </a:lnTo>
                    <a:lnTo>
                      <a:pt x="706" y="38"/>
                    </a:lnTo>
                    <a:lnTo>
                      <a:pt x="696" y="53"/>
                    </a:lnTo>
                    <a:lnTo>
                      <a:pt x="685" y="68"/>
                    </a:lnTo>
                    <a:lnTo>
                      <a:pt x="674" y="82"/>
                    </a:lnTo>
                    <a:lnTo>
                      <a:pt x="661" y="94"/>
                    </a:lnTo>
                    <a:lnTo>
                      <a:pt x="648" y="107"/>
                    </a:lnTo>
                    <a:lnTo>
                      <a:pt x="633" y="117"/>
                    </a:lnTo>
                    <a:lnTo>
                      <a:pt x="618" y="127"/>
                    </a:lnTo>
                    <a:lnTo>
                      <a:pt x="601" y="136"/>
                    </a:lnTo>
                    <a:lnTo>
                      <a:pt x="585" y="144"/>
                    </a:lnTo>
                    <a:lnTo>
                      <a:pt x="567" y="150"/>
                    </a:lnTo>
                    <a:lnTo>
                      <a:pt x="550" y="155"/>
                    </a:lnTo>
                    <a:lnTo>
                      <a:pt x="531" y="158"/>
                    </a:lnTo>
                    <a:lnTo>
                      <a:pt x="513" y="160"/>
                    </a:lnTo>
                    <a:lnTo>
                      <a:pt x="493" y="161"/>
                    </a:lnTo>
                    <a:lnTo>
                      <a:pt x="480" y="161"/>
                    </a:lnTo>
                    <a:lnTo>
                      <a:pt x="466" y="160"/>
                    </a:lnTo>
                    <a:lnTo>
                      <a:pt x="453" y="158"/>
                    </a:lnTo>
                    <a:lnTo>
                      <a:pt x="441" y="155"/>
                    </a:lnTo>
                    <a:lnTo>
                      <a:pt x="427" y="152"/>
                    </a:lnTo>
                    <a:lnTo>
                      <a:pt x="415" y="148"/>
                    </a:lnTo>
                    <a:lnTo>
                      <a:pt x="402" y="144"/>
                    </a:lnTo>
                    <a:lnTo>
                      <a:pt x="391" y="139"/>
                    </a:lnTo>
                    <a:lnTo>
                      <a:pt x="378" y="144"/>
                    </a:lnTo>
                    <a:lnTo>
                      <a:pt x="372" y="179"/>
                    </a:lnTo>
                    <a:lnTo>
                      <a:pt x="360" y="210"/>
                    </a:lnTo>
                    <a:lnTo>
                      <a:pt x="346" y="238"/>
                    </a:lnTo>
                    <a:lnTo>
                      <a:pt x="329" y="261"/>
                    </a:lnTo>
                    <a:lnTo>
                      <a:pt x="310" y="283"/>
                    </a:lnTo>
                    <a:lnTo>
                      <a:pt x="289" y="301"/>
                    </a:lnTo>
                    <a:lnTo>
                      <a:pt x="267" y="317"/>
                    </a:lnTo>
                    <a:lnTo>
                      <a:pt x="245" y="330"/>
                    </a:lnTo>
                    <a:lnTo>
                      <a:pt x="223" y="341"/>
                    </a:lnTo>
                    <a:lnTo>
                      <a:pt x="202" y="349"/>
                    </a:lnTo>
                    <a:lnTo>
                      <a:pt x="183" y="356"/>
                    </a:lnTo>
                    <a:lnTo>
                      <a:pt x="165" y="362"/>
                    </a:lnTo>
                    <a:lnTo>
                      <a:pt x="151" y="365"/>
                    </a:lnTo>
                    <a:lnTo>
                      <a:pt x="139" y="367"/>
                    </a:lnTo>
                    <a:lnTo>
                      <a:pt x="132" y="369"/>
                    </a:lnTo>
                    <a:lnTo>
                      <a:pt x="130" y="369"/>
                    </a:lnTo>
                    <a:lnTo>
                      <a:pt x="188" y="560"/>
                    </a:lnTo>
                    <a:lnTo>
                      <a:pt x="202" y="561"/>
                    </a:lnTo>
                    <a:lnTo>
                      <a:pt x="217" y="561"/>
                    </a:lnTo>
                    <a:lnTo>
                      <a:pt x="231" y="560"/>
                    </a:lnTo>
                    <a:lnTo>
                      <a:pt x="247" y="558"/>
                    </a:lnTo>
                    <a:lnTo>
                      <a:pt x="261" y="554"/>
                    </a:lnTo>
                    <a:lnTo>
                      <a:pt x="275" y="551"/>
                    </a:lnTo>
                    <a:lnTo>
                      <a:pt x="288" y="548"/>
                    </a:lnTo>
                    <a:lnTo>
                      <a:pt x="301" y="544"/>
                    </a:lnTo>
                    <a:lnTo>
                      <a:pt x="313" y="540"/>
                    </a:lnTo>
                    <a:lnTo>
                      <a:pt x="324" y="536"/>
                    </a:lnTo>
                    <a:lnTo>
                      <a:pt x="333" y="532"/>
                    </a:lnTo>
                    <a:lnTo>
                      <a:pt x="342" y="529"/>
                    </a:lnTo>
                    <a:lnTo>
                      <a:pt x="349" y="526"/>
                    </a:lnTo>
                    <a:lnTo>
                      <a:pt x="354" y="523"/>
                    </a:lnTo>
                    <a:lnTo>
                      <a:pt x="357" y="522"/>
                    </a:lnTo>
                    <a:lnTo>
                      <a:pt x="358" y="521"/>
                    </a:lnTo>
                    <a:lnTo>
                      <a:pt x="350" y="535"/>
                    </a:lnTo>
                    <a:lnTo>
                      <a:pt x="343" y="554"/>
                    </a:lnTo>
                    <a:lnTo>
                      <a:pt x="335" y="579"/>
                    </a:lnTo>
                    <a:lnTo>
                      <a:pt x="330" y="605"/>
                    </a:lnTo>
                    <a:lnTo>
                      <a:pt x="326" y="630"/>
                    </a:lnTo>
                    <a:lnTo>
                      <a:pt x="323" y="650"/>
                    </a:lnTo>
                    <a:lnTo>
                      <a:pt x="321" y="665"/>
                    </a:lnTo>
                    <a:lnTo>
                      <a:pt x="320" y="670"/>
                    </a:lnTo>
                    <a:lnTo>
                      <a:pt x="242" y="701"/>
                    </a:lnTo>
                    <a:lnTo>
                      <a:pt x="177" y="741"/>
                    </a:lnTo>
                    <a:lnTo>
                      <a:pt x="123" y="790"/>
                    </a:lnTo>
                    <a:lnTo>
                      <a:pt x="82" y="843"/>
                    </a:lnTo>
                    <a:lnTo>
                      <a:pt x="50" y="902"/>
                    </a:lnTo>
                    <a:lnTo>
                      <a:pt x="27" y="964"/>
                    </a:lnTo>
                    <a:lnTo>
                      <a:pt x="12" y="1027"/>
                    </a:lnTo>
                    <a:lnTo>
                      <a:pt x="3" y="1090"/>
                    </a:lnTo>
                    <a:lnTo>
                      <a:pt x="0" y="1152"/>
                    </a:lnTo>
                    <a:lnTo>
                      <a:pt x="0" y="1209"/>
                    </a:lnTo>
                    <a:lnTo>
                      <a:pt x="4" y="1263"/>
                    </a:lnTo>
                    <a:lnTo>
                      <a:pt x="11" y="1311"/>
                    </a:lnTo>
                    <a:lnTo>
                      <a:pt x="17" y="1351"/>
                    </a:lnTo>
                    <a:lnTo>
                      <a:pt x="23" y="1381"/>
                    </a:lnTo>
                    <a:lnTo>
                      <a:pt x="27" y="1399"/>
                    </a:lnTo>
                    <a:lnTo>
                      <a:pt x="29" y="1407"/>
                    </a:lnTo>
                    <a:lnTo>
                      <a:pt x="301" y="1407"/>
                    </a:lnTo>
                    <a:lnTo>
                      <a:pt x="276" y="1333"/>
                    </a:lnTo>
                    <a:lnTo>
                      <a:pt x="260" y="1265"/>
                    </a:lnTo>
                    <a:lnTo>
                      <a:pt x="252" y="1204"/>
                    </a:lnTo>
                    <a:lnTo>
                      <a:pt x="251" y="1148"/>
                    </a:lnTo>
                    <a:lnTo>
                      <a:pt x="255" y="1098"/>
                    </a:lnTo>
                    <a:lnTo>
                      <a:pt x="265" y="1053"/>
                    </a:lnTo>
                    <a:lnTo>
                      <a:pt x="279" y="1012"/>
                    </a:lnTo>
                    <a:lnTo>
                      <a:pt x="296" y="977"/>
                    </a:lnTo>
                    <a:lnTo>
                      <a:pt x="314" y="947"/>
                    </a:lnTo>
                    <a:lnTo>
                      <a:pt x="333" y="923"/>
                    </a:lnTo>
                    <a:lnTo>
                      <a:pt x="353" y="901"/>
                    </a:lnTo>
                    <a:lnTo>
                      <a:pt x="372" y="885"/>
                    </a:lnTo>
                    <a:lnTo>
                      <a:pt x="387" y="871"/>
                    </a:lnTo>
                    <a:lnTo>
                      <a:pt x="399" y="863"/>
                    </a:lnTo>
                    <a:lnTo>
                      <a:pt x="408" y="858"/>
                    </a:lnTo>
                    <a:lnTo>
                      <a:pt x="411" y="856"/>
                    </a:lnTo>
                    <a:lnTo>
                      <a:pt x="875" y="856"/>
                    </a:lnTo>
                    <a:lnTo>
                      <a:pt x="890" y="765"/>
                    </a:lnTo>
                    <a:lnTo>
                      <a:pt x="898" y="677"/>
                    </a:lnTo>
                    <a:lnTo>
                      <a:pt x="901" y="594"/>
                    </a:lnTo>
                    <a:lnTo>
                      <a:pt x="896" y="514"/>
                    </a:lnTo>
                    <a:lnTo>
                      <a:pt x="888" y="439"/>
                    </a:lnTo>
                    <a:lnTo>
                      <a:pt x="875" y="369"/>
                    </a:lnTo>
                    <a:lnTo>
                      <a:pt x="859" y="304"/>
                    </a:lnTo>
                    <a:lnTo>
                      <a:pt x="842" y="244"/>
                    </a:lnTo>
                    <a:lnTo>
                      <a:pt x="823" y="189"/>
                    </a:lnTo>
                    <a:lnTo>
                      <a:pt x="805" y="142"/>
                    </a:lnTo>
                    <a:lnTo>
                      <a:pt x="786" y="99"/>
                    </a:lnTo>
                    <a:lnTo>
                      <a:pt x="769" y="64"/>
                    </a:lnTo>
                    <a:lnTo>
                      <a:pt x="753" y="38"/>
                    </a:lnTo>
                    <a:lnTo>
                      <a:pt x="742" y="17"/>
                    </a:lnTo>
                    <a:lnTo>
                      <a:pt x="734" y="5"/>
                    </a:lnTo>
                    <a:lnTo>
                      <a:pt x="73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408" name="Freeform 54"/>
              <p:cNvSpPr>
                <a:spLocks/>
              </p:cNvSpPr>
              <p:nvPr/>
            </p:nvSpPr>
            <p:spPr bwMode="auto">
              <a:xfrm>
                <a:off x="2073" y="3399"/>
                <a:ext cx="245" cy="200"/>
              </a:xfrm>
              <a:custGeom>
                <a:avLst/>
                <a:gdLst>
                  <a:gd name="T0" fmla="*/ 69 w 736"/>
                  <a:gd name="T1" fmla="*/ 0 h 601"/>
                  <a:gd name="T2" fmla="*/ 65 w 736"/>
                  <a:gd name="T3" fmla="*/ 0 h 601"/>
                  <a:gd name="T4" fmla="*/ 66 w 736"/>
                  <a:gd name="T5" fmla="*/ 6 h 601"/>
                  <a:gd name="T6" fmla="*/ 67 w 736"/>
                  <a:gd name="T7" fmla="*/ 12 h 601"/>
                  <a:gd name="T8" fmla="*/ 67 w 736"/>
                  <a:gd name="T9" fmla="*/ 18 h 601"/>
                  <a:gd name="T10" fmla="*/ 67 w 736"/>
                  <a:gd name="T11" fmla="*/ 24 h 601"/>
                  <a:gd name="T12" fmla="*/ 67 w 736"/>
                  <a:gd name="T13" fmla="*/ 31 h 601"/>
                  <a:gd name="T14" fmla="*/ 67 w 736"/>
                  <a:gd name="T15" fmla="*/ 38 h 601"/>
                  <a:gd name="T16" fmla="*/ 66 w 736"/>
                  <a:gd name="T17" fmla="*/ 45 h 601"/>
                  <a:gd name="T18" fmla="*/ 64 w 736"/>
                  <a:gd name="T19" fmla="*/ 52 h 601"/>
                  <a:gd name="T20" fmla="*/ 63 w 736"/>
                  <a:gd name="T21" fmla="*/ 56 h 601"/>
                  <a:gd name="T22" fmla="*/ 59 w 736"/>
                  <a:gd name="T23" fmla="*/ 56 h 601"/>
                  <a:gd name="T24" fmla="*/ 9 w 736"/>
                  <a:gd name="T25" fmla="*/ 56 h 601"/>
                  <a:gd name="T26" fmla="*/ 8 w 736"/>
                  <a:gd name="T27" fmla="*/ 57 h 601"/>
                  <a:gd name="T28" fmla="*/ 7 w 736"/>
                  <a:gd name="T29" fmla="*/ 58 h 601"/>
                  <a:gd name="T30" fmla="*/ 6 w 736"/>
                  <a:gd name="T31" fmla="*/ 59 h 601"/>
                  <a:gd name="T32" fmla="*/ 5 w 736"/>
                  <a:gd name="T33" fmla="*/ 60 h 601"/>
                  <a:gd name="T34" fmla="*/ 4 w 736"/>
                  <a:gd name="T35" fmla="*/ 61 h 601"/>
                  <a:gd name="T36" fmla="*/ 2 w 736"/>
                  <a:gd name="T37" fmla="*/ 62 h 601"/>
                  <a:gd name="T38" fmla="*/ 1 w 736"/>
                  <a:gd name="T39" fmla="*/ 64 h 601"/>
                  <a:gd name="T40" fmla="*/ 0 w 736"/>
                  <a:gd name="T41" fmla="*/ 66 h 601"/>
                  <a:gd name="T42" fmla="*/ 0 w 736"/>
                  <a:gd name="T43" fmla="*/ 66 h 601"/>
                  <a:gd name="T44" fmla="*/ 0 w 736"/>
                  <a:gd name="T45" fmla="*/ 66 h 601"/>
                  <a:gd name="T46" fmla="*/ 0 w 736"/>
                  <a:gd name="T47" fmla="*/ 67 h 601"/>
                  <a:gd name="T48" fmla="*/ 0 w 736"/>
                  <a:gd name="T49" fmla="*/ 67 h 601"/>
                  <a:gd name="T50" fmla="*/ 76 w 736"/>
                  <a:gd name="T51" fmla="*/ 67 h 601"/>
                  <a:gd name="T52" fmla="*/ 76 w 736"/>
                  <a:gd name="T53" fmla="*/ 67 h 601"/>
                  <a:gd name="T54" fmla="*/ 77 w 736"/>
                  <a:gd name="T55" fmla="*/ 66 h 601"/>
                  <a:gd name="T56" fmla="*/ 77 w 736"/>
                  <a:gd name="T57" fmla="*/ 65 h 601"/>
                  <a:gd name="T58" fmla="*/ 78 w 736"/>
                  <a:gd name="T59" fmla="*/ 64 h 601"/>
                  <a:gd name="T60" fmla="*/ 79 w 736"/>
                  <a:gd name="T61" fmla="*/ 62 h 601"/>
                  <a:gd name="T62" fmla="*/ 80 w 736"/>
                  <a:gd name="T63" fmla="*/ 60 h 601"/>
                  <a:gd name="T64" fmla="*/ 81 w 736"/>
                  <a:gd name="T65" fmla="*/ 57 h 601"/>
                  <a:gd name="T66" fmla="*/ 81 w 736"/>
                  <a:gd name="T67" fmla="*/ 53 h 601"/>
                  <a:gd name="T68" fmla="*/ 82 w 736"/>
                  <a:gd name="T69" fmla="*/ 49 h 601"/>
                  <a:gd name="T70" fmla="*/ 82 w 736"/>
                  <a:gd name="T71" fmla="*/ 45 h 601"/>
                  <a:gd name="T72" fmla="*/ 81 w 736"/>
                  <a:gd name="T73" fmla="*/ 39 h 601"/>
                  <a:gd name="T74" fmla="*/ 80 w 736"/>
                  <a:gd name="T75" fmla="*/ 33 h 601"/>
                  <a:gd name="T76" fmla="*/ 79 w 736"/>
                  <a:gd name="T77" fmla="*/ 26 h 601"/>
                  <a:gd name="T78" fmla="*/ 76 w 736"/>
                  <a:gd name="T79" fmla="*/ 18 h 601"/>
                  <a:gd name="T80" fmla="*/ 73 w 736"/>
                  <a:gd name="T81" fmla="*/ 10 h 601"/>
                  <a:gd name="T82" fmla="*/ 69 w 736"/>
                  <a:gd name="T83" fmla="*/ 0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6" h="601">
                    <a:moveTo>
                      <a:pt x="623" y="0"/>
                    </a:moveTo>
                    <a:lnTo>
                      <a:pt x="588" y="0"/>
                    </a:lnTo>
                    <a:lnTo>
                      <a:pt x="596" y="51"/>
                    </a:lnTo>
                    <a:lnTo>
                      <a:pt x="602" y="104"/>
                    </a:lnTo>
                    <a:lnTo>
                      <a:pt x="605" y="161"/>
                    </a:lnTo>
                    <a:lnTo>
                      <a:pt x="606" y="218"/>
                    </a:lnTo>
                    <a:lnTo>
                      <a:pt x="604" y="278"/>
                    </a:lnTo>
                    <a:lnTo>
                      <a:pt x="600" y="339"/>
                    </a:lnTo>
                    <a:lnTo>
                      <a:pt x="592" y="403"/>
                    </a:lnTo>
                    <a:lnTo>
                      <a:pt x="579" y="468"/>
                    </a:lnTo>
                    <a:lnTo>
                      <a:pt x="571" y="508"/>
                    </a:lnTo>
                    <a:lnTo>
                      <a:pt x="531" y="508"/>
                    </a:lnTo>
                    <a:lnTo>
                      <a:pt x="81" y="508"/>
                    </a:lnTo>
                    <a:lnTo>
                      <a:pt x="74" y="513"/>
                    </a:lnTo>
                    <a:lnTo>
                      <a:pt x="66" y="520"/>
                    </a:lnTo>
                    <a:lnTo>
                      <a:pt x="55" y="528"/>
                    </a:lnTo>
                    <a:lnTo>
                      <a:pt x="45" y="538"/>
                    </a:lnTo>
                    <a:lnTo>
                      <a:pt x="34" y="549"/>
                    </a:lnTo>
                    <a:lnTo>
                      <a:pt x="22" y="563"/>
                    </a:lnTo>
                    <a:lnTo>
                      <a:pt x="11" y="578"/>
                    </a:lnTo>
                    <a:lnTo>
                      <a:pt x="0" y="596"/>
                    </a:lnTo>
                    <a:lnTo>
                      <a:pt x="0" y="597"/>
                    </a:lnTo>
                    <a:lnTo>
                      <a:pt x="0" y="598"/>
                    </a:lnTo>
                    <a:lnTo>
                      <a:pt x="0" y="600"/>
                    </a:lnTo>
                    <a:lnTo>
                      <a:pt x="0" y="601"/>
                    </a:lnTo>
                    <a:lnTo>
                      <a:pt x="683" y="601"/>
                    </a:lnTo>
                    <a:lnTo>
                      <a:pt x="685" y="600"/>
                    </a:lnTo>
                    <a:lnTo>
                      <a:pt x="690" y="595"/>
                    </a:lnTo>
                    <a:lnTo>
                      <a:pt x="696" y="588"/>
                    </a:lnTo>
                    <a:lnTo>
                      <a:pt x="704" y="575"/>
                    </a:lnTo>
                    <a:lnTo>
                      <a:pt x="712" y="560"/>
                    </a:lnTo>
                    <a:lnTo>
                      <a:pt x="720" y="539"/>
                    </a:lnTo>
                    <a:lnTo>
                      <a:pt x="728" y="513"/>
                    </a:lnTo>
                    <a:lnTo>
                      <a:pt x="734" y="482"/>
                    </a:lnTo>
                    <a:lnTo>
                      <a:pt x="736" y="446"/>
                    </a:lnTo>
                    <a:lnTo>
                      <a:pt x="736" y="403"/>
                    </a:lnTo>
                    <a:lnTo>
                      <a:pt x="732" y="354"/>
                    </a:lnTo>
                    <a:lnTo>
                      <a:pt x="723" y="299"/>
                    </a:lnTo>
                    <a:lnTo>
                      <a:pt x="708" y="236"/>
                    </a:lnTo>
                    <a:lnTo>
                      <a:pt x="686" y="165"/>
                    </a:lnTo>
                    <a:lnTo>
                      <a:pt x="659" y="86"/>
                    </a:lnTo>
                    <a:lnTo>
                      <a:pt x="62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409" name="Rectangle 55"/>
              <p:cNvSpPr>
                <a:spLocks noChangeArrowheads="1"/>
              </p:cNvSpPr>
              <p:nvPr/>
            </p:nvSpPr>
            <p:spPr bwMode="auto">
              <a:xfrm>
                <a:off x="2073" y="3616"/>
                <a:ext cx="192" cy="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3410" name="Freeform 56"/>
              <p:cNvSpPr>
                <a:spLocks/>
              </p:cNvSpPr>
              <p:nvPr/>
            </p:nvSpPr>
            <p:spPr bwMode="auto">
              <a:xfrm>
                <a:off x="2089" y="3656"/>
                <a:ext cx="159" cy="95"/>
              </a:xfrm>
              <a:custGeom>
                <a:avLst/>
                <a:gdLst>
                  <a:gd name="T0" fmla="*/ 45 w 477"/>
                  <a:gd name="T1" fmla="*/ 20 h 285"/>
                  <a:gd name="T2" fmla="*/ 41 w 477"/>
                  <a:gd name="T3" fmla="*/ 17 h 285"/>
                  <a:gd name="T4" fmla="*/ 37 w 477"/>
                  <a:gd name="T5" fmla="*/ 15 h 285"/>
                  <a:gd name="T6" fmla="*/ 33 w 477"/>
                  <a:gd name="T7" fmla="*/ 14 h 285"/>
                  <a:gd name="T8" fmla="*/ 30 w 477"/>
                  <a:gd name="T9" fmla="*/ 0 h 285"/>
                  <a:gd name="T10" fmla="*/ 22 w 477"/>
                  <a:gd name="T11" fmla="*/ 13 h 285"/>
                  <a:gd name="T12" fmla="*/ 18 w 477"/>
                  <a:gd name="T13" fmla="*/ 14 h 285"/>
                  <a:gd name="T14" fmla="*/ 15 w 477"/>
                  <a:gd name="T15" fmla="*/ 16 h 285"/>
                  <a:gd name="T16" fmla="*/ 11 w 477"/>
                  <a:gd name="T17" fmla="*/ 17 h 285"/>
                  <a:gd name="T18" fmla="*/ 8 w 477"/>
                  <a:gd name="T19" fmla="*/ 20 h 285"/>
                  <a:gd name="T20" fmla="*/ 6 w 477"/>
                  <a:gd name="T21" fmla="*/ 22 h 285"/>
                  <a:gd name="T22" fmla="*/ 3 w 477"/>
                  <a:gd name="T23" fmla="*/ 25 h 285"/>
                  <a:gd name="T24" fmla="*/ 2 w 477"/>
                  <a:gd name="T25" fmla="*/ 28 h 285"/>
                  <a:gd name="T26" fmla="*/ 0 w 477"/>
                  <a:gd name="T27" fmla="*/ 32 h 285"/>
                  <a:gd name="T28" fmla="*/ 9 w 477"/>
                  <a:gd name="T29" fmla="*/ 31 h 285"/>
                  <a:gd name="T30" fmla="*/ 10 w 477"/>
                  <a:gd name="T31" fmla="*/ 30 h 285"/>
                  <a:gd name="T32" fmla="*/ 11 w 477"/>
                  <a:gd name="T33" fmla="*/ 28 h 285"/>
                  <a:gd name="T34" fmla="*/ 12 w 477"/>
                  <a:gd name="T35" fmla="*/ 27 h 285"/>
                  <a:gd name="T36" fmla="*/ 13 w 477"/>
                  <a:gd name="T37" fmla="*/ 26 h 285"/>
                  <a:gd name="T38" fmla="*/ 16 w 477"/>
                  <a:gd name="T39" fmla="*/ 24 h 285"/>
                  <a:gd name="T40" fmla="*/ 18 w 477"/>
                  <a:gd name="T41" fmla="*/ 23 h 285"/>
                  <a:gd name="T42" fmla="*/ 21 w 477"/>
                  <a:gd name="T43" fmla="*/ 22 h 285"/>
                  <a:gd name="T44" fmla="*/ 23 w 477"/>
                  <a:gd name="T45" fmla="*/ 21 h 285"/>
                  <a:gd name="T46" fmla="*/ 24 w 477"/>
                  <a:gd name="T47" fmla="*/ 21 h 285"/>
                  <a:gd name="T48" fmla="*/ 25 w 477"/>
                  <a:gd name="T49" fmla="*/ 21 h 285"/>
                  <a:gd name="T50" fmla="*/ 26 w 477"/>
                  <a:gd name="T51" fmla="*/ 21 h 285"/>
                  <a:gd name="T52" fmla="*/ 27 w 477"/>
                  <a:gd name="T53" fmla="*/ 21 h 285"/>
                  <a:gd name="T54" fmla="*/ 28 w 477"/>
                  <a:gd name="T55" fmla="*/ 21 h 285"/>
                  <a:gd name="T56" fmla="*/ 29 w 477"/>
                  <a:gd name="T57" fmla="*/ 21 h 285"/>
                  <a:gd name="T58" fmla="*/ 30 w 477"/>
                  <a:gd name="T59" fmla="*/ 21 h 285"/>
                  <a:gd name="T60" fmla="*/ 32 w 477"/>
                  <a:gd name="T61" fmla="*/ 22 h 285"/>
                  <a:gd name="T62" fmla="*/ 35 w 477"/>
                  <a:gd name="T63" fmla="*/ 23 h 285"/>
                  <a:gd name="T64" fmla="*/ 37 w 477"/>
                  <a:gd name="T65" fmla="*/ 24 h 285"/>
                  <a:gd name="T66" fmla="*/ 40 w 477"/>
                  <a:gd name="T67" fmla="*/ 26 h 285"/>
                  <a:gd name="T68" fmla="*/ 41 w 477"/>
                  <a:gd name="T69" fmla="*/ 27 h 285"/>
                  <a:gd name="T70" fmla="*/ 42 w 477"/>
                  <a:gd name="T71" fmla="*/ 28 h 285"/>
                  <a:gd name="T72" fmla="*/ 43 w 477"/>
                  <a:gd name="T73" fmla="*/ 30 h 285"/>
                  <a:gd name="T74" fmla="*/ 44 w 477"/>
                  <a:gd name="T75" fmla="*/ 31 h 285"/>
                  <a:gd name="T76" fmla="*/ 53 w 477"/>
                  <a:gd name="T77" fmla="*/ 32 h 285"/>
                  <a:gd name="T78" fmla="*/ 52 w 477"/>
                  <a:gd name="T79" fmla="*/ 29 h 285"/>
                  <a:gd name="T80" fmla="*/ 50 w 477"/>
                  <a:gd name="T81" fmla="*/ 26 h 285"/>
                  <a:gd name="T82" fmla="*/ 48 w 477"/>
                  <a:gd name="T83" fmla="*/ 24 h 285"/>
                  <a:gd name="T84" fmla="*/ 46 w 477"/>
                  <a:gd name="T85" fmla="*/ 21 h 2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7" h="285">
                    <a:moveTo>
                      <a:pt x="417" y="190"/>
                    </a:moveTo>
                    <a:lnTo>
                      <a:pt x="401" y="176"/>
                    </a:lnTo>
                    <a:lnTo>
                      <a:pt x="386" y="163"/>
                    </a:lnTo>
                    <a:lnTo>
                      <a:pt x="368" y="152"/>
                    </a:lnTo>
                    <a:lnTo>
                      <a:pt x="351" y="143"/>
                    </a:lnTo>
                    <a:lnTo>
                      <a:pt x="332" y="134"/>
                    </a:lnTo>
                    <a:lnTo>
                      <a:pt x="314" y="127"/>
                    </a:lnTo>
                    <a:lnTo>
                      <a:pt x="294" y="122"/>
                    </a:lnTo>
                    <a:lnTo>
                      <a:pt x="274" y="119"/>
                    </a:lnTo>
                    <a:lnTo>
                      <a:pt x="274" y="0"/>
                    </a:lnTo>
                    <a:lnTo>
                      <a:pt x="198" y="0"/>
                    </a:lnTo>
                    <a:lnTo>
                      <a:pt x="198" y="119"/>
                    </a:lnTo>
                    <a:lnTo>
                      <a:pt x="181" y="122"/>
                    </a:lnTo>
                    <a:lnTo>
                      <a:pt x="164" y="127"/>
                    </a:lnTo>
                    <a:lnTo>
                      <a:pt x="148" y="132"/>
                    </a:lnTo>
                    <a:lnTo>
                      <a:pt x="132" y="140"/>
                    </a:lnTo>
                    <a:lnTo>
                      <a:pt x="117" y="147"/>
                    </a:lnTo>
                    <a:lnTo>
                      <a:pt x="102" y="156"/>
                    </a:lnTo>
                    <a:lnTo>
                      <a:pt x="89" y="165"/>
                    </a:lnTo>
                    <a:lnTo>
                      <a:pt x="75" y="176"/>
                    </a:lnTo>
                    <a:lnTo>
                      <a:pt x="63" y="187"/>
                    </a:lnTo>
                    <a:lnTo>
                      <a:pt x="52" y="199"/>
                    </a:lnTo>
                    <a:lnTo>
                      <a:pt x="40" y="212"/>
                    </a:lnTo>
                    <a:lnTo>
                      <a:pt x="31" y="225"/>
                    </a:lnTo>
                    <a:lnTo>
                      <a:pt x="22" y="240"/>
                    </a:lnTo>
                    <a:lnTo>
                      <a:pt x="14" y="254"/>
                    </a:lnTo>
                    <a:lnTo>
                      <a:pt x="6" y="269"/>
                    </a:lnTo>
                    <a:lnTo>
                      <a:pt x="0" y="285"/>
                    </a:lnTo>
                    <a:lnTo>
                      <a:pt x="77" y="285"/>
                    </a:lnTo>
                    <a:lnTo>
                      <a:pt x="81" y="279"/>
                    </a:lnTo>
                    <a:lnTo>
                      <a:pt x="85" y="274"/>
                    </a:lnTo>
                    <a:lnTo>
                      <a:pt x="88" y="267"/>
                    </a:lnTo>
                    <a:lnTo>
                      <a:pt x="92" y="262"/>
                    </a:lnTo>
                    <a:lnTo>
                      <a:pt x="96" y="256"/>
                    </a:lnTo>
                    <a:lnTo>
                      <a:pt x="101" y="251"/>
                    </a:lnTo>
                    <a:lnTo>
                      <a:pt x="105" y="246"/>
                    </a:lnTo>
                    <a:lnTo>
                      <a:pt x="110" y="241"/>
                    </a:lnTo>
                    <a:lnTo>
                      <a:pt x="120" y="231"/>
                    </a:lnTo>
                    <a:lnTo>
                      <a:pt x="130" y="224"/>
                    </a:lnTo>
                    <a:lnTo>
                      <a:pt x="140" y="216"/>
                    </a:lnTo>
                    <a:lnTo>
                      <a:pt x="152" y="210"/>
                    </a:lnTo>
                    <a:lnTo>
                      <a:pt x="162" y="205"/>
                    </a:lnTo>
                    <a:lnTo>
                      <a:pt x="174" y="199"/>
                    </a:lnTo>
                    <a:lnTo>
                      <a:pt x="186" y="195"/>
                    </a:lnTo>
                    <a:lnTo>
                      <a:pt x="198" y="192"/>
                    </a:lnTo>
                    <a:lnTo>
                      <a:pt x="203" y="191"/>
                    </a:lnTo>
                    <a:lnTo>
                      <a:pt x="208" y="190"/>
                    </a:lnTo>
                    <a:lnTo>
                      <a:pt x="213" y="189"/>
                    </a:lnTo>
                    <a:lnTo>
                      <a:pt x="218" y="189"/>
                    </a:lnTo>
                    <a:lnTo>
                      <a:pt x="223" y="188"/>
                    </a:lnTo>
                    <a:lnTo>
                      <a:pt x="228" y="188"/>
                    </a:lnTo>
                    <a:lnTo>
                      <a:pt x="233" y="188"/>
                    </a:lnTo>
                    <a:lnTo>
                      <a:pt x="238" y="188"/>
                    </a:lnTo>
                    <a:lnTo>
                      <a:pt x="242" y="188"/>
                    </a:lnTo>
                    <a:lnTo>
                      <a:pt x="248" y="188"/>
                    </a:lnTo>
                    <a:lnTo>
                      <a:pt x="252" y="188"/>
                    </a:lnTo>
                    <a:lnTo>
                      <a:pt x="257" y="189"/>
                    </a:lnTo>
                    <a:lnTo>
                      <a:pt x="261" y="189"/>
                    </a:lnTo>
                    <a:lnTo>
                      <a:pt x="266" y="190"/>
                    </a:lnTo>
                    <a:lnTo>
                      <a:pt x="270" y="190"/>
                    </a:lnTo>
                    <a:lnTo>
                      <a:pt x="274" y="191"/>
                    </a:lnTo>
                    <a:lnTo>
                      <a:pt x="287" y="194"/>
                    </a:lnTo>
                    <a:lnTo>
                      <a:pt x="299" y="198"/>
                    </a:lnTo>
                    <a:lnTo>
                      <a:pt x="312" y="203"/>
                    </a:lnTo>
                    <a:lnTo>
                      <a:pt x="323" y="210"/>
                    </a:lnTo>
                    <a:lnTo>
                      <a:pt x="334" y="216"/>
                    </a:lnTo>
                    <a:lnTo>
                      <a:pt x="346" y="223"/>
                    </a:lnTo>
                    <a:lnTo>
                      <a:pt x="356" y="231"/>
                    </a:lnTo>
                    <a:lnTo>
                      <a:pt x="365" y="241"/>
                    </a:lnTo>
                    <a:lnTo>
                      <a:pt x="370" y="246"/>
                    </a:lnTo>
                    <a:lnTo>
                      <a:pt x="374" y="251"/>
                    </a:lnTo>
                    <a:lnTo>
                      <a:pt x="380" y="256"/>
                    </a:lnTo>
                    <a:lnTo>
                      <a:pt x="384" y="262"/>
                    </a:lnTo>
                    <a:lnTo>
                      <a:pt x="388" y="267"/>
                    </a:lnTo>
                    <a:lnTo>
                      <a:pt x="391" y="274"/>
                    </a:lnTo>
                    <a:lnTo>
                      <a:pt x="395" y="279"/>
                    </a:lnTo>
                    <a:lnTo>
                      <a:pt x="398" y="285"/>
                    </a:lnTo>
                    <a:lnTo>
                      <a:pt x="477" y="285"/>
                    </a:lnTo>
                    <a:lnTo>
                      <a:pt x="471" y="272"/>
                    </a:lnTo>
                    <a:lnTo>
                      <a:pt x="466" y="259"/>
                    </a:lnTo>
                    <a:lnTo>
                      <a:pt x="459" y="247"/>
                    </a:lnTo>
                    <a:lnTo>
                      <a:pt x="452" y="234"/>
                    </a:lnTo>
                    <a:lnTo>
                      <a:pt x="445" y="223"/>
                    </a:lnTo>
                    <a:lnTo>
                      <a:pt x="435" y="212"/>
                    </a:lnTo>
                    <a:lnTo>
                      <a:pt x="426" y="200"/>
                    </a:lnTo>
                    <a:lnTo>
                      <a:pt x="417" y="1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411" name="Freeform 57"/>
              <p:cNvSpPr>
                <a:spLocks/>
              </p:cNvSpPr>
              <p:nvPr/>
            </p:nvSpPr>
            <p:spPr bwMode="auto">
              <a:xfrm>
                <a:off x="1898" y="3425"/>
                <a:ext cx="109" cy="25"/>
              </a:xfrm>
              <a:custGeom>
                <a:avLst/>
                <a:gdLst>
                  <a:gd name="T0" fmla="*/ 0 w 329"/>
                  <a:gd name="T1" fmla="*/ 8 h 74"/>
                  <a:gd name="T2" fmla="*/ 36 w 329"/>
                  <a:gd name="T3" fmla="*/ 8 h 74"/>
                  <a:gd name="T4" fmla="*/ 36 w 329"/>
                  <a:gd name="T5" fmla="*/ 3 h 74"/>
                  <a:gd name="T6" fmla="*/ 0 w 329"/>
                  <a:gd name="T7" fmla="*/ 0 h 74"/>
                  <a:gd name="T8" fmla="*/ 0 w 329"/>
                  <a:gd name="T9" fmla="*/ 8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 h="74">
                    <a:moveTo>
                      <a:pt x="0" y="74"/>
                    </a:moveTo>
                    <a:lnTo>
                      <a:pt x="329" y="74"/>
                    </a:lnTo>
                    <a:lnTo>
                      <a:pt x="329" y="25"/>
                    </a:lnTo>
                    <a:lnTo>
                      <a:pt x="0" y="0"/>
                    </a:lnTo>
                    <a:lnTo>
                      <a:pt x="0" y="7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412" name="Freeform 58"/>
              <p:cNvSpPr>
                <a:spLocks/>
              </p:cNvSpPr>
              <p:nvPr/>
            </p:nvSpPr>
            <p:spPr bwMode="auto">
              <a:xfrm>
                <a:off x="1680" y="3219"/>
                <a:ext cx="210" cy="230"/>
              </a:xfrm>
              <a:custGeom>
                <a:avLst/>
                <a:gdLst>
                  <a:gd name="T0" fmla="*/ 65 w 631"/>
                  <a:gd name="T1" fmla="*/ 77 h 691"/>
                  <a:gd name="T2" fmla="*/ 6 w 631"/>
                  <a:gd name="T3" fmla="*/ 77 h 691"/>
                  <a:gd name="T4" fmla="*/ 6 w 631"/>
                  <a:gd name="T5" fmla="*/ 65 h 691"/>
                  <a:gd name="T6" fmla="*/ 21 w 631"/>
                  <a:gd name="T7" fmla="*/ 65 h 691"/>
                  <a:gd name="T8" fmla="*/ 21 w 631"/>
                  <a:gd name="T9" fmla="*/ 59 h 691"/>
                  <a:gd name="T10" fmla="*/ 15 w 631"/>
                  <a:gd name="T11" fmla="*/ 59 h 691"/>
                  <a:gd name="T12" fmla="*/ 0 w 631"/>
                  <a:gd name="T13" fmla="*/ 21 h 691"/>
                  <a:gd name="T14" fmla="*/ 54 w 631"/>
                  <a:gd name="T15" fmla="*/ 0 h 691"/>
                  <a:gd name="T16" fmla="*/ 70 w 631"/>
                  <a:gd name="T17" fmla="*/ 55 h 691"/>
                  <a:gd name="T18" fmla="*/ 56 w 631"/>
                  <a:gd name="T19" fmla="*/ 60 h 691"/>
                  <a:gd name="T20" fmla="*/ 56 w 631"/>
                  <a:gd name="T21" fmla="*/ 64 h 691"/>
                  <a:gd name="T22" fmla="*/ 66 w 631"/>
                  <a:gd name="T23" fmla="*/ 64 h 691"/>
                  <a:gd name="T24" fmla="*/ 66 w 631"/>
                  <a:gd name="T25" fmla="*/ 77 h 691"/>
                  <a:gd name="T26" fmla="*/ 65 w 631"/>
                  <a:gd name="T27" fmla="*/ 77 h 6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 h="691">
                    <a:moveTo>
                      <a:pt x="588" y="691"/>
                    </a:moveTo>
                    <a:lnTo>
                      <a:pt x="55" y="691"/>
                    </a:lnTo>
                    <a:lnTo>
                      <a:pt x="55" y="582"/>
                    </a:lnTo>
                    <a:lnTo>
                      <a:pt x="187" y="582"/>
                    </a:lnTo>
                    <a:lnTo>
                      <a:pt x="187" y="536"/>
                    </a:lnTo>
                    <a:lnTo>
                      <a:pt x="134" y="536"/>
                    </a:lnTo>
                    <a:lnTo>
                      <a:pt x="0" y="190"/>
                    </a:lnTo>
                    <a:lnTo>
                      <a:pt x="488" y="0"/>
                    </a:lnTo>
                    <a:lnTo>
                      <a:pt x="631" y="494"/>
                    </a:lnTo>
                    <a:lnTo>
                      <a:pt x="502" y="539"/>
                    </a:lnTo>
                    <a:lnTo>
                      <a:pt x="502" y="577"/>
                    </a:lnTo>
                    <a:lnTo>
                      <a:pt x="593" y="577"/>
                    </a:lnTo>
                    <a:lnTo>
                      <a:pt x="593" y="691"/>
                    </a:lnTo>
                    <a:lnTo>
                      <a:pt x="588" y="6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413" name="Freeform 59"/>
              <p:cNvSpPr>
                <a:spLocks/>
              </p:cNvSpPr>
              <p:nvPr/>
            </p:nvSpPr>
            <p:spPr bwMode="auto">
              <a:xfrm>
                <a:off x="1949" y="3393"/>
                <a:ext cx="42" cy="23"/>
              </a:xfrm>
              <a:custGeom>
                <a:avLst/>
                <a:gdLst>
                  <a:gd name="T0" fmla="*/ 14 w 126"/>
                  <a:gd name="T1" fmla="*/ 8 h 68"/>
                  <a:gd name="T2" fmla="*/ 0 w 126"/>
                  <a:gd name="T3" fmla="*/ 8 h 68"/>
                  <a:gd name="T4" fmla="*/ 0 w 126"/>
                  <a:gd name="T5" fmla="*/ 7 h 68"/>
                  <a:gd name="T6" fmla="*/ 1 w 126"/>
                  <a:gd name="T7" fmla="*/ 7 h 68"/>
                  <a:gd name="T8" fmla="*/ 3 w 126"/>
                  <a:gd name="T9" fmla="*/ 5 h 68"/>
                  <a:gd name="T10" fmla="*/ 4 w 126"/>
                  <a:gd name="T11" fmla="*/ 4 h 68"/>
                  <a:gd name="T12" fmla="*/ 6 w 126"/>
                  <a:gd name="T13" fmla="*/ 3 h 68"/>
                  <a:gd name="T14" fmla="*/ 8 w 126"/>
                  <a:gd name="T15" fmla="*/ 1 h 68"/>
                  <a:gd name="T16" fmla="*/ 10 w 126"/>
                  <a:gd name="T17" fmla="*/ 0 h 68"/>
                  <a:gd name="T18" fmla="*/ 11 w 126"/>
                  <a:gd name="T19" fmla="*/ 0 h 68"/>
                  <a:gd name="T20" fmla="*/ 14 w 126"/>
                  <a:gd name="T21" fmla="*/ 8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68">
                    <a:moveTo>
                      <a:pt x="126" y="68"/>
                    </a:moveTo>
                    <a:lnTo>
                      <a:pt x="0" y="68"/>
                    </a:lnTo>
                    <a:lnTo>
                      <a:pt x="3" y="65"/>
                    </a:lnTo>
                    <a:lnTo>
                      <a:pt x="12" y="58"/>
                    </a:lnTo>
                    <a:lnTo>
                      <a:pt x="24" y="48"/>
                    </a:lnTo>
                    <a:lnTo>
                      <a:pt x="39" y="35"/>
                    </a:lnTo>
                    <a:lnTo>
                      <a:pt x="55" y="24"/>
                    </a:lnTo>
                    <a:lnTo>
                      <a:pt x="72" y="12"/>
                    </a:lnTo>
                    <a:lnTo>
                      <a:pt x="87" y="4"/>
                    </a:lnTo>
                    <a:lnTo>
                      <a:pt x="100" y="0"/>
                    </a:lnTo>
                    <a:lnTo>
                      <a:pt x="126" y="6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414" name="Freeform 60"/>
              <p:cNvSpPr>
                <a:spLocks/>
              </p:cNvSpPr>
              <p:nvPr/>
            </p:nvSpPr>
            <p:spPr bwMode="auto">
              <a:xfrm>
                <a:off x="1696" y="3470"/>
                <a:ext cx="314" cy="281"/>
              </a:xfrm>
              <a:custGeom>
                <a:avLst/>
                <a:gdLst>
                  <a:gd name="T0" fmla="*/ 0 w 941"/>
                  <a:gd name="T1" fmla="*/ 0 h 843"/>
                  <a:gd name="T2" fmla="*/ 0 w 941"/>
                  <a:gd name="T3" fmla="*/ 9 h 843"/>
                  <a:gd name="T4" fmla="*/ 13 w 941"/>
                  <a:gd name="T5" fmla="*/ 9 h 843"/>
                  <a:gd name="T6" fmla="*/ 13 w 941"/>
                  <a:gd name="T7" fmla="*/ 31 h 843"/>
                  <a:gd name="T8" fmla="*/ 21 w 941"/>
                  <a:gd name="T9" fmla="*/ 31 h 843"/>
                  <a:gd name="T10" fmla="*/ 21 w 941"/>
                  <a:gd name="T11" fmla="*/ 9 h 843"/>
                  <a:gd name="T12" fmla="*/ 70 w 941"/>
                  <a:gd name="T13" fmla="*/ 9 h 843"/>
                  <a:gd name="T14" fmla="*/ 70 w 941"/>
                  <a:gd name="T15" fmla="*/ 78 h 843"/>
                  <a:gd name="T16" fmla="*/ 21 w 941"/>
                  <a:gd name="T17" fmla="*/ 78 h 843"/>
                  <a:gd name="T18" fmla="*/ 21 w 941"/>
                  <a:gd name="T19" fmla="*/ 31 h 843"/>
                  <a:gd name="T20" fmla="*/ 13 w 941"/>
                  <a:gd name="T21" fmla="*/ 31 h 843"/>
                  <a:gd name="T22" fmla="*/ 13 w 941"/>
                  <a:gd name="T23" fmla="*/ 94 h 843"/>
                  <a:gd name="T24" fmla="*/ 21 w 941"/>
                  <a:gd name="T25" fmla="*/ 94 h 843"/>
                  <a:gd name="T26" fmla="*/ 21 w 941"/>
                  <a:gd name="T27" fmla="*/ 86 h 843"/>
                  <a:gd name="T28" fmla="*/ 70 w 941"/>
                  <a:gd name="T29" fmla="*/ 86 h 843"/>
                  <a:gd name="T30" fmla="*/ 70 w 941"/>
                  <a:gd name="T31" fmla="*/ 94 h 843"/>
                  <a:gd name="T32" fmla="*/ 78 w 941"/>
                  <a:gd name="T33" fmla="*/ 94 h 843"/>
                  <a:gd name="T34" fmla="*/ 78 w 941"/>
                  <a:gd name="T35" fmla="*/ 9 h 843"/>
                  <a:gd name="T36" fmla="*/ 105 w 941"/>
                  <a:gd name="T37" fmla="*/ 9 h 843"/>
                  <a:gd name="T38" fmla="*/ 105 w 941"/>
                  <a:gd name="T39" fmla="*/ 0 h 843"/>
                  <a:gd name="T40" fmla="*/ 0 w 941"/>
                  <a:gd name="T41" fmla="*/ 0 h 8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1" h="843">
                    <a:moveTo>
                      <a:pt x="0" y="0"/>
                    </a:moveTo>
                    <a:lnTo>
                      <a:pt x="0" y="77"/>
                    </a:lnTo>
                    <a:lnTo>
                      <a:pt x="115" y="77"/>
                    </a:lnTo>
                    <a:lnTo>
                      <a:pt x="115" y="282"/>
                    </a:lnTo>
                    <a:lnTo>
                      <a:pt x="191" y="282"/>
                    </a:lnTo>
                    <a:lnTo>
                      <a:pt x="191" y="77"/>
                    </a:lnTo>
                    <a:lnTo>
                      <a:pt x="625" y="77"/>
                    </a:lnTo>
                    <a:lnTo>
                      <a:pt x="625" y="702"/>
                    </a:lnTo>
                    <a:lnTo>
                      <a:pt x="191" y="702"/>
                    </a:lnTo>
                    <a:lnTo>
                      <a:pt x="191" y="282"/>
                    </a:lnTo>
                    <a:lnTo>
                      <a:pt x="115" y="282"/>
                    </a:lnTo>
                    <a:lnTo>
                      <a:pt x="115" y="843"/>
                    </a:lnTo>
                    <a:lnTo>
                      <a:pt x="191" y="843"/>
                    </a:lnTo>
                    <a:lnTo>
                      <a:pt x="191" y="778"/>
                    </a:lnTo>
                    <a:lnTo>
                      <a:pt x="625" y="778"/>
                    </a:lnTo>
                    <a:lnTo>
                      <a:pt x="625" y="843"/>
                    </a:lnTo>
                    <a:lnTo>
                      <a:pt x="703" y="843"/>
                    </a:lnTo>
                    <a:lnTo>
                      <a:pt x="703" y="77"/>
                    </a:lnTo>
                    <a:lnTo>
                      <a:pt x="941" y="77"/>
                    </a:lnTo>
                    <a:lnTo>
                      <a:pt x="94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53260" name="Text Box 61"/>
            <p:cNvSpPr txBox="1">
              <a:spLocks noChangeArrowheads="1"/>
            </p:cNvSpPr>
            <p:nvPr/>
          </p:nvSpPr>
          <p:spPr bwMode="auto">
            <a:xfrm>
              <a:off x="1776" y="2208"/>
              <a:ext cx="10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2400">
                <a:latin typeface="Times New Roman" pitchFamily="18" charset="0"/>
                <a:cs typeface="Arial" charset="0"/>
              </a:endParaRPr>
            </a:p>
          </p:txBody>
        </p:sp>
        <p:pic>
          <p:nvPicPr>
            <p:cNvPr id="53261" name="Picture 62" descr="auscult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6" y="2352"/>
              <a:ext cx="515" cy="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63" descr="TPTSNC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4" y="2784"/>
              <a:ext cx="528"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63" name="Group 64"/>
            <p:cNvGrpSpPr>
              <a:grpSpLocks/>
            </p:cNvGrpSpPr>
            <p:nvPr/>
          </p:nvGrpSpPr>
          <p:grpSpPr bwMode="auto">
            <a:xfrm>
              <a:off x="3126" y="2454"/>
              <a:ext cx="276" cy="279"/>
              <a:chOff x="3126" y="2646"/>
              <a:chExt cx="276" cy="279"/>
            </a:xfrm>
          </p:grpSpPr>
          <p:sp>
            <p:nvSpPr>
              <p:cNvPr id="53402" name="Freeform 65"/>
              <p:cNvSpPr>
                <a:spLocks/>
              </p:cNvSpPr>
              <p:nvPr/>
            </p:nvSpPr>
            <p:spPr bwMode="auto">
              <a:xfrm>
                <a:off x="3169" y="2646"/>
                <a:ext cx="181" cy="179"/>
              </a:xfrm>
              <a:custGeom>
                <a:avLst/>
                <a:gdLst>
                  <a:gd name="T0" fmla="*/ 19 w 1452"/>
                  <a:gd name="T1" fmla="*/ 22 h 1428"/>
                  <a:gd name="T2" fmla="*/ 20 w 1452"/>
                  <a:gd name="T3" fmla="*/ 22 h 1428"/>
                  <a:gd name="T4" fmla="*/ 20 w 1452"/>
                  <a:gd name="T5" fmla="*/ 22 h 1428"/>
                  <a:gd name="T6" fmla="*/ 21 w 1452"/>
                  <a:gd name="T7" fmla="*/ 22 h 1428"/>
                  <a:gd name="T8" fmla="*/ 21 w 1452"/>
                  <a:gd name="T9" fmla="*/ 22 h 1428"/>
                  <a:gd name="T10" fmla="*/ 22 w 1452"/>
                  <a:gd name="T11" fmla="*/ 21 h 1428"/>
                  <a:gd name="T12" fmla="*/ 22 w 1452"/>
                  <a:gd name="T13" fmla="*/ 21 h 1428"/>
                  <a:gd name="T14" fmla="*/ 22 w 1452"/>
                  <a:gd name="T15" fmla="*/ 20 h 1428"/>
                  <a:gd name="T16" fmla="*/ 22 w 1452"/>
                  <a:gd name="T17" fmla="*/ 20 h 1428"/>
                  <a:gd name="T18" fmla="*/ 22 w 1452"/>
                  <a:gd name="T19" fmla="*/ 19 h 1428"/>
                  <a:gd name="T20" fmla="*/ 23 w 1452"/>
                  <a:gd name="T21" fmla="*/ 18 h 1428"/>
                  <a:gd name="T22" fmla="*/ 22 w 1452"/>
                  <a:gd name="T23" fmla="*/ 4 h 1428"/>
                  <a:gd name="T24" fmla="*/ 22 w 1452"/>
                  <a:gd name="T25" fmla="*/ 3 h 1428"/>
                  <a:gd name="T26" fmla="*/ 22 w 1452"/>
                  <a:gd name="T27" fmla="*/ 2 h 1428"/>
                  <a:gd name="T28" fmla="*/ 22 w 1452"/>
                  <a:gd name="T29" fmla="*/ 2 h 1428"/>
                  <a:gd name="T30" fmla="*/ 21 w 1452"/>
                  <a:gd name="T31" fmla="*/ 1 h 1428"/>
                  <a:gd name="T32" fmla="*/ 21 w 1452"/>
                  <a:gd name="T33" fmla="*/ 1 h 1428"/>
                  <a:gd name="T34" fmla="*/ 21 w 1452"/>
                  <a:gd name="T35" fmla="*/ 0 h 1428"/>
                  <a:gd name="T36" fmla="*/ 20 w 1452"/>
                  <a:gd name="T37" fmla="*/ 0 h 1428"/>
                  <a:gd name="T38" fmla="*/ 19 w 1452"/>
                  <a:gd name="T39" fmla="*/ 0 h 1428"/>
                  <a:gd name="T40" fmla="*/ 3 w 1452"/>
                  <a:gd name="T41" fmla="*/ 0 h 1428"/>
                  <a:gd name="T42" fmla="*/ 3 w 1452"/>
                  <a:gd name="T43" fmla="*/ 0 h 1428"/>
                  <a:gd name="T44" fmla="*/ 2 w 1452"/>
                  <a:gd name="T45" fmla="*/ 0 h 1428"/>
                  <a:gd name="T46" fmla="*/ 2 w 1452"/>
                  <a:gd name="T47" fmla="*/ 0 h 1428"/>
                  <a:gd name="T48" fmla="*/ 2 w 1452"/>
                  <a:gd name="T49" fmla="*/ 1 h 1428"/>
                  <a:gd name="T50" fmla="*/ 1 w 1452"/>
                  <a:gd name="T51" fmla="*/ 1 h 1428"/>
                  <a:gd name="T52" fmla="*/ 1 w 1452"/>
                  <a:gd name="T53" fmla="*/ 2 h 1428"/>
                  <a:gd name="T54" fmla="*/ 1 w 1452"/>
                  <a:gd name="T55" fmla="*/ 2 h 1428"/>
                  <a:gd name="T56" fmla="*/ 0 w 1452"/>
                  <a:gd name="T57" fmla="*/ 2 h 1428"/>
                  <a:gd name="T58" fmla="*/ 0 w 1452"/>
                  <a:gd name="T59" fmla="*/ 3 h 1428"/>
                  <a:gd name="T60" fmla="*/ 0 w 1452"/>
                  <a:gd name="T61" fmla="*/ 4 h 1428"/>
                  <a:gd name="T62" fmla="*/ 0 w 1452"/>
                  <a:gd name="T63" fmla="*/ 18 h 1428"/>
                  <a:gd name="T64" fmla="*/ 0 w 1452"/>
                  <a:gd name="T65" fmla="*/ 19 h 1428"/>
                  <a:gd name="T66" fmla="*/ 0 w 1452"/>
                  <a:gd name="T67" fmla="*/ 20 h 1428"/>
                  <a:gd name="T68" fmla="*/ 1 w 1452"/>
                  <a:gd name="T69" fmla="*/ 20 h 1428"/>
                  <a:gd name="T70" fmla="*/ 1 w 1452"/>
                  <a:gd name="T71" fmla="*/ 21 h 1428"/>
                  <a:gd name="T72" fmla="*/ 1 w 1452"/>
                  <a:gd name="T73" fmla="*/ 21 h 1428"/>
                  <a:gd name="T74" fmla="*/ 2 w 1452"/>
                  <a:gd name="T75" fmla="*/ 22 h 1428"/>
                  <a:gd name="T76" fmla="*/ 2 w 1452"/>
                  <a:gd name="T77" fmla="*/ 22 h 1428"/>
                  <a:gd name="T78" fmla="*/ 3 w 1452"/>
                  <a:gd name="T79" fmla="*/ 22 h 1428"/>
                  <a:gd name="T80" fmla="*/ 3 w 1452"/>
                  <a:gd name="T81" fmla="*/ 22 h 1428"/>
                  <a:gd name="T82" fmla="*/ 19 w 1452"/>
                  <a:gd name="T83" fmla="*/ 22 h 1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2" h="1428">
                    <a:moveTo>
                      <a:pt x="1226" y="1428"/>
                    </a:moveTo>
                    <a:lnTo>
                      <a:pt x="1238" y="1428"/>
                    </a:lnTo>
                    <a:lnTo>
                      <a:pt x="1263" y="1428"/>
                    </a:lnTo>
                    <a:lnTo>
                      <a:pt x="1276" y="1415"/>
                    </a:lnTo>
                    <a:lnTo>
                      <a:pt x="1288" y="1415"/>
                    </a:lnTo>
                    <a:lnTo>
                      <a:pt x="1314" y="1415"/>
                    </a:lnTo>
                    <a:lnTo>
                      <a:pt x="1326" y="1403"/>
                    </a:lnTo>
                    <a:lnTo>
                      <a:pt x="1339" y="1391"/>
                    </a:lnTo>
                    <a:lnTo>
                      <a:pt x="1351" y="1378"/>
                    </a:lnTo>
                    <a:lnTo>
                      <a:pt x="1364" y="1378"/>
                    </a:lnTo>
                    <a:lnTo>
                      <a:pt x="1376" y="1365"/>
                    </a:lnTo>
                    <a:lnTo>
                      <a:pt x="1388" y="1352"/>
                    </a:lnTo>
                    <a:lnTo>
                      <a:pt x="1401" y="1340"/>
                    </a:lnTo>
                    <a:lnTo>
                      <a:pt x="1401" y="1314"/>
                    </a:lnTo>
                    <a:lnTo>
                      <a:pt x="1413" y="1302"/>
                    </a:lnTo>
                    <a:lnTo>
                      <a:pt x="1426" y="1289"/>
                    </a:lnTo>
                    <a:lnTo>
                      <a:pt x="1426" y="1276"/>
                    </a:lnTo>
                    <a:lnTo>
                      <a:pt x="1438" y="1251"/>
                    </a:lnTo>
                    <a:lnTo>
                      <a:pt x="1438" y="1239"/>
                    </a:lnTo>
                    <a:lnTo>
                      <a:pt x="1438" y="1214"/>
                    </a:lnTo>
                    <a:lnTo>
                      <a:pt x="1438" y="1201"/>
                    </a:lnTo>
                    <a:lnTo>
                      <a:pt x="1452" y="1174"/>
                    </a:lnTo>
                    <a:lnTo>
                      <a:pt x="1452" y="252"/>
                    </a:lnTo>
                    <a:lnTo>
                      <a:pt x="1438" y="226"/>
                    </a:lnTo>
                    <a:lnTo>
                      <a:pt x="1438" y="201"/>
                    </a:lnTo>
                    <a:lnTo>
                      <a:pt x="1438" y="189"/>
                    </a:lnTo>
                    <a:lnTo>
                      <a:pt x="1426" y="163"/>
                    </a:lnTo>
                    <a:lnTo>
                      <a:pt x="1426" y="138"/>
                    </a:lnTo>
                    <a:lnTo>
                      <a:pt x="1413" y="126"/>
                    </a:lnTo>
                    <a:lnTo>
                      <a:pt x="1401" y="112"/>
                    </a:lnTo>
                    <a:lnTo>
                      <a:pt x="1388" y="88"/>
                    </a:lnTo>
                    <a:lnTo>
                      <a:pt x="1376" y="74"/>
                    </a:lnTo>
                    <a:lnTo>
                      <a:pt x="1364" y="62"/>
                    </a:lnTo>
                    <a:lnTo>
                      <a:pt x="1351" y="49"/>
                    </a:lnTo>
                    <a:lnTo>
                      <a:pt x="1339" y="37"/>
                    </a:lnTo>
                    <a:lnTo>
                      <a:pt x="1326" y="25"/>
                    </a:lnTo>
                    <a:lnTo>
                      <a:pt x="1302" y="12"/>
                    </a:lnTo>
                    <a:lnTo>
                      <a:pt x="1288" y="12"/>
                    </a:lnTo>
                    <a:lnTo>
                      <a:pt x="1263" y="0"/>
                    </a:lnTo>
                    <a:lnTo>
                      <a:pt x="1251" y="0"/>
                    </a:lnTo>
                    <a:lnTo>
                      <a:pt x="1226" y="0"/>
                    </a:lnTo>
                    <a:lnTo>
                      <a:pt x="225" y="0"/>
                    </a:lnTo>
                    <a:lnTo>
                      <a:pt x="200" y="0"/>
                    </a:lnTo>
                    <a:lnTo>
                      <a:pt x="187" y="0"/>
                    </a:lnTo>
                    <a:lnTo>
                      <a:pt x="175" y="12"/>
                    </a:lnTo>
                    <a:lnTo>
                      <a:pt x="150" y="12"/>
                    </a:lnTo>
                    <a:lnTo>
                      <a:pt x="138" y="12"/>
                    </a:lnTo>
                    <a:lnTo>
                      <a:pt x="125" y="25"/>
                    </a:lnTo>
                    <a:lnTo>
                      <a:pt x="113" y="37"/>
                    </a:lnTo>
                    <a:lnTo>
                      <a:pt x="101" y="49"/>
                    </a:lnTo>
                    <a:lnTo>
                      <a:pt x="87" y="49"/>
                    </a:lnTo>
                    <a:lnTo>
                      <a:pt x="75" y="62"/>
                    </a:lnTo>
                    <a:lnTo>
                      <a:pt x="62" y="74"/>
                    </a:lnTo>
                    <a:lnTo>
                      <a:pt x="50" y="100"/>
                    </a:lnTo>
                    <a:lnTo>
                      <a:pt x="37" y="112"/>
                    </a:lnTo>
                    <a:lnTo>
                      <a:pt x="37" y="126"/>
                    </a:lnTo>
                    <a:lnTo>
                      <a:pt x="25" y="138"/>
                    </a:lnTo>
                    <a:lnTo>
                      <a:pt x="13" y="151"/>
                    </a:lnTo>
                    <a:lnTo>
                      <a:pt x="13" y="177"/>
                    </a:lnTo>
                    <a:lnTo>
                      <a:pt x="13" y="189"/>
                    </a:lnTo>
                    <a:lnTo>
                      <a:pt x="0" y="214"/>
                    </a:lnTo>
                    <a:lnTo>
                      <a:pt x="0" y="226"/>
                    </a:lnTo>
                    <a:lnTo>
                      <a:pt x="0" y="252"/>
                    </a:lnTo>
                    <a:lnTo>
                      <a:pt x="0" y="1174"/>
                    </a:lnTo>
                    <a:lnTo>
                      <a:pt x="0" y="1201"/>
                    </a:lnTo>
                    <a:lnTo>
                      <a:pt x="0" y="1226"/>
                    </a:lnTo>
                    <a:lnTo>
                      <a:pt x="13" y="1239"/>
                    </a:lnTo>
                    <a:lnTo>
                      <a:pt x="13" y="1263"/>
                    </a:lnTo>
                    <a:lnTo>
                      <a:pt x="25" y="1289"/>
                    </a:lnTo>
                    <a:lnTo>
                      <a:pt x="37" y="1302"/>
                    </a:lnTo>
                    <a:lnTo>
                      <a:pt x="37" y="1326"/>
                    </a:lnTo>
                    <a:lnTo>
                      <a:pt x="50" y="1340"/>
                    </a:lnTo>
                    <a:lnTo>
                      <a:pt x="62" y="1352"/>
                    </a:lnTo>
                    <a:lnTo>
                      <a:pt x="75" y="1365"/>
                    </a:lnTo>
                    <a:lnTo>
                      <a:pt x="101" y="1378"/>
                    </a:lnTo>
                    <a:lnTo>
                      <a:pt x="113" y="1391"/>
                    </a:lnTo>
                    <a:lnTo>
                      <a:pt x="125" y="1403"/>
                    </a:lnTo>
                    <a:lnTo>
                      <a:pt x="150" y="1415"/>
                    </a:lnTo>
                    <a:lnTo>
                      <a:pt x="163" y="1415"/>
                    </a:lnTo>
                    <a:lnTo>
                      <a:pt x="187" y="1428"/>
                    </a:lnTo>
                    <a:lnTo>
                      <a:pt x="200" y="1428"/>
                    </a:lnTo>
                    <a:lnTo>
                      <a:pt x="225" y="1428"/>
                    </a:lnTo>
                    <a:lnTo>
                      <a:pt x="1226" y="14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403" name="Freeform 66"/>
              <p:cNvSpPr>
                <a:spLocks/>
              </p:cNvSpPr>
              <p:nvPr/>
            </p:nvSpPr>
            <p:spPr bwMode="auto">
              <a:xfrm>
                <a:off x="3126" y="2847"/>
                <a:ext cx="276" cy="46"/>
              </a:xfrm>
              <a:custGeom>
                <a:avLst/>
                <a:gdLst>
                  <a:gd name="T0" fmla="*/ 35 w 2202"/>
                  <a:gd name="T1" fmla="*/ 6 h 367"/>
                  <a:gd name="T2" fmla="*/ 27 w 2202"/>
                  <a:gd name="T3" fmla="*/ 0 h 367"/>
                  <a:gd name="T4" fmla="*/ 8 w 2202"/>
                  <a:gd name="T5" fmla="*/ 0 h 367"/>
                  <a:gd name="T6" fmla="*/ 0 w 2202"/>
                  <a:gd name="T7" fmla="*/ 6 h 367"/>
                  <a:gd name="T8" fmla="*/ 35 w 2202"/>
                  <a:gd name="T9" fmla="*/ 6 h 367"/>
                  <a:gd name="T10" fmla="*/ 35 w 2202"/>
                  <a:gd name="T11" fmla="*/ 6 h 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2" h="367">
                    <a:moveTo>
                      <a:pt x="2202" y="367"/>
                    </a:moveTo>
                    <a:lnTo>
                      <a:pt x="1714" y="0"/>
                    </a:lnTo>
                    <a:lnTo>
                      <a:pt x="476" y="0"/>
                    </a:lnTo>
                    <a:lnTo>
                      <a:pt x="0" y="367"/>
                    </a:lnTo>
                    <a:lnTo>
                      <a:pt x="2202" y="3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404" name="Freeform 67"/>
              <p:cNvSpPr>
                <a:spLocks/>
              </p:cNvSpPr>
              <p:nvPr/>
            </p:nvSpPr>
            <p:spPr bwMode="auto">
              <a:xfrm>
                <a:off x="3126" y="2906"/>
                <a:ext cx="276" cy="19"/>
              </a:xfrm>
              <a:custGeom>
                <a:avLst/>
                <a:gdLst>
                  <a:gd name="T0" fmla="*/ 35 w 2202"/>
                  <a:gd name="T1" fmla="*/ 2 h 151"/>
                  <a:gd name="T2" fmla="*/ 35 w 2202"/>
                  <a:gd name="T3" fmla="*/ 0 h 151"/>
                  <a:gd name="T4" fmla="*/ 0 w 2202"/>
                  <a:gd name="T5" fmla="*/ 0 h 151"/>
                  <a:gd name="T6" fmla="*/ 0 w 2202"/>
                  <a:gd name="T7" fmla="*/ 2 h 151"/>
                  <a:gd name="T8" fmla="*/ 35 w 2202"/>
                  <a:gd name="T9" fmla="*/ 2 h 151"/>
                  <a:gd name="T10" fmla="*/ 35 w 2202"/>
                  <a:gd name="T11" fmla="*/ 2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2" h="151">
                    <a:moveTo>
                      <a:pt x="2202" y="151"/>
                    </a:moveTo>
                    <a:lnTo>
                      <a:pt x="2202" y="0"/>
                    </a:lnTo>
                    <a:lnTo>
                      <a:pt x="0" y="0"/>
                    </a:lnTo>
                    <a:lnTo>
                      <a:pt x="0" y="151"/>
                    </a:lnTo>
                    <a:lnTo>
                      <a:pt x="2202" y="15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graphicFrame>
          <p:nvGraphicFramePr>
            <p:cNvPr id="53264" name="Object 68"/>
            <p:cNvGraphicFramePr>
              <a:graphicFrameLocks noChangeAspect="1"/>
            </p:cNvGraphicFramePr>
            <p:nvPr/>
          </p:nvGraphicFramePr>
          <p:xfrm>
            <a:off x="2064" y="2976"/>
            <a:ext cx="369" cy="504"/>
          </p:xfrm>
          <a:graphic>
            <a:graphicData uri="http://schemas.openxmlformats.org/presentationml/2006/ole">
              <mc:AlternateContent xmlns:mc="http://schemas.openxmlformats.org/markup-compatibility/2006">
                <mc:Choice xmlns:v="urn:schemas-microsoft-com:vml" Requires="v">
                  <p:oleObj spid="_x0000_s41027" name="Image" r:id="rId7" imgW="1200912" imgH="1639824" progId="Word.Picture.8">
                    <p:embed/>
                  </p:oleObj>
                </mc:Choice>
                <mc:Fallback>
                  <p:oleObj name="Image" r:id="rId7" imgW="1200912" imgH="1639824" progId="Word.Picture.8">
                    <p:embed/>
                    <p:pic>
                      <p:nvPicPr>
                        <p:cNvPr id="0"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4" y="2976"/>
                          <a:ext cx="369" cy="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65" name="Object 69"/>
            <p:cNvGraphicFramePr>
              <a:graphicFrameLocks noChangeAspect="1"/>
            </p:cNvGraphicFramePr>
            <p:nvPr/>
          </p:nvGraphicFramePr>
          <p:xfrm>
            <a:off x="2304" y="2352"/>
            <a:ext cx="461" cy="477"/>
          </p:xfrm>
          <a:graphic>
            <a:graphicData uri="http://schemas.openxmlformats.org/presentationml/2006/ole">
              <mc:AlternateContent xmlns:mc="http://schemas.openxmlformats.org/markup-compatibility/2006">
                <mc:Choice xmlns:v="urn:schemas-microsoft-com:vml" Requires="v">
                  <p:oleObj spid="_x0000_s41028" name="Image" r:id="rId9" imgW="1606296" imgH="1670304" progId="Word.Picture.8">
                    <p:embed/>
                  </p:oleObj>
                </mc:Choice>
                <mc:Fallback>
                  <p:oleObj name="Image" r:id="rId9" imgW="1606296" imgH="1670304" progId="Word.Picture.8">
                    <p:embed/>
                    <p:pic>
                      <p:nvPicPr>
                        <p:cNvPr id="0" name="Picture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4" y="2352"/>
                          <a:ext cx="461" cy="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Freeform 70"/>
            <p:cNvSpPr>
              <a:spLocks/>
            </p:cNvSpPr>
            <p:nvPr/>
          </p:nvSpPr>
          <p:spPr bwMode="auto">
            <a:xfrm>
              <a:off x="720" y="2064"/>
              <a:ext cx="2832" cy="1872"/>
            </a:xfrm>
            <a:custGeom>
              <a:avLst/>
              <a:gdLst>
                <a:gd name="T0" fmla="*/ 2832 w 2832"/>
                <a:gd name="T1" fmla="*/ 144 h 1872"/>
                <a:gd name="T2" fmla="*/ 2832 w 2832"/>
                <a:gd name="T3" fmla="*/ 1872 h 1872"/>
                <a:gd name="T4" fmla="*/ 0 w 2832"/>
                <a:gd name="T5" fmla="*/ 1872 h 1872"/>
                <a:gd name="T6" fmla="*/ 0 w 2832"/>
                <a:gd name="T7" fmla="*/ 336 h 1872"/>
                <a:gd name="T8" fmla="*/ 912 w 2832"/>
                <a:gd name="T9" fmla="*/ 48 h 1872"/>
                <a:gd name="T10" fmla="*/ 912 w 2832"/>
                <a:gd name="T11" fmla="*/ 336 h 1872"/>
                <a:gd name="T12" fmla="*/ 1824 w 2832"/>
                <a:gd name="T13" fmla="*/ 48 h 1872"/>
                <a:gd name="T14" fmla="*/ 1824 w 2832"/>
                <a:gd name="T15" fmla="*/ 288 h 1872"/>
                <a:gd name="T16" fmla="*/ 2832 w 2832"/>
                <a:gd name="T17" fmla="*/ 0 h 1872"/>
                <a:gd name="T18" fmla="*/ 2832 w 2832"/>
                <a:gd name="T19" fmla="*/ 144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32" h="1872">
                  <a:moveTo>
                    <a:pt x="2832" y="144"/>
                  </a:moveTo>
                  <a:lnTo>
                    <a:pt x="2832" y="1872"/>
                  </a:lnTo>
                  <a:lnTo>
                    <a:pt x="0" y="1872"/>
                  </a:lnTo>
                  <a:lnTo>
                    <a:pt x="0" y="336"/>
                  </a:lnTo>
                  <a:lnTo>
                    <a:pt x="912" y="48"/>
                  </a:lnTo>
                  <a:lnTo>
                    <a:pt x="912" y="336"/>
                  </a:lnTo>
                  <a:lnTo>
                    <a:pt x="1824" y="48"/>
                  </a:lnTo>
                  <a:lnTo>
                    <a:pt x="1824" y="288"/>
                  </a:lnTo>
                  <a:lnTo>
                    <a:pt x="2832" y="0"/>
                  </a:lnTo>
                  <a:lnTo>
                    <a:pt x="2832" y="144"/>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3267" name="AutoShape 71"/>
            <p:cNvSpPr>
              <a:spLocks noChangeArrowheads="1"/>
            </p:cNvSpPr>
            <p:nvPr/>
          </p:nvSpPr>
          <p:spPr bwMode="auto">
            <a:xfrm>
              <a:off x="3648" y="1680"/>
              <a:ext cx="1920" cy="2256"/>
            </a:xfrm>
            <a:prstGeom prst="cube">
              <a:avLst>
                <a:gd name="adj" fmla="val 5963"/>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3268" name="Arc 72"/>
            <p:cNvSpPr>
              <a:spLocks/>
            </p:cNvSpPr>
            <p:nvPr/>
          </p:nvSpPr>
          <p:spPr bwMode="auto">
            <a:xfrm flipV="1">
              <a:off x="1248" y="2976"/>
              <a:ext cx="3072" cy="336"/>
            </a:xfrm>
            <a:custGeom>
              <a:avLst/>
              <a:gdLst>
                <a:gd name="T0" fmla="*/ 0 w 21600"/>
                <a:gd name="T1" fmla="*/ 0 h 21600"/>
                <a:gd name="T2" fmla="*/ 437 w 21600"/>
                <a:gd name="T3" fmla="*/ 5 h 21600"/>
                <a:gd name="T4" fmla="*/ 0 w 21600"/>
                <a:gd name="T5" fmla="*/ 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8575">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53269" name="Group 73"/>
            <p:cNvGrpSpPr>
              <a:grpSpLocks/>
            </p:cNvGrpSpPr>
            <p:nvPr/>
          </p:nvGrpSpPr>
          <p:grpSpPr bwMode="auto">
            <a:xfrm>
              <a:off x="2448" y="3360"/>
              <a:ext cx="474" cy="474"/>
              <a:chOff x="2547" y="3315"/>
              <a:chExt cx="474" cy="474"/>
            </a:xfrm>
          </p:grpSpPr>
          <p:sp>
            <p:nvSpPr>
              <p:cNvPr id="53397" name="Freeform 74"/>
              <p:cNvSpPr>
                <a:spLocks/>
              </p:cNvSpPr>
              <p:nvPr/>
            </p:nvSpPr>
            <p:spPr bwMode="auto">
              <a:xfrm>
                <a:off x="2547" y="3315"/>
                <a:ext cx="474" cy="474"/>
              </a:xfrm>
              <a:custGeom>
                <a:avLst/>
                <a:gdLst>
                  <a:gd name="T0" fmla="*/ 24 w 9496"/>
                  <a:gd name="T1" fmla="*/ 24 h 9496"/>
                  <a:gd name="T2" fmla="*/ 24 w 9496"/>
                  <a:gd name="T3" fmla="*/ 0 h 9496"/>
                  <a:gd name="T4" fmla="*/ 0 w 9496"/>
                  <a:gd name="T5" fmla="*/ 0 h 9496"/>
                  <a:gd name="T6" fmla="*/ 0 w 9496"/>
                  <a:gd name="T7" fmla="*/ 24 h 9496"/>
                  <a:gd name="T8" fmla="*/ 24 w 9496"/>
                  <a:gd name="T9" fmla="*/ 24 h 9496"/>
                  <a:gd name="T10" fmla="*/ 24 w 9496"/>
                  <a:gd name="T11" fmla="*/ 24 h 9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96" h="9496">
                    <a:moveTo>
                      <a:pt x="9496" y="9496"/>
                    </a:moveTo>
                    <a:lnTo>
                      <a:pt x="9496" y="0"/>
                    </a:lnTo>
                    <a:lnTo>
                      <a:pt x="0" y="0"/>
                    </a:lnTo>
                    <a:lnTo>
                      <a:pt x="0" y="9496"/>
                    </a:lnTo>
                    <a:lnTo>
                      <a:pt x="9496" y="9496"/>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3398" name="Freeform 75"/>
              <p:cNvSpPr>
                <a:spLocks/>
              </p:cNvSpPr>
              <p:nvPr/>
            </p:nvSpPr>
            <p:spPr bwMode="auto">
              <a:xfrm>
                <a:off x="2685" y="3467"/>
                <a:ext cx="281" cy="281"/>
              </a:xfrm>
              <a:custGeom>
                <a:avLst/>
                <a:gdLst>
                  <a:gd name="T0" fmla="*/ 11 w 5615"/>
                  <a:gd name="T1" fmla="*/ 13 h 5614"/>
                  <a:gd name="T2" fmla="*/ 11 w 5615"/>
                  <a:gd name="T3" fmla="*/ 13 h 5614"/>
                  <a:gd name="T4" fmla="*/ 10 w 5615"/>
                  <a:gd name="T5" fmla="*/ 13 h 5614"/>
                  <a:gd name="T6" fmla="*/ 9 w 5615"/>
                  <a:gd name="T7" fmla="*/ 14 h 5614"/>
                  <a:gd name="T8" fmla="*/ 8 w 5615"/>
                  <a:gd name="T9" fmla="*/ 13 h 5614"/>
                  <a:gd name="T10" fmla="*/ 8 w 5615"/>
                  <a:gd name="T11" fmla="*/ 14 h 5614"/>
                  <a:gd name="T12" fmla="*/ 7 w 5615"/>
                  <a:gd name="T13" fmla="*/ 14 h 5614"/>
                  <a:gd name="T14" fmla="*/ 6 w 5615"/>
                  <a:gd name="T15" fmla="*/ 14 h 5614"/>
                  <a:gd name="T16" fmla="*/ 5 w 5615"/>
                  <a:gd name="T17" fmla="*/ 14 h 5614"/>
                  <a:gd name="T18" fmla="*/ 4 w 5615"/>
                  <a:gd name="T19" fmla="*/ 13 h 5614"/>
                  <a:gd name="T20" fmla="*/ 4 w 5615"/>
                  <a:gd name="T21" fmla="*/ 13 h 5614"/>
                  <a:gd name="T22" fmla="*/ 4 w 5615"/>
                  <a:gd name="T23" fmla="*/ 13 h 5614"/>
                  <a:gd name="T24" fmla="*/ 3 w 5615"/>
                  <a:gd name="T25" fmla="*/ 12 h 5614"/>
                  <a:gd name="T26" fmla="*/ 2 w 5615"/>
                  <a:gd name="T27" fmla="*/ 12 h 5614"/>
                  <a:gd name="T28" fmla="*/ 3 w 5615"/>
                  <a:gd name="T29" fmla="*/ 11 h 5614"/>
                  <a:gd name="T30" fmla="*/ 1 w 5615"/>
                  <a:gd name="T31" fmla="*/ 11 h 5614"/>
                  <a:gd name="T32" fmla="*/ 1 w 5615"/>
                  <a:gd name="T33" fmla="*/ 11 h 5614"/>
                  <a:gd name="T34" fmla="*/ 1 w 5615"/>
                  <a:gd name="T35" fmla="*/ 10 h 5614"/>
                  <a:gd name="T36" fmla="*/ 0 w 5615"/>
                  <a:gd name="T37" fmla="*/ 9 h 5614"/>
                  <a:gd name="T38" fmla="*/ 1 w 5615"/>
                  <a:gd name="T39" fmla="*/ 8 h 5614"/>
                  <a:gd name="T40" fmla="*/ 0 w 5615"/>
                  <a:gd name="T41" fmla="*/ 8 h 5614"/>
                  <a:gd name="T42" fmla="*/ 0 w 5615"/>
                  <a:gd name="T43" fmla="*/ 7 h 5614"/>
                  <a:gd name="T44" fmla="*/ 0 w 5615"/>
                  <a:gd name="T45" fmla="*/ 6 h 5614"/>
                  <a:gd name="T46" fmla="*/ 0 w 5615"/>
                  <a:gd name="T47" fmla="*/ 5 h 5614"/>
                  <a:gd name="T48" fmla="*/ 1 w 5615"/>
                  <a:gd name="T49" fmla="*/ 4 h 5614"/>
                  <a:gd name="T50" fmla="*/ 1 w 5615"/>
                  <a:gd name="T51" fmla="*/ 4 h 5614"/>
                  <a:gd name="T52" fmla="*/ 1 w 5615"/>
                  <a:gd name="T53" fmla="*/ 4 h 5614"/>
                  <a:gd name="T54" fmla="*/ 2 w 5615"/>
                  <a:gd name="T55" fmla="*/ 3 h 5614"/>
                  <a:gd name="T56" fmla="*/ 2 w 5615"/>
                  <a:gd name="T57" fmla="*/ 2 h 5614"/>
                  <a:gd name="T58" fmla="*/ 3 w 5615"/>
                  <a:gd name="T59" fmla="*/ 3 h 5614"/>
                  <a:gd name="T60" fmla="*/ 3 w 5615"/>
                  <a:gd name="T61" fmla="*/ 1 h 5614"/>
                  <a:gd name="T62" fmla="*/ 4 w 5615"/>
                  <a:gd name="T63" fmla="*/ 1 h 5614"/>
                  <a:gd name="T64" fmla="*/ 5 w 5615"/>
                  <a:gd name="T65" fmla="*/ 1 h 5614"/>
                  <a:gd name="T66" fmla="*/ 5 w 5615"/>
                  <a:gd name="T67" fmla="*/ 0 h 5614"/>
                  <a:gd name="T68" fmla="*/ 5 w 5615"/>
                  <a:gd name="T69" fmla="*/ 1 h 5614"/>
                  <a:gd name="T70" fmla="*/ 6 w 5615"/>
                  <a:gd name="T71" fmla="*/ 0 h 5614"/>
                  <a:gd name="T72" fmla="*/ 7 w 5615"/>
                  <a:gd name="T73" fmla="*/ 0 h 5614"/>
                  <a:gd name="T74" fmla="*/ 8 w 5615"/>
                  <a:gd name="T75" fmla="*/ 1 h 5614"/>
                  <a:gd name="T76" fmla="*/ 8 w 5615"/>
                  <a:gd name="T77" fmla="*/ 0 h 5614"/>
                  <a:gd name="T78" fmla="*/ 9 w 5615"/>
                  <a:gd name="T79" fmla="*/ 0 h 5614"/>
                  <a:gd name="T80" fmla="*/ 10 w 5615"/>
                  <a:gd name="T81" fmla="*/ 1 h 5614"/>
                  <a:gd name="T82" fmla="*/ 10 w 5615"/>
                  <a:gd name="T83" fmla="*/ 1 h 5614"/>
                  <a:gd name="T84" fmla="*/ 10 w 5615"/>
                  <a:gd name="T85" fmla="*/ 2 h 5614"/>
                  <a:gd name="T86" fmla="*/ 11 w 5615"/>
                  <a:gd name="T87" fmla="*/ 2 h 5614"/>
                  <a:gd name="T88" fmla="*/ 12 w 5615"/>
                  <a:gd name="T89" fmla="*/ 2 h 5614"/>
                  <a:gd name="T90" fmla="*/ 12 w 5615"/>
                  <a:gd name="T91" fmla="*/ 3 h 5614"/>
                  <a:gd name="T92" fmla="*/ 13 w 5615"/>
                  <a:gd name="T93" fmla="*/ 3 h 5614"/>
                  <a:gd name="T94" fmla="*/ 13 w 5615"/>
                  <a:gd name="T95" fmla="*/ 4 h 5614"/>
                  <a:gd name="T96" fmla="*/ 14 w 5615"/>
                  <a:gd name="T97" fmla="*/ 4 h 5614"/>
                  <a:gd name="T98" fmla="*/ 14 w 5615"/>
                  <a:gd name="T99" fmla="*/ 5 h 5614"/>
                  <a:gd name="T100" fmla="*/ 13 w 5615"/>
                  <a:gd name="T101" fmla="*/ 5 h 5614"/>
                  <a:gd name="T102" fmla="*/ 14 w 5615"/>
                  <a:gd name="T103" fmla="*/ 6 h 5614"/>
                  <a:gd name="T104" fmla="*/ 14 w 5615"/>
                  <a:gd name="T105" fmla="*/ 7 h 5614"/>
                  <a:gd name="T106" fmla="*/ 14 w 5615"/>
                  <a:gd name="T107" fmla="*/ 8 h 5614"/>
                  <a:gd name="T108" fmla="*/ 14 w 5615"/>
                  <a:gd name="T109" fmla="*/ 8 h 5614"/>
                  <a:gd name="T110" fmla="*/ 14 w 5615"/>
                  <a:gd name="T111" fmla="*/ 9 h 5614"/>
                  <a:gd name="T112" fmla="*/ 13 w 5615"/>
                  <a:gd name="T113" fmla="*/ 10 h 5614"/>
                  <a:gd name="T114" fmla="*/ 13 w 5615"/>
                  <a:gd name="T115" fmla="*/ 10 h 5614"/>
                  <a:gd name="T116" fmla="*/ 12 w 5615"/>
                  <a:gd name="T117" fmla="*/ 11 h 5614"/>
                  <a:gd name="T118" fmla="*/ 12 w 5615"/>
                  <a:gd name="T119" fmla="*/ 12 h 5614"/>
                  <a:gd name="T120" fmla="*/ 12 w 5615"/>
                  <a:gd name="T121" fmla="*/ 12 h 5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615" h="5614">
                    <a:moveTo>
                      <a:pt x="4366" y="4822"/>
                    </a:moveTo>
                    <a:lnTo>
                      <a:pt x="4443" y="4990"/>
                    </a:lnTo>
                    <a:lnTo>
                      <a:pt x="4449" y="5002"/>
                    </a:lnTo>
                    <a:lnTo>
                      <a:pt x="4454" y="5033"/>
                    </a:lnTo>
                    <a:lnTo>
                      <a:pt x="4451" y="5053"/>
                    </a:lnTo>
                    <a:lnTo>
                      <a:pt x="4443" y="5076"/>
                    </a:lnTo>
                    <a:lnTo>
                      <a:pt x="4425" y="5100"/>
                    </a:lnTo>
                    <a:lnTo>
                      <a:pt x="4395" y="5122"/>
                    </a:lnTo>
                    <a:lnTo>
                      <a:pt x="4301" y="5186"/>
                    </a:lnTo>
                    <a:lnTo>
                      <a:pt x="4290" y="5189"/>
                    </a:lnTo>
                    <a:lnTo>
                      <a:pt x="4260" y="5194"/>
                    </a:lnTo>
                    <a:lnTo>
                      <a:pt x="4223" y="5189"/>
                    </a:lnTo>
                    <a:lnTo>
                      <a:pt x="4204" y="5180"/>
                    </a:lnTo>
                    <a:lnTo>
                      <a:pt x="4183" y="5164"/>
                    </a:lnTo>
                    <a:lnTo>
                      <a:pt x="4100" y="5069"/>
                    </a:lnTo>
                    <a:lnTo>
                      <a:pt x="4057" y="5015"/>
                    </a:lnTo>
                    <a:lnTo>
                      <a:pt x="3790" y="5158"/>
                    </a:lnTo>
                    <a:lnTo>
                      <a:pt x="3822" y="5339"/>
                    </a:lnTo>
                    <a:lnTo>
                      <a:pt x="3825" y="5352"/>
                    </a:lnTo>
                    <a:lnTo>
                      <a:pt x="3821" y="5383"/>
                    </a:lnTo>
                    <a:lnTo>
                      <a:pt x="3814" y="5402"/>
                    </a:lnTo>
                    <a:lnTo>
                      <a:pt x="3798" y="5421"/>
                    </a:lnTo>
                    <a:lnTo>
                      <a:pt x="3774" y="5439"/>
                    </a:lnTo>
                    <a:lnTo>
                      <a:pt x="3739" y="5456"/>
                    </a:lnTo>
                    <a:lnTo>
                      <a:pt x="3632" y="5490"/>
                    </a:lnTo>
                    <a:lnTo>
                      <a:pt x="3591" y="5490"/>
                    </a:lnTo>
                    <a:lnTo>
                      <a:pt x="3556" y="5475"/>
                    </a:lnTo>
                    <a:lnTo>
                      <a:pt x="3524" y="5439"/>
                    </a:lnTo>
                    <a:lnTo>
                      <a:pt x="3438" y="5265"/>
                    </a:lnTo>
                    <a:lnTo>
                      <a:pt x="3148" y="5335"/>
                    </a:lnTo>
                    <a:lnTo>
                      <a:pt x="3131" y="5516"/>
                    </a:lnTo>
                    <a:lnTo>
                      <a:pt x="3130" y="5529"/>
                    </a:lnTo>
                    <a:lnTo>
                      <a:pt x="3126" y="5542"/>
                    </a:lnTo>
                    <a:lnTo>
                      <a:pt x="3119" y="5559"/>
                    </a:lnTo>
                    <a:lnTo>
                      <a:pt x="3107" y="5576"/>
                    </a:lnTo>
                    <a:lnTo>
                      <a:pt x="3086" y="5590"/>
                    </a:lnTo>
                    <a:lnTo>
                      <a:pt x="3058" y="5601"/>
                    </a:lnTo>
                    <a:lnTo>
                      <a:pt x="3020" y="5607"/>
                    </a:lnTo>
                    <a:lnTo>
                      <a:pt x="2906" y="5614"/>
                    </a:lnTo>
                    <a:lnTo>
                      <a:pt x="2868" y="5602"/>
                    </a:lnTo>
                    <a:lnTo>
                      <a:pt x="2838" y="5579"/>
                    </a:lnTo>
                    <a:lnTo>
                      <a:pt x="2818" y="5537"/>
                    </a:lnTo>
                    <a:lnTo>
                      <a:pt x="2779" y="5345"/>
                    </a:lnTo>
                    <a:lnTo>
                      <a:pt x="2485" y="5339"/>
                    </a:lnTo>
                    <a:lnTo>
                      <a:pt x="2422" y="5505"/>
                    </a:lnTo>
                    <a:lnTo>
                      <a:pt x="2417" y="5518"/>
                    </a:lnTo>
                    <a:lnTo>
                      <a:pt x="2399" y="5546"/>
                    </a:lnTo>
                    <a:lnTo>
                      <a:pt x="2383" y="5558"/>
                    </a:lnTo>
                    <a:lnTo>
                      <a:pt x="2360" y="5567"/>
                    </a:lnTo>
                    <a:lnTo>
                      <a:pt x="2331" y="5571"/>
                    </a:lnTo>
                    <a:lnTo>
                      <a:pt x="2293" y="5569"/>
                    </a:lnTo>
                    <a:lnTo>
                      <a:pt x="2181" y="5543"/>
                    </a:lnTo>
                    <a:lnTo>
                      <a:pt x="2171" y="5539"/>
                    </a:lnTo>
                    <a:lnTo>
                      <a:pt x="2148" y="5523"/>
                    </a:lnTo>
                    <a:lnTo>
                      <a:pt x="2123" y="5493"/>
                    </a:lnTo>
                    <a:lnTo>
                      <a:pt x="2116" y="5472"/>
                    </a:lnTo>
                    <a:lnTo>
                      <a:pt x="2112" y="5445"/>
                    </a:lnTo>
                    <a:lnTo>
                      <a:pt x="2129" y="5253"/>
                    </a:lnTo>
                    <a:lnTo>
                      <a:pt x="1839" y="5168"/>
                    </a:lnTo>
                    <a:lnTo>
                      <a:pt x="1735" y="5316"/>
                    </a:lnTo>
                    <a:lnTo>
                      <a:pt x="1728" y="5327"/>
                    </a:lnTo>
                    <a:lnTo>
                      <a:pt x="1702" y="5348"/>
                    </a:lnTo>
                    <a:lnTo>
                      <a:pt x="1683" y="5356"/>
                    </a:lnTo>
                    <a:lnTo>
                      <a:pt x="1659" y="5359"/>
                    </a:lnTo>
                    <a:lnTo>
                      <a:pt x="1628" y="5354"/>
                    </a:lnTo>
                    <a:lnTo>
                      <a:pt x="1593" y="5341"/>
                    </a:lnTo>
                    <a:lnTo>
                      <a:pt x="1495" y="5287"/>
                    </a:lnTo>
                    <a:lnTo>
                      <a:pt x="1485" y="5280"/>
                    </a:lnTo>
                    <a:lnTo>
                      <a:pt x="1465" y="5258"/>
                    </a:lnTo>
                    <a:lnTo>
                      <a:pt x="1457" y="5242"/>
                    </a:lnTo>
                    <a:lnTo>
                      <a:pt x="1451" y="5224"/>
                    </a:lnTo>
                    <a:lnTo>
                      <a:pt x="1449" y="5200"/>
                    </a:lnTo>
                    <a:lnTo>
                      <a:pt x="1453" y="5176"/>
                    </a:lnTo>
                    <a:lnTo>
                      <a:pt x="1516" y="4993"/>
                    </a:lnTo>
                    <a:lnTo>
                      <a:pt x="1263" y="4834"/>
                    </a:lnTo>
                    <a:lnTo>
                      <a:pt x="1120" y="4951"/>
                    </a:lnTo>
                    <a:lnTo>
                      <a:pt x="1111" y="4960"/>
                    </a:lnTo>
                    <a:lnTo>
                      <a:pt x="1081" y="4973"/>
                    </a:lnTo>
                    <a:lnTo>
                      <a:pt x="1062" y="4976"/>
                    </a:lnTo>
                    <a:lnTo>
                      <a:pt x="1037" y="4972"/>
                    </a:lnTo>
                    <a:lnTo>
                      <a:pt x="1010" y="4961"/>
                    </a:lnTo>
                    <a:lnTo>
                      <a:pt x="978" y="4939"/>
                    </a:lnTo>
                    <a:lnTo>
                      <a:pt x="896" y="4864"/>
                    </a:lnTo>
                    <a:lnTo>
                      <a:pt x="888" y="4853"/>
                    </a:lnTo>
                    <a:lnTo>
                      <a:pt x="875" y="4827"/>
                    </a:lnTo>
                    <a:lnTo>
                      <a:pt x="872" y="4809"/>
                    </a:lnTo>
                    <a:lnTo>
                      <a:pt x="870" y="4789"/>
                    </a:lnTo>
                    <a:lnTo>
                      <a:pt x="874" y="4768"/>
                    </a:lnTo>
                    <a:lnTo>
                      <a:pt x="884" y="4747"/>
                    </a:lnTo>
                    <a:lnTo>
                      <a:pt x="995" y="4584"/>
                    </a:lnTo>
                    <a:lnTo>
                      <a:pt x="788" y="4365"/>
                    </a:lnTo>
                    <a:lnTo>
                      <a:pt x="623" y="4442"/>
                    </a:lnTo>
                    <a:lnTo>
                      <a:pt x="611" y="4448"/>
                    </a:lnTo>
                    <a:lnTo>
                      <a:pt x="580" y="4453"/>
                    </a:lnTo>
                    <a:lnTo>
                      <a:pt x="558" y="4450"/>
                    </a:lnTo>
                    <a:lnTo>
                      <a:pt x="536" y="4441"/>
                    </a:lnTo>
                    <a:lnTo>
                      <a:pt x="512" y="4420"/>
                    </a:lnTo>
                    <a:lnTo>
                      <a:pt x="487" y="4392"/>
                    </a:lnTo>
                    <a:lnTo>
                      <a:pt x="427" y="4296"/>
                    </a:lnTo>
                    <a:lnTo>
                      <a:pt x="422" y="4285"/>
                    </a:lnTo>
                    <a:lnTo>
                      <a:pt x="417" y="4258"/>
                    </a:lnTo>
                    <a:lnTo>
                      <a:pt x="421" y="4221"/>
                    </a:lnTo>
                    <a:lnTo>
                      <a:pt x="430" y="4201"/>
                    </a:lnTo>
                    <a:lnTo>
                      <a:pt x="446" y="4182"/>
                    </a:lnTo>
                    <a:lnTo>
                      <a:pt x="595" y="4052"/>
                    </a:lnTo>
                    <a:lnTo>
                      <a:pt x="453" y="3790"/>
                    </a:lnTo>
                    <a:lnTo>
                      <a:pt x="272" y="3821"/>
                    </a:lnTo>
                    <a:lnTo>
                      <a:pt x="258" y="3824"/>
                    </a:lnTo>
                    <a:lnTo>
                      <a:pt x="227" y="3820"/>
                    </a:lnTo>
                    <a:lnTo>
                      <a:pt x="208" y="3812"/>
                    </a:lnTo>
                    <a:lnTo>
                      <a:pt x="188" y="3797"/>
                    </a:lnTo>
                    <a:lnTo>
                      <a:pt x="170" y="3772"/>
                    </a:lnTo>
                    <a:lnTo>
                      <a:pt x="155" y="3739"/>
                    </a:lnTo>
                    <a:lnTo>
                      <a:pt x="119" y="3631"/>
                    </a:lnTo>
                    <a:lnTo>
                      <a:pt x="122" y="3589"/>
                    </a:lnTo>
                    <a:lnTo>
                      <a:pt x="136" y="3554"/>
                    </a:lnTo>
                    <a:lnTo>
                      <a:pt x="150" y="3539"/>
                    </a:lnTo>
                    <a:lnTo>
                      <a:pt x="171" y="3523"/>
                    </a:lnTo>
                    <a:lnTo>
                      <a:pt x="348" y="3438"/>
                    </a:lnTo>
                    <a:lnTo>
                      <a:pt x="278" y="3147"/>
                    </a:lnTo>
                    <a:lnTo>
                      <a:pt x="98" y="3129"/>
                    </a:lnTo>
                    <a:lnTo>
                      <a:pt x="84" y="3127"/>
                    </a:lnTo>
                    <a:lnTo>
                      <a:pt x="54" y="3118"/>
                    </a:lnTo>
                    <a:lnTo>
                      <a:pt x="37" y="3104"/>
                    </a:lnTo>
                    <a:lnTo>
                      <a:pt x="21" y="3084"/>
                    </a:lnTo>
                    <a:lnTo>
                      <a:pt x="11" y="3058"/>
                    </a:lnTo>
                    <a:lnTo>
                      <a:pt x="6" y="3020"/>
                    </a:lnTo>
                    <a:lnTo>
                      <a:pt x="0" y="2906"/>
                    </a:lnTo>
                    <a:lnTo>
                      <a:pt x="11" y="2867"/>
                    </a:lnTo>
                    <a:lnTo>
                      <a:pt x="33" y="2838"/>
                    </a:lnTo>
                    <a:lnTo>
                      <a:pt x="51" y="2826"/>
                    </a:lnTo>
                    <a:lnTo>
                      <a:pt x="75" y="2818"/>
                    </a:lnTo>
                    <a:lnTo>
                      <a:pt x="265" y="2779"/>
                    </a:lnTo>
                    <a:lnTo>
                      <a:pt x="276" y="2482"/>
                    </a:lnTo>
                    <a:lnTo>
                      <a:pt x="104" y="2416"/>
                    </a:lnTo>
                    <a:lnTo>
                      <a:pt x="92" y="2411"/>
                    </a:lnTo>
                    <a:lnTo>
                      <a:pt x="66" y="2392"/>
                    </a:lnTo>
                    <a:lnTo>
                      <a:pt x="54" y="2375"/>
                    </a:lnTo>
                    <a:lnTo>
                      <a:pt x="44" y="2352"/>
                    </a:lnTo>
                    <a:lnTo>
                      <a:pt x="40" y="2321"/>
                    </a:lnTo>
                    <a:lnTo>
                      <a:pt x="44" y="2285"/>
                    </a:lnTo>
                    <a:lnTo>
                      <a:pt x="69" y="2174"/>
                    </a:lnTo>
                    <a:lnTo>
                      <a:pt x="74" y="2163"/>
                    </a:lnTo>
                    <a:lnTo>
                      <a:pt x="91" y="2140"/>
                    </a:lnTo>
                    <a:lnTo>
                      <a:pt x="119" y="2117"/>
                    </a:lnTo>
                    <a:lnTo>
                      <a:pt x="140" y="2110"/>
                    </a:lnTo>
                    <a:lnTo>
                      <a:pt x="165" y="2108"/>
                    </a:lnTo>
                    <a:lnTo>
                      <a:pt x="361" y="2124"/>
                    </a:lnTo>
                    <a:lnTo>
                      <a:pt x="446" y="1836"/>
                    </a:lnTo>
                    <a:lnTo>
                      <a:pt x="298" y="1731"/>
                    </a:lnTo>
                    <a:lnTo>
                      <a:pt x="287" y="1722"/>
                    </a:lnTo>
                    <a:lnTo>
                      <a:pt x="265" y="1698"/>
                    </a:lnTo>
                    <a:lnTo>
                      <a:pt x="258" y="1678"/>
                    </a:lnTo>
                    <a:lnTo>
                      <a:pt x="255" y="1653"/>
                    </a:lnTo>
                    <a:lnTo>
                      <a:pt x="258" y="1623"/>
                    </a:lnTo>
                    <a:lnTo>
                      <a:pt x="272" y="1588"/>
                    </a:lnTo>
                    <a:lnTo>
                      <a:pt x="322" y="1487"/>
                    </a:lnTo>
                    <a:lnTo>
                      <a:pt x="331" y="1478"/>
                    </a:lnTo>
                    <a:lnTo>
                      <a:pt x="353" y="1459"/>
                    </a:lnTo>
                    <a:lnTo>
                      <a:pt x="368" y="1451"/>
                    </a:lnTo>
                    <a:lnTo>
                      <a:pt x="388" y="1445"/>
                    </a:lnTo>
                    <a:lnTo>
                      <a:pt x="411" y="1443"/>
                    </a:lnTo>
                    <a:lnTo>
                      <a:pt x="436" y="1447"/>
                    </a:lnTo>
                    <a:lnTo>
                      <a:pt x="619" y="1513"/>
                    </a:lnTo>
                    <a:lnTo>
                      <a:pt x="776" y="1257"/>
                    </a:lnTo>
                    <a:lnTo>
                      <a:pt x="661" y="1117"/>
                    </a:lnTo>
                    <a:lnTo>
                      <a:pt x="653" y="1106"/>
                    </a:lnTo>
                    <a:lnTo>
                      <a:pt x="640" y="1077"/>
                    </a:lnTo>
                    <a:lnTo>
                      <a:pt x="637" y="1055"/>
                    </a:lnTo>
                    <a:lnTo>
                      <a:pt x="641" y="1031"/>
                    </a:lnTo>
                    <a:lnTo>
                      <a:pt x="652" y="1003"/>
                    </a:lnTo>
                    <a:lnTo>
                      <a:pt x="673" y="975"/>
                    </a:lnTo>
                    <a:lnTo>
                      <a:pt x="751" y="891"/>
                    </a:lnTo>
                    <a:lnTo>
                      <a:pt x="760" y="884"/>
                    </a:lnTo>
                    <a:lnTo>
                      <a:pt x="786" y="873"/>
                    </a:lnTo>
                    <a:lnTo>
                      <a:pt x="802" y="868"/>
                    </a:lnTo>
                    <a:lnTo>
                      <a:pt x="823" y="868"/>
                    </a:lnTo>
                    <a:lnTo>
                      <a:pt x="844" y="872"/>
                    </a:lnTo>
                    <a:lnTo>
                      <a:pt x="868" y="883"/>
                    </a:lnTo>
                    <a:lnTo>
                      <a:pt x="1028" y="990"/>
                    </a:lnTo>
                    <a:lnTo>
                      <a:pt x="1247" y="788"/>
                    </a:lnTo>
                    <a:lnTo>
                      <a:pt x="1172" y="619"/>
                    </a:lnTo>
                    <a:lnTo>
                      <a:pt x="1165" y="607"/>
                    </a:lnTo>
                    <a:lnTo>
                      <a:pt x="1159" y="575"/>
                    </a:lnTo>
                    <a:lnTo>
                      <a:pt x="1161" y="555"/>
                    </a:lnTo>
                    <a:lnTo>
                      <a:pt x="1172" y="532"/>
                    </a:lnTo>
                    <a:lnTo>
                      <a:pt x="1190" y="509"/>
                    </a:lnTo>
                    <a:lnTo>
                      <a:pt x="1219" y="487"/>
                    </a:lnTo>
                    <a:lnTo>
                      <a:pt x="1314" y="427"/>
                    </a:lnTo>
                    <a:lnTo>
                      <a:pt x="1325" y="422"/>
                    </a:lnTo>
                    <a:lnTo>
                      <a:pt x="1354" y="416"/>
                    </a:lnTo>
                    <a:lnTo>
                      <a:pt x="1391" y="420"/>
                    </a:lnTo>
                    <a:lnTo>
                      <a:pt x="1412" y="429"/>
                    </a:lnTo>
                    <a:lnTo>
                      <a:pt x="1431" y="446"/>
                    </a:lnTo>
                    <a:lnTo>
                      <a:pt x="1557" y="595"/>
                    </a:lnTo>
                    <a:lnTo>
                      <a:pt x="1820" y="452"/>
                    </a:lnTo>
                    <a:lnTo>
                      <a:pt x="1793" y="271"/>
                    </a:lnTo>
                    <a:lnTo>
                      <a:pt x="1790" y="258"/>
                    </a:lnTo>
                    <a:lnTo>
                      <a:pt x="1794" y="225"/>
                    </a:lnTo>
                    <a:lnTo>
                      <a:pt x="1801" y="206"/>
                    </a:lnTo>
                    <a:lnTo>
                      <a:pt x="1815" y="188"/>
                    </a:lnTo>
                    <a:lnTo>
                      <a:pt x="1840" y="169"/>
                    </a:lnTo>
                    <a:lnTo>
                      <a:pt x="1874" y="154"/>
                    </a:lnTo>
                    <a:lnTo>
                      <a:pt x="1982" y="119"/>
                    </a:lnTo>
                    <a:lnTo>
                      <a:pt x="2023" y="119"/>
                    </a:lnTo>
                    <a:lnTo>
                      <a:pt x="2040" y="124"/>
                    </a:lnTo>
                    <a:lnTo>
                      <a:pt x="2058" y="134"/>
                    </a:lnTo>
                    <a:lnTo>
                      <a:pt x="2075" y="148"/>
                    </a:lnTo>
                    <a:lnTo>
                      <a:pt x="2089" y="170"/>
                    </a:lnTo>
                    <a:lnTo>
                      <a:pt x="2145" y="283"/>
                    </a:lnTo>
                    <a:lnTo>
                      <a:pt x="2174" y="347"/>
                    </a:lnTo>
                    <a:lnTo>
                      <a:pt x="2466" y="277"/>
                    </a:lnTo>
                    <a:lnTo>
                      <a:pt x="2482" y="94"/>
                    </a:lnTo>
                    <a:lnTo>
                      <a:pt x="2483" y="81"/>
                    </a:lnTo>
                    <a:lnTo>
                      <a:pt x="2496" y="50"/>
                    </a:lnTo>
                    <a:lnTo>
                      <a:pt x="2509" y="33"/>
                    </a:lnTo>
                    <a:lnTo>
                      <a:pt x="2528" y="19"/>
                    </a:lnTo>
                    <a:lnTo>
                      <a:pt x="2557" y="7"/>
                    </a:lnTo>
                    <a:lnTo>
                      <a:pt x="2593" y="2"/>
                    </a:lnTo>
                    <a:lnTo>
                      <a:pt x="2704" y="0"/>
                    </a:lnTo>
                    <a:lnTo>
                      <a:pt x="2716" y="1"/>
                    </a:lnTo>
                    <a:lnTo>
                      <a:pt x="2743" y="9"/>
                    </a:lnTo>
                    <a:lnTo>
                      <a:pt x="2758" y="19"/>
                    </a:lnTo>
                    <a:lnTo>
                      <a:pt x="2772" y="32"/>
                    </a:lnTo>
                    <a:lnTo>
                      <a:pt x="2784" y="50"/>
                    </a:lnTo>
                    <a:lnTo>
                      <a:pt x="2794" y="75"/>
                    </a:lnTo>
                    <a:lnTo>
                      <a:pt x="2831" y="265"/>
                    </a:lnTo>
                    <a:lnTo>
                      <a:pt x="3129" y="274"/>
                    </a:lnTo>
                    <a:lnTo>
                      <a:pt x="3191" y="103"/>
                    </a:lnTo>
                    <a:lnTo>
                      <a:pt x="3196" y="90"/>
                    </a:lnTo>
                    <a:lnTo>
                      <a:pt x="3215" y="64"/>
                    </a:lnTo>
                    <a:lnTo>
                      <a:pt x="3231" y="50"/>
                    </a:lnTo>
                    <a:lnTo>
                      <a:pt x="3254" y="42"/>
                    </a:lnTo>
                    <a:lnTo>
                      <a:pt x="3285" y="38"/>
                    </a:lnTo>
                    <a:lnTo>
                      <a:pt x="3321" y="43"/>
                    </a:lnTo>
                    <a:lnTo>
                      <a:pt x="3432" y="66"/>
                    </a:lnTo>
                    <a:lnTo>
                      <a:pt x="3443" y="70"/>
                    </a:lnTo>
                    <a:lnTo>
                      <a:pt x="3468" y="87"/>
                    </a:lnTo>
                    <a:lnTo>
                      <a:pt x="3491" y="118"/>
                    </a:lnTo>
                    <a:lnTo>
                      <a:pt x="3499" y="139"/>
                    </a:lnTo>
                    <a:lnTo>
                      <a:pt x="3502" y="164"/>
                    </a:lnTo>
                    <a:lnTo>
                      <a:pt x="3486" y="357"/>
                    </a:lnTo>
                    <a:lnTo>
                      <a:pt x="3774" y="446"/>
                    </a:lnTo>
                    <a:lnTo>
                      <a:pt x="3880" y="298"/>
                    </a:lnTo>
                    <a:lnTo>
                      <a:pt x="3887" y="286"/>
                    </a:lnTo>
                    <a:lnTo>
                      <a:pt x="3912" y="264"/>
                    </a:lnTo>
                    <a:lnTo>
                      <a:pt x="3933" y="256"/>
                    </a:lnTo>
                    <a:lnTo>
                      <a:pt x="3956" y="253"/>
                    </a:lnTo>
                    <a:lnTo>
                      <a:pt x="3986" y="257"/>
                    </a:lnTo>
                    <a:lnTo>
                      <a:pt x="4021" y="271"/>
                    </a:lnTo>
                    <a:lnTo>
                      <a:pt x="4120" y="322"/>
                    </a:lnTo>
                    <a:lnTo>
                      <a:pt x="4130" y="329"/>
                    </a:lnTo>
                    <a:lnTo>
                      <a:pt x="4149" y="350"/>
                    </a:lnTo>
                    <a:lnTo>
                      <a:pt x="4158" y="367"/>
                    </a:lnTo>
                    <a:lnTo>
                      <a:pt x="4164" y="386"/>
                    </a:lnTo>
                    <a:lnTo>
                      <a:pt x="4166" y="407"/>
                    </a:lnTo>
                    <a:lnTo>
                      <a:pt x="4161" y="433"/>
                    </a:lnTo>
                    <a:lnTo>
                      <a:pt x="4097" y="617"/>
                    </a:lnTo>
                    <a:lnTo>
                      <a:pt x="4351" y="775"/>
                    </a:lnTo>
                    <a:lnTo>
                      <a:pt x="4493" y="661"/>
                    </a:lnTo>
                    <a:lnTo>
                      <a:pt x="4504" y="651"/>
                    </a:lnTo>
                    <a:lnTo>
                      <a:pt x="4516" y="643"/>
                    </a:lnTo>
                    <a:lnTo>
                      <a:pt x="4533" y="637"/>
                    </a:lnTo>
                    <a:lnTo>
                      <a:pt x="4553" y="634"/>
                    </a:lnTo>
                    <a:lnTo>
                      <a:pt x="4577" y="637"/>
                    </a:lnTo>
                    <a:lnTo>
                      <a:pt x="4606" y="648"/>
                    </a:lnTo>
                    <a:lnTo>
                      <a:pt x="4636" y="671"/>
                    </a:lnTo>
                    <a:lnTo>
                      <a:pt x="4718" y="746"/>
                    </a:lnTo>
                    <a:lnTo>
                      <a:pt x="4725" y="756"/>
                    </a:lnTo>
                    <a:lnTo>
                      <a:pt x="4738" y="783"/>
                    </a:lnTo>
                    <a:lnTo>
                      <a:pt x="4744" y="801"/>
                    </a:lnTo>
                    <a:lnTo>
                      <a:pt x="4746" y="820"/>
                    </a:lnTo>
                    <a:lnTo>
                      <a:pt x="4742" y="844"/>
                    </a:lnTo>
                    <a:lnTo>
                      <a:pt x="4731" y="867"/>
                    </a:lnTo>
                    <a:lnTo>
                      <a:pt x="4620" y="1025"/>
                    </a:lnTo>
                    <a:lnTo>
                      <a:pt x="4826" y="1240"/>
                    </a:lnTo>
                    <a:lnTo>
                      <a:pt x="4990" y="1167"/>
                    </a:lnTo>
                    <a:lnTo>
                      <a:pt x="5002" y="1161"/>
                    </a:lnTo>
                    <a:lnTo>
                      <a:pt x="5035" y="1155"/>
                    </a:lnTo>
                    <a:lnTo>
                      <a:pt x="5055" y="1158"/>
                    </a:lnTo>
                    <a:lnTo>
                      <a:pt x="5079" y="1167"/>
                    </a:lnTo>
                    <a:lnTo>
                      <a:pt x="5103" y="1185"/>
                    </a:lnTo>
                    <a:lnTo>
                      <a:pt x="5126" y="1215"/>
                    </a:lnTo>
                    <a:lnTo>
                      <a:pt x="5186" y="1310"/>
                    </a:lnTo>
                    <a:lnTo>
                      <a:pt x="5192" y="1321"/>
                    </a:lnTo>
                    <a:lnTo>
                      <a:pt x="5198" y="1349"/>
                    </a:lnTo>
                    <a:lnTo>
                      <a:pt x="5194" y="1387"/>
                    </a:lnTo>
                    <a:lnTo>
                      <a:pt x="5185" y="1406"/>
                    </a:lnTo>
                    <a:lnTo>
                      <a:pt x="5168" y="1427"/>
                    </a:lnTo>
                    <a:lnTo>
                      <a:pt x="5019" y="1555"/>
                    </a:lnTo>
                    <a:lnTo>
                      <a:pt x="5162" y="1817"/>
                    </a:lnTo>
                    <a:lnTo>
                      <a:pt x="5339" y="1788"/>
                    </a:lnTo>
                    <a:lnTo>
                      <a:pt x="5353" y="1786"/>
                    </a:lnTo>
                    <a:lnTo>
                      <a:pt x="5387" y="1787"/>
                    </a:lnTo>
                    <a:lnTo>
                      <a:pt x="5406" y="1795"/>
                    </a:lnTo>
                    <a:lnTo>
                      <a:pt x="5425" y="1811"/>
                    </a:lnTo>
                    <a:lnTo>
                      <a:pt x="5444" y="1835"/>
                    </a:lnTo>
                    <a:lnTo>
                      <a:pt x="5458" y="1870"/>
                    </a:lnTo>
                    <a:lnTo>
                      <a:pt x="5491" y="1979"/>
                    </a:lnTo>
                    <a:lnTo>
                      <a:pt x="5491" y="2019"/>
                    </a:lnTo>
                    <a:lnTo>
                      <a:pt x="5486" y="2037"/>
                    </a:lnTo>
                    <a:lnTo>
                      <a:pt x="5478" y="2055"/>
                    </a:lnTo>
                    <a:lnTo>
                      <a:pt x="5464" y="2070"/>
                    </a:lnTo>
                    <a:lnTo>
                      <a:pt x="5444" y="2086"/>
                    </a:lnTo>
                    <a:lnTo>
                      <a:pt x="5329" y="2140"/>
                    </a:lnTo>
                    <a:lnTo>
                      <a:pt x="5266" y="2168"/>
                    </a:lnTo>
                    <a:lnTo>
                      <a:pt x="5335" y="2460"/>
                    </a:lnTo>
                    <a:lnTo>
                      <a:pt x="5516" y="2479"/>
                    </a:lnTo>
                    <a:lnTo>
                      <a:pt x="5529" y="2480"/>
                    </a:lnTo>
                    <a:lnTo>
                      <a:pt x="5561" y="2491"/>
                    </a:lnTo>
                    <a:lnTo>
                      <a:pt x="5577" y="2503"/>
                    </a:lnTo>
                    <a:lnTo>
                      <a:pt x="5591" y="2522"/>
                    </a:lnTo>
                    <a:lnTo>
                      <a:pt x="5603" y="2550"/>
                    </a:lnTo>
                    <a:lnTo>
                      <a:pt x="5608" y="2587"/>
                    </a:lnTo>
                    <a:lnTo>
                      <a:pt x="5615" y="2700"/>
                    </a:lnTo>
                    <a:lnTo>
                      <a:pt x="5614" y="2712"/>
                    </a:lnTo>
                    <a:lnTo>
                      <a:pt x="5603" y="2740"/>
                    </a:lnTo>
                    <a:lnTo>
                      <a:pt x="5580" y="2771"/>
                    </a:lnTo>
                    <a:lnTo>
                      <a:pt x="5562" y="2783"/>
                    </a:lnTo>
                    <a:lnTo>
                      <a:pt x="5537" y="2791"/>
                    </a:lnTo>
                    <a:lnTo>
                      <a:pt x="5414" y="2815"/>
                    </a:lnTo>
                    <a:lnTo>
                      <a:pt x="5345" y="2827"/>
                    </a:lnTo>
                    <a:lnTo>
                      <a:pt x="5339" y="3129"/>
                    </a:lnTo>
                    <a:lnTo>
                      <a:pt x="5510" y="3191"/>
                    </a:lnTo>
                    <a:lnTo>
                      <a:pt x="5522" y="3196"/>
                    </a:lnTo>
                    <a:lnTo>
                      <a:pt x="5548" y="3214"/>
                    </a:lnTo>
                    <a:lnTo>
                      <a:pt x="5561" y="3230"/>
                    </a:lnTo>
                    <a:lnTo>
                      <a:pt x="5570" y="3254"/>
                    </a:lnTo>
                    <a:lnTo>
                      <a:pt x="5573" y="3283"/>
                    </a:lnTo>
                    <a:lnTo>
                      <a:pt x="5570" y="3321"/>
                    </a:lnTo>
                    <a:lnTo>
                      <a:pt x="5545" y="3432"/>
                    </a:lnTo>
                    <a:lnTo>
                      <a:pt x="5540" y="3443"/>
                    </a:lnTo>
                    <a:lnTo>
                      <a:pt x="5524" y="3466"/>
                    </a:lnTo>
                    <a:lnTo>
                      <a:pt x="5495" y="3490"/>
                    </a:lnTo>
                    <a:lnTo>
                      <a:pt x="5474" y="3496"/>
                    </a:lnTo>
                    <a:lnTo>
                      <a:pt x="5450" y="3498"/>
                    </a:lnTo>
                    <a:lnTo>
                      <a:pt x="5323" y="3492"/>
                    </a:lnTo>
                    <a:lnTo>
                      <a:pt x="5254" y="3486"/>
                    </a:lnTo>
                    <a:lnTo>
                      <a:pt x="5168" y="3770"/>
                    </a:lnTo>
                    <a:lnTo>
                      <a:pt x="5317" y="3879"/>
                    </a:lnTo>
                    <a:lnTo>
                      <a:pt x="5328" y="3886"/>
                    </a:lnTo>
                    <a:lnTo>
                      <a:pt x="5348" y="3911"/>
                    </a:lnTo>
                    <a:lnTo>
                      <a:pt x="5356" y="3929"/>
                    </a:lnTo>
                    <a:lnTo>
                      <a:pt x="5359" y="3953"/>
                    </a:lnTo>
                    <a:lnTo>
                      <a:pt x="5356" y="3983"/>
                    </a:lnTo>
                    <a:lnTo>
                      <a:pt x="5341" y="4018"/>
                    </a:lnTo>
                    <a:lnTo>
                      <a:pt x="5287" y="4119"/>
                    </a:lnTo>
                    <a:lnTo>
                      <a:pt x="5280" y="4129"/>
                    </a:lnTo>
                    <a:lnTo>
                      <a:pt x="5260" y="4149"/>
                    </a:lnTo>
                    <a:lnTo>
                      <a:pt x="5225" y="4163"/>
                    </a:lnTo>
                    <a:lnTo>
                      <a:pt x="5177" y="4160"/>
                    </a:lnTo>
                    <a:lnTo>
                      <a:pt x="4993" y="4094"/>
                    </a:lnTo>
                    <a:lnTo>
                      <a:pt x="4839" y="4350"/>
                    </a:lnTo>
                    <a:lnTo>
                      <a:pt x="4952" y="4492"/>
                    </a:lnTo>
                    <a:lnTo>
                      <a:pt x="4961" y="4503"/>
                    </a:lnTo>
                    <a:lnTo>
                      <a:pt x="4974" y="4532"/>
                    </a:lnTo>
                    <a:lnTo>
                      <a:pt x="4978" y="4551"/>
                    </a:lnTo>
                    <a:lnTo>
                      <a:pt x="4974" y="4576"/>
                    </a:lnTo>
                    <a:lnTo>
                      <a:pt x="4963" y="4601"/>
                    </a:lnTo>
                    <a:lnTo>
                      <a:pt x="4939" y="4632"/>
                    </a:lnTo>
                    <a:lnTo>
                      <a:pt x="4864" y="4717"/>
                    </a:lnTo>
                    <a:lnTo>
                      <a:pt x="4854" y="4724"/>
                    </a:lnTo>
                    <a:lnTo>
                      <a:pt x="4830" y="4738"/>
                    </a:lnTo>
                    <a:lnTo>
                      <a:pt x="4813" y="4742"/>
                    </a:lnTo>
                    <a:lnTo>
                      <a:pt x="4792" y="4743"/>
                    </a:lnTo>
                    <a:lnTo>
                      <a:pt x="4771" y="4738"/>
                    </a:lnTo>
                    <a:lnTo>
                      <a:pt x="4747" y="4727"/>
                    </a:lnTo>
                    <a:lnTo>
                      <a:pt x="4642" y="4657"/>
                    </a:lnTo>
                    <a:lnTo>
                      <a:pt x="4584" y="4616"/>
                    </a:lnTo>
                    <a:lnTo>
                      <a:pt x="4366" y="4822"/>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3399" name="Freeform 76"/>
              <p:cNvSpPr>
                <a:spLocks/>
              </p:cNvSpPr>
              <p:nvPr/>
            </p:nvSpPr>
            <p:spPr bwMode="auto">
              <a:xfrm>
                <a:off x="2798" y="3579"/>
                <a:ext cx="55" cy="56"/>
              </a:xfrm>
              <a:custGeom>
                <a:avLst/>
                <a:gdLst>
                  <a:gd name="T0" fmla="*/ 1 w 1110"/>
                  <a:gd name="T1" fmla="*/ 0 h 1115"/>
                  <a:gd name="T2" fmla="*/ 0 w 1110"/>
                  <a:gd name="T3" fmla="*/ 0 h 1115"/>
                  <a:gd name="T4" fmla="*/ 0 w 1110"/>
                  <a:gd name="T5" fmla="*/ 1 h 1115"/>
                  <a:gd name="T6" fmla="*/ 0 w 1110"/>
                  <a:gd name="T7" fmla="*/ 1 h 1115"/>
                  <a:gd name="T8" fmla="*/ 0 w 1110"/>
                  <a:gd name="T9" fmla="*/ 1 h 1115"/>
                  <a:gd name="T10" fmla="*/ 0 w 1110"/>
                  <a:gd name="T11" fmla="*/ 1 h 1115"/>
                  <a:gd name="T12" fmla="*/ 0 w 1110"/>
                  <a:gd name="T13" fmla="*/ 2 h 1115"/>
                  <a:gd name="T14" fmla="*/ 0 w 1110"/>
                  <a:gd name="T15" fmla="*/ 2 h 1115"/>
                  <a:gd name="T16" fmla="*/ 0 w 1110"/>
                  <a:gd name="T17" fmla="*/ 2 h 1115"/>
                  <a:gd name="T18" fmla="*/ 0 w 1110"/>
                  <a:gd name="T19" fmla="*/ 2 h 1115"/>
                  <a:gd name="T20" fmla="*/ 0 w 1110"/>
                  <a:gd name="T21" fmla="*/ 2 h 1115"/>
                  <a:gd name="T22" fmla="*/ 1 w 1110"/>
                  <a:gd name="T23" fmla="*/ 3 h 1115"/>
                  <a:gd name="T24" fmla="*/ 1 w 1110"/>
                  <a:gd name="T25" fmla="*/ 3 h 1115"/>
                  <a:gd name="T26" fmla="*/ 1 w 1110"/>
                  <a:gd name="T27" fmla="*/ 3 h 1115"/>
                  <a:gd name="T28" fmla="*/ 1 w 1110"/>
                  <a:gd name="T29" fmla="*/ 3 h 1115"/>
                  <a:gd name="T30" fmla="*/ 1 w 1110"/>
                  <a:gd name="T31" fmla="*/ 3 h 1115"/>
                  <a:gd name="T32" fmla="*/ 1 w 1110"/>
                  <a:gd name="T33" fmla="*/ 3 h 1115"/>
                  <a:gd name="T34" fmla="*/ 2 w 1110"/>
                  <a:gd name="T35" fmla="*/ 3 h 1115"/>
                  <a:gd name="T36" fmla="*/ 2 w 1110"/>
                  <a:gd name="T37" fmla="*/ 3 h 1115"/>
                  <a:gd name="T38" fmla="*/ 2 w 1110"/>
                  <a:gd name="T39" fmla="*/ 3 h 1115"/>
                  <a:gd name="T40" fmla="*/ 2 w 1110"/>
                  <a:gd name="T41" fmla="*/ 3 h 1115"/>
                  <a:gd name="T42" fmla="*/ 2 w 1110"/>
                  <a:gd name="T43" fmla="*/ 3 h 1115"/>
                  <a:gd name="T44" fmla="*/ 2 w 1110"/>
                  <a:gd name="T45" fmla="*/ 3 h 1115"/>
                  <a:gd name="T46" fmla="*/ 2 w 1110"/>
                  <a:gd name="T47" fmla="*/ 2 h 1115"/>
                  <a:gd name="T48" fmla="*/ 2 w 1110"/>
                  <a:gd name="T49" fmla="*/ 2 h 1115"/>
                  <a:gd name="T50" fmla="*/ 2 w 1110"/>
                  <a:gd name="T51" fmla="*/ 2 h 1115"/>
                  <a:gd name="T52" fmla="*/ 3 w 1110"/>
                  <a:gd name="T53" fmla="*/ 2 h 1115"/>
                  <a:gd name="T54" fmla="*/ 3 w 1110"/>
                  <a:gd name="T55" fmla="*/ 2 h 1115"/>
                  <a:gd name="T56" fmla="*/ 3 w 1110"/>
                  <a:gd name="T57" fmla="*/ 2 h 1115"/>
                  <a:gd name="T58" fmla="*/ 3 w 1110"/>
                  <a:gd name="T59" fmla="*/ 2 h 1115"/>
                  <a:gd name="T60" fmla="*/ 3 w 1110"/>
                  <a:gd name="T61" fmla="*/ 2 h 1115"/>
                  <a:gd name="T62" fmla="*/ 3 w 1110"/>
                  <a:gd name="T63" fmla="*/ 1 h 1115"/>
                  <a:gd name="T64" fmla="*/ 3 w 1110"/>
                  <a:gd name="T65" fmla="*/ 1 h 1115"/>
                  <a:gd name="T66" fmla="*/ 3 w 1110"/>
                  <a:gd name="T67" fmla="*/ 1 h 1115"/>
                  <a:gd name="T68" fmla="*/ 3 w 1110"/>
                  <a:gd name="T69" fmla="*/ 1 h 1115"/>
                  <a:gd name="T70" fmla="*/ 3 w 1110"/>
                  <a:gd name="T71" fmla="*/ 1 h 1115"/>
                  <a:gd name="T72" fmla="*/ 3 w 1110"/>
                  <a:gd name="T73" fmla="*/ 1 h 1115"/>
                  <a:gd name="T74" fmla="*/ 3 w 1110"/>
                  <a:gd name="T75" fmla="*/ 1 h 1115"/>
                  <a:gd name="T76" fmla="*/ 2 w 1110"/>
                  <a:gd name="T77" fmla="*/ 1 h 1115"/>
                  <a:gd name="T78" fmla="*/ 2 w 1110"/>
                  <a:gd name="T79" fmla="*/ 0 h 1115"/>
                  <a:gd name="T80" fmla="*/ 2 w 1110"/>
                  <a:gd name="T81" fmla="*/ 0 h 1115"/>
                  <a:gd name="T82" fmla="*/ 2 w 1110"/>
                  <a:gd name="T83" fmla="*/ 0 h 1115"/>
                  <a:gd name="T84" fmla="*/ 2 w 1110"/>
                  <a:gd name="T85" fmla="*/ 0 h 1115"/>
                  <a:gd name="T86" fmla="*/ 2 w 1110"/>
                  <a:gd name="T87" fmla="*/ 0 h 1115"/>
                  <a:gd name="T88" fmla="*/ 2 w 1110"/>
                  <a:gd name="T89" fmla="*/ 0 h 1115"/>
                  <a:gd name="T90" fmla="*/ 2 w 1110"/>
                  <a:gd name="T91" fmla="*/ 0 h 1115"/>
                  <a:gd name="T92" fmla="*/ 2 w 1110"/>
                  <a:gd name="T93" fmla="*/ 0 h 1115"/>
                  <a:gd name="T94" fmla="*/ 1 w 1110"/>
                  <a:gd name="T95" fmla="*/ 0 h 1115"/>
                  <a:gd name="T96" fmla="*/ 1 w 1110"/>
                  <a:gd name="T97" fmla="*/ 0 h 1115"/>
                  <a:gd name="T98" fmla="*/ 1 w 1110"/>
                  <a:gd name="T99" fmla="*/ 0 h 1115"/>
                  <a:gd name="T100" fmla="*/ 1 w 1110"/>
                  <a:gd name="T101" fmla="*/ 0 h 1115"/>
                  <a:gd name="T102" fmla="*/ 1 w 1110"/>
                  <a:gd name="T103" fmla="*/ 0 h 1115"/>
                  <a:gd name="T104" fmla="*/ 1 w 1110"/>
                  <a:gd name="T105" fmla="*/ 0 h 1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10" h="1115">
                    <a:moveTo>
                      <a:pt x="256" y="91"/>
                    </a:moveTo>
                    <a:lnTo>
                      <a:pt x="167" y="159"/>
                    </a:lnTo>
                    <a:lnTo>
                      <a:pt x="97" y="243"/>
                    </a:lnTo>
                    <a:lnTo>
                      <a:pt x="44" y="337"/>
                    </a:lnTo>
                    <a:lnTo>
                      <a:pt x="12" y="439"/>
                    </a:lnTo>
                    <a:lnTo>
                      <a:pt x="0" y="545"/>
                    </a:lnTo>
                    <a:lnTo>
                      <a:pt x="7" y="653"/>
                    </a:lnTo>
                    <a:lnTo>
                      <a:pt x="36" y="758"/>
                    </a:lnTo>
                    <a:lnTo>
                      <a:pt x="87" y="859"/>
                    </a:lnTo>
                    <a:lnTo>
                      <a:pt x="158" y="947"/>
                    </a:lnTo>
                    <a:lnTo>
                      <a:pt x="200" y="984"/>
                    </a:lnTo>
                    <a:lnTo>
                      <a:pt x="243" y="1018"/>
                    </a:lnTo>
                    <a:lnTo>
                      <a:pt x="288" y="1045"/>
                    </a:lnTo>
                    <a:lnTo>
                      <a:pt x="336" y="1070"/>
                    </a:lnTo>
                    <a:lnTo>
                      <a:pt x="438" y="1102"/>
                    </a:lnTo>
                    <a:lnTo>
                      <a:pt x="544" y="1115"/>
                    </a:lnTo>
                    <a:lnTo>
                      <a:pt x="598" y="1113"/>
                    </a:lnTo>
                    <a:lnTo>
                      <a:pt x="649" y="1106"/>
                    </a:lnTo>
                    <a:lnTo>
                      <a:pt x="702" y="1094"/>
                    </a:lnTo>
                    <a:lnTo>
                      <a:pt x="755" y="1078"/>
                    </a:lnTo>
                    <a:lnTo>
                      <a:pt x="805" y="1055"/>
                    </a:lnTo>
                    <a:lnTo>
                      <a:pt x="854" y="1027"/>
                    </a:lnTo>
                    <a:lnTo>
                      <a:pt x="900" y="994"/>
                    </a:lnTo>
                    <a:lnTo>
                      <a:pt x="942" y="957"/>
                    </a:lnTo>
                    <a:lnTo>
                      <a:pt x="981" y="915"/>
                    </a:lnTo>
                    <a:lnTo>
                      <a:pt x="1013" y="873"/>
                    </a:lnTo>
                    <a:lnTo>
                      <a:pt x="1042" y="826"/>
                    </a:lnTo>
                    <a:lnTo>
                      <a:pt x="1064" y="777"/>
                    </a:lnTo>
                    <a:lnTo>
                      <a:pt x="1085" y="726"/>
                    </a:lnTo>
                    <a:lnTo>
                      <a:pt x="1098" y="675"/>
                    </a:lnTo>
                    <a:lnTo>
                      <a:pt x="1106" y="621"/>
                    </a:lnTo>
                    <a:lnTo>
                      <a:pt x="1110" y="569"/>
                    </a:lnTo>
                    <a:lnTo>
                      <a:pt x="1109" y="515"/>
                    </a:lnTo>
                    <a:lnTo>
                      <a:pt x="1103" y="462"/>
                    </a:lnTo>
                    <a:lnTo>
                      <a:pt x="1091" y="408"/>
                    </a:lnTo>
                    <a:lnTo>
                      <a:pt x="1073" y="355"/>
                    </a:lnTo>
                    <a:lnTo>
                      <a:pt x="1050" y="304"/>
                    </a:lnTo>
                    <a:lnTo>
                      <a:pt x="1022" y="255"/>
                    </a:lnTo>
                    <a:lnTo>
                      <a:pt x="989" y="209"/>
                    </a:lnTo>
                    <a:lnTo>
                      <a:pt x="951" y="167"/>
                    </a:lnTo>
                    <a:lnTo>
                      <a:pt x="911" y="129"/>
                    </a:lnTo>
                    <a:lnTo>
                      <a:pt x="867" y="98"/>
                    </a:lnTo>
                    <a:lnTo>
                      <a:pt x="822" y="69"/>
                    </a:lnTo>
                    <a:lnTo>
                      <a:pt x="773" y="47"/>
                    </a:lnTo>
                    <a:lnTo>
                      <a:pt x="723" y="26"/>
                    </a:lnTo>
                    <a:lnTo>
                      <a:pt x="671" y="13"/>
                    </a:lnTo>
                    <a:lnTo>
                      <a:pt x="618" y="4"/>
                    </a:lnTo>
                    <a:lnTo>
                      <a:pt x="566" y="0"/>
                    </a:lnTo>
                    <a:lnTo>
                      <a:pt x="459" y="8"/>
                    </a:lnTo>
                    <a:lnTo>
                      <a:pt x="354" y="38"/>
                    </a:lnTo>
                    <a:lnTo>
                      <a:pt x="305" y="61"/>
                    </a:lnTo>
                    <a:lnTo>
                      <a:pt x="256" y="91"/>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3400" name="Freeform 77"/>
              <p:cNvSpPr>
                <a:spLocks/>
              </p:cNvSpPr>
              <p:nvPr/>
            </p:nvSpPr>
            <p:spPr bwMode="auto">
              <a:xfrm>
                <a:off x="2598" y="3358"/>
                <a:ext cx="165" cy="164"/>
              </a:xfrm>
              <a:custGeom>
                <a:avLst/>
                <a:gdLst>
                  <a:gd name="T0" fmla="*/ 1 w 3306"/>
                  <a:gd name="T1" fmla="*/ 7 h 3290"/>
                  <a:gd name="T2" fmla="*/ 1 w 3306"/>
                  <a:gd name="T3" fmla="*/ 7 h 3290"/>
                  <a:gd name="T4" fmla="*/ 2 w 3306"/>
                  <a:gd name="T5" fmla="*/ 7 h 3290"/>
                  <a:gd name="T6" fmla="*/ 2 w 3306"/>
                  <a:gd name="T7" fmla="*/ 7 h 3290"/>
                  <a:gd name="T8" fmla="*/ 3 w 3306"/>
                  <a:gd name="T9" fmla="*/ 8 h 3290"/>
                  <a:gd name="T10" fmla="*/ 3 w 3306"/>
                  <a:gd name="T11" fmla="*/ 8 h 3290"/>
                  <a:gd name="T12" fmla="*/ 3 w 3306"/>
                  <a:gd name="T13" fmla="*/ 8 h 3290"/>
                  <a:gd name="T14" fmla="*/ 4 w 3306"/>
                  <a:gd name="T15" fmla="*/ 8 h 3290"/>
                  <a:gd name="T16" fmla="*/ 5 w 3306"/>
                  <a:gd name="T17" fmla="*/ 8 h 3290"/>
                  <a:gd name="T18" fmla="*/ 5 w 3306"/>
                  <a:gd name="T19" fmla="*/ 8 h 3290"/>
                  <a:gd name="T20" fmla="*/ 5 w 3306"/>
                  <a:gd name="T21" fmla="*/ 8 h 3290"/>
                  <a:gd name="T22" fmla="*/ 6 w 3306"/>
                  <a:gd name="T23" fmla="*/ 7 h 3290"/>
                  <a:gd name="T24" fmla="*/ 7 w 3306"/>
                  <a:gd name="T25" fmla="*/ 7 h 3290"/>
                  <a:gd name="T26" fmla="*/ 7 w 3306"/>
                  <a:gd name="T27" fmla="*/ 7 h 3290"/>
                  <a:gd name="T28" fmla="*/ 7 w 3306"/>
                  <a:gd name="T29" fmla="*/ 6 h 3290"/>
                  <a:gd name="T30" fmla="*/ 8 w 3306"/>
                  <a:gd name="T31" fmla="*/ 6 h 3290"/>
                  <a:gd name="T32" fmla="*/ 8 w 3306"/>
                  <a:gd name="T33" fmla="*/ 5 h 3290"/>
                  <a:gd name="T34" fmla="*/ 7 w 3306"/>
                  <a:gd name="T35" fmla="*/ 5 h 3290"/>
                  <a:gd name="T36" fmla="*/ 8 w 3306"/>
                  <a:gd name="T37" fmla="*/ 4 h 3290"/>
                  <a:gd name="T38" fmla="*/ 8 w 3306"/>
                  <a:gd name="T39" fmla="*/ 4 h 3290"/>
                  <a:gd name="T40" fmla="*/ 8 w 3306"/>
                  <a:gd name="T41" fmla="*/ 3 h 3290"/>
                  <a:gd name="T42" fmla="*/ 7 w 3306"/>
                  <a:gd name="T43" fmla="*/ 3 h 3290"/>
                  <a:gd name="T44" fmla="*/ 8 w 3306"/>
                  <a:gd name="T45" fmla="*/ 2 h 3290"/>
                  <a:gd name="T46" fmla="*/ 7 w 3306"/>
                  <a:gd name="T47" fmla="*/ 2 h 3290"/>
                  <a:gd name="T48" fmla="*/ 7 w 3306"/>
                  <a:gd name="T49" fmla="*/ 2 h 3290"/>
                  <a:gd name="T50" fmla="*/ 6 w 3306"/>
                  <a:gd name="T51" fmla="*/ 1 h 3290"/>
                  <a:gd name="T52" fmla="*/ 6 w 3306"/>
                  <a:gd name="T53" fmla="*/ 0 h 3290"/>
                  <a:gd name="T54" fmla="*/ 6 w 3306"/>
                  <a:gd name="T55" fmla="*/ 0 h 3290"/>
                  <a:gd name="T56" fmla="*/ 5 w 3306"/>
                  <a:gd name="T57" fmla="*/ 1 h 3290"/>
                  <a:gd name="T58" fmla="*/ 5 w 3306"/>
                  <a:gd name="T59" fmla="*/ 0 h 3290"/>
                  <a:gd name="T60" fmla="*/ 4 w 3306"/>
                  <a:gd name="T61" fmla="*/ 0 h 3290"/>
                  <a:gd name="T62" fmla="*/ 4 w 3306"/>
                  <a:gd name="T63" fmla="*/ 0 h 3290"/>
                  <a:gd name="T64" fmla="*/ 4 w 3306"/>
                  <a:gd name="T65" fmla="*/ 1 h 3290"/>
                  <a:gd name="T66" fmla="*/ 3 w 3306"/>
                  <a:gd name="T67" fmla="*/ 0 h 3290"/>
                  <a:gd name="T68" fmla="*/ 2 w 3306"/>
                  <a:gd name="T69" fmla="*/ 0 h 3290"/>
                  <a:gd name="T70" fmla="*/ 2 w 3306"/>
                  <a:gd name="T71" fmla="*/ 1 h 3290"/>
                  <a:gd name="T72" fmla="*/ 2 w 3306"/>
                  <a:gd name="T73" fmla="*/ 2 h 3290"/>
                  <a:gd name="T74" fmla="*/ 1 w 3306"/>
                  <a:gd name="T75" fmla="*/ 1 h 3290"/>
                  <a:gd name="T76" fmla="*/ 1 w 3306"/>
                  <a:gd name="T77" fmla="*/ 2 h 3290"/>
                  <a:gd name="T78" fmla="*/ 1 w 3306"/>
                  <a:gd name="T79" fmla="*/ 2 h 3290"/>
                  <a:gd name="T80" fmla="*/ 1 w 3306"/>
                  <a:gd name="T81" fmla="*/ 2 h 3290"/>
                  <a:gd name="T82" fmla="*/ 0 w 3306"/>
                  <a:gd name="T83" fmla="*/ 3 h 3290"/>
                  <a:gd name="T84" fmla="*/ 0 w 3306"/>
                  <a:gd name="T85" fmla="*/ 3 h 3290"/>
                  <a:gd name="T86" fmla="*/ 0 w 3306"/>
                  <a:gd name="T87" fmla="*/ 4 h 3290"/>
                  <a:gd name="T88" fmla="*/ 0 w 3306"/>
                  <a:gd name="T89" fmla="*/ 4 h 3290"/>
                  <a:gd name="T90" fmla="*/ 0 w 3306"/>
                  <a:gd name="T91" fmla="*/ 5 h 3290"/>
                  <a:gd name="T92" fmla="*/ 0 w 3306"/>
                  <a:gd name="T93" fmla="*/ 5 h 3290"/>
                  <a:gd name="T94" fmla="*/ 0 w 3306"/>
                  <a:gd name="T95" fmla="*/ 6 h 3290"/>
                  <a:gd name="T96" fmla="*/ 1 w 3306"/>
                  <a:gd name="T97" fmla="*/ 6 h 32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06" h="3290">
                    <a:moveTo>
                      <a:pt x="567" y="2552"/>
                    </a:moveTo>
                    <a:lnTo>
                      <a:pt x="529" y="2610"/>
                    </a:lnTo>
                    <a:lnTo>
                      <a:pt x="461" y="2716"/>
                    </a:lnTo>
                    <a:lnTo>
                      <a:pt x="449" y="2739"/>
                    </a:lnTo>
                    <a:lnTo>
                      <a:pt x="445" y="2761"/>
                    </a:lnTo>
                    <a:lnTo>
                      <a:pt x="451" y="2799"/>
                    </a:lnTo>
                    <a:lnTo>
                      <a:pt x="465" y="2824"/>
                    </a:lnTo>
                    <a:lnTo>
                      <a:pt x="473" y="2834"/>
                    </a:lnTo>
                    <a:lnTo>
                      <a:pt x="558" y="2908"/>
                    </a:lnTo>
                    <a:lnTo>
                      <a:pt x="590" y="2929"/>
                    </a:lnTo>
                    <a:lnTo>
                      <a:pt x="616" y="2940"/>
                    </a:lnTo>
                    <a:lnTo>
                      <a:pt x="641" y="2944"/>
                    </a:lnTo>
                    <a:lnTo>
                      <a:pt x="662" y="2940"/>
                    </a:lnTo>
                    <a:lnTo>
                      <a:pt x="690" y="2926"/>
                    </a:lnTo>
                    <a:lnTo>
                      <a:pt x="701" y="2917"/>
                    </a:lnTo>
                    <a:lnTo>
                      <a:pt x="834" y="2806"/>
                    </a:lnTo>
                    <a:lnTo>
                      <a:pt x="1105" y="2951"/>
                    </a:lnTo>
                    <a:lnTo>
                      <a:pt x="1097" y="3021"/>
                    </a:lnTo>
                    <a:lnTo>
                      <a:pt x="1086" y="3146"/>
                    </a:lnTo>
                    <a:lnTo>
                      <a:pt x="1096" y="3190"/>
                    </a:lnTo>
                    <a:lnTo>
                      <a:pt x="1120" y="3221"/>
                    </a:lnTo>
                    <a:lnTo>
                      <a:pt x="1153" y="3243"/>
                    </a:lnTo>
                    <a:lnTo>
                      <a:pt x="1261" y="3269"/>
                    </a:lnTo>
                    <a:lnTo>
                      <a:pt x="1299" y="3274"/>
                    </a:lnTo>
                    <a:lnTo>
                      <a:pt x="1329" y="3271"/>
                    </a:lnTo>
                    <a:lnTo>
                      <a:pt x="1352" y="3263"/>
                    </a:lnTo>
                    <a:lnTo>
                      <a:pt x="1370" y="3250"/>
                    </a:lnTo>
                    <a:lnTo>
                      <a:pt x="1389" y="3223"/>
                    </a:lnTo>
                    <a:lnTo>
                      <a:pt x="1394" y="3211"/>
                    </a:lnTo>
                    <a:lnTo>
                      <a:pt x="1461" y="3052"/>
                    </a:lnTo>
                    <a:lnTo>
                      <a:pt x="1770" y="3056"/>
                    </a:lnTo>
                    <a:lnTo>
                      <a:pt x="1795" y="3119"/>
                    </a:lnTo>
                    <a:lnTo>
                      <a:pt x="1844" y="3233"/>
                    </a:lnTo>
                    <a:lnTo>
                      <a:pt x="1856" y="3255"/>
                    </a:lnTo>
                    <a:lnTo>
                      <a:pt x="1872" y="3271"/>
                    </a:lnTo>
                    <a:lnTo>
                      <a:pt x="1905" y="3288"/>
                    </a:lnTo>
                    <a:lnTo>
                      <a:pt x="1945" y="3290"/>
                    </a:lnTo>
                    <a:lnTo>
                      <a:pt x="2055" y="3265"/>
                    </a:lnTo>
                    <a:lnTo>
                      <a:pt x="2092" y="3251"/>
                    </a:lnTo>
                    <a:lnTo>
                      <a:pt x="2116" y="3234"/>
                    </a:lnTo>
                    <a:lnTo>
                      <a:pt x="2133" y="3216"/>
                    </a:lnTo>
                    <a:lnTo>
                      <a:pt x="2142" y="3198"/>
                    </a:lnTo>
                    <a:lnTo>
                      <a:pt x="2147" y="3165"/>
                    </a:lnTo>
                    <a:lnTo>
                      <a:pt x="2145" y="3152"/>
                    </a:lnTo>
                    <a:lnTo>
                      <a:pt x="2128" y="2981"/>
                    </a:lnTo>
                    <a:lnTo>
                      <a:pt x="2404" y="2841"/>
                    </a:lnTo>
                    <a:lnTo>
                      <a:pt x="2553" y="2967"/>
                    </a:lnTo>
                    <a:lnTo>
                      <a:pt x="2596" y="2987"/>
                    </a:lnTo>
                    <a:lnTo>
                      <a:pt x="2634" y="2985"/>
                    </a:lnTo>
                    <a:lnTo>
                      <a:pt x="2670" y="2971"/>
                    </a:lnTo>
                    <a:lnTo>
                      <a:pt x="2756" y="2895"/>
                    </a:lnTo>
                    <a:lnTo>
                      <a:pt x="2781" y="2867"/>
                    </a:lnTo>
                    <a:lnTo>
                      <a:pt x="2795" y="2841"/>
                    </a:lnTo>
                    <a:lnTo>
                      <a:pt x="2804" y="2817"/>
                    </a:lnTo>
                    <a:lnTo>
                      <a:pt x="2802" y="2796"/>
                    </a:lnTo>
                    <a:lnTo>
                      <a:pt x="2791" y="2765"/>
                    </a:lnTo>
                    <a:lnTo>
                      <a:pt x="2783" y="2755"/>
                    </a:lnTo>
                    <a:lnTo>
                      <a:pt x="2689" y="2606"/>
                    </a:lnTo>
                    <a:lnTo>
                      <a:pt x="2867" y="2353"/>
                    </a:lnTo>
                    <a:lnTo>
                      <a:pt x="2934" y="2371"/>
                    </a:lnTo>
                    <a:lnTo>
                      <a:pt x="3056" y="2397"/>
                    </a:lnTo>
                    <a:lnTo>
                      <a:pt x="3104" y="2393"/>
                    </a:lnTo>
                    <a:lnTo>
                      <a:pt x="3137" y="2375"/>
                    </a:lnTo>
                    <a:lnTo>
                      <a:pt x="3165" y="2343"/>
                    </a:lnTo>
                    <a:lnTo>
                      <a:pt x="3202" y="2239"/>
                    </a:lnTo>
                    <a:lnTo>
                      <a:pt x="3213" y="2202"/>
                    </a:lnTo>
                    <a:lnTo>
                      <a:pt x="3213" y="2171"/>
                    </a:lnTo>
                    <a:lnTo>
                      <a:pt x="3208" y="2147"/>
                    </a:lnTo>
                    <a:lnTo>
                      <a:pt x="3197" y="2129"/>
                    </a:lnTo>
                    <a:lnTo>
                      <a:pt x="3173" y="2105"/>
                    </a:lnTo>
                    <a:lnTo>
                      <a:pt x="3161" y="2099"/>
                    </a:lnTo>
                    <a:lnTo>
                      <a:pt x="3009" y="2014"/>
                    </a:lnTo>
                    <a:lnTo>
                      <a:pt x="3050" y="1707"/>
                    </a:lnTo>
                    <a:lnTo>
                      <a:pt x="3118" y="1690"/>
                    </a:lnTo>
                    <a:lnTo>
                      <a:pt x="3240" y="1657"/>
                    </a:lnTo>
                    <a:lnTo>
                      <a:pt x="3263" y="1647"/>
                    </a:lnTo>
                    <a:lnTo>
                      <a:pt x="3281" y="1633"/>
                    </a:lnTo>
                    <a:lnTo>
                      <a:pt x="3299" y="1602"/>
                    </a:lnTo>
                    <a:lnTo>
                      <a:pt x="3306" y="1561"/>
                    </a:lnTo>
                    <a:lnTo>
                      <a:pt x="3294" y="1450"/>
                    </a:lnTo>
                    <a:lnTo>
                      <a:pt x="3287" y="1413"/>
                    </a:lnTo>
                    <a:lnTo>
                      <a:pt x="3273" y="1385"/>
                    </a:lnTo>
                    <a:lnTo>
                      <a:pt x="3257" y="1367"/>
                    </a:lnTo>
                    <a:lnTo>
                      <a:pt x="3239" y="1356"/>
                    </a:lnTo>
                    <a:lnTo>
                      <a:pt x="3207" y="1347"/>
                    </a:lnTo>
                    <a:lnTo>
                      <a:pt x="3192" y="1347"/>
                    </a:lnTo>
                    <a:lnTo>
                      <a:pt x="3018" y="1343"/>
                    </a:lnTo>
                    <a:lnTo>
                      <a:pt x="2910" y="1051"/>
                    </a:lnTo>
                    <a:lnTo>
                      <a:pt x="3056" y="919"/>
                    </a:lnTo>
                    <a:lnTo>
                      <a:pt x="3072" y="897"/>
                    </a:lnTo>
                    <a:lnTo>
                      <a:pt x="3080" y="878"/>
                    </a:lnTo>
                    <a:lnTo>
                      <a:pt x="3082" y="841"/>
                    </a:lnTo>
                    <a:lnTo>
                      <a:pt x="3072" y="801"/>
                    </a:lnTo>
                    <a:lnTo>
                      <a:pt x="3009" y="709"/>
                    </a:lnTo>
                    <a:lnTo>
                      <a:pt x="2985" y="681"/>
                    </a:lnTo>
                    <a:lnTo>
                      <a:pt x="2960" y="662"/>
                    </a:lnTo>
                    <a:lnTo>
                      <a:pt x="2938" y="653"/>
                    </a:lnTo>
                    <a:lnTo>
                      <a:pt x="2915" y="652"/>
                    </a:lnTo>
                    <a:lnTo>
                      <a:pt x="2885" y="658"/>
                    </a:lnTo>
                    <a:lnTo>
                      <a:pt x="2873" y="665"/>
                    </a:lnTo>
                    <a:lnTo>
                      <a:pt x="2714" y="742"/>
                    </a:lnTo>
                    <a:lnTo>
                      <a:pt x="2483" y="535"/>
                    </a:lnTo>
                    <a:lnTo>
                      <a:pt x="2549" y="348"/>
                    </a:lnTo>
                    <a:lnTo>
                      <a:pt x="2553" y="302"/>
                    </a:lnTo>
                    <a:lnTo>
                      <a:pt x="2538" y="267"/>
                    </a:lnTo>
                    <a:lnTo>
                      <a:pt x="2520" y="244"/>
                    </a:lnTo>
                    <a:lnTo>
                      <a:pt x="2512" y="237"/>
                    </a:lnTo>
                    <a:lnTo>
                      <a:pt x="2410" y="187"/>
                    </a:lnTo>
                    <a:lnTo>
                      <a:pt x="2377" y="172"/>
                    </a:lnTo>
                    <a:lnTo>
                      <a:pt x="2346" y="169"/>
                    </a:lnTo>
                    <a:lnTo>
                      <a:pt x="2322" y="171"/>
                    </a:lnTo>
                    <a:lnTo>
                      <a:pt x="2300" y="180"/>
                    </a:lnTo>
                    <a:lnTo>
                      <a:pt x="2276" y="202"/>
                    </a:lnTo>
                    <a:lnTo>
                      <a:pt x="2268" y="213"/>
                    </a:lnTo>
                    <a:lnTo>
                      <a:pt x="2166" y="352"/>
                    </a:lnTo>
                    <a:lnTo>
                      <a:pt x="1866" y="275"/>
                    </a:lnTo>
                    <a:lnTo>
                      <a:pt x="1858" y="206"/>
                    </a:lnTo>
                    <a:lnTo>
                      <a:pt x="1837" y="83"/>
                    </a:lnTo>
                    <a:lnTo>
                      <a:pt x="1829" y="58"/>
                    </a:lnTo>
                    <a:lnTo>
                      <a:pt x="1818" y="38"/>
                    </a:lnTo>
                    <a:lnTo>
                      <a:pt x="1789" y="13"/>
                    </a:lnTo>
                    <a:lnTo>
                      <a:pt x="1763" y="3"/>
                    </a:lnTo>
                    <a:lnTo>
                      <a:pt x="1751" y="0"/>
                    </a:lnTo>
                    <a:lnTo>
                      <a:pt x="1638" y="0"/>
                    </a:lnTo>
                    <a:lnTo>
                      <a:pt x="1600" y="4"/>
                    </a:lnTo>
                    <a:lnTo>
                      <a:pt x="1572" y="13"/>
                    </a:lnTo>
                    <a:lnTo>
                      <a:pt x="1551" y="29"/>
                    </a:lnTo>
                    <a:lnTo>
                      <a:pt x="1538" y="44"/>
                    </a:lnTo>
                    <a:lnTo>
                      <a:pt x="1529" y="60"/>
                    </a:lnTo>
                    <a:lnTo>
                      <a:pt x="1525" y="74"/>
                    </a:lnTo>
                    <a:lnTo>
                      <a:pt x="1523" y="89"/>
                    </a:lnTo>
                    <a:lnTo>
                      <a:pt x="1499" y="263"/>
                    </a:lnTo>
                    <a:lnTo>
                      <a:pt x="1197" y="333"/>
                    </a:lnTo>
                    <a:lnTo>
                      <a:pt x="1084" y="174"/>
                    </a:lnTo>
                    <a:lnTo>
                      <a:pt x="1066" y="156"/>
                    </a:lnTo>
                    <a:lnTo>
                      <a:pt x="1046" y="145"/>
                    </a:lnTo>
                    <a:lnTo>
                      <a:pt x="1008" y="138"/>
                    </a:lnTo>
                    <a:lnTo>
                      <a:pt x="980" y="140"/>
                    </a:lnTo>
                    <a:lnTo>
                      <a:pt x="969" y="142"/>
                    </a:lnTo>
                    <a:lnTo>
                      <a:pt x="867" y="196"/>
                    </a:lnTo>
                    <a:lnTo>
                      <a:pt x="836" y="218"/>
                    </a:lnTo>
                    <a:lnTo>
                      <a:pt x="815" y="239"/>
                    </a:lnTo>
                    <a:lnTo>
                      <a:pt x="804" y="261"/>
                    </a:lnTo>
                    <a:lnTo>
                      <a:pt x="799" y="281"/>
                    </a:lnTo>
                    <a:lnTo>
                      <a:pt x="803" y="312"/>
                    </a:lnTo>
                    <a:lnTo>
                      <a:pt x="808" y="327"/>
                    </a:lnTo>
                    <a:lnTo>
                      <a:pt x="865" y="491"/>
                    </a:lnTo>
                    <a:lnTo>
                      <a:pt x="631" y="694"/>
                    </a:lnTo>
                    <a:lnTo>
                      <a:pt x="570" y="662"/>
                    </a:lnTo>
                    <a:lnTo>
                      <a:pt x="513" y="633"/>
                    </a:lnTo>
                    <a:lnTo>
                      <a:pt x="457" y="608"/>
                    </a:lnTo>
                    <a:lnTo>
                      <a:pt x="433" y="599"/>
                    </a:lnTo>
                    <a:lnTo>
                      <a:pt x="410" y="598"/>
                    </a:lnTo>
                    <a:lnTo>
                      <a:pt x="390" y="602"/>
                    </a:lnTo>
                    <a:lnTo>
                      <a:pt x="375" y="609"/>
                    </a:lnTo>
                    <a:lnTo>
                      <a:pt x="352" y="626"/>
                    </a:lnTo>
                    <a:lnTo>
                      <a:pt x="343" y="634"/>
                    </a:lnTo>
                    <a:lnTo>
                      <a:pt x="280" y="725"/>
                    </a:lnTo>
                    <a:lnTo>
                      <a:pt x="261" y="758"/>
                    </a:lnTo>
                    <a:lnTo>
                      <a:pt x="253" y="787"/>
                    </a:lnTo>
                    <a:lnTo>
                      <a:pt x="253" y="812"/>
                    </a:lnTo>
                    <a:lnTo>
                      <a:pt x="257" y="833"/>
                    </a:lnTo>
                    <a:lnTo>
                      <a:pt x="275" y="860"/>
                    </a:lnTo>
                    <a:lnTo>
                      <a:pt x="286" y="868"/>
                    </a:lnTo>
                    <a:lnTo>
                      <a:pt x="413" y="988"/>
                    </a:lnTo>
                    <a:lnTo>
                      <a:pt x="298" y="1276"/>
                    </a:lnTo>
                    <a:lnTo>
                      <a:pt x="230" y="1279"/>
                    </a:lnTo>
                    <a:lnTo>
                      <a:pt x="105" y="1283"/>
                    </a:lnTo>
                    <a:lnTo>
                      <a:pt x="80" y="1287"/>
                    </a:lnTo>
                    <a:lnTo>
                      <a:pt x="60" y="1295"/>
                    </a:lnTo>
                    <a:lnTo>
                      <a:pt x="31" y="1322"/>
                    </a:lnTo>
                    <a:lnTo>
                      <a:pt x="17" y="1348"/>
                    </a:lnTo>
                    <a:lnTo>
                      <a:pt x="13" y="1359"/>
                    </a:lnTo>
                    <a:lnTo>
                      <a:pt x="0" y="1470"/>
                    </a:lnTo>
                    <a:lnTo>
                      <a:pt x="0" y="1507"/>
                    </a:lnTo>
                    <a:lnTo>
                      <a:pt x="6" y="1537"/>
                    </a:lnTo>
                    <a:lnTo>
                      <a:pt x="17" y="1559"/>
                    </a:lnTo>
                    <a:lnTo>
                      <a:pt x="31" y="1573"/>
                    </a:lnTo>
                    <a:lnTo>
                      <a:pt x="60" y="1590"/>
                    </a:lnTo>
                    <a:lnTo>
                      <a:pt x="73" y="1593"/>
                    </a:lnTo>
                    <a:lnTo>
                      <a:pt x="244" y="1641"/>
                    </a:lnTo>
                    <a:lnTo>
                      <a:pt x="275" y="1948"/>
                    </a:lnTo>
                    <a:lnTo>
                      <a:pt x="105" y="2042"/>
                    </a:lnTo>
                    <a:lnTo>
                      <a:pt x="85" y="2058"/>
                    </a:lnTo>
                    <a:lnTo>
                      <a:pt x="72" y="2075"/>
                    </a:lnTo>
                    <a:lnTo>
                      <a:pt x="64" y="2093"/>
                    </a:lnTo>
                    <a:lnTo>
                      <a:pt x="60" y="2110"/>
                    </a:lnTo>
                    <a:lnTo>
                      <a:pt x="59" y="2140"/>
                    </a:lnTo>
                    <a:lnTo>
                      <a:pt x="61" y="2151"/>
                    </a:lnTo>
                    <a:lnTo>
                      <a:pt x="102" y="2258"/>
                    </a:lnTo>
                    <a:lnTo>
                      <a:pt x="119" y="2291"/>
                    </a:lnTo>
                    <a:lnTo>
                      <a:pt x="138" y="2314"/>
                    </a:lnTo>
                    <a:lnTo>
                      <a:pt x="177" y="2335"/>
                    </a:lnTo>
                    <a:lnTo>
                      <a:pt x="208" y="2336"/>
                    </a:lnTo>
                    <a:lnTo>
                      <a:pt x="223" y="2334"/>
                    </a:lnTo>
                    <a:lnTo>
                      <a:pt x="397" y="2295"/>
                    </a:lnTo>
                    <a:lnTo>
                      <a:pt x="567" y="2552"/>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3401" name="Freeform 78"/>
              <p:cNvSpPr>
                <a:spLocks/>
              </p:cNvSpPr>
              <p:nvPr/>
            </p:nvSpPr>
            <p:spPr bwMode="auto">
              <a:xfrm>
                <a:off x="2661" y="3421"/>
                <a:ext cx="39" cy="39"/>
              </a:xfrm>
              <a:custGeom>
                <a:avLst/>
                <a:gdLst>
                  <a:gd name="T0" fmla="*/ 0 w 784"/>
                  <a:gd name="T1" fmla="*/ 0 h 783"/>
                  <a:gd name="T2" fmla="*/ 0 w 784"/>
                  <a:gd name="T3" fmla="*/ 0 h 783"/>
                  <a:gd name="T4" fmla="*/ 0 w 784"/>
                  <a:gd name="T5" fmla="*/ 0 h 783"/>
                  <a:gd name="T6" fmla="*/ 0 w 784"/>
                  <a:gd name="T7" fmla="*/ 1 h 783"/>
                  <a:gd name="T8" fmla="*/ 0 w 784"/>
                  <a:gd name="T9" fmla="*/ 1 h 783"/>
                  <a:gd name="T10" fmla="*/ 0 w 784"/>
                  <a:gd name="T11" fmla="*/ 1 h 783"/>
                  <a:gd name="T12" fmla="*/ 0 w 784"/>
                  <a:gd name="T13" fmla="*/ 1 h 783"/>
                  <a:gd name="T14" fmla="*/ 0 w 784"/>
                  <a:gd name="T15" fmla="*/ 1 h 783"/>
                  <a:gd name="T16" fmla="*/ 0 w 784"/>
                  <a:gd name="T17" fmla="*/ 1 h 783"/>
                  <a:gd name="T18" fmla="*/ 0 w 784"/>
                  <a:gd name="T19" fmla="*/ 1 h 783"/>
                  <a:gd name="T20" fmla="*/ 0 w 784"/>
                  <a:gd name="T21" fmla="*/ 1 h 783"/>
                  <a:gd name="T22" fmla="*/ 0 w 784"/>
                  <a:gd name="T23" fmla="*/ 2 h 783"/>
                  <a:gd name="T24" fmla="*/ 0 w 784"/>
                  <a:gd name="T25" fmla="*/ 2 h 783"/>
                  <a:gd name="T26" fmla="*/ 1 w 784"/>
                  <a:gd name="T27" fmla="*/ 2 h 783"/>
                  <a:gd name="T28" fmla="*/ 1 w 784"/>
                  <a:gd name="T29" fmla="*/ 2 h 783"/>
                  <a:gd name="T30" fmla="*/ 1 w 784"/>
                  <a:gd name="T31" fmla="*/ 2 h 783"/>
                  <a:gd name="T32" fmla="*/ 1 w 784"/>
                  <a:gd name="T33" fmla="*/ 2 h 783"/>
                  <a:gd name="T34" fmla="*/ 1 w 784"/>
                  <a:gd name="T35" fmla="*/ 2 h 783"/>
                  <a:gd name="T36" fmla="*/ 1 w 784"/>
                  <a:gd name="T37" fmla="*/ 2 h 783"/>
                  <a:gd name="T38" fmla="*/ 2 w 784"/>
                  <a:gd name="T39" fmla="*/ 2 h 783"/>
                  <a:gd name="T40" fmla="*/ 2 w 784"/>
                  <a:gd name="T41" fmla="*/ 1 h 783"/>
                  <a:gd name="T42" fmla="*/ 2 w 784"/>
                  <a:gd name="T43" fmla="*/ 1 h 783"/>
                  <a:gd name="T44" fmla="*/ 2 w 784"/>
                  <a:gd name="T45" fmla="*/ 1 h 783"/>
                  <a:gd name="T46" fmla="*/ 2 w 784"/>
                  <a:gd name="T47" fmla="*/ 1 h 783"/>
                  <a:gd name="T48" fmla="*/ 2 w 784"/>
                  <a:gd name="T49" fmla="*/ 1 h 783"/>
                  <a:gd name="T50" fmla="*/ 2 w 784"/>
                  <a:gd name="T51" fmla="*/ 1 h 783"/>
                  <a:gd name="T52" fmla="*/ 2 w 784"/>
                  <a:gd name="T53" fmla="*/ 0 h 783"/>
                  <a:gd name="T54" fmla="*/ 2 w 784"/>
                  <a:gd name="T55" fmla="*/ 0 h 783"/>
                  <a:gd name="T56" fmla="*/ 2 w 784"/>
                  <a:gd name="T57" fmla="*/ 0 h 783"/>
                  <a:gd name="T58" fmla="*/ 1 w 784"/>
                  <a:gd name="T59" fmla="*/ 0 h 783"/>
                  <a:gd name="T60" fmla="*/ 1 w 784"/>
                  <a:gd name="T61" fmla="*/ 0 h 783"/>
                  <a:gd name="T62" fmla="*/ 1 w 784"/>
                  <a:gd name="T63" fmla="*/ 0 h 783"/>
                  <a:gd name="T64" fmla="*/ 1 w 784"/>
                  <a:gd name="T65" fmla="*/ 0 h 783"/>
                  <a:gd name="T66" fmla="*/ 1 w 784"/>
                  <a:gd name="T67" fmla="*/ 0 h 783"/>
                  <a:gd name="T68" fmla="*/ 1 w 784"/>
                  <a:gd name="T69" fmla="*/ 0 h 783"/>
                  <a:gd name="T70" fmla="*/ 1 w 784"/>
                  <a:gd name="T71" fmla="*/ 0 h 783"/>
                  <a:gd name="T72" fmla="*/ 1 w 784"/>
                  <a:gd name="T73" fmla="*/ 0 h 783"/>
                  <a:gd name="T74" fmla="*/ 0 w 784"/>
                  <a:gd name="T75" fmla="*/ 0 h 783"/>
                  <a:gd name="T76" fmla="*/ 0 w 784"/>
                  <a:gd name="T77" fmla="*/ 0 h 7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4" h="783">
                    <a:moveTo>
                      <a:pt x="178" y="62"/>
                    </a:moveTo>
                    <a:lnTo>
                      <a:pt x="117" y="111"/>
                    </a:lnTo>
                    <a:lnTo>
                      <a:pt x="67" y="171"/>
                    </a:lnTo>
                    <a:lnTo>
                      <a:pt x="31" y="237"/>
                    </a:lnTo>
                    <a:lnTo>
                      <a:pt x="9" y="310"/>
                    </a:lnTo>
                    <a:lnTo>
                      <a:pt x="3" y="346"/>
                    </a:lnTo>
                    <a:lnTo>
                      <a:pt x="0" y="384"/>
                    </a:lnTo>
                    <a:lnTo>
                      <a:pt x="5" y="459"/>
                    </a:lnTo>
                    <a:lnTo>
                      <a:pt x="25" y="532"/>
                    </a:lnTo>
                    <a:lnTo>
                      <a:pt x="42" y="568"/>
                    </a:lnTo>
                    <a:lnTo>
                      <a:pt x="61" y="603"/>
                    </a:lnTo>
                    <a:lnTo>
                      <a:pt x="111" y="665"/>
                    </a:lnTo>
                    <a:lnTo>
                      <a:pt x="170" y="715"/>
                    </a:lnTo>
                    <a:lnTo>
                      <a:pt x="237" y="752"/>
                    </a:lnTo>
                    <a:lnTo>
                      <a:pt x="309" y="775"/>
                    </a:lnTo>
                    <a:lnTo>
                      <a:pt x="383" y="783"/>
                    </a:lnTo>
                    <a:lnTo>
                      <a:pt x="458" y="777"/>
                    </a:lnTo>
                    <a:lnTo>
                      <a:pt x="534" y="756"/>
                    </a:lnTo>
                    <a:lnTo>
                      <a:pt x="603" y="720"/>
                    </a:lnTo>
                    <a:lnTo>
                      <a:pt x="665" y="672"/>
                    </a:lnTo>
                    <a:lnTo>
                      <a:pt x="715" y="612"/>
                    </a:lnTo>
                    <a:lnTo>
                      <a:pt x="751" y="545"/>
                    </a:lnTo>
                    <a:lnTo>
                      <a:pt x="774" y="475"/>
                    </a:lnTo>
                    <a:lnTo>
                      <a:pt x="784" y="401"/>
                    </a:lnTo>
                    <a:lnTo>
                      <a:pt x="778" y="325"/>
                    </a:lnTo>
                    <a:lnTo>
                      <a:pt x="756" y="251"/>
                    </a:lnTo>
                    <a:lnTo>
                      <a:pt x="720" y="179"/>
                    </a:lnTo>
                    <a:lnTo>
                      <a:pt x="671" y="117"/>
                    </a:lnTo>
                    <a:lnTo>
                      <a:pt x="644" y="91"/>
                    </a:lnTo>
                    <a:lnTo>
                      <a:pt x="611" y="68"/>
                    </a:lnTo>
                    <a:lnTo>
                      <a:pt x="546" y="32"/>
                    </a:lnTo>
                    <a:lnTo>
                      <a:pt x="474" y="8"/>
                    </a:lnTo>
                    <a:lnTo>
                      <a:pt x="400" y="0"/>
                    </a:lnTo>
                    <a:lnTo>
                      <a:pt x="361" y="1"/>
                    </a:lnTo>
                    <a:lnTo>
                      <a:pt x="323" y="6"/>
                    </a:lnTo>
                    <a:lnTo>
                      <a:pt x="287" y="15"/>
                    </a:lnTo>
                    <a:lnTo>
                      <a:pt x="249" y="27"/>
                    </a:lnTo>
                    <a:lnTo>
                      <a:pt x="178" y="62"/>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grpSp>
        <p:sp>
          <p:nvSpPr>
            <p:cNvPr id="53270" name="AutoShape 79"/>
            <p:cNvSpPr>
              <a:spLocks noChangeArrowheads="1"/>
            </p:cNvSpPr>
            <p:nvPr/>
          </p:nvSpPr>
          <p:spPr bwMode="auto">
            <a:xfrm>
              <a:off x="4752" y="3305"/>
              <a:ext cx="288" cy="288"/>
            </a:xfrm>
            <a:prstGeom prst="irregularSeal1">
              <a:avLst/>
            </a:prstGeom>
            <a:solidFill>
              <a:srgbClr val="FF33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grpSp>
          <p:nvGrpSpPr>
            <p:cNvPr id="53271" name="Group 80"/>
            <p:cNvGrpSpPr>
              <a:grpSpLocks/>
            </p:cNvGrpSpPr>
            <p:nvPr/>
          </p:nvGrpSpPr>
          <p:grpSpPr bwMode="auto">
            <a:xfrm>
              <a:off x="4992" y="2777"/>
              <a:ext cx="507" cy="344"/>
              <a:chOff x="4658" y="2547"/>
              <a:chExt cx="697" cy="533"/>
            </a:xfrm>
          </p:grpSpPr>
          <p:sp>
            <p:nvSpPr>
              <p:cNvPr id="53372" name="Freeform 81"/>
              <p:cNvSpPr>
                <a:spLocks/>
              </p:cNvSpPr>
              <p:nvPr/>
            </p:nvSpPr>
            <p:spPr bwMode="auto">
              <a:xfrm>
                <a:off x="4658" y="2547"/>
                <a:ext cx="697" cy="533"/>
              </a:xfrm>
              <a:custGeom>
                <a:avLst/>
                <a:gdLst>
                  <a:gd name="T0" fmla="*/ 44 w 2092"/>
                  <a:gd name="T1" fmla="*/ 7 h 1599"/>
                  <a:gd name="T2" fmla="*/ 48 w 2092"/>
                  <a:gd name="T3" fmla="*/ 1 h 1599"/>
                  <a:gd name="T4" fmla="*/ 54 w 2092"/>
                  <a:gd name="T5" fmla="*/ 0 h 1599"/>
                  <a:gd name="T6" fmla="*/ 60 w 2092"/>
                  <a:gd name="T7" fmla="*/ 1 h 1599"/>
                  <a:gd name="T8" fmla="*/ 110 w 2092"/>
                  <a:gd name="T9" fmla="*/ 66 h 1599"/>
                  <a:gd name="T10" fmla="*/ 117 w 2092"/>
                  <a:gd name="T11" fmla="*/ 65 h 1599"/>
                  <a:gd name="T12" fmla="*/ 125 w 2092"/>
                  <a:gd name="T13" fmla="*/ 65 h 1599"/>
                  <a:gd name="T14" fmla="*/ 130 w 2092"/>
                  <a:gd name="T15" fmla="*/ 69 h 1599"/>
                  <a:gd name="T16" fmla="*/ 134 w 2092"/>
                  <a:gd name="T17" fmla="*/ 74 h 1599"/>
                  <a:gd name="T18" fmla="*/ 137 w 2092"/>
                  <a:gd name="T19" fmla="*/ 77 h 1599"/>
                  <a:gd name="T20" fmla="*/ 137 w 2092"/>
                  <a:gd name="T21" fmla="*/ 84 h 1599"/>
                  <a:gd name="T22" fmla="*/ 135 w 2092"/>
                  <a:gd name="T23" fmla="*/ 94 h 1599"/>
                  <a:gd name="T24" fmla="*/ 167 w 2092"/>
                  <a:gd name="T25" fmla="*/ 99 h 1599"/>
                  <a:gd name="T26" fmla="*/ 173 w 2092"/>
                  <a:gd name="T27" fmla="*/ 103 h 1599"/>
                  <a:gd name="T28" fmla="*/ 179 w 2092"/>
                  <a:gd name="T29" fmla="*/ 109 h 1599"/>
                  <a:gd name="T30" fmla="*/ 183 w 2092"/>
                  <a:gd name="T31" fmla="*/ 116 h 1599"/>
                  <a:gd name="T32" fmla="*/ 188 w 2092"/>
                  <a:gd name="T33" fmla="*/ 123 h 1599"/>
                  <a:gd name="T34" fmla="*/ 196 w 2092"/>
                  <a:gd name="T35" fmla="*/ 128 h 1599"/>
                  <a:gd name="T36" fmla="*/ 205 w 2092"/>
                  <a:gd name="T37" fmla="*/ 132 h 1599"/>
                  <a:gd name="T38" fmla="*/ 213 w 2092"/>
                  <a:gd name="T39" fmla="*/ 137 h 1599"/>
                  <a:gd name="T40" fmla="*/ 221 w 2092"/>
                  <a:gd name="T41" fmla="*/ 147 h 1599"/>
                  <a:gd name="T42" fmla="*/ 230 w 2092"/>
                  <a:gd name="T43" fmla="*/ 164 h 1599"/>
                  <a:gd name="T44" fmla="*/ 45 w 2092"/>
                  <a:gd name="T45" fmla="*/ 178 h 1599"/>
                  <a:gd name="T46" fmla="*/ 41 w 2092"/>
                  <a:gd name="T47" fmla="*/ 168 h 1599"/>
                  <a:gd name="T48" fmla="*/ 34 w 2092"/>
                  <a:gd name="T49" fmla="*/ 160 h 1599"/>
                  <a:gd name="T50" fmla="*/ 6 w 2092"/>
                  <a:gd name="T51" fmla="*/ 95 h 1599"/>
                  <a:gd name="T52" fmla="*/ 12 w 2092"/>
                  <a:gd name="T53" fmla="*/ 98 h 1599"/>
                  <a:gd name="T54" fmla="*/ 14 w 2092"/>
                  <a:gd name="T55" fmla="*/ 93 h 1599"/>
                  <a:gd name="T56" fmla="*/ 9 w 2092"/>
                  <a:gd name="T57" fmla="*/ 83 h 1599"/>
                  <a:gd name="T58" fmla="*/ 12 w 2092"/>
                  <a:gd name="T59" fmla="*/ 72 h 1599"/>
                  <a:gd name="T60" fmla="*/ 18 w 2092"/>
                  <a:gd name="T61" fmla="*/ 63 h 1599"/>
                  <a:gd name="T62" fmla="*/ 19 w 2092"/>
                  <a:gd name="T63" fmla="*/ 59 h 1599"/>
                  <a:gd name="T64" fmla="*/ 14 w 2092"/>
                  <a:gd name="T65" fmla="*/ 56 h 1599"/>
                  <a:gd name="T66" fmla="*/ 9 w 2092"/>
                  <a:gd name="T67" fmla="*/ 53 h 1599"/>
                  <a:gd name="T68" fmla="*/ 4 w 2092"/>
                  <a:gd name="T69" fmla="*/ 49 h 1599"/>
                  <a:gd name="T70" fmla="*/ 0 w 2092"/>
                  <a:gd name="T71" fmla="*/ 44 h 1599"/>
                  <a:gd name="T72" fmla="*/ 1 w 2092"/>
                  <a:gd name="T73" fmla="*/ 41 h 1599"/>
                  <a:gd name="T74" fmla="*/ 5 w 2092"/>
                  <a:gd name="T75" fmla="*/ 43 h 1599"/>
                  <a:gd name="T76" fmla="*/ 10 w 2092"/>
                  <a:gd name="T77" fmla="*/ 47 h 1599"/>
                  <a:gd name="T78" fmla="*/ 16 w 2092"/>
                  <a:gd name="T79" fmla="*/ 51 h 1599"/>
                  <a:gd name="T80" fmla="*/ 22 w 2092"/>
                  <a:gd name="T81" fmla="*/ 54 h 1599"/>
                  <a:gd name="T82" fmla="*/ 34 w 2092"/>
                  <a:gd name="T83" fmla="*/ 45 h 1599"/>
                  <a:gd name="T84" fmla="*/ 39 w 2092"/>
                  <a:gd name="T85" fmla="*/ 43 h 1599"/>
                  <a:gd name="T86" fmla="*/ 45 w 2092"/>
                  <a:gd name="T87" fmla="*/ 40 h 1599"/>
                  <a:gd name="T88" fmla="*/ 51 w 2092"/>
                  <a:gd name="T89" fmla="*/ 39 h 1599"/>
                  <a:gd name="T90" fmla="*/ 58 w 2092"/>
                  <a:gd name="T91" fmla="*/ 41 h 1599"/>
                  <a:gd name="T92" fmla="*/ 64 w 2092"/>
                  <a:gd name="T93" fmla="*/ 44 h 1599"/>
                  <a:gd name="T94" fmla="*/ 68 w 2092"/>
                  <a:gd name="T95" fmla="*/ 47 h 15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92" h="1599">
                    <a:moveTo>
                      <a:pt x="390" y="114"/>
                    </a:moveTo>
                    <a:lnTo>
                      <a:pt x="389" y="94"/>
                    </a:lnTo>
                    <a:lnTo>
                      <a:pt x="390" y="75"/>
                    </a:lnTo>
                    <a:lnTo>
                      <a:pt x="395" y="59"/>
                    </a:lnTo>
                    <a:lnTo>
                      <a:pt x="400" y="45"/>
                    </a:lnTo>
                    <a:lnTo>
                      <a:pt x="408" y="33"/>
                    </a:lnTo>
                    <a:lnTo>
                      <a:pt x="420" y="22"/>
                    </a:lnTo>
                    <a:lnTo>
                      <a:pt x="435" y="13"/>
                    </a:lnTo>
                    <a:lnTo>
                      <a:pt x="454" y="7"/>
                    </a:lnTo>
                    <a:lnTo>
                      <a:pt x="465" y="3"/>
                    </a:lnTo>
                    <a:lnTo>
                      <a:pt x="477" y="0"/>
                    </a:lnTo>
                    <a:lnTo>
                      <a:pt x="490" y="0"/>
                    </a:lnTo>
                    <a:lnTo>
                      <a:pt x="501" y="1"/>
                    </a:lnTo>
                    <a:lnTo>
                      <a:pt x="514" y="4"/>
                    </a:lnTo>
                    <a:lnTo>
                      <a:pt x="526" y="8"/>
                    </a:lnTo>
                    <a:lnTo>
                      <a:pt x="537" y="13"/>
                    </a:lnTo>
                    <a:lnTo>
                      <a:pt x="547" y="19"/>
                    </a:lnTo>
                    <a:lnTo>
                      <a:pt x="955" y="584"/>
                    </a:lnTo>
                    <a:lnTo>
                      <a:pt x="970" y="589"/>
                    </a:lnTo>
                    <a:lnTo>
                      <a:pt x="986" y="591"/>
                    </a:lnTo>
                    <a:lnTo>
                      <a:pt x="1003" y="592"/>
                    </a:lnTo>
                    <a:lnTo>
                      <a:pt x="1021" y="591"/>
                    </a:lnTo>
                    <a:lnTo>
                      <a:pt x="1039" y="590"/>
                    </a:lnTo>
                    <a:lnTo>
                      <a:pt x="1057" y="588"/>
                    </a:lnTo>
                    <a:lnTo>
                      <a:pt x="1074" y="586"/>
                    </a:lnTo>
                    <a:lnTo>
                      <a:pt x="1092" y="584"/>
                    </a:lnTo>
                    <a:lnTo>
                      <a:pt x="1108" y="584"/>
                    </a:lnTo>
                    <a:lnTo>
                      <a:pt x="1124" y="585"/>
                    </a:lnTo>
                    <a:lnTo>
                      <a:pt x="1139" y="588"/>
                    </a:lnTo>
                    <a:lnTo>
                      <a:pt x="1153" y="594"/>
                    </a:lnTo>
                    <a:lnTo>
                      <a:pt x="1165" y="604"/>
                    </a:lnTo>
                    <a:lnTo>
                      <a:pt x="1175" y="617"/>
                    </a:lnTo>
                    <a:lnTo>
                      <a:pt x="1183" y="634"/>
                    </a:lnTo>
                    <a:lnTo>
                      <a:pt x="1189" y="656"/>
                    </a:lnTo>
                    <a:lnTo>
                      <a:pt x="1197" y="663"/>
                    </a:lnTo>
                    <a:lnTo>
                      <a:pt x="1204" y="668"/>
                    </a:lnTo>
                    <a:lnTo>
                      <a:pt x="1212" y="673"/>
                    </a:lnTo>
                    <a:lnTo>
                      <a:pt x="1219" y="679"/>
                    </a:lnTo>
                    <a:lnTo>
                      <a:pt x="1226" y="685"/>
                    </a:lnTo>
                    <a:lnTo>
                      <a:pt x="1231" y="691"/>
                    </a:lnTo>
                    <a:lnTo>
                      <a:pt x="1235" y="699"/>
                    </a:lnTo>
                    <a:lnTo>
                      <a:pt x="1238" y="709"/>
                    </a:lnTo>
                    <a:lnTo>
                      <a:pt x="1238" y="733"/>
                    </a:lnTo>
                    <a:lnTo>
                      <a:pt x="1237" y="757"/>
                    </a:lnTo>
                    <a:lnTo>
                      <a:pt x="1234" y="780"/>
                    </a:lnTo>
                    <a:lnTo>
                      <a:pt x="1230" y="802"/>
                    </a:lnTo>
                    <a:lnTo>
                      <a:pt x="1225" y="825"/>
                    </a:lnTo>
                    <a:lnTo>
                      <a:pt x="1215" y="845"/>
                    </a:lnTo>
                    <a:lnTo>
                      <a:pt x="1204" y="864"/>
                    </a:lnTo>
                    <a:lnTo>
                      <a:pt x="1189" y="881"/>
                    </a:lnTo>
                    <a:lnTo>
                      <a:pt x="1487" y="881"/>
                    </a:lnTo>
                    <a:lnTo>
                      <a:pt x="1503" y="888"/>
                    </a:lnTo>
                    <a:lnTo>
                      <a:pt x="1519" y="895"/>
                    </a:lnTo>
                    <a:lnTo>
                      <a:pt x="1534" y="905"/>
                    </a:lnTo>
                    <a:lnTo>
                      <a:pt x="1548" y="916"/>
                    </a:lnTo>
                    <a:lnTo>
                      <a:pt x="1562" y="927"/>
                    </a:lnTo>
                    <a:lnTo>
                      <a:pt x="1576" y="939"/>
                    </a:lnTo>
                    <a:lnTo>
                      <a:pt x="1588" y="953"/>
                    </a:lnTo>
                    <a:lnTo>
                      <a:pt x="1601" y="967"/>
                    </a:lnTo>
                    <a:lnTo>
                      <a:pt x="1611" y="982"/>
                    </a:lnTo>
                    <a:lnTo>
                      <a:pt x="1623" y="997"/>
                    </a:lnTo>
                    <a:lnTo>
                      <a:pt x="1633" y="1012"/>
                    </a:lnTo>
                    <a:lnTo>
                      <a:pt x="1642" y="1028"/>
                    </a:lnTo>
                    <a:lnTo>
                      <a:pt x="1651" y="1043"/>
                    </a:lnTo>
                    <a:lnTo>
                      <a:pt x="1659" y="1059"/>
                    </a:lnTo>
                    <a:lnTo>
                      <a:pt x="1667" y="1074"/>
                    </a:lnTo>
                    <a:lnTo>
                      <a:pt x="1673" y="1089"/>
                    </a:lnTo>
                    <a:lnTo>
                      <a:pt x="1689" y="1105"/>
                    </a:lnTo>
                    <a:lnTo>
                      <a:pt x="1707" y="1119"/>
                    </a:lnTo>
                    <a:lnTo>
                      <a:pt x="1726" y="1131"/>
                    </a:lnTo>
                    <a:lnTo>
                      <a:pt x="1744" y="1142"/>
                    </a:lnTo>
                    <a:lnTo>
                      <a:pt x="1763" y="1153"/>
                    </a:lnTo>
                    <a:lnTo>
                      <a:pt x="1783" y="1162"/>
                    </a:lnTo>
                    <a:lnTo>
                      <a:pt x="1803" y="1171"/>
                    </a:lnTo>
                    <a:lnTo>
                      <a:pt x="1823" y="1180"/>
                    </a:lnTo>
                    <a:lnTo>
                      <a:pt x="1843" y="1190"/>
                    </a:lnTo>
                    <a:lnTo>
                      <a:pt x="1862" y="1201"/>
                    </a:lnTo>
                    <a:lnTo>
                      <a:pt x="1882" y="1211"/>
                    </a:lnTo>
                    <a:lnTo>
                      <a:pt x="1900" y="1223"/>
                    </a:lnTo>
                    <a:lnTo>
                      <a:pt x="1918" y="1237"/>
                    </a:lnTo>
                    <a:lnTo>
                      <a:pt x="1935" y="1252"/>
                    </a:lnTo>
                    <a:lnTo>
                      <a:pt x="1951" y="1270"/>
                    </a:lnTo>
                    <a:lnTo>
                      <a:pt x="1966" y="1289"/>
                    </a:lnTo>
                    <a:lnTo>
                      <a:pt x="1994" y="1320"/>
                    </a:lnTo>
                    <a:lnTo>
                      <a:pt x="2017" y="1356"/>
                    </a:lnTo>
                    <a:lnTo>
                      <a:pt x="2038" y="1394"/>
                    </a:lnTo>
                    <a:lnTo>
                      <a:pt x="2055" y="1435"/>
                    </a:lnTo>
                    <a:lnTo>
                      <a:pt x="2067" y="1476"/>
                    </a:lnTo>
                    <a:lnTo>
                      <a:pt x="2078" y="1518"/>
                    </a:lnTo>
                    <a:lnTo>
                      <a:pt x="2087" y="1559"/>
                    </a:lnTo>
                    <a:lnTo>
                      <a:pt x="2092" y="1599"/>
                    </a:lnTo>
                    <a:lnTo>
                      <a:pt x="401" y="1599"/>
                    </a:lnTo>
                    <a:lnTo>
                      <a:pt x="398" y="1578"/>
                    </a:lnTo>
                    <a:lnTo>
                      <a:pt x="391" y="1556"/>
                    </a:lnTo>
                    <a:lnTo>
                      <a:pt x="383" y="1535"/>
                    </a:lnTo>
                    <a:lnTo>
                      <a:pt x="370" y="1515"/>
                    </a:lnTo>
                    <a:lnTo>
                      <a:pt x="357" y="1495"/>
                    </a:lnTo>
                    <a:lnTo>
                      <a:pt x="341" y="1477"/>
                    </a:lnTo>
                    <a:lnTo>
                      <a:pt x="326" y="1460"/>
                    </a:lnTo>
                    <a:lnTo>
                      <a:pt x="310" y="1444"/>
                    </a:lnTo>
                    <a:lnTo>
                      <a:pt x="25" y="1447"/>
                    </a:lnTo>
                    <a:lnTo>
                      <a:pt x="22" y="852"/>
                    </a:lnTo>
                    <a:lnTo>
                      <a:pt x="38" y="853"/>
                    </a:lnTo>
                    <a:lnTo>
                      <a:pt x="52" y="856"/>
                    </a:lnTo>
                    <a:lnTo>
                      <a:pt x="66" y="861"/>
                    </a:lnTo>
                    <a:lnTo>
                      <a:pt x="78" y="868"/>
                    </a:lnTo>
                    <a:lnTo>
                      <a:pt x="91" y="874"/>
                    </a:lnTo>
                    <a:lnTo>
                      <a:pt x="105" y="879"/>
                    </a:lnTo>
                    <a:lnTo>
                      <a:pt x="119" y="883"/>
                    </a:lnTo>
                    <a:lnTo>
                      <a:pt x="135" y="884"/>
                    </a:lnTo>
                    <a:lnTo>
                      <a:pt x="136" y="857"/>
                    </a:lnTo>
                    <a:lnTo>
                      <a:pt x="130" y="833"/>
                    </a:lnTo>
                    <a:lnTo>
                      <a:pt x="118" y="811"/>
                    </a:lnTo>
                    <a:lnTo>
                      <a:pt x="105" y="789"/>
                    </a:lnTo>
                    <a:lnTo>
                      <a:pt x="93" y="766"/>
                    </a:lnTo>
                    <a:lnTo>
                      <a:pt x="85" y="743"/>
                    </a:lnTo>
                    <a:lnTo>
                      <a:pt x="83" y="717"/>
                    </a:lnTo>
                    <a:lnTo>
                      <a:pt x="90" y="688"/>
                    </a:lnTo>
                    <a:lnTo>
                      <a:pt x="95" y="666"/>
                    </a:lnTo>
                    <a:lnTo>
                      <a:pt x="104" y="644"/>
                    </a:lnTo>
                    <a:lnTo>
                      <a:pt x="115" y="623"/>
                    </a:lnTo>
                    <a:lnTo>
                      <a:pt x="127" y="604"/>
                    </a:lnTo>
                    <a:lnTo>
                      <a:pt x="142" y="585"/>
                    </a:lnTo>
                    <a:lnTo>
                      <a:pt x="160" y="569"/>
                    </a:lnTo>
                    <a:lnTo>
                      <a:pt x="178" y="554"/>
                    </a:lnTo>
                    <a:lnTo>
                      <a:pt x="198" y="542"/>
                    </a:lnTo>
                    <a:lnTo>
                      <a:pt x="185" y="537"/>
                    </a:lnTo>
                    <a:lnTo>
                      <a:pt x="172" y="531"/>
                    </a:lnTo>
                    <a:lnTo>
                      <a:pt x="161" y="525"/>
                    </a:lnTo>
                    <a:lnTo>
                      <a:pt x="148" y="518"/>
                    </a:lnTo>
                    <a:lnTo>
                      <a:pt x="136" y="511"/>
                    </a:lnTo>
                    <a:lnTo>
                      <a:pt x="124" y="505"/>
                    </a:lnTo>
                    <a:lnTo>
                      <a:pt x="113" y="496"/>
                    </a:lnTo>
                    <a:lnTo>
                      <a:pt x="101" y="489"/>
                    </a:lnTo>
                    <a:lnTo>
                      <a:pt x="89" y="480"/>
                    </a:lnTo>
                    <a:lnTo>
                      <a:pt x="77" y="473"/>
                    </a:lnTo>
                    <a:lnTo>
                      <a:pt x="66" y="464"/>
                    </a:lnTo>
                    <a:lnTo>
                      <a:pt x="55" y="455"/>
                    </a:lnTo>
                    <a:lnTo>
                      <a:pt x="43" y="447"/>
                    </a:lnTo>
                    <a:lnTo>
                      <a:pt x="32" y="438"/>
                    </a:lnTo>
                    <a:lnTo>
                      <a:pt x="21" y="431"/>
                    </a:lnTo>
                    <a:lnTo>
                      <a:pt x="10" y="422"/>
                    </a:lnTo>
                    <a:lnTo>
                      <a:pt x="4" y="411"/>
                    </a:lnTo>
                    <a:lnTo>
                      <a:pt x="0" y="399"/>
                    </a:lnTo>
                    <a:lnTo>
                      <a:pt x="0" y="386"/>
                    </a:lnTo>
                    <a:lnTo>
                      <a:pt x="5" y="373"/>
                    </a:lnTo>
                    <a:lnTo>
                      <a:pt x="7" y="371"/>
                    </a:lnTo>
                    <a:lnTo>
                      <a:pt x="10" y="371"/>
                    </a:lnTo>
                    <a:lnTo>
                      <a:pt x="12" y="371"/>
                    </a:lnTo>
                    <a:lnTo>
                      <a:pt x="15" y="371"/>
                    </a:lnTo>
                    <a:lnTo>
                      <a:pt x="28" y="381"/>
                    </a:lnTo>
                    <a:lnTo>
                      <a:pt x="41" y="390"/>
                    </a:lnTo>
                    <a:lnTo>
                      <a:pt x="54" y="399"/>
                    </a:lnTo>
                    <a:lnTo>
                      <a:pt x="68" y="408"/>
                    </a:lnTo>
                    <a:lnTo>
                      <a:pt x="80" y="417"/>
                    </a:lnTo>
                    <a:lnTo>
                      <a:pt x="94" y="426"/>
                    </a:lnTo>
                    <a:lnTo>
                      <a:pt x="107" y="433"/>
                    </a:lnTo>
                    <a:lnTo>
                      <a:pt x="121" y="442"/>
                    </a:lnTo>
                    <a:lnTo>
                      <a:pt x="134" y="449"/>
                    </a:lnTo>
                    <a:lnTo>
                      <a:pt x="148" y="458"/>
                    </a:lnTo>
                    <a:lnTo>
                      <a:pt x="162" y="465"/>
                    </a:lnTo>
                    <a:lnTo>
                      <a:pt x="174" y="473"/>
                    </a:lnTo>
                    <a:lnTo>
                      <a:pt x="188" y="480"/>
                    </a:lnTo>
                    <a:lnTo>
                      <a:pt x="202" y="487"/>
                    </a:lnTo>
                    <a:lnTo>
                      <a:pt x="216" y="495"/>
                    </a:lnTo>
                    <a:lnTo>
                      <a:pt x="230" y="502"/>
                    </a:lnTo>
                    <a:lnTo>
                      <a:pt x="289" y="412"/>
                    </a:lnTo>
                    <a:lnTo>
                      <a:pt x="302" y="407"/>
                    </a:lnTo>
                    <a:lnTo>
                      <a:pt x="315" y="402"/>
                    </a:lnTo>
                    <a:lnTo>
                      <a:pt x="328" y="396"/>
                    </a:lnTo>
                    <a:lnTo>
                      <a:pt x="341" y="390"/>
                    </a:lnTo>
                    <a:lnTo>
                      <a:pt x="354" y="384"/>
                    </a:lnTo>
                    <a:lnTo>
                      <a:pt x="368" y="378"/>
                    </a:lnTo>
                    <a:lnTo>
                      <a:pt x="381" y="372"/>
                    </a:lnTo>
                    <a:lnTo>
                      <a:pt x="393" y="367"/>
                    </a:lnTo>
                    <a:lnTo>
                      <a:pt x="407" y="362"/>
                    </a:lnTo>
                    <a:lnTo>
                      <a:pt x="421" y="357"/>
                    </a:lnTo>
                    <a:lnTo>
                      <a:pt x="435" y="354"/>
                    </a:lnTo>
                    <a:lnTo>
                      <a:pt x="449" y="353"/>
                    </a:lnTo>
                    <a:lnTo>
                      <a:pt x="463" y="352"/>
                    </a:lnTo>
                    <a:lnTo>
                      <a:pt x="478" y="353"/>
                    </a:lnTo>
                    <a:lnTo>
                      <a:pt x="493" y="356"/>
                    </a:lnTo>
                    <a:lnTo>
                      <a:pt x="508" y="360"/>
                    </a:lnTo>
                    <a:lnTo>
                      <a:pt x="521" y="367"/>
                    </a:lnTo>
                    <a:lnTo>
                      <a:pt x="534" y="374"/>
                    </a:lnTo>
                    <a:lnTo>
                      <a:pt x="547" y="382"/>
                    </a:lnTo>
                    <a:lnTo>
                      <a:pt x="561" y="389"/>
                    </a:lnTo>
                    <a:lnTo>
                      <a:pt x="574" y="398"/>
                    </a:lnTo>
                    <a:lnTo>
                      <a:pt x="586" y="406"/>
                    </a:lnTo>
                    <a:lnTo>
                      <a:pt x="599" y="416"/>
                    </a:lnTo>
                    <a:lnTo>
                      <a:pt x="610" y="427"/>
                    </a:lnTo>
                    <a:lnTo>
                      <a:pt x="614" y="424"/>
                    </a:lnTo>
                    <a:lnTo>
                      <a:pt x="39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73" name="Freeform 82"/>
              <p:cNvSpPr>
                <a:spLocks/>
              </p:cNvSpPr>
              <p:nvPr/>
            </p:nvSpPr>
            <p:spPr bwMode="auto">
              <a:xfrm>
                <a:off x="4795" y="2556"/>
                <a:ext cx="44" cy="31"/>
              </a:xfrm>
              <a:custGeom>
                <a:avLst/>
                <a:gdLst>
                  <a:gd name="T0" fmla="*/ 15 w 132"/>
                  <a:gd name="T1" fmla="*/ 2 h 95"/>
                  <a:gd name="T2" fmla="*/ 14 w 132"/>
                  <a:gd name="T3" fmla="*/ 3 h 95"/>
                  <a:gd name="T4" fmla="*/ 13 w 132"/>
                  <a:gd name="T5" fmla="*/ 3 h 95"/>
                  <a:gd name="T6" fmla="*/ 13 w 132"/>
                  <a:gd name="T7" fmla="*/ 2 h 95"/>
                  <a:gd name="T8" fmla="*/ 12 w 132"/>
                  <a:gd name="T9" fmla="*/ 2 h 95"/>
                  <a:gd name="T10" fmla="*/ 11 w 132"/>
                  <a:gd name="T11" fmla="*/ 1 h 95"/>
                  <a:gd name="T12" fmla="*/ 11 w 132"/>
                  <a:gd name="T13" fmla="*/ 1 h 95"/>
                  <a:gd name="T14" fmla="*/ 10 w 132"/>
                  <a:gd name="T15" fmla="*/ 0 h 95"/>
                  <a:gd name="T16" fmla="*/ 9 w 132"/>
                  <a:gd name="T17" fmla="*/ 0 h 95"/>
                  <a:gd name="T18" fmla="*/ 8 w 132"/>
                  <a:gd name="T19" fmla="*/ 0 h 95"/>
                  <a:gd name="T20" fmla="*/ 7 w 132"/>
                  <a:gd name="T21" fmla="*/ 1 h 95"/>
                  <a:gd name="T22" fmla="*/ 6 w 132"/>
                  <a:gd name="T23" fmla="*/ 1 h 95"/>
                  <a:gd name="T24" fmla="*/ 5 w 132"/>
                  <a:gd name="T25" fmla="*/ 1 h 95"/>
                  <a:gd name="T26" fmla="*/ 4 w 132"/>
                  <a:gd name="T27" fmla="*/ 2 h 95"/>
                  <a:gd name="T28" fmla="*/ 4 w 132"/>
                  <a:gd name="T29" fmla="*/ 3 h 95"/>
                  <a:gd name="T30" fmla="*/ 3 w 132"/>
                  <a:gd name="T31" fmla="*/ 3 h 95"/>
                  <a:gd name="T32" fmla="*/ 3 w 132"/>
                  <a:gd name="T33" fmla="*/ 4 h 95"/>
                  <a:gd name="T34" fmla="*/ 3 w 132"/>
                  <a:gd name="T35" fmla="*/ 5 h 95"/>
                  <a:gd name="T36" fmla="*/ 4 w 132"/>
                  <a:gd name="T37" fmla="*/ 6 h 95"/>
                  <a:gd name="T38" fmla="*/ 4 w 132"/>
                  <a:gd name="T39" fmla="*/ 7 h 95"/>
                  <a:gd name="T40" fmla="*/ 5 w 132"/>
                  <a:gd name="T41" fmla="*/ 8 h 95"/>
                  <a:gd name="T42" fmla="*/ 1 w 132"/>
                  <a:gd name="T43" fmla="*/ 10 h 95"/>
                  <a:gd name="T44" fmla="*/ 0 w 132"/>
                  <a:gd name="T45" fmla="*/ 9 h 95"/>
                  <a:gd name="T46" fmla="*/ 0 w 132"/>
                  <a:gd name="T47" fmla="*/ 8 h 95"/>
                  <a:gd name="T48" fmla="*/ 0 w 132"/>
                  <a:gd name="T49" fmla="*/ 6 h 95"/>
                  <a:gd name="T50" fmla="*/ 1 w 132"/>
                  <a:gd name="T51" fmla="*/ 5 h 95"/>
                  <a:gd name="T52" fmla="*/ 1 w 132"/>
                  <a:gd name="T53" fmla="*/ 4 h 95"/>
                  <a:gd name="T54" fmla="*/ 2 w 132"/>
                  <a:gd name="T55" fmla="*/ 3 h 95"/>
                  <a:gd name="T56" fmla="*/ 3 w 132"/>
                  <a:gd name="T57" fmla="*/ 2 h 95"/>
                  <a:gd name="T58" fmla="*/ 4 w 132"/>
                  <a:gd name="T59" fmla="*/ 2 h 95"/>
                  <a:gd name="T60" fmla="*/ 4 w 132"/>
                  <a:gd name="T61" fmla="*/ 1 h 95"/>
                  <a:gd name="T62" fmla="*/ 5 w 132"/>
                  <a:gd name="T63" fmla="*/ 1 h 95"/>
                  <a:gd name="T64" fmla="*/ 6 w 132"/>
                  <a:gd name="T65" fmla="*/ 0 h 95"/>
                  <a:gd name="T66" fmla="*/ 7 w 132"/>
                  <a:gd name="T67" fmla="*/ 0 h 95"/>
                  <a:gd name="T68" fmla="*/ 8 w 132"/>
                  <a:gd name="T69" fmla="*/ 0 h 95"/>
                  <a:gd name="T70" fmla="*/ 9 w 132"/>
                  <a:gd name="T71" fmla="*/ 0 h 95"/>
                  <a:gd name="T72" fmla="*/ 11 w 132"/>
                  <a:gd name="T73" fmla="*/ 0 h 95"/>
                  <a:gd name="T74" fmla="*/ 11 w 132"/>
                  <a:gd name="T75" fmla="*/ 0 h 95"/>
                  <a:gd name="T76" fmla="*/ 12 w 132"/>
                  <a:gd name="T77" fmla="*/ 1 h 95"/>
                  <a:gd name="T78" fmla="*/ 13 w 132"/>
                  <a:gd name="T79" fmla="*/ 1 h 95"/>
                  <a:gd name="T80" fmla="*/ 14 w 132"/>
                  <a:gd name="T81" fmla="*/ 2 h 95"/>
                  <a:gd name="T82" fmla="*/ 15 w 132"/>
                  <a:gd name="T83" fmla="*/ 2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2" h="95">
                    <a:moveTo>
                      <a:pt x="132" y="22"/>
                    </a:moveTo>
                    <a:lnTo>
                      <a:pt x="126" y="25"/>
                    </a:lnTo>
                    <a:lnTo>
                      <a:pt x="119" y="25"/>
                    </a:lnTo>
                    <a:lnTo>
                      <a:pt x="114" y="22"/>
                    </a:lnTo>
                    <a:lnTo>
                      <a:pt x="109" y="17"/>
                    </a:lnTo>
                    <a:lnTo>
                      <a:pt x="103" y="12"/>
                    </a:lnTo>
                    <a:lnTo>
                      <a:pt x="98" y="8"/>
                    </a:lnTo>
                    <a:lnTo>
                      <a:pt x="91" y="3"/>
                    </a:lnTo>
                    <a:lnTo>
                      <a:pt x="84" y="2"/>
                    </a:lnTo>
                    <a:lnTo>
                      <a:pt x="74" y="3"/>
                    </a:lnTo>
                    <a:lnTo>
                      <a:pt x="66" y="6"/>
                    </a:lnTo>
                    <a:lnTo>
                      <a:pt x="56" y="9"/>
                    </a:lnTo>
                    <a:lnTo>
                      <a:pt x="49" y="13"/>
                    </a:lnTo>
                    <a:lnTo>
                      <a:pt x="40" y="17"/>
                    </a:lnTo>
                    <a:lnTo>
                      <a:pt x="34" y="24"/>
                    </a:lnTo>
                    <a:lnTo>
                      <a:pt x="27" y="31"/>
                    </a:lnTo>
                    <a:lnTo>
                      <a:pt x="23" y="40"/>
                    </a:lnTo>
                    <a:lnTo>
                      <a:pt x="27" y="48"/>
                    </a:lnTo>
                    <a:lnTo>
                      <a:pt x="32" y="55"/>
                    </a:lnTo>
                    <a:lnTo>
                      <a:pt x="37" y="61"/>
                    </a:lnTo>
                    <a:lnTo>
                      <a:pt x="42" y="69"/>
                    </a:lnTo>
                    <a:lnTo>
                      <a:pt x="10" y="95"/>
                    </a:lnTo>
                    <a:lnTo>
                      <a:pt x="3" y="82"/>
                    </a:lnTo>
                    <a:lnTo>
                      <a:pt x="0" y="69"/>
                    </a:lnTo>
                    <a:lnTo>
                      <a:pt x="1" y="56"/>
                    </a:lnTo>
                    <a:lnTo>
                      <a:pt x="7" y="42"/>
                    </a:lnTo>
                    <a:lnTo>
                      <a:pt x="12" y="33"/>
                    </a:lnTo>
                    <a:lnTo>
                      <a:pt x="18" y="26"/>
                    </a:lnTo>
                    <a:lnTo>
                      <a:pt x="24" y="19"/>
                    </a:lnTo>
                    <a:lnTo>
                      <a:pt x="32" y="14"/>
                    </a:lnTo>
                    <a:lnTo>
                      <a:pt x="40" y="9"/>
                    </a:lnTo>
                    <a:lnTo>
                      <a:pt x="49" y="6"/>
                    </a:lnTo>
                    <a:lnTo>
                      <a:pt x="57" y="2"/>
                    </a:lnTo>
                    <a:lnTo>
                      <a:pt x="66" y="0"/>
                    </a:lnTo>
                    <a:lnTo>
                      <a:pt x="75" y="0"/>
                    </a:lnTo>
                    <a:lnTo>
                      <a:pt x="85" y="0"/>
                    </a:lnTo>
                    <a:lnTo>
                      <a:pt x="95" y="0"/>
                    </a:lnTo>
                    <a:lnTo>
                      <a:pt x="103" y="2"/>
                    </a:lnTo>
                    <a:lnTo>
                      <a:pt x="112" y="6"/>
                    </a:lnTo>
                    <a:lnTo>
                      <a:pt x="119" y="10"/>
                    </a:lnTo>
                    <a:lnTo>
                      <a:pt x="127" y="15"/>
                    </a:lnTo>
                    <a:lnTo>
                      <a:pt x="13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74" name="Freeform 83"/>
              <p:cNvSpPr>
                <a:spLocks/>
              </p:cNvSpPr>
              <p:nvPr/>
            </p:nvSpPr>
            <p:spPr bwMode="auto">
              <a:xfrm>
                <a:off x="4810" y="2563"/>
                <a:ext cx="84" cy="105"/>
              </a:xfrm>
              <a:custGeom>
                <a:avLst/>
                <a:gdLst>
                  <a:gd name="T0" fmla="*/ 10 w 253"/>
                  <a:gd name="T1" fmla="*/ 7 h 314"/>
                  <a:gd name="T2" fmla="*/ 21 w 253"/>
                  <a:gd name="T3" fmla="*/ 22 h 314"/>
                  <a:gd name="T4" fmla="*/ 20 w 253"/>
                  <a:gd name="T5" fmla="*/ 24 h 314"/>
                  <a:gd name="T6" fmla="*/ 21 w 253"/>
                  <a:gd name="T7" fmla="*/ 25 h 314"/>
                  <a:gd name="T8" fmla="*/ 21 w 253"/>
                  <a:gd name="T9" fmla="*/ 25 h 314"/>
                  <a:gd name="T10" fmla="*/ 21 w 253"/>
                  <a:gd name="T11" fmla="*/ 26 h 314"/>
                  <a:gd name="T12" fmla="*/ 22 w 253"/>
                  <a:gd name="T13" fmla="*/ 27 h 314"/>
                  <a:gd name="T14" fmla="*/ 23 w 253"/>
                  <a:gd name="T15" fmla="*/ 27 h 314"/>
                  <a:gd name="T16" fmla="*/ 23 w 253"/>
                  <a:gd name="T17" fmla="*/ 28 h 314"/>
                  <a:gd name="T18" fmla="*/ 24 w 253"/>
                  <a:gd name="T19" fmla="*/ 29 h 314"/>
                  <a:gd name="T20" fmla="*/ 25 w 253"/>
                  <a:gd name="T21" fmla="*/ 29 h 314"/>
                  <a:gd name="T22" fmla="*/ 25 w 253"/>
                  <a:gd name="T23" fmla="*/ 29 h 314"/>
                  <a:gd name="T24" fmla="*/ 26 w 253"/>
                  <a:gd name="T25" fmla="*/ 30 h 314"/>
                  <a:gd name="T26" fmla="*/ 26 w 253"/>
                  <a:gd name="T27" fmla="*/ 30 h 314"/>
                  <a:gd name="T28" fmla="*/ 27 w 253"/>
                  <a:gd name="T29" fmla="*/ 31 h 314"/>
                  <a:gd name="T30" fmla="*/ 27 w 253"/>
                  <a:gd name="T31" fmla="*/ 31 h 314"/>
                  <a:gd name="T32" fmla="*/ 28 w 253"/>
                  <a:gd name="T33" fmla="*/ 32 h 314"/>
                  <a:gd name="T34" fmla="*/ 28 w 253"/>
                  <a:gd name="T35" fmla="*/ 32 h 314"/>
                  <a:gd name="T36" fmla="*/ 28 w 253"/>
                  <a:gd name="T37" fmla="*/ 33 h 314"/>
                  <a:gd name="T38" fmla="*/ 27 w 253"/>
                  <a:gd name="T39" fmla="*/ 34 h 314"/>
                  <a:gd name="T40" fmla="*/ 27 w 253"/>
                  <a:gd name="T41" fmla="*/ 34 h 314"/>
                  <a:gd name="T42" fmla="*/ 26 w 253"/>
                  <a:gd name="T43" fmla="*/ 35 h 314"/>
                  <a:gd name="T44" fmla="*/ 25 w 253"/>
                  <a:gd name="T45" fmla="*/ 35 h 314"/>
                  <a:gd name="T46" fmla="*/ 25 w 253"/>
                  <a:gd name="T47" fmla="*/ 35 h 314"/>
                  <a:gd name="T48" fmla="*/ 24 w 253"/>
                  <a:gd name="T49" fmla="*/ 35 h 314"/>
                  <a:gd name="T50" fmla="*/ 24 w 253"/>
                  <a:gd name="T51" fmla="*/ 35 h 314"/>
                  <a:gd name="T52" fmla="*/ 23 w 253"/>
                  <a:gd name="T53" fmla="*/ 34 h 314"/>
                  <a:gd name="T54" fmla="*/ 23 w 253"/>
                  <a:gd name="T55" fmla="*/ 34 h 314"/>
                  <a:gd name="T56" fmla="*/ 22 w 253"/>
                  <a:gd name="T57" fmla="*/ 33 h 314"/>
                  <a:gd name="T58" fmla="*/ 22 w 253"/>
                  <a:gd name="T59" fmla="*/ 33 h 314"/>
                  <a:gd name="T60" fmla="*/ 22 w 253"/>
                  <a:gd name="T61" fmla="*/ 31 h 314"/>
                  <a:gd name="T62" fmla="*/ 22 w 253"/>
                  <a:gd name="T63" fmla="*/ 30 h 314"/>
                  <a:gd name="T64" fmla="*/ 21 w 253"/>
                  <a:gd name="T65" fmla="*/ 29 h 314"/>
                  <a:gd name="T66" fmla="*/ 21 w 253"/>
                  <a:gd name="T67" fmla="*/ 27 h 314"/>
                  <a:gd name="T68" fmla="*/ 15 w 253"/>
                  <a:gd name="T69" fmla="*/ 23 h 314"/>
                  <a:gd name="T70" fmla="*/ 13 w 253"/>
                  <a:gd name="T71" fmla="*/ 20 h 314"/>
                  <a:gd name="T72" fmla="*/ 11 w 253"/>
                  <a:gd name="T73" fmla="*/ 18 h 314"/>
                  <a:gd name="T74" fmla="*/ 9 w 253"/>
                  <a:gd name="T75" fmla="*/ 15 h 314"/>
                  <a:gd name="T76" fmla="*/ 8 w 253"/>
                  <a:gd name="T77" fmla="*/ 12 h 314"/>
                  <a:gd name="T78" fmla="*/ 6 w 253"/>
                  <a:gd name="T79" fmla="*/ 10 h 314"/>
                  <a:gd name="T80" fmla="*/ 4 w 253"/>
                  <a:gd name="T81" fmla="*/ 7 h 314"/>
                  <a:gd name="T82" fmla="*/ 2 w 253"/>
                  <a:gd name="T83" fmla="*/ 5 h 314"/>
                  <a:gd name="T84" fmla="*/ 0 w 253"/>
                  <a:gd name="T85" fmla="*/ 3 h 314"/>
                  <a:gd name="T86" fmla="*/ 0 w 253"/>
                  <a:gd name="T87" fmla="*/ 1 h 314"/>
                  <a:gd name="T88" fmla="*/ 1 w 253"/>
                  <a:gd name="T89" fmla="*/ 1 h 314"/>
                  <a:gd name="T90" fmla="*/ 2 w 253"/>
                  <a:gd name="T91" fmla="*/ 0 h 314"/>
                  <a:gd name="T92" fmla="*/ 3 w 253"/>
                  <a:gd name="T93" fmla="*/ 0 h 314"/>
                  <a:gd name="T94" fmla="*/ 4 w 253"/>
                  <a:gd name="T95" fmla="*/ 0 h 314"/>
                  <a:gd name="T96" fmla="*/ 5 w 253"/>
                  <a:gd name="T97" fmla="*/ 1 h 314"/>
                  <a:gd name="T98" fmla="*/ 6 w 253"/>
                  <a:gd name="T99" fmla="*/ 2 h 314"/>
                  <a:gd name="T100" fmla="*/ 7 w 253"/>
                  <a:gd name="T101" fmla="*/ 3 h 314"/>
                  <a:gd name="T102" fmla="*/ 8 w 253"/>
                  <a:gd name="T103" fmla="*/ 4 h 314"/>
                  <a:gd name="T104" fmla="*/ 9 w 253"/>
                  <a:gd name="T105" fmla="*/ 5 h 314"/>
                  <a:gd name="T106" fmla="*/ 10 w 253"/>
                  <a:gd name="T107" fmla="*/ 6 h 314"/>
                  <a:gd name="T108" fmla="*/ 10 w 253"/>
                  <a:gd name="T109" fmla="*/ 7 h 3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3" h="314">
                    <a:moveTo>
                      <a:pt x="93" y="66"/>
                    </a:moveTo>
                    <a:lnTo>
                      <a:pt x="186" y="201"/>
                    </a:lnTo>
                    <a:lnTo>
                      <a:pt x="185" y="211"/>
                    </a:lnTo>
                    <a:lnTo>
                      <a:pt x="186" y="220"/>
                    </a:lnTo>
                    <a:lnTo>
                      <a:pt x="190" y="226"/>
                    </a:lnTo>
                    <a:lnTo>
                      <a:pt x="194" y="232"/>
                    </a:lnTo>
                    <a:lnTo>
                      <a:pt x="200" y="238"/>
                    </a:lnTo>
                    <a:lnTo>
                      <a:pt x="206" y="244"/>
                    </a:lnTo>
                    <a:lnTo>
                      <a:pt x="212" y="251"/>
                    </a:lnTo>
                    <a:lnTo>
                      <a:pt x="218" y="257"/>
                    </a:lnTo>
                    <a:lnTo>
                      <a:pt x="225" y="259"/>
                    </a:lnTo>
                    <a:lnTo>
                      <a:pt x="230" y="262"/>
                    </a:lnTo>
                    <a:lnTo>
                      <a:pt x="234" y="265"/>
                    </a:lnTo>
                    <a:lnTo>
                      <a:pt x="239" y="270"/>
                    </a:lnTo>
                    <a:lnTo>
                      <a:pt x="243" y="274"/>
                    </a:lnTo>
                    <a:lnTo>
                      <a:pt x="246" y="278"/>
                    </a:lnTo>
                    <a:lnTo>
                      <a:pt x="249" y="284"/>
                    </a:lnTo>
                    <a:lnTo>
                      <a:pt x="253" y="289"/>
                    </a:lnTo>
                    <a:lnTo>
                      <a:pt x="252" y="296"/>
                    </a:lnTo>
                    <a:lnTo>
                      <a:pt x="247" y="303"/>
                    </a:lnTo>
                    <a:lnTo>
                      <a:pt x="241" y="308"/>
                    </a:lnTo>
                    <a:lnTo>
                      <a:pt x="234" y="312"/>
                    </a:lnTo>
                    <a:lnTo>
                      <a:pt x="228" y="314"/>
                    </a:lnTo>
                    <a:lnTo>
                      <a:pt x="223" y="314"/>
                    </a:lnTo>
                    <a:lnTo>
                      <a:pt x="217" y="312"/>
                    </a:lnTo>
                    <a:lnTo>
                      <a:pt x="213" y="310"/>
                    </a:lnTo>
                    <a:lnTo>
                      <a:pt x="209" y="308"/>
                    </a:lnTo>
                    <a:lnTo>
                      <a:pt x="206" y="304"/>
                    </a:lnTo>
                    <a:lnTo>
                      <a:pt x="203" y="300"/>
                    </a:lnTo>
                    <a:lnTo>
                      <a:pt x="202" y="294"/>
                    </a:lnTo>
                    <a:lnTo>
                      <a:pt x="201" y="280"/>
                    </a:lnTo>
                    <a:lnTo>
                      <a:pt x="196" y="269"/>
                    </a:lnTo>
                    <a:lnTo>
                      <a:pt x="190" y="258"/>
                    </a:lnTo>
                    <a:lnTo>
                      <a:pt x="189" y="244"/>
                    </a:lnTo>
                    <a:lnTo>
                      <a:pt x="135" y="206"/>
                    </a:lnTo>
                    <a:lnTo>
                      <a:pt x="119" y="182"/>
                    </a:lnTo>
                    <a:lnTo>
                      <a:pt x="102" y="159"/>
                    </a:lnTo>
                    <a:lnTo>
                      <a:pt x="85" y="135"/>
                    </a:lnTo>
                    <a:lnTo>
                      <a:pt x="68" y="112"/>
                    </a:lnTo>
                    <a:lnTo>
                      <a:pt x="51" y="88"/>
                    </a:lnTo>
                    <a:lnTo>
                      <a:pt x="34" y="66"/>
                    </a:lnTo>
                    <a:lnTo>
                      <a:pt x="18" y="43"/>
                    </a:lnTo>
                    <a:lnTo>
                      <a:pt x="0" y="23"/>
                    </a:lnTo>
                    <a:lnTo>
                      <a:pt x="3" y="13"/>
                    </a:lnTo>
                    <a:lnTo>
                      <a:pt x="9" y="8"/>
                    </a:lnTo>
                    <a:lnTo>
                      <a:pt x="19" y="4"/>
                    </a:lnTo>
                    <a:lnTo>
                      <a:pt x="27" y="0"/>
                    </a:lnTo>
                    <a:lnTo>
                      <a:pt x="39" y="3"/>
                    </a:lnTo>
                    <a:lnTo>
                      <a:pt x="49" y="8"/>
                    </a:lnTo>
                    <a:lnTo>
                      <a:pt x="57" y="17"/>
                    </a:lnTo>
                    <a:lnTo>
                      <a:pt x="66" y="25"/>
                    </a:lnTo>
                    <a:lnTo>
                      <a:pt x="72" y="36"/>
                    </a:lnTo>
                    <a:lnTo>
                      <a:pt x="80" y="47"/>
                    </a:lnTo>
                    <a:lnTo>
                      <a:pt x="86" y="56"/>
                    </a:lnTo>
                    <a:lnTo>
                      <a:pt x="93"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75" name="Freeform 84"/>
              <p:cNvSpPr>
                <a:spLocks/>
              </p:cNvSpPr>
              <p:nvPr/>
            </p:nvSpPr>
            <p:spPr bwMode="auto">
              <a:xfrm>
                <a:off x="4819" y="2571"/>
                <a:ext cx="37" cy="50"/>
              </a:xfrm>
              <a:custGeom>
                <a:avLst/>
                <a:gdLst>
                  <a:gd name="T0" fmla="*/ 13 w 109"/>
                  <a:gd name="T1" fmla="*/ 16 h 152"/>
                  <a:gd name="T2" fmla="*/ 12 w 109"/>
                  <a:gd name="T3" fmla="*/ 16 h 152"/>
                  <a:gd name="T4" fmla="*/ 12 w 109"/>
                  <a:gd name="T5" fmla="*/ 16 h 152"/>
                  <a:gd name="T6" fmla="*/ 11 w 109"/>
                  <a:gd name="T7" fmla="*/ 16 h 152"/>
                  <a:gd name="T8" fmla="*/ 11 w 109"/>
                  <a:gd name="T9" fmla="*/ 15 h 152"/>
                  <a:gd name="T10" fmla="*/ 0 w 109"/>
                  <a:gd name="T11" fmla="*/ 1 h 152"/>
                  <a:gd name="T12" fmla="*/ 0 w 109"/>
                  <a:gd name="T13" fmla="*/ 0 h 152"/>
                  <a:gd name="T14" fmla="*/ 2 w 109"/>
                  <a:gd name="T15" fmla="*/ 2 h 152"/>
                  <a:gd name="T16" fmla="*/ 4 w 109"/>
                  <a:gd name="T17" fmla="*/ 4 h 152"/>
                  <a:gd name="T18" fmla="*/ 5 w 109"/>
                  <a:gd name="T19" fmla="*/ 6 h 152"/>
                  <a:gd name="T20" fmla="*/ 7 w 109"/>
                  <a:gd name="T21" fmla="*/ 8 h 152"/>
                  <a:gd name="T22" fmla="*/ 8 w 109"/>
                  <a:gd name="T23" fmla="*/ 10 h 152"/>
                  <a:gd name="T24" fmla="*/ 10 w 109"/>
                  <a:gd name="T25" fmla="*/ 12 h 152"/>
                  <a:gd name="T26" fmla="*/ 12 w 109"/>
                  <a:gd name="T27" fmla="*/ 14 h 152"/>
                  <a:gd name="T28" fmla="*/ 13 w 109"/>
                  <a:gd name="T29" fmla="*/ 16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 h="152">
                    <a:moveTo>
                      <a:pt x="109" y="148"/>
                    </a:moveTo>
                    <a:lnTo>
                      <a:pt x="104" y="152"/>
                    </a:lnTo>
                    <a:lnTo>
                      <a:pt x="100" y="150"/>
                    </a:lnTo>
                    <a:lnTo>
                      <a:pt x="95" y="145"/>
                    </a:lnTo>
                    <a:lnTo>
                      <a:pt x="91" y="141"/>
                    </a:lnTo>
                    <a:lnTo>
                      <a:pt x="0" y="11"/>
                    </a:lnTo>
                    <a:lnTo>
                      <a:pt x="4" y="0"/>
                    </a:lnTo>
                    <a:lnTo>
                      <a:pt x="18" y="17"/>
                    </a:lnTo>
                    <a:lnTo>
                      <a:pt x="32" y="35"/>
                    </a:lnTo>
                    <a:lnTo>
                      <a:pt x="47" y="53"/>
                    </a:lnTo>
                    <a:lnTo>
                      <a:pt x="61" y="72"/>
                    </a:lnTo>
                    <a:lnTo>
                      <a:pt x="74" y="90"/>
                    </a:lnTo>
                    <a:lnTo>
                      <a:pt x="87" y="109"/>
                    </a:lnTo>
                    <a:lnTo>
                      <a:pt x="99" y="128"/>
                    </a:lnTo>
                    <a:lnTo>
                      <a:pt x="109"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76" name="Freeform 85"/>
              <p:cNvSpPr>
                <a:spLocks/>
              </p:cNvSpPr>
              <p:nvPr/>
            </p:nvSpPr>
            <p:spPr bwMode="auto">
              <a:xfrm>
                <a:off x="4880" y="2655"/>
                <a:ext cx="7" cy="10"/>
              </a:xfrm>
              <a:custGeom>
                <a:avLst/>
                <a:gdLst>
                  <a:gd name="T0" fmla="*/ 2 w 22"/>
                  <a:gd name="T1" fmla="*/ 3 h 29"/>
                  <a:gd name="T2" fmla="*/ 1 w 22"/>
                  <a:gd name="T3" fmla="*/ 3 h 29"/>
                  <a:gd name="T4" fmla="*/ 1 w 22"/>
                  <a:gd name="T5" fmla="*/ 3 h 29"/>
                  <a:gd name="T6" fmla="*/ 0 w 22"/>
                  <a:gd name="T7" fmla="*/ 2 h 29"/>
                  <a:gd name="T8" fmla="*/ 0 w 22"/>
                  <a:gd name="T9" fmla="*/ 1 h 29"/>
                  <a:gd name="T10" fmla="*/ 0 w 22"/>
                  <a:gd name="T11" fmla="*/ 0 h 29"/>
                  <a:gd name="T12" fmla="*/ 1 w 22"/>
                  <a:gd name="T13" fmla="*/ 0 h 29"/>
                  <a:gd name="T14" fmla="*/ 2 w 22"/>
                  <a:gd name="T15" fmla="*/ 1 h 29"/>
                  <a:gd name="T16" fmla="*/ 2 w 22"/>
                  <a:gd name="T17" fmla="*/ 2 h 29"/>
                  <a:gd name="T18" fmla="*/ 2 w 22"/>
                  <a:gd name="T19" fmla="*/ 3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29">
                    <a:moveTo>
                      <a:pt x="21" y="23"/>
                    </a:moveTo>
                    <a:lnTo>
                      <a:pt x="13" y="29"/>
                    </a:lnTo>
                    <a:lnTo>
                      <a:pt x="7" y="23"/>
                    </a:lnTo>
                    <a:lnTo>
                      <a:pt x="3" y="14"/>
                    </a:lnTo>
                    <a:lnTo>
                      <a:pt x="0" y="7"/>
                    </a:lnTo>
                    <a:lnTo>
                      <a:pt x="2" y="0"/>
                    </a:lnTo>
                    <a:lnTo>
                      <a:pt x="10" y="3"/>
                    </a:lnTo>
                    <a:lnTo>
                      <a:pt x="17" y="9"/>
                    </a:lnTo>
                    <a:lnTo>
                      <a:pt x="22" y="15"/>
                    </a:lnTo>
                    <a:lnTo>
                      <a:pt x="2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77" name="Freeform 86"/>
              <p:cNvSpPr>
                <a:spLocks/>
              </p:cNvSpPr>
              <p:nvPr/>
            </p:nvSpPr>
            <p:spPr bwMode="auto">
              <a:xfrm>
                <a:off x="4891" y="2666"/>
                <a:ext cx="15" cy="17"/>
              </a:xfrm>
              <a:custGeom>
                <a:avLst/>
                <a:gdLst>
                  <a:gd name="T0" fmla="*/ 2 w 45"/>
                  <a:gd name="T1" fmla="*/ 6 h 50"/>
                  <a:gd name="T2" fmla="*/ 0 w 45"/>
                  <a:gd name="T3" fmla="*/ 3 h 50"/>
                  <a:gd name="T4" fmla="*/ 3 w 45"/>
                  <a:gd name="T5" fmla="*/ 0 h 50"/>
                  <a:gd name="T6" fmla="*/ 5 w 45"/>
                  <a:gd name="T7" fmla="*/ 3 h 50"/>
                  <a:gd name="T8" fmla="*/ 2 w 45"/>
                  <a:gd name="T9" fmla="*/ 6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0">
                    <a:moveTo>
                      <a:pt x="21" y="50"/>
                    </a:moveTo>
                    <a:lnTo>
                      <a:pt x="0" y="25"/>
                    </a:lnTo>
                    <a:lnTo>
                      <a:pt x="27" y="0"/>
                    </a:lnTo>
                    <a:lnTo>
                      <a:pt x="45" y="27"/>
                    </a:lnTo>
                    <a:lnTo>
                      <a:pt x="21"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78" name="Freeform 87"/>
              <p:cNvSpPr>
                <a:spLocks/>
              </p:cNvSpPr>
              <p:nvPr/>
            </p:nvSpPr>
            <p:spPr bwMode="auto">
              <a:xfrm>
                <a:off x="4699" y="2677"/>
                <a:ext cx="320" cy="271"/>
              </a:xfrm>
              <a:custGeom>
                <a:avLst/>
                <a:gdLst>
                  <a:gd name="T0" fmla="*/ 66 w 960"/>
                  <a:gd name="T1" fmla="*/ 15 h 814"/>
                  <a:gd name="T2" fmla="*/ 77 w 960"/>
                  <a:gd name="T3" fmla="*/ 22 h 814"/>
                  <a:gd name="T4" fmla="*/ 87 w 960"/>
                  <a:gd name="T5" fmla="*/ 27 h 814"/>
                  <a:gd name="T6" fmla="*/ 97 w 960"/>
                  <a:gd name="T7" fmla="*/ 33 h 814"/>
                  <a:gd name="T8" fmla="*/ 101 w 960"/>
                  <a:gd name="T9" fmla="*/ 39 h 814"/>
                  <a:gd name="T10" fmla="*/ 96 w 960"/>
                  <a:gd name="T11" fmla="*/ 42 h 814"/>
                  <a:gd name="T12" fmla="*/ 93 w 960"/>
                  <a:gd name="T13" fmla="*/ 49 h 814"/>
                  <a:gd name="T14" fmla="*/ 81 w 960"/>
                  <a:gd name="T15" fmla="*/ 44 h 814"/>
                  <a:gd name="T16" fmla="*/ 65 w 960"/>
                  <a:gd name="T17" fmla="*/ 37 h 814"/>
                  <a:gd name="T18" fmla="*/ 48 w 960"/>
                  <a:gd name="T19" fmla="*/ 30 h 814"/>
                  <a:gd name="T20" fmla="*/ 31 w 960"/>
                  <a:gd name="T21" fmla="*/ 22 h 814"/>
                  <a:gd name="T22" fmla="*/ 25 w 960"/>
                  <a:gd name="T23" fmla="*/ 20 h 814"/>
                  <a:gd name="T24" fmla="*/ 24 w 960"/>
                  <a:gd name="T25" fmla="*/ 26 h 814"/>
                  <a:gd name="T26" fmla="*/ 25 w 960"/>
                  <a:gd name="T27" fmla="*/ 28 h 814"/>
                  <a:gd name="T28" fmla="*/ 34 w 960"/>
                  <a:gd name="T29" fmla="*/ 30 h 814"/>
                  <a:gd name="T30" fmla="*/ 51 w 960"/>
                  <a:gd name="T31" fmla="*/ 37 h 814"/>
                  <a:gd name="T32" fmla="*/ 69 w 960"/>
                  <a:gd name="T33" fmla="*/ 41 h 814"/>
                  <a:gd name="T34" fmla="*/ 82 w 960"/>
                  <a:gd name="T35" fmla="*/ 49 h 814"/>
                  <a:gd name="T36" fmla="*/ 96 w 960"/>
                  <a:gd name="T37" fmla="*/ 54 h 814"/>
                  <a:gd name="T38" fmla="*/ 102 w 960"/>
                  <a:gd name="T39" fmla="*/ 59 h 814"/>
                  <a:gd name="T40" fmla="*/ 94 w 960"/>
                  <a:gd name="T41" fmla="*/ 64 h 814"/>
                  <a:gd name="T42" fmla="*/ 91 w 960"/>
                  <a:gd name="T43" fmla="*/ 65 h 814"/>
                  <a:gd name="T44" fmla="*/ 84 w 960"/>
                  <a:gd name="T45" fmla="*/ 66 h 814"/>
                  <a:gd name="T46" fmla="*/ 75 w 960"/>
                  <a:gd name="T47" fmla="*/ 63 h 814"/>
                  <a:gd name="T48" fmla="*/ 66 w 960"/>
                  <a:gd name="T49" fmla="*/ 60 h 814"/>
                  <a:gd name="T50" fmla="*/ 57 w 960"/>
                  <a:gd name="T51" fmla="*/ 59 h 814"/>
                  <a:gd name="T52" fmla="*/ 49 w 960"/>
                  <a:gd name="T53" fmla="*/ 57 h 814"/>
                  <a:gd name="T54" fmla="*/ 42 w 960"/>
                  <a:gd name="T55" fmla="*/ 55 h 814"/>
                  <a:gd name="T56" fmla="*/ 31 w 960"/>
                  <a:gd name="T57" fmla="*/ 52 h 814"/>
                  <a:gd name="T58" fmla="*/ 21 w 960"/>
                  <a:gd name="T59" fmla="*/ 48 h 814"/>
                  <a:gd name="T60" fmla="*/ 18 w 960"/>
                  <a:gd name="T61" fmla="*/ 52 h 814"/>
                  <a:gd name="T62" fmla="*/ 22 w 960"/>
                  <a:gd name="T63" fmla="*/ 55 h 814"/>
                  <a:gd name="T64" fmla="*/ 32 w 960"/>
                  <a:gd name="T65" fmla="*/ 57 h 814"/>
                  <a:gd name="T66" fmla="*/ 44 w 960"/>
                  <a:gd name="T67" fmla="*/ 62 h 814"/>
                  <a:gd name="T68" fmla="*/ 57 w 960"/>
                  <a:gd name="T69" fmla="*/ 64 h 814"/>
                  <a:gd name="T70" fmla="*/ 72 w 960"/>
                  <a:gd name="T71" fmla="*/ 66 h 814"/>
                  <a:gd name="T72" fmla="*/ 85 w 960"/>
                  <a:gd name="T73" fmla="*/ 72 h 814"/>
                  <a:gd name="T74" fmla="*/ 96 w 960"/>
                  <a:gd name="T75" fmla="*/ 77 h 814"/>
                  <a:gd name="T76" fmla="*/ 86 w 960"/>
                  <a:gd name="T77" fmla="*/ 77 h 814"/>
                  <a:gd name="T78" fmla="*/ 78 w 960"/>
                  <a:gd name="T79" fmla="*/ 77 h 814"/>
                  <a:gd name="T80" fmla="*/ 68 w 960"/>
                  <a:gd name="T81" fmla="*/ 77 h 814"/>
                  <a:gd name="T82" fmla="*/ 54 w 960"/>
                  <a:gd name="T83" fmla="*/ 78 h 814"/>
                  <a:gd name="T84" fmla="*/ 45 w 960"/>
                  <a:gd name="T85" fmla="*/ 76 h 814"/>
                  <a:gd name="T86" fmla="*/ 35 w 960"/>
                  <a:gd name="T87" fmla="*/ 73 h 814"/>
                  <a:gd name="T88" fmla="*/ 23 w 960"/>
                  <a:gd name="T89" fmla="*/ 73 h 814"/>
                  <a:gd name="T90" fmla="*/ 15 w 960"/>
                  <a:gd name="T91" fmla="*/ 77 h 814"/>
                  <a:gd name="T92" fmla="*/ 27 w 960"/>
                  <a:gd name="T93" fmla="*/ 77 h 814"/>
                  <a:gd name="T94" fmla="*/ 39 w 960"/>
                  <a:gd name="T95" fmla="*/ 82 h 814"/>
                  <a:gd name="T96" fmla="*/ 52 w 960"/>
                  <a:gd name="T97" fmla="*/ 86 h 814"/>
                  <a:gd name="T98" fmla="*/ 63 w 960"/>
                  <a:gd name="T99" fmla="*/ 86 h 814"/>
                  <a:gd name="T100" fmla="*/ 66 w 960"/>
                  <a:gd name="T101" fmla="*/ 88 h 814"/>
                  <a:gd name="T102" fmla="*/ 55 w 960"/>
                  <a:gd name="T103" fmla="*/ 90 h 814"/>
                  <a:gd name="T104" fmla="*/ 41 w 960"/>
                  <a:gd name="T105" fmla="*/ 88 h 814"/>
                  <a:gd name="T106" fmla="*/ 28 w 960"/>
                  <a:gd name="T107" fmla="*/ 85 h 814"/>
                  <a:gd name="T108" fmla="*/ 17 w 960"/>
                  <a:gd name="T109" fmla="*/ 82 h 814"/>
                  <a:gd name="T110" fmla="*/ 8 w 960"/>
                  <a:gd name="T111" fmla="*/ 74 h 814"/>
                  <a:gd name="T112" fmla="*/ 4 w 960"/>
                  <a:gd name="T113" fmla="*/ 65 h 814"/>
                  <a:gd name="T114" fmla="*/ 4 w 960"/>
                  <a:gd name="T115" fmla="*/ 47 h 814"/>
                  <a:gd name="T116" fmla="*/ 3 w 960"/>
                  <a:gd name="T117" fmla="*/ 26 h 814"/>
                  <a:gd name="T118" fmla="*/ 17 w 960"/>
                  <a:gd name="T119" fmla="*/ 10 h 814"/>
                  <a:gd name="T120" fmla="*/ 29 w 960"/>
                  <a:gd name="T121" fmla="*/ 1 h 814"/>
                  <a:gd name="T122" fmla="*/ 39 w 960"/>
                  <a:gd name="T123" fmla="*/ 0 h 8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60" h="814">
                    <a:moveTo>
                      <a:pt x="513" y="101"/>
                    </a:moveTo>
                    <a:lnTo>
                      <a:pt x="527" y="106"/>
                    </a:lnTo>
                    <a:lnTo>
                      <a:pt x="542" y="112"/>
                    </a:lnTo>
                    <a:lnTo>
                      <a:pt x="556" y="118"/>
                    </a:lnTo>
                    <a:lnTo>
                      <a:pt x="570" y="124"/>
                    </a:lnTo>
                    <a:lnTo>
                      <a:pt x="585" y="132"/>
                    </a:lnTo>
                    <a:lnTo>
                      <a:pt x="598" y="138"/>
                    </a:lnTo>
                    <a:lnTo>
                      <a:pt x="612" y="146"/>
                    </a:lnTo>
                    <a:lnTo>
                      <a:pt x="625" y="153"/>
                    </a:lnTo>
                    <a:lnTo>
                      <a:pt x="639" y="160"/>
                    </a:lnTo>
                    <a:lnTo>
                      <a:pt x="653" y="169"/>
                    </a:lnTo>
                    <a:lnTo>
                      <a:pt x="666" y="178"/>
                    </a:lnTo>
                    <a:lnTo>
                      <a:pt x="680" y="186"/>
                    </a:lnTo>
                    <a:lnTo>
                      <a:pt x="692" y="195"/>
                    </a:lnTo>
                    <a:lnTo>
                      <a:pt x="705" y="203"/>
                    </a:lnTo>
                    <a:lnTo>
                      <a:pt x="718" y="213"/>
                    </a:lnTo>
                    <a:lnTo>
                      <a:pt x="731" y="222"/>
                    </a:lnTo>
                    <a:lnTo>
                      <a:pt x="744" y="227"/>
                    </a:lnTo>
                    <a:lnTo>
                      <a:pt x="758" y="232"/>
                    </a:lnTo>
                    <a:lnTo>
                      <a:pt x="770" y="237"/>
                    </a:lnTo>
                    <a:lnTo>
                      <a:pt x="784" y="244"/>
                    </a:lnTo>
                    <a:lnTo>
                      <a:pt x="797" y="250"/>
                    </a:lnTo>
                    <a:lnTo>
                      <a:pt x="811" y="257"/>
                    </a:lnTo>
                    <a:lnTo>
                      <a:pt x="824" y="264"/>
                    </a:lnTo>
                    <a:lnTo>
                      <a:pt x="836" y="272"/>
                    </a:lnTo>
                    <a:lnTo>
                      <a:pt x="848" y="280"/>
                    </a:lnTo>
                    <a:lnTo>
                      <a:pt x="860" y="290"/>
                    </a:lnTo>
                    <a:lnTo>
                      <a:pt x="871" y="299"/>
                    </a:lnTo>
                    <a:lnTo>
                      <a:pt x="882" y="310"/>
                    </a:lnTo>
                    <a:lnTo>
                      <a:pt x="891" y="321"/>
                    </a:lnTo>
                    <a:lnTo>
                      <a:pt x="901" y="332"/>
                    </a:lnTo>
                    <a:lnTo>
                      <a:pt x="909" y="345"/>
                    </a:lnTo>
                    <a:lnTo>
                      <a:pt x="917" y="359"/>
                    </a:lnTo>
                    <a:lnTo>
                      <a:pt x="913" y="356"/>
                    </a:lnTo>
                    <a:lnTo>
                      <a:pt x="907" y="354"/>
                    </a:lnTo>
                    <a:lnTo>
                      <a:pt x="901" y="353"/>
                    </a:lnTo>
                    <a:lnTo>
                      <a:pt x="895" y="354"/>
                    </a:lnTo>
                    <a:lnTo>
                      <a:pt x="890" y="355"/>
                    </a:lnTo>
                    <a:lnTo>
                      <a:pt x="885" y="357"/>
                    </a:lnTo>
                    <a:lnTo>
                      <a:pt x="879" y="360"/>
                    </a:lnTo>
                    <a:lnTo>
                      <a:pt x="875" y="364"/>
                    </a:lnTo>
                    <a:lnTo>
                      <a:pt x="864" y="378"/>
                    </a:lnTo>
                    <a:lnTo>
                      <a:pt x="856" y="394"/>
                    </a:lnTo>
                    <a:lnTo>
                      <a:pt x="852" y="412"/>
                    </a:lnTo>
                    <a:lnTo>
                      <a:pt x="853" y="431"/>
                    </a:lnTo>
                    <a:lnTo>
                      <a:pt x="883" y="449"/>
                    </a:lnTo>
                    <a:lnTo>
                      <a:pt x="867" y="447"/>
                    </a:lnTo>
                    <a:lnTo>
                      <a:pt x="852" y="443"/>
                    </a:lnTo>
                    <a:lnTo>
                      <a:pt x="836" y="439"/>
                    </a:lnTo>
                    <a:lnTo>
                      <a:pt x="820" y="435"/>
                    </a:lnTo>
                    <a:lnTo>
                      <a:pt x="804" y="430"/>
                    </a:lnTo>
                    <a:lnTo>
                      <a:pt x="788" y="423"/>
                    </a:lnTo>
                    <a:lnTo>
                      <a:pt x="772" y="417"/>
                    </a:lnTo>
                    <a:lnTo>
                      <a:pt x="756" y="409"/>
                    </a:lnTo>
                    <a:lnTo>
                      <a:pt x="741" y="402"/>
                    </a:lnTo>
                    <a:lnTo>
                      <a:pt x="725" y="394"/>
                    </a:lnTo>
                    <a:lnTo>
                      <a:pt x="710" y="385"/>
                    </a:lnTo>
                    <a:lnTo>
                      <a:pt x="695" y="376"/>
                    </a:lnTo>
                    <a:lnTo>
                      <a:pt x="680" y="367"/>
                    </a:lnTo>
                    <a:lnTo>
                      <a:pt x="666" y="357"/>
                    </a:lnTo>
                    <a:lnTo>
                      <a:pt x="652" y="347"/>
                    </a:lnTo>
                    <a:lnTo>
                      <a:pt x="638" y="338"/>
                    </a:lnTo>
                    <a:lnTo>
                      <a:pt x="582" y="335"/>
                    </a:lnTo>
                    <a:lnTo>
                      <a:pt x="561" y="325"/>
                    </a:lnTo>
                    <a:lnTo>
                      <a:pt x="539" y="316"/>
                    </a:lnTo>
                    <a:lnTo>
                      <a:pt x="517" y="308"/>
                    </a:lnTo>
                    <a:lnTo>
                      <a:pt x="495" y="299"/>
                    </a:lnTo>
                    <a:lnTo>
                      <a:pt x="474" y="291"/>
                    </a:lnTo>
                    <a:lnTo>
                      <a:pt x="451" y="282"/>
                    </a:lnTo>
                    <a:lnTo>
                      <a:pt x="430" y="273"/>
                    </a:lnTo>
                    <a:lnTo>
                      <a:pt x="407" y="264"/>
                    </a:lnTo>
                    <a:lnTo>
                      <a:pt x="386" y="254"/>
                    </a:lnTo>
                    <a:lnTo>
                      <a:pt x="365" y="246"/>
                    </a:lnTo>
                    <a:lnTo>
                      <a:pt x="344" y="235"/>
                    </a:lnTo>
                    <a:lnTo>
                      <a:pt x="323" y="225"/>
                    </a:lnTo>
                    <a:lnTo>
                      <a:pt x="303" y="214"/>
                    </a:lnTo>
                    <a:lnTo>
                      <a:pt x="283" y="202"/>
                    </a:lnTo>
                    <a:lnTo>
                      <a:pt x="264" y="189"/>
                    </a:lnTo>
                    <a:lnTo>
                      <a:pt x="245" y="175"/>
                    </a:lnTo>
                    <a:lnTo>
                      <a:pt x="242" y="169"/>
                    </a:lnTo>
                    <a:lnTo>
                      <a:pt x="236" y="164"/>
                    </a:lnTo>
                    <a:lnTo>
                      <a:pt x="230" y="162"/>
                    </a:lnTo>
                    <a:lnTo>
                      <a:pt x="224" y="167"/>
                    </a:lnTo>
                    <a:lnTo>
                      <a:pt x="225" y="182"/>
                    </a:lnTo>
                    <a:lnTo>
                      <a:pt x="231" y="196"/>
                    </a:lnTo>
                    <a:lnTo>
                      <a:pt x="236" y="211"/>
                    </a:lnTo>
                    <a:lnTo>
                      <a:pt x="234" y="226"/>
                    </a:lnTo>
                    <a:lnTo>
                      <a:pt x="229" y="229"/>
                    </a:lnTo>
                    <a:lnTo>
                      <a:pt x="224" y="231"/>
                    </a:lnTo>
                    <a:lnTo>
                      <a:pt x="218" y="232"/>
                    </a:lnTo>
                    <a:lnTo>
                      <a:pt x="213" y="234"/>
                    </a:lnTo>
                    <a:lnTo>
                      <a:pt x="209" y="236"/>
                    </a:lnTo>
                    <a:lnTo>
                      <a:pt x="203" y="240"/>
                    </a:lnTo>
                    <a:lnTo>
                      <a:pt x="200" y="244"/>
                    </a:lnTo>
                    <a:lnTo>
                      <a:pt x="197" y="249"/>
                    </a:lnTo>
                    <a:lnTo>
                      <a:pt x="205" y="251"/>
                    </a:lnTo>
                    <a:lnTo>
                      <a:pt x="214" y="252"/>
                    </a:lnTo>
                    <a:lnTo>
                      <a:pt x="224" y="252"/>
                    </a:lnTo>
                    <a:lnTo>
                      <a:pt x="233" y="251"/>
                    </a:lnTo>
                    <a:lnTo>
                      <a:pt x="242" y="250"/>
                    </a:lnTo>
                    <a:lnTo>
                      <a:pt x="251" y="249"/>
                    </a:lnTo>
                    <a:lnTo>
                      <a:pt x="260" y="248"/>
                    </a:lnTo>
                    <a:lnTo>
                      <a:pt x="268" y="247"/>
                    </a:lnTo>
                    <a:lnTo>
                      <a:pt x="290" y="257"/>
                    </a:lnTo>
                    <a:lnTo>
                      <a:pt x="310" y="267"/>
                    </a:lnTo>
                    <a:lnTo>
                      <a:pt x="331" y="278"/>
                    </a:lnTo>
                    <a:lnTo>
                      <a:pt x="353" y="288"/>
                    </a:lnTo>
                    <a:lnTo>
                      <a:pt x="374" y="298"/>
                    </a:lnTo>
                    <a:lnTo>
                      <a:pt x="396" y="308"/>
                    </a:lnTo>
                    <a:lnTo>
                      <a:pt x="417" y="317"/>
                    </a:lnTo>
                    <a:lnTo>
                      <a:pt x="438" y="327"/>
                    </a:lnTo>
                    <a:lnTo>
                      <a:pt x="460" y="336"/>
                    </a:lnTo>
                    <a:lnTo>
                      <a:pt x="482" y="343"/>
                    </a:lnTo>
                    <a:lnTo>
                      <a:pt x="503" y="351"/>
                    </a:lnTo>
                    <a:lnTo>
                      <a:pt x="526" y="357"/>
                    </a:lnTo>
                    <a:lnTo>
                      <a:pt x="549" y="362"/>
                    </a:lnTo>
                    <a:lnTo>
                      <a:pt x="572" y="367"/>
                    </a:lnTo>
                    <a:lnTo>
                      <a:pt x="595" y="370"/>
                    </a:lnTo>
                    <a:lnTo>
                      <a:pt x="619" y="372"/>
                    </a:lnTo>
                    <a:lnTo>
                      <a:pt x="635" y="384"/>
                    </a:lnTo>
                    <a:lnTo>
                      <a:pt x="652" y="394"/>
                    </a:lnTo>
                    <a:lnTo>
                      <a:pt x="668" y="404"/>
                    </a:lnTo>
                    <a:lnTo>
                      <a:pt x="685" y="415"/>
                    </a:lnTo>
                    <a:lnTo>
                      <a:pt x="702" y="423"/>
                    </a:lnTo>
                    <a:lnTo>
                      <a:pt x="720" y="433"/>
                    </a:lnTo>
                    <a:lnTo>
                      <a:pt x="737" y="441"/>
                    </a:lnTo>
                    <a:lnTo>
                      <a:pt x="756" y="449"/>
                    </a:lnTo>
                    <a:lnTo>
                      <a:pt x="774" y="456"/>
                    </a:lnTo>
                    <a:lnTo>
                      <a:pt x="792" y="464"/>
                    </a:lnTo>
                    <a:lnTo>
                      <a:pt x="810" y="470"/>
                    </a:lnTo>
                    <a:lnTo>
                      <a:pt x="828" y="477"/>
                    </a:lnTo>
                    <a:lnTo>
                      <a:pt x="847" y="483"/>
                    </a:lnTo>
                    <a:lnTo>
                      <a:pt x="866" y="488"/>
                    </a:lnTo>
                    <a:lnTo>
                      <a:pt x="885" y="494"/>
                    </a:lnTo>
                    <a:lnTo>
                      <a:pt x="904" y="499"/>
                    </a:lnTo>
                    <a:lnTo>
                      <a:pt x="960" y="560"/>
                    </a:lnTo>
                    <a:lnTo>
                      <a:pt x="949" y="558"/>
                    </a:lnTo>
                    <a:lnTo>
                      <a:pt x="937" y="550"/>
                    </a:lnTo>
                    <a:lnTo>
                      <a:pt x="926" y="541"/>
                    </a:lnTo>
                    <a:lnTo>
                      <a:pt x="915" y="531"/>
                    </a:lnTo>
                    <a:lnTo>
                      <a:pt x="904" y="525"/>
                    </a:lnTo>
                    <a:lnTo>
                      <a:pt x="892" y="524"/>
                    </a:lnTo>
                    <a:lnTo>
                      <a:pt x="882" y="530"/>
                    </a:lnTo>
                    <a:lnTo>
                      <a:pt x="870" y="547"/>
                    </a:lnTo>
                    <a:lnTo>
                      <a:pt x="861" y="557"/>
                    </a:lnTo>
                    <a:lnTo>
                      <a:pt x="853" y="566"/>
                    </a:lnTo>
                    <a:lnTo>
                      <a:pt x="846" y="577"/>
                    </a:lnTo>
                    <a:lnTo>
                      <a:pt x="843" y="590"/>
                    </a:lnTo>
                    <a:lnTo>
                      <a:pt x="842" y="587"/>
                    </a:lnTo>
                    <a:lnTo>
                      <a:pt x="841" y="583"/>
                    </a:lnTo>
                    <a:lnTo>
                      <a:pt x="838" y="582"/>
                    </a:lnTo>
                    <a:lnTo>
                      <a:pt x="835" y="581"/>
                    </a:lnTo>
                    <a:lnTo>
                      <a:pt x="826" y="580"/>
                    </a:lnTo>
                    <a:lnTo>
                      <a:pt x="820" y="585"/>
                    </a:lnTo>
                    <a:lnTo>
                      <a:pt x="815" y="593"/>
                    </a:lnTo>
                    <a:lnTo>
                      <a:pt x="809" y="598"/>
                    </a:lnTo>
                    <a:lnTo>
                      <a:pt x="797" y="599"/>
                    </a:lnTo>
                    <a:lnTo>
                      <a:pt x="785" y="598"/>
                    </a:lnTo>
                    <a:lnTo>
                      <a:pt x="774" y="597"/>
                    </a:lnTo>
                    <a:lnTo>
                      <a:pt x="763" y="596"/>
                    </a:lnTo>
                    <a:lnTo>
                      <a:pt x="752" y="594"/>
                    </a:lnTo>
                    <a:lnTo>
                      <a:pt x="742" y="591"/>
                    </a:lnTo>
                    <a:lnTo>
                      <a:pt x="731" y="588"/>
                    </a:lnTo>
                    <a:lnTo>
                      <a:pt x="720" y="584"/>
                    </a:lnTo>
                    <a:lnTo>
                      <a:pt x="710" y="580"/>
                    </a:lnTo>
                    <a:lnTo>
                      <a:pt x="699" y="576"/>
                    </a:lnTo>
                    <a:lnTo>
                      <a:pt x="688" y="573"/>
                    </a:lnTo>
                    <a:lnTo>
                      <a:pt x="679" y="568"/>
                    </a:lnTo>
                    <a:lnTo>
                      <a:pt x="668" y="564"/>
                    </a:lnTo>
                    <a:lnTo>
                      <a:pt x="657" y="561"/>
                    </a:lnTo>
                    <a:lnTo>
                      <a:pt x="647" y="558"/>
                    </a:lnTo>
                    <a:lnTo>
                      <a:pt x="636" y="554"/>
                    </a:lnTo>
                    <a:lnTo>
                      <a:pt x="624" y="542"/>
                    </a:lnTo>
                    <a:lnTo>
                      <a:pt x="611" y="537"/>
                    </a:lnTo>
                    <a:lnTo>
                      <a:pt x="597" y="537"/>
                    </a:lnTo>
                    <a:lnTo>
                      <a:pt x="584" y="540"/>
                    </a:lnTo>
                    <a:lnTo>
                      <a:pt x="571" y="542"/>
                    </a:lnTo>
                    <a:lnTo>
                      <a:pt x="558" y="542"/>
                    </a:lnTo>
                    <a:lnTo>
                      <a:pt x="547" y="536"/>
                    </a:lnTo>
                    <a:lnTo>
                      <a:pt x="538" y="524"/>
                    </a:lnTo>
                    <a:lnTo>
                      <a:pt x="526" y="528"/>
                    </a:lnTo>
                    <a:lnTo>
                      <a:pt x="514" y="531"/>
                    </a:lnTo>
                    <a:lnTo>
                      <a:pt x="501" y="531"/>
                    </a:lnTo>
                    <a:lnTo>
                      <a:pt x="490" y="531"/>
                    </a:lnTo>
                    <a:lnTo>
                      <a:pt x="478" y="528"/>
                    </a:lnTo>
                    <a:lnTo>
                      <a:pt x="467" y="525"/>
                    </a:lnTo>
                    <a:lnTo>
                      <a:pt x="456" y="518"/>
                    </a:lnTo>
                    <a:lnTo>
                      <a:pt x="447" y="511"/>
                    </a:lnTo>
                    <a:lnTo>
                      <a:pt x="437" y="513"/>
                    </a:lnTo>
                    <a:lnTo>
                      <a:pt x="429" y="514"/>
                    </a:lnTo>
                    <a:lnTo>
                      <a:pt x="420" y="512"/>
                    </a:lnTo>
                    <a:lnTo>
                      <a:pt x="412" y="510"/>
                    </a:lnTo>
                    <a:lnTo>
                      <a:pt x="404" y="506"/>
                    </a:lnTo>
                    <a:lnTo>
                      <a:pt x="396" y="502"/>
                    </a:lnTo>
                    <a:lnTo>
                      <a:pt x="388" y="499"/>
                    </a:lnTo>
                    <a:lnTo>
                      <a:pt x="379" y="497"/>
                    </a:lnTo>
                    <a:lnTo>
                      <a:pt x="366" y="494"/>
                    </a:lnTo>
                    <a:lnTo>
                      <a:pt x="352" y="489"/>
                    </a:lnTo>
                    <a:lnTo>
                      <a:pt x="338" y="485"/>
                    </a:lnTo>
                    <a:lnTo>
                      <a:pt x="324" y="482"/>
                    </a:lnTo>
                    <a:lnTo>
                      <a:pt x="310" y="478"/>
                    </a:lnTo>
                    <a:lnTo>
                      <a:pt x="296" y="473"/>
                    </a:lnTo>
                    <a:lnTo>
                      <a:pt x="282" y="469"/>
                    </a:lnTo>
                    <a:lnTo>
                      <a:pt x="269" y="464"/>
                    </a:lnTo>
                    <a:lnTo>
                      <a:pt x="256" y="459"/>
                    </a:lnTo>
                    <a:lnTo>
                      <a:pt x="242" y="454"/>
                    </a:lnTo>
                    <a:lnTo>
                      <a:pt x="228" y="449"/>
                    </a:lnTo>
                    <a:lnTo>
                      <a:pt x="215" y="443"/>
                    </a:lnTo>
                    <a:lnTo>
                      <a:pt x="201" y="438"/>
                    </a:lnTo>
                    <a:lnTo>
                      <a:pt x="188" y="433"/>
                    </a:lnTo>
                    <a:lnTo>
                      <a:pt x="174" y="426"/>
                    </a:lnTo>
                    <a:lnTo>
                      <a:pt x="162" y="420"/>
                    </a:lnTo>
                    <a:lnTo>
                      <a:pt x="156" y="430"/>
                    </a:lnTo>
                    <a:lnTo>
                      <a:pt x="158" y="439"/>
                    </a:lnTo>
                    <a:lnTo>
                      <a:pt x="164" y="450"/>
                    </a:lnTo>
                    <a:lnTo>
                      <a:pt x="167" y="459"/>
                    </a:lnTo>
                    <a:lnTo>
                      <a:pt x="162" y="468"/>
                    </a:lnTo>
                    <a:lnTo>
                      <a:pt x="156" y="478"/>
                    </a:lnTo>
                    <a:lnTo>
                      <a:pt x="154" y="488"/>
                    </a:lnTo>
                    <a:lnTo>
                      <a:pt x="157" y="497"/>
                    </a:lnTo>
                    <a:lnTo>
                      <a:pt x="168" y="496"/>
                    </a:lnTo>
                    <a:lnTo>
                      <a:pt x="180" y="496"/>
                    </a:lnTo>
                    <a:lnTo>
                      <a:pt x="190" y="497"/>
                    </a:lnTo>
                    <a:lnTo>
                      <a:pt x="201" y="499"/>
                    </a:lnTo>
                    <a:lnTo>
                      <a:pt x="213" y="501"/>
                    </a:lnTo>
                    <a:lnTo>
                      <a:pt x="224" y="502"/>
                    </a:lnTo>
                    <a:lnTo>
                      <a:pt x="234" y="502"/>
                    </a:lnTo>
                    <a:lnTo>
                      <a:pt x="245" y="499"/>
                    </a:lnTo>
                    <a:lnTo>
                      <a:pt x="260" y="505"/>
                    </a:lnTo>
                    <a:lnTo>
                      <a:pt x="275" y="512"/>
                    </a:lnTo>
                    <a:lnTo>
                      <a:pt x="290" y="517"/>
                    </a:lnTo>
                    <a:lnTo>
                      <a:pt x="305" y="524"/>
                    </a:lnTo>
                    <a:lnTo>
                      <a:pt x="321" y="530"/>
                    </a:lnTo>
                    <a:lnTo>
                      <a:pt x="336" y="535"/>
                    </a:lnTo>
                    <a:lnTo>
                      <a:pt x="351" y="542"/>
                    </a:lnTo>
                    <a:lnTo>
                      <a:pt x="367" y="547"/>
                    </a:lnTo>
                    <a:lnTo>
                      <a:pt x="382" y="552"/>
                    </a:lnTo>
                    <a:lnTo>
                      <a:pt x="398" y="557"/>
                    </a:lnTo>
                    <a:lnTo>
                      <a:pt x="413" y="562"/>
                    </a:lnTo>
                    <a:lnTo>
                      <a:pt x="429" y="566"/>
                    </a:lnTo>
                    <a:lnTo>
                      <a:pt x="445" y="569"/>
                    </a:lnTo>
                    <a:lnTo>
                      <a:pt x="461" y="574"/>
                    </a:lnTo>
                    <a:lnTo>
                      <a:pt x="478" y="577"/>
                    </a:lnTo>
                    <a:lnTo>
                      <a:pt x="494" y="579"/>
                    </a:lnTo>
                    <a:lnTo>
                      <a:pt x="514" y="577"/>
                    </a:lnTo>
                    <a:lnTo>
                      <a:pt x="533" y="576"/>
                    </a:lnTo>
                    <a:lnTo>
                      <a:pt x="553" y="577"/>
                    </a:lnTo>
                    <a:lnTo>
                      <a:pt x="572" y="579"/>
                    </a:lnTo>
                    <a:lnTo>
                      <a:pt x="591" y="582"/>
                    </a:lnTo>
                    <a:lnTo>
                      <a:pt x="609" y="587"/>
                    </a:lnTo>
                    <a:lnTo>
                      <a:pt x="627" y="592"/>
                    </a:lnTo>
                    <a:lnTo>
                      <a:pt x="645" y="598"/>
                    </a:lnTo>
                    <a:lnTo>
                      <a:pt x="663" y="605"/>
                    </a:lnTo>
                    <a:lnTo>
                      <a:pt x="681" y="612"/>
                    </a:lnTo>
                    <a:lnTo>
                      <a:pt x="698" y="619"/>
                    </a:lnTo>
                    <a:lnTo>
                      <a:pt x="716" y="626"/>
                    </a:lnTo>
                    <a:lnTo>
                      <a:pt x="733" y="632"/>
                    </a:lnTo>
                    <a:lnTo>
                      <a:pt x="751" y="640"/>
                    </a:lnTo>
                    <a:lnTo>
                      <a:pt x="768" y="645"/>
                    </a:lnTo>
                    <a:lnTo>
                      <a:pt x="787" y="651"/>
                    </a:lnTo>
                    <a:lnTo>
                      <a:pt x="909" y="685"/>
                    </a:lnTo>
                    <a:lnTo>
                      <a:pt x="900" y="689"/>
                    </a:lnTo>
                    <a:lnTo>
                      <a:pt x="890" y="692"/>
                    </a:lnTo>
                    <a:lnTo>
                      <a:pt x="881" y="693"/>
                    </a:lnTo>
                    <a:lnTo>
                      <a:pt x="871" y="694"/>
                    </a:lnTo>
                    <a:lnTo>
                      <a:pt x="860" y="695"/>
                    </a:lnTo>
                    <a:lnTo>
                      <a:pt x="851" y="696"/>
                    </a:lnTo>
                    <a:lnTo>
                      <a:pt x="840" y="698"/>
                    </a:lnTo>
                    <a:lnTo>
                      <a:pt x="829" y="699"/>
                    </a:lnTo>
                    <a:lnTo>
                      <a:pt x="803" y="674"/>
                    </a:lnTo>
                    <a:lnTo>
                      <a:pt x="793" y="682"/>
                    </a:lnTo>
                    <a:lnTo>
                      <a:pt x="783" y="688"/>
                    </a:lnTo>
                    <a:lnTo>
                      <a:pt x="773" y="692"/>
                    </a:lnTo>
                    <a:lnTo>
                      <a:pt x="763" y="694"/>
                    </a:lnTo>
                    <a:lnTo>
                      <a:pt x="752" y="695"/>
                    </a:lnTo>
                    <a:lnTo>
                      <a:pt x="742" y="696"/>
                    </a:lnTo>
                    <a:lnTo>
                      <a:pt x="731" y="695"/>
                    </a:lnTo>
                    <a:lnTo>
                      <a:pt x="720" y="694"/>
                    </a:lnTo>
                    <a:lnTo>
                      <a:pt x="709" y="693"/>
                    </a:lnTo>
                    <a:lnTo>
                      <a:pt x="698" y="691"/>
                    </a:lnTo>
                    <a:lnTo>
                      <a:pt x="686" y="690"/>
                    </a:lnTo>
                    <a:lnTo>
                      <a:pt x="675" y="689"/>
                    </a:lnTo>
                    <a:lnTo>
                      <a:pt x="664" y="689"/>
                    </a:lnTo>
                    <a:lnTo>
                      <a:pt x="653" y="689"/>
                    </a:lnTo>
                    <a:lnTo>
                      <a:pt x="641" y="690"/>
                    </a:lnTo>
                    <a:lnTo>
                      <a:pt x="631" y="693"/>
                    </a:lnTo>
                    <a:lnTo>
                      <a:pt x="615" y="698"/>
                    </a:lnTo>
                    <a:lnTo>
                      <a:pt x="597" y="701"/>
                    </a:lnTo>
                    <a:lnTo>
                      <a:pt x="579" y="704"/>
                    </a:lnTo>
                    <a:lnTo>
                      <a:pt x="561" y="707"/>
                    </a:lnTo>
                    <a:lnTo>
                      <a:pt x="542" y="708"/>
                    </a:lnTo>
                    <a:lnTo>
                      <a:pt x="524" y="708"/>
                    </a:lnTo>
                    <a:lnTo>
                      <a:pt x="504" y="707"/>
                    </a:lnTo>
                    <a:lnTo>
                      <a:pt x="486" y="704"/>
                    </a:lnTo>
                    <a:lnTo>
                      <a:pt x="477" y="695"/>
                    </a:lnTo>
                    <a:lnTo>
                      <a:pt x="466" y="690"/>
                    </a:lnTo>
                    <a:lnTo>
                      <a:pt x="454" y="688"/>
                    </a:lnTo>
                    <a:lnTo>
                      <a:pt x="441" y="687"/>
                    </a:lnTo>
                    <a:lnTo>
                      <a:pt x="429" y="688"/>
                    </a:lnTo>
                    <a:lnTo>
                      <a:pt x="416" y="688"/>
                    </a:lnTo>
                    <a:lnTo>
                      <a:pt x="403" y="687"/>
                    </a:lnTo>
                    <a:lnTo>
                      <a:pt x="391" y="685"/>
                    </a:lnTo>
                    <a:lnTo>
                      <a:pt x="378" y="677"/>
                    </a:lnTo>
                    <a:lnTo>
                      <a:pt x="366" y="672"/>
                    </a:lnTo>
                    <a:lnTo>
                      <a:pt x="353" y="668"/>
                    </a:lnTo>
                    <a:lnTo>
                      <a:pt x="339" y="663"/>
                    </a:lnTo>
                    <a:lnTo>
                      <a:pt x="325" y="660"/>
                    </a:lnTo>
                    <a:lnTo>
                      <a:pt x="311" y="658"/>
                    </a:lnTo>
                    <a:lnTo>
                      <a:pt x="296" y="657"/>
                    </a:lnTo>
                    <a:lnTo>
                      <a:pt x="282" y="656"/>
                    </a:lnTo>
                    <a:lnTo>
                      <a:pt x="267" y="656"/>
                    </a:lnTo>
                    <a:lnTo>
                      <a:pt x="252" y="656"/>
                    </a:lnTo>
                    <a:lnTo>
                      <a:pt x="237" y="656"/>
                    </a:lnTo>
                    <a:lnTo>
                      <a:pt x="224" y="657"/>
                    </a:lnTo>
                    <a:lnTo>
                      <a:pt x="209" y="657"/>
                    </a:lnTo>
                    <a:lnTo>
                      <a:pt x="194" y="658"/>
                    </a:lnTo>
                    <a:lnTo>
                      <a:pt x="179" y="659"/>
                    </a:lnTo>
                    <a:lnTo>
                      <a:pt x="165" y="659"/>
                    </a:lnTo>
                    <a:lnTo>
                      <a:pt x="155" y="668"/>
                    </a:lnTo>
                    <a:lnTo>
                      <a:pt x="146" y="673"/>
                    </a:lnTo>
                    <a:lnTo>
                      <a:pt x="139" y="680"/>
                    </a:lnTo>
                    <a:lnTo>
                      <a:pt x="139" y="693"/>
                    </a:lnTo>
                    <a:lnTo>
                      <a:pt x="153" y="696"/>
                    </a:lnTo>
                    <a:lnTo>
                      <a:pt x="168" y="699"/>
                    </a:lnTo>
                    <a:lnTo>
                      <a:pt x="183" y="700"/>
                    </a:lnTo>
                    <a:lnTo>
                      <a:pt x="198" y="700"/>
                    </a:lnTo>
                    <a:lnTo>
                      <a:pt x="213" y="699"/>
                    </a:lnTo>
                    <a:lnTo>
                      <a:pt x="228" y="698"/>
                    </a:lnTo>
                    <a:lnTo>
                      <a:pt x="243" y="698"/>
                    </a:lnTo>
                    <a:lnTo>
                      <a:pt x="258" y="696"/>
                    </a:lnTo>
                    <a:lnTo>
                      <a:pt x="274" y="703"/>
                    </a:lnTo>
                    <a:lnTo>
                      <a:pt x="290" y="710"/>
                    </a:lnTo>
                    <a:lnTo>
                      <a:pt x="306" y="717"/>
                    </a:lnTo>
                    <a:lnTo>
                      <a:pt x="322" y="723"/>
                    </a:lnTo>
                    <a:lnTo>
                      <a:pt x="338" y="729"/>
                    </a:lnTo>
                    <a:lnTo>
                      <a:pt x="355" y="735"/>
                    </a:lnTo>
                    <a:lnTo>
                      <a:pt x="371" y="740"/>
                    </a:lnTo>
                    <a:lnTo>
                      <a:pt x="388" y="746"/>
                    </a:lnTo>
                    <a:lnTo>
                      <a:pt x="404" y="751"/>
                    </a:lnTo>
                    <a:lnTo>
                      <a:pt x="421" y="756"/>
                    </a:lnTo>
                    <a:lnTo>
                      <a:pt x="437" y="762"/>
                    </a:lnTo>
                    <a:lnTo>
                      <a:pt x="454" y="767"/>
                    </a:lnTo>
                    <a:lnTo>
                      <a:pt x="470" y="771"/>
                    </a:lnTo>
                    <a:lnTo>
                      <a:pt x="487" y="777"/>
                    </a:lnTo>
                    <a:lnTo>
                      <a:pt x="503" y="781"/>
                    </a:lnTo>
                    <a:lnTo>
                      <a:pt x="521" y="786"/>
                    </a:lnTo>
                    <a:lnTo>
                      <a:pt x="533" y="786"/>
                    </a:lnTo>
                    <a:lnTo>
                      <a:pt x="546" y="784"/>
                    </a:lnTo>
                    <a:lnTo>
                      <a:pt x="558" y="780"/>
                    </a:lnTo>
                    <a:lnTo>
                      <a:pt x="571" y="776"/>
                    </a:lnTo>
                    <a:lnTo>
                      <a:pt x="584" y="771"/>
                    </a:lnTo>
                    <a:lnTo>
                      <a:pt x="595" y="769"/>
                    </a:lnTo>
                    <a:lnTo>
                      <a:pt x="607" y="768"/>
                    </a:lnTo>
                    <a:lnTo>
                      <a:pt x="619" y="770"/>
                    </a:lnTo>
                    <a:lnTo>
                      <a:pt x="611" y="782"/>
                    </a:lnTo>
                    <a:lnTo>
                      <a:pt x="602" y="789"/>
                    </a:lnTo>
                    <a:lnTo>
                      <a:pt x="591" y="796"/>
                    </a:lnTo>
                    <a:lnTo>
                      <a:pt x="579" y="800"/>
                    </a:lnTo>
                    <a:lnTo>
                      <a:pt x="568" y="803"/>
                    </a:lnTo>
                    <a:lnTo>
                      <a:pt x="555" y="806"/>
                    </a:lnTo>
                    <a:lnTo>
                      <a:pt x="543" y="809"/>
                    </a:lnTo>
                    <a:lnTo>
                      <a:pt x="531" y="811"/>
                    </a:lnTo>
                    <a:lnTo>
                      <a:pt x="513" y="813"/>
                    </a:lnTo>
                    <a:lnTo>
                      <a:pt x="495" y="814"/>
                    </a:lnTo>
                    <a:lnTo>
                      <a:pt x="477" y="813"/>
                    </a:lnTo>
                    <a:lnTo>
                      <a:pt x="459" y="812"/>
                    </a:lnTo>
                    <a:lnTo>
                      <a:pt x="441" y="809"/>
                    </a:lnTo>
                    <a:lnTo>
                      <a:pt x="424" y="805"/>
                    </a:lnTo>
                    <a:lnTo>
                      <a:pt x="407" y="801"/>
                    </a:lnTo>
                    <a:lnTo>
                      <a:pt x="390" y="797"/>
                    </a:lnTo>
                    <a:lnTo>
                      <a:pt x="373" y="792"/>
                    </a:lnTo>
                    <a:lnTo>
                      <a:pt x="356" y="787"/>
                    </a:lnTo>
                    <a:lnTo>
                      <a:pt x="339" y="782"/>
                    </a:lnTo>
                    <a:lnTo>
                      <a:pt x="322" y="778"/>
                    </a:lnTo>
                    <a:lnTo>
                      <a:pt x="305" y="773"/>
                    </a:lnTo>
                    <a:lnTo>
                      <a:pt x="287" y="769"/>
                    </a:lnTo>
                    <a:lnTo>
                      <a:pt x="268" y="767"/>
                    </a:lnTo>
                    <a:lnTo>
                      <a:pt x="250" y="765"/>
                    </a:lnTo>
                    <a:lnTo>
                      <a:pt x="234" y="767"/>
                    </a:lnTo>
                    <a:lnTo>
                      <a:pt x="218" y="766"/>
                    </a:lnTo>
                    <a:lnTo>
                      <a:pt x="204" y="763"/>
                    </a:lnTo>
                    <a:lnTo>
                      <a:pt x="190" y="758"/>
                    </a:lnTo>
                    <a:lnTo>
                      <a:pt x="178" y="752"/>
                    </a:lnTo>
                    <a:lnTo>
                      <a:pt x="166" y="745"/>
                    </a:lnTo>
                    <a:lnTo>
                      <a:pt x="154" y="736"/>
                    </a:lnTo>
                    <a:lnTo>
                      <a:pt x="143" y="727"/>
                    </a:lnTo>
                    <a:lnTo>
                      <a:pt x="133" y="718"/>
                    </a:lnTo>
                    <a:lnTo>
                      <a:pt x="121" y="707"/>
                    </a:lnTo>
                    <a:lnTo>
                      <a:pt x="110" y="698"/>
                    </a:lnTo>
                    <a:lnTo>
                      <a:pt x="100" y="687"/>
                    </a:lnTo>
                    <a:lnTo>
                      <a:pt x="88" y="678"/>
                    </a:lnTo>
                    <a:lnTo>
                      <a:pt x="76" y="670"/>
                    </a:lnTo>
                    <a:lnTo>
                      <a:pt x="64" y="662"/>
                    </a:lnTo>
                    <a:lnTo>
                      <a:pt x="52" y="656"/>
                    </a:lnTo>
                    <a:lnTo>
                      <a:pt x="42" y="643"/>
                    </a:lnTo>
                    <a:lnTo>
                      <a:pt x="37" y="629"/>
                    </a:lnTo>
                    <a:lnTo>
                      <a:pt x="34" y="614"/>
                    </a:lnTo>
                    <a:lnTo>
                      <a:pt x="36" y="599"/>
                    </a:lnTo>
                    <a:lnTo>
                      <a:pt x="39" y="584"/>
                    </a:lnTo>
                    <a:lnTo>
                      <a:pt x="42" y="568"/>
                    </a:lnTo>
                    <a:lnTo>
                      <a:pt x="46" y="553"/>
                    </a:lnTo>
                    <a:lnTo>
                      <a:pt x="48" y="540"/>
                    </a:lnTo>
                    <a:lnTo>
                      <a:pt x="54" y="510"/>
                    </a:lnTo>
                    <a:lnTo>
                      <a:pt x="53" y="478"/>
                    </a:lnTo>
                    <a:lnTo>
                      <a:pt x="46" y="448"/>
                    </a:lnTo>
                    <a:lnTo>
                      <a:pt x="38" y="425"/>
                    </a:lnTo>
                    <a:lnTo>
                      <a:pt x="0" y="347"/>
                    </a:lnTo>
                    <a:lnTo>
                      <a:pt x="3" y="328"/>
                    </a:lnTo>
                    <a:lnTo>
                      <a:pt x="7" y="308"/>
                    </a:lnTo>
                    <a:lnTo>
                      <a:pt x="9" y="288"/>
                    </a:lnTo>
                    <a:lnTo>
                      <a:pt x="13" y="267"/>
                    </a:lnTo>
                    <a:lnTo>
                      <a:pt x="18" y="248"/>
                    </a:lnTo>
                    <a:lnTo>
                      <a:pt x="28" y="231"/>
                    </a:lnTo>
                    <a:lnTo>
                      <a:pt x="42" y="217"/>
                    </a:lnTo>
                    <a:lnTo>
                      <a:pt x="61" y="205"/>
                    </a:lnTo>
                    <a:lnTo>
                      <a:pt x="91" y="193"/>
                    </a:lnTo>
                    <a:lnTo>
                      <a:pt x="112" y="172"/>
                    </a:lnTo>
                    <a:lnTo>
                      <a:pt x="127" y="148"/>
                    </a:lnTo>
                    <a:lnTo>
                      <a:pt x="139" y="121"/>
                    </a:lnTo>
                    <a:lnTo>
                      <a:pt x="151" y="93"/>
                    </a:lnTo>
                    <a:lnTo>
                      <a:pt x="164" y="68"/>
                    </a:lnTo>
                    <a:lnTo>
                      <a:pt x="182" y="45"/>
                    </a:lnTo>
                    <a:lnTo>
                      <a:pt x="208" y="29"/>
                    </a:lnTo>
                    <a:lnTo>
                      <a:pt x="219" y="25"/>
                    </a:lnTo>
                    <a:lnTo>
                      <a:pt x="231" y="21"/>
                    </a:lnTo>
                    <a:lnTo>
                      <a:pt x="244" y="16"/>
                    </a:lnTo>
                    <a:lnTo>
                      <a:pt x="258" y="13"/>
                    </a:lnTo>
                    <a:lnTo>
                      <a:pt x="271" y="9"/>
                    </a:lnTo>
                    <a:lnTo>
                      <a:pt x="284" y="6"/>
                    </a:lnTo>
                    <a:lnTo>
                      <a:pt x="298" y="4"/>
                    </a:lnTo>
                    <a:lnTo>
                      <a:pt x="312" y="1"/>
                    </a:lnTo>
                    <a:lnTo>
                      <a:pt x="326" y="0"/>
                    </a:lnTo>
                    <a:lnTo>
                      <a:pt x="340" y="0"/>
                    </a:lnTo>
                    <a:lnTo>
                      <a:pt x="354" y="0"/>
                    </a:lnTo>
                    <a:lnTo>
                      <a:pt x="367" y="2"/>
                    </a:lnTo>
                    <a:lnTo>
                      <a:pt x="379" y="5"/>
                    </a:lnTo>
                    <a:lnTo>
                      <a:pt x="391" y="9"/>
                    </a:lnTo>
                    <a:lnTo>
                      <a:pt x="404" y="14"/>
                    </a:lnTo>
                    <a:lnTo>
                      <a:pt x="415" y="22"/>
                    </a:lnTo>
                    <a:lnTo>
                      <a:pt x="513"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79" name="Freeform 88"/>
              <p:cNvSpPr>
                <a:spLocks/>
              </p:cNvSpPr>
              <p:nvPr/>
            </p:nvSpPr>
            <p:spPr bwMode="auto">
              <a:xfrm>
                <a:off x="4892" y="2680"/>
                <a:ext cx="37" cy="29"/>
              </a:xfrm>
              <a:custGeom>
                <a:avLst/>
                <a:gdLst>
                  <a:gd name="T0" fmla="*/ 12 w 112"/>
                  <a:gd name="T1" fmla="*/ 3 h 87"/>
                  <a:gd name="T2" fmla="*/ 11 w 112"/>
                  <a:gd name="T3" fmla="*/ 3 h 87"/>
                  <a:gd name="T4" fmla="*/ 10 w 112"/>
                  <a:gd name="T5" fmla="*/ 4 h 87"/>
                  <a:gd name="T6" fmla="*/ 9 w 112"/>
                  <a:gd name="T7" fmla="*/ 5 h 87"/>
                  <a:gd name="T8" fmla="*/ 7 w 112"/>
                  <a:gd name="T9" fmla="*/ 6 h 87"/>
                  <a:gd name="T10" fmla="*/ 6 w 112"/>
                  <a:gd name="T11" fmla="*/ 6 h 87"/>
                  <a:gd name="T12" fmla="*/ 5 w 112"/>
                  <a:gd name="T13" fmla="*/ 7 h 87"/>
                  <a:gd name="T14" fmla="*/ 4 w 112"/>
                  <a:gd name="T15" fmla="*/ 8 h 87"/>
                  <a:gd name="T16" fmla="*/ 3 w 112"/>
                  <a:gd name="T17" fmla="*/ 10 h 87"/>
                  <a:gd name="T18" fmla="*/ 0 w 112"/>
                  <a:gd name="T19" fmla="*/ 8 h 87"/>
                  <a:gd name="T20" fmla="*/ 1 w 112"/>
                  <a:gd name="T21" fmla="*/ 7 h 87"/>
                  <a:gd name="T22" fmla="*/ 2 w 112"/>
                  <a:gd name="T23" fmla="*/ 5 h 87"/>
                  <a:gd name="T24" fmla="*/ 3 w 112"/>
                  <a:gd name="T25" fmla="*/ 4 h 87"/>
                  <a:gd name="T26" fmla="*/ 5 w 112"/>
                  <a:gd name="T27" fmla="*/ 3 h 87"/>
                  <a:gd name="T28" fmla="*/ 6 w 112"/>
                  <a:gd name="T29" fmla="*/ 2 h 87"/>
                  <a:gd name="T30" fmla="*/ 7 w 112"/>
                  <a:gd name="T31" fmla="*/ 1 h 87"/>
                  <a:gd name="T32" fmla="*/ 9 w 112"/>
                  <a:gd name="T33" fmla="*/ 0 h 87"/>
                  <a:gd name="T34" fmla="*/ 11 w 112"/>
                  <a:gd name="T35" fmla="*/ 0 h 87"/>
                  <a:gd name="T36" fmla="*/ 12 w 112"/>
                  <a:gd name="T37" fmla="*/ 3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2" h="87">
                    <a:moveTo>
                      <a:pt x="112" y="24"/>
                    </a:moveTo>
                    <a:lnTo>
                      <a:pt x="102" y="31"/>
                    </a:lnTo>
                    <a:lnTo>
                      <a:pt x="90" y="37"/>
                    </a:lnTo>
                    <a:lnTo>
                      <a:pt x="78" y="44"/>
                    </a:lnTo>
                    <a:lnTo>
                      <a:pt x="66" y="50"/>
                    </a:lnTo>
                    <a:lnTo>
                      <a:pt x="56" y="57"/>
                    </a:lnTo>
                    <a:lnTo>
                      <a:pt x="45" y="66"/>
                    </a:lnTo>
                    <a:lnTo>
                      <a:pt x="36" y="76"/>
                    </a:lnTo>
                    <a:lnTo>
                      <a:pt x="27" y="87"/>
                    </a:lnTo>
                    <a:lnTo>
                      <a:pt x="0" y="71"/>
                    </a:lnTo>
                    <a:lnTo>
                      <a:pt x="8" y="59"/>
                    </a:lnTo>
                    <a:lnTo>
                      <a:pt x="16" y="47"/>
                    </a:lnTo>
                    <a:lnTo>
                      <a:pt x="28" y="36"/>
                    </a:lnTo>
                    <a:lnTo>
                      <a:pt x="41" y="26"/>
                    </a:lnTo>
                    <a:lnTo>
                      <a:pt x="54" y="18"/>
                    </a:lnTo>
                    <a:lnTo>
                      <a:pt x="68" y="10"/>
                    </a:lnTo>
                    <a:lnTo>
                      <a:pt x="83" y="4"/>
                    </a:lnTo>
                    <a:lnTo>
                      <a:pt x="96" y="0"/>
                    </a:lnTo>
                    <a:lnTo>
                      <a:pt x="1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80" name="Freeform 89"/>
              <p:cNvSpPr>
                <a:spLocks/>
              </p:cNvSpPr>
              <p:nvPr/>
            </p:nvSpPr>
            <p:spPr bwMode="auto">
              <a:xfrm>
                <a:off x="4919" y="2703"/>
                <a:ext cx="34" cy="39"/>
              </a:xfrm>
              <a:custGeom>
                <a:avLst/>
                <a:gdLst>
                  <a:gd name="T0" fmla="*/ 11 w 104"/>
                  <a:gd name="T1" fmla="*/ 13 h 117"/>
                  <a:gd name="T2" fmla="*/ 9 w 104"/>
                  <a:gd name="T3" fmla="*/ 13 h 117"/>
                  <a:gd name="T4" fmla="*/ 8 w 104"/>
                  <a:gd name="T5" fmla="*/ 12 h 117"/>
                  <a:gd name="T6" fmla="*/ 6 w 104"/>
                  <a:gd name="T7" fmla="*/ 11 h 117"/>
                  <a:gd name="T8" fmla="*/ 5 w 104"/>
                  <a:gd name="T9" fmla="*/ 9 h 117"/>
                  <a:gd name="T10" fmla="*/ 4 w 104"/>
                  <a:gd name="T11" fmla="*/ 7 h 117"/>
                  <a:gd name="T12" fmla="*/ 2 w 104"/>
                  <a:gd name="T13" fmla="*/ 5 h 117"/>
                  <a:gd name="T14" fmla="*/ 1 w 104"/>
                  <a:gd name="T15" fmla="*/ 4 h 117"/>
                  <a:gd name="T16" fmla="*/ 0 w 104"/>
                  <a:gd name="T17" fmla="*/ 2 h 117"/>
                  <a:gd name="T18" fmla="*/ 2 w 104"/>
                  <a:gd name="T19" fmla="*/ 0 h 117"/>
                  <a:gd name="T20" fmla="*/ 11 w 104"/>
                  <a:gd name="T21" fmla="*/ 13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117">
                    <a:moveTo>
                      <a:pt x="104" y="117"/>
                    </a:moveTo>
                    <a:lnTo>
                      <a:pt x="86" y="115"/>
                    </a:lnTo>
                    <a:lnTo>
                      <a:pt x="71" y="108"/>
                    </a:lnTo>
                    <a:lnTo>
                      <a:pt x="57" y="98"/>
                    </a:lnTo>
                    <a:lnTo>
                      <a:pt x="44" y="83"/>
                    </a:lnTo>
                    <a:lnTo>
                      <a:pt x="33" y="67"/>
                    </a:lnTo>
                    <a:lnTo>
                      <a:pt x="22" y="49"/>
                    </a:lnTo>
                    <a:lnTo>
                      <a:pt x="11" y="32"/>
                    </a:lnTo>
                    <a:lnTo>
                      <a:pt x="0" y="16"/>
                    </a:lnTo>
                    <a:lnTo>
                      <a:pt x="19" y="0"/>
                    </a:lnTo>
                    <a:lnTo>
                      <a:pt x="104"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81" name="Freeform 90"/>
              <p:cNvSpPr>
                <a:spLocks/>
              </p:cNvSpPr>
              <p:nvPr/>
            </p:nvSpPr>
            <p:spPr bwMode="auto">
              <a:xfrm>
                <a:off x="4830" y="2712"/>
                <a:ext cx="17" cy="33"/>
              </a:xfrm>
              <a:custGeom>
                <a:avLst/>
                <a:gdLst>
                  <a:gd name="T0" fmla="*/ 6 w 51"/>
                  <a:gd name="T1" fmla="*/ 0 h 99"/>
                  <a:gd name="T2" fmla="*/ 5 w 51"/>
                  <a:gd name="T3" fmla="*/ 1 h 99"/>
                  <a:gd name="T4" fmla="*/ 5 w 51"/>
                  <a:gd name="T5" fmla="*/ 2 h 99"/>
                  <a:gd name="T6" fmla="*/ 4 w 51"/>
                  <a:gd name="T7" fmla="*/ 4 h 99"/>
                  <a:gd name="T8" fmla="*/ 3 w 51"/>
                  <a:gd name="T9" fmla="*/ 5 h 99"/>
                  <a:gd name="T10" fmla="*/ 3 w 51"/>
                  <a:gd name="T11" fmla="*/ 6 h 99"/>
                  <a:gd name="T12" fmla="*/ 3 w 51"/>
                  <a:gd name="T13" fmla="*/ 8 h 99"/>
                  <a:gd name="T14" fmla="*/ 2 w 51"/>
                  <a:gd name="T15" fmla="*/ 9 h 99"/>
                  <a:gd name="T16" fmla="*/ 3 w 51"/>
                  <a:gd name="T17" fmla="*/ 11 h 99"/>
                  <a:gd name="T18" fmla="*/ 2 w 51"/>
                  <a:gd name="T19" fmla="*/ 11 h 99"/>
                  <a:gd name="T20" fmla="*/ 2 w 51"/>
                  <a:gd name="T21" fmla="*/ 11 h 99"/>
                  <a:gd name="T22" fmla="*/ 1 w 51"/>
                  <a:gd name="T23" fmla="*/ 11 h 99"/>
                  <a:gd name="T24" fmla="*/ 1 w 51"/>
                  <a:gd name="T25" fmla="*/ 11 h 99"/>
                  <a:gd name="T26" fmla="*/ 1 w 51"/>
                  <a:gd name="T27" fmla="*/ 10 h 99"/>
                  <a:gd name="T28" fmla="*/ 0 w 51"/>
                  <a:gd name="T29" fmla="*/ 8 h 99"/>
                  <a:gd name="T30" fmla="*/ 0 w 51"/>
                  <a:gd name="T31" fmla="*/ 7 h 99"/>
                  <a:gd name="T32" fmla="*/ 1 w 51"/>
                  <a:gd name="T33" fmla="*/ 5 h 99"/>
                  <a:gd name="T34" fmla="*/ 1 w 51"/>
                  <a:gd name="T35" fmla="*/ 5 h 99"/>
                  <a:gd name="T36" fmla="*/ 1 w 51"/>
                  <a:gd name="T37" fmla="*/ 4 h 99"/>
                  <a:gd name="T38" fmla="*/ 2 w 51"/>
                  <a:gd name="T39" fmla="*/ 3 h 99"/>
                  <a:gd name="T40" fmla="*/ 2 w 51"/>
                  <a:gd name="T41" fmla="*/ 2 h 99"/>
                  <a:gd name="T42" fmla="*/ 3 w 51"/>
                  <a:gd name="T43" fmla="*/ 1 h 99"/>
                  <a:gd name="T44" fmla="*/ 4 w 51"/>
                  <a:gd name="T45" fmla="*/ 0 h 99"/>
                  <a:gd name="T46" fmla="*/ 5 w 51"/>
                  <a:gd name="T47" fmla="*/ 0 h 99"/>
                  <a:gd name="T48" fmla="*/ 6 w 51"/>
                  <a:gd name="T49" fmla="*/ 0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1" h="99">
                    <a:moveTo>
                      <a:pt x="51" y="0"/>
                    </a:moveTo>
                    <a:lnTo>
                      <a:pt x="47" y="12"/>
                    </a:lnTo>
                    <a:lnTo>
                      <a:pt x="43" y="22"/>
                    </a:lnTo>
                    <a:lnTo>
                      <a:pt x="38" y="34"/>
                    </a:lnTo>
                    <a:lnTo>
                      <a:pt x="31" y="46"/>
                    </a:lnTo>
                    <a:lnTo>
                      <a:pt x="27" y="58"/>
                    </a:lnTo>
                    <a:lnTo>
                      <a:pt x="23" y="69"/>
                    </a:lnTo>
                    <a:lnTo>
                      <a:pt x="22" y="82"/>
                    </a:lnTo>
                    <a:lnTo>
                      <a:pt x="24" y="95"/>
                    </a:lnTo>
                    <a:lnTo>
                      <a:pt x="21" y="98"/>
                    </a:lnTo>
                    <a:lnTo>
                      <a:pt x="18" y="98"/>
                    </a:lnTo>
                    <a:lnTo>
                      <a:pt x="13" y="99"/>
                    </a:lnTo>
                    <a:lnTo>
                      <a:pt x="10" y="99"/>
                    </a:lnTo>
                    <a:lnTo>
                      <a:pt x="5" y="88"/>
                    </a:lnTo>
                    <a:lnTo>
                      <a:pt x="0" y="75"/>
                    </a:lnTo>
                    <a:lnTo>
                      <a:pt x="0" y="61"/>
                    </a:lnTo>
                    <a:lnTo>
                      <a:pt x="5" y="48"/>
                    </a:lnTo>
                    <a:lnTo>
                      <a:pt x="8" y="41"/>
                    </a:lnTo>
                    <a:lnTo>
                      <a:pt x="12" y="32"/>
                    </a:lnTo>
                    <a:lnTo>
                      <a:pt x="16" y="24"/>
                    </a:lnTo>
                    <a:lnTo>
                      <a:pt x="22" y="16"/>
                    </a:lnTo>
                    <a:lnTo>
                      <a:pt x="27" y="9"/>
                    </a:lnTo>
                    <a:lnTo>
                      <a:pt x="35" y="3"/>
                    </a:lnTo>
                    <a:lnTo>
                      <a:pt x="42"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82" name="Freeform 91"/>
              <p:cNvSpPr>
                <a:spLocks/>
              </p:cNvSpPr>
              <p:nvPr/>
            </p:nvSpPr>
            <p:spPr bwMode="auto">
              <a:xfrm>
                <a:off x="4819" y="2714"/>
                <a:ext cx="14" cy="28"/>
              </a:xfrm>
              <a:custGeom>
                <a:avLst/>
                <a:gdLst>
                  <a:gd name="T0" fmla="*/ 5 w 40"/>
                  <a:gd name="T1" fmla="*/ 2 h 83"/>
                  <a:gd name="T2" fmla="*/ 4 w 40"/>
                  <a:gd name="T3" fmla="*/ 3 h 83"/>
                  <a:gd name="T4" fmla="*/ 3 w 40"/>
                  <a:gd name="T5" fmla="*/ 5 h 83"/>
                  <a:gd name="T6" fmla="*/ 2 w 40"/>
                  <a:gd name="T7" fmla="*/ 7 h 83"/>
                  <a:gd name="T8" fmla="*/ 2 w 40"/>
                  <a:gd name="T9" fmla="*/ 9 h 83"/>
                  <a:gd name="T10" fmla="*/ 1 w 40"/>
                  <a:gd name="T11" fmla="*/ 9 h 83"/>
                  <a:gd name="T12" fmla="*/ 1 w 40"/>
                  <a:gd name="T13" fmla="*/ 9 h 83"/>
                  <a:gd name="T14" fmla="*/ 1 w 40"/>
                  <a:gd name="T15" fmla="*/ 8 h 83"/>
                  <a:gd name="T16" fmla="*/ 0 w 40"/>
                  <a:gd name="T17" fmla="*/ 8 h 83"/>
                  <a:gd name="T18" fmla="*/ 0 w 40"/>
                  <a:gd name="T19" fmla="*/ 6 h 83"/>
                  <a:gd name="T20" fmla="*/ 1 w 40"/>
                  <a:gd name="T21" fmla="*/ 3 h 83"/>
                  <a:gd name="T22" fmla="*/ 2 w 40"/>
                  <a:gd name="T23" fmla="*/ 2 h 83"/>
                  <a:gd name="T24" fmla="*/ 3 w 40"/>
                  <a:gd name="T25" fmla="*/ 0 h 83"/>
                  <a:gd name="T26" fmla="*/ 4 w 40"/>
                  <a:gd name="T27" fmla="*/ 0 h 83"/>
                  <a:gd name="T28" fmla="*/ 5 w 40"/>
                  <a:gd name="T29" fmla="*/ 0 h 83"/>
                  <a:gd name="T30" fmla="*/ 5 w 40"/>
                  <a:gd name="T31" fmla="*/ 1 h 83"/>
                  <a:gd name="T32" fmla="*/ 5 w 40"/>
                  <a:gd name="T33" fmla="*/ 2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83">
                    <a:moveTo>
                      <a:pt x="38" y="15"/>
                    </a:moveTo>
                    <a:lnTo>
                      <a:pt x="30" y="30"/>
                    </a:lnTo>
                    <a:lnTo>
                      <a:pt x="23" y="45"/>
                    </a:lnTo>
                    <a:lnTo>
                      <a:pt x="17" y="61"/>
                    </a:lnTo>
                    <a:lnTo>
                      <a:pt x="18" y="79"/>
                    </a:lnTo>
                    <a:lnTo>
                      <a:pt x="12" y="83"/>
                    </a:lnTo>
                    <a:lnTo>
                      <a:pt x="8" y="79"/>
                    </a:lnTo>
                    <a:lnTo>
                      <a:pt x="5" y="74"/>
                    </a:lnTo>
                    <a:lnTo>
                      <a:pt x="0" y="69"/>
                    </a:lnTo>
                    <a:lnTo>
                      <a:pt x="4" y="50"/>
                    </a:lnTo>
                    <a:lnTo>
                      <a:pt x="8" y="31"/>
                    </a:lnTo>
                    <a:lnTo>
                      <a:pt x="14" y="15"/>
                    </a:lnTo>
                    <a:lnTo>
                      <a:pt x="25" y="0"/>
                    </a:lnTo>
                    <a:lnTo>
                      <a:pt x="32" y="2"/>
                    </a:lnTo>
                    <a:lnTo>
                      <a:pt x="38" y="4"/>
                    </a:lnTo>
                    <a:lnTo>
                      <a:pt x="40" y="8"/>
                    </a:lnTo>
                    <a:lnTo>
                      <a:pt x="3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83" name="Freeform 92"/>
              <p:cNvSpPr>
                <a:spLocks/>
              </p:cNvSpPr>
              <p:nvPr/>
            </p:nvSpPr>
            <p:spPr bwMode="auto">
              <a:xfrm>
                <a:off x="4986" y="2753"/>
                <a:ext cx="77" cy="60"/>
              </a:xfrm>
              <a:custGeom>
                <a:avLst/>
                <a:gdLst>
                  <a:gd name="T0" fmla="*/ 19 w 231"/>
                  <a:gd name="T1" fmla="*/ 3 h 180"/>
                  <a:gd name="T2" fmla="*/ 19 w 231"/>
                  <a:gd name="T3" fmla="*/ 3 h 180"/>
                  <a:gd name="T4" fmla="*/ 18 w 231"/>
                  <a:gd name="T5" fmla="*/ 3 h 180"/>
                  <a:gd name="T6" fmla="*/ 17 w 231"/>
                  <a:gd name="T7" fmla="*/ 3 h 180"/>
                  <a:gd name="T8" fmla="*/ 17 w 231"/>
                  <a:gd name="T9" fmla="*/ 4 h 180"/>
                  <a:gd name="T10" fmla="*/ 17 w 231"/>
                  <a:gd name="T11" fmla="*/ 5 h 180"/>
                  <a:gd name="T12" fmla="*/ 18 w 231"/>
                  <a:gd name="T13" fmla="*/ 5 h 180"/>
                  <a:gd name="T14" fmla="*/ 19 w 231"/>
                  <a:gd name="T15" fmla="*/ 6 h 180"/>
                  <a:gd name="T16" fmla="*/ 20 w 231"/>
                  <a:gd name="T17" fmla="*/ 6 h 180"/>
                  <a:gd name="T18" fmla="*/ 21 w 231"/>
                  <a:gd name="T19" fmla="*/ 7 h 180"/>
                  <a:gd name="T20" fmla="*/ 22 w 231"/>
                  <a:gd name="T21" fmla="*/ 7 h 180"/>
                  <a:gd name="T22" fmla="*/ 23 w 231"/>
                  <a:gd name="T23" fmla="*/ 8 h 180"/>
                  <a:gd name="T24" fmla="*/ 23 w 231"/>
                  <a:gd name="T25" fmla="*/ 8 h 180"/>
                  <a:gd name="T26" fmla="*/ 25 w 231"/>
                  <a:gd name="T27" fmla="*/ 10 h 180"/>
                  <a:gd name="T28" fmla="*/ 26 w 231"/>
                  <a:gd name="T29" fmla="*/ 13 h 180"/>
                  <a:gd name="T30" fmla="*/ 26 w 231"/>
                  <a:gd name="T31" fmla="*/ 15 h 180"/>
                  <a:gd name="T32" fmla="*/ 25 w 231"/>
                  <a:gd name="T33" fmla="*/ 18 h 180"/>
                  <a:gd name="T34" fmla="*/ 25 w 231"/>
                  <a:gd name="T35" fmla="*/ 16 h 180"/>
                  <a:gd name="T36" fmla="*/ 24 w 231"/>
                  <a:gd name="T37" fmla="*/ 14 h 180"/>
                  <a:gd name="T38" fmla="*/ 23 w 231"/>
                  <a:gd name="T39" fmla="*/ 13 h 180"/>
                  <a:gd name="T40" fmla="*/ 22 w 231"/>
                  <a:gd name="T41" fmla="*/ 12 h 180"/>
                  <a:gd name="T42" fmla="*/ 22 w 231"/>
                  <a:gd name="T43" fmla="*/ 13 h 180"/>
                  <a:gd name="T44" fmla="*/ 21 w 231"/>
                  <a:gd name="T45" fmla="*/ 13 h 180"/>
                  <a:gd name="T46" fmla="*/ 21 w 231"/>
                  <a:gd name="T47" fmla="*/ 14 h 180"/>
                  <a:gd name="T48" fmla="*/ 22 w 231"/>
                  <a:gd name="T49" fmla="*/ 14 h 180"/>
                  <a:gd name="T50" fmla="*/ 22 w 231"/>
                  <a:gd name="T51" fmla="*/ 15 h 180"/>
                  <a:gd name="T52" fmla="*/ 23 w 231"/>
                  <a:gd name="T53" fmla="*/ 16 h 180"/>
                  <a:gd name="T54" fmla="*/ 23 w 231"/>
                  <a:gd name="T55" fmla="*/ 17 h 180"/>
                  <a:gd name="T56" fmla="*/ 23 w 231"/>
                  <a:gd name="T57" fmla="*/ 18 h 180"/>
                  <a:gd name="T58" fmla="*/ 23 w 231"/>
                  <a:gd name="T59" fmla="*/ 20 h 180"/>
                  <a:gd name="T60" fmla="*/ 23 w 231"/>
                  <a:gd name="T61" fmla="*/ 19 h 180"/>
                  <a:gd name="T62" fmla="*/ 22 w 231"/>
                  <a:gd name="T63" fmla="*/ 18 h 180"/>
                  <a:gd name="T64" fmla="*/ 22 w 231"/>
                  <a:gd name="T65" fmla="*/ 17 h 180"/>
                  <a:gd name="T66" fmla="*/ 21 w 231"/>
                  <a:gd name="T67" fmla="*/ 16 h 180"/>
                  <a:gd name="T68" fmla="*/ 20 w 231"/>
                  <a:gd name="T69" fmla="*/ 15 h 180"/>
                  <a:gd name="T70" fmla="*/ 20 w 231"/>
                  <a:gd name="T71" fmla="*/ 14 h 180"/>
                  <a:gd name="T72" fmla="*/ 19 w 231"/>
                  <a:gd name="T73" fmla="*/ 13 h 180"/>
                  <a:gd name="T74" fmla="*/ 18 w 231"/>
                  <a:gd name="T75" fmla="*/ 12 h 180"/>
                  <a:gd name="T76" fmla="*/ 19 w 231"/>
                  <a:gd name="T77" fmla="*/ 12 h 180"/>
                  <a:gd name="T78" fmla="*/ 19 w 231"/>
                  <a:gd name="T79" fmla="*/ 12 h 180"/>
                  <a:gd name="T80" fmla="*/ 20 w 231"/>
                  <a:gd name="T81" fmla="*/ 11 h 180"/>
                  <a:gd name="T82" fmla="*/ 20 w 231"/>
                  <a:gd name="T83" fmla="*/ 11 h 180"/>
                  <a:gd name="T84" fmla="*/ 18 w 231"/>
                  <a:gd name="T85" fmla="*/ 10 h 180"/>
                  <a:gd name="T86" fmla="*/ 16 w 231"/>
                  <a:gd name="T87" fmla="*/ 9 h 180"/>
                  <a:gd name="T88" fmla="*/ 14 w 231"/>
                  <a:gd name="T89" fmla="*/ 9 h 180"/>
                  <a:gd name="T90" fmla="*/ 12 w 231"/>
                  <a:gd name="T91" fmla="*/ 8 h 180"/>
                  <a:gd name="T92" fmla="*/ 10 w 231"/>
                  <a:gd name="T93" fmla="*/ 7 h 180"/>
                  <a:gd name="T94" fmla="*/ 8 w 231"/>
                  <a:gd name="T95" fmla="*/ 6 h 180"/>
                  <a:gd name="T96" fmla="*/ 6 w 231"/>
                  <a:gd name="T97" fmla="*/ 5 h 180"/>
                  <a:gd name="T98" fmla="*/ 5 w 231"/>
                  <a:gd name="T99" fmla="*/ 3 h 180"/>
                  <a:gd name="T100" fmla="*/ 3 w 231"/>
                  <a:gd name="T101" fmla="*/ 5 h 180"/>
                  <a:gd name="T102" fmla="*/ 3 w 231"/>
                  <a:gd name="T103" fmla="*/ 4 h 180"/>
                  <a:gd name="T104" fmla="*/ 2 w 231"/>
                  <a:gd name="T105" fmla="*/ 3 h 180"/>
                  <a:gd name="T106" fmla="*/ 1 w 231"/>
                  <a:gd name="T107" fmla="*/ 2 h 180"/>
                  <a:gd name="T108" fmla="*/ 0 w 231"/>
                  <a:gd name="T109" fmla="*/ 0 h 180"/>
                  <a:gd name="T110" fmla="*/ 16 w 231"/>
                  <a:gd name="T111" fmla="*/ 0 h 180"/>
                  <a:gd name="T112" fmla="*/ 17 w 231"/>
                  <a:gd name="T113" fmla="*/ 0 h 180"/>
                  <a:gd name="T114" fmla="*/ 18 w 231"/>
                  <a:gd name="T115" fmla="*/ 1 h 180"/>
                  <a:gd name="T116" fmla="*/ 19 w 231"/>
                  <a:gd name="T117" fmla="*/ 2 h 180"/>
                  <a:gd name="T118" fmla="*/ 19 w 231"/>
                  <a:gd name="T119" fmla="*/ 3 h 1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1" h="180">
                    <a:moveTo>
                      <a:pt x="173" y="24"/>
                    </a:moveTo>
                    <a:lnTo>
                      <a:pt x="170" y="24"/>
                    </a:lnTo>
                    <a:lnTo>
                      <a:pt x="163" y="23"/>
                    </a:lnTo>
                    <a:lnTo>
                      <a:pt x="154" y="25"/>
                    </a:lnTo>
                    <a:lnTo>
                      <a:pt x="151" y="34"/>
                    </a:lnTo>
                    <a:lnTo>
                      <a:pt x="156" y="41"/>
                    </a:lnTo>
                    <a:lnTo>
                      <a:pt x="163" y="48"/>
                    </a:lnTo>
                    <a:lnTo>
                      <a:pt x="170" y="52"/>
                    </a:lnTo>
                    <a:lnTo>
                      <a:pt x="179" y="56"/>
                    </a:lnTo>
                    <a:lnTo>
                      <a:pt x="187" y="60"/>
                    </a:lnTo>
                    <a:lnTo>
                      <a:pt x="195" y="64"/>
                    </a:lnTo>
                    <a:lnTo>
                      <a:pt x="203" y="69"/>
                    </a:lnTo>
                    <a:lnTo>
                      <a:pt x="210" y="74"/>
                    </a:lnTo>
                    <a:lnTo>
                      <a:pt x="226" y="92"/>
                    </a:lnTo>
                    <a:lnTo>
                      <a:pt x="231" y="113"/>
                    </a:lnTo>
                    <a:lnTo>
                      <a:pt x="231" y="135"/>
                    </a:lnTo>
                    <a:lnTo>
                      <a:pt x="227" y="158"/>
                    </a:lnTo>
                    <a:lnTo>
                      <a:pt x="226" y="142"/>
                    </a:lnTo>
                    <a:lnTo>
                      <a:pt x="219" y="128"/>
                    </a:lnTo>
                    <a:lnTo>
                      <a:pt x="210" y="116"/>
                    </a:lnTo>
                    <a:lnTo>
                      <a:pt x="200" y="107"/>
                    </a:lnTo>
                    <a:lnTo>
                      <a:pt x="194" y="113"/>
                    </a:lnTo>
                    <a:lnTo>
                      <a:pt x="191" y="118"/>
                    </a:lnTo>
                    <a:lnTo>
                      <a:pt x="193" y="125"/>
                    </a:lnTo>
                    <a:lnTo>
                      <a:pt x="196" y="130"/>
                    </a:lnTo>
                    <a:lnTo>
                      <a:pt x="201" y="136"/>
                    </a:lnTo>
                    <a:lnTo>
                      <a:pt x="205" y="144"/>
                    </a:lnTo>
                    <a:lnTo>
                      <a:pt x="209" y="150"/>
                    </a:lnTo>
                    <a:lnTo>
                      <a:pt x="210" y="158"/>
                    </a:lnTo>
                    <a:lnTo>
                      <a:pt x="210" y="180"/>
                    </a:lnTo>
                    <a:lnTo>
                      <a:pt x="206" y="170"/>
                    </a:lnTo>
                    <a:lnTo>
                      <a:pt x="202" y="160"/>
                    </a:lnTo>
                    <a:lnTo>
                      <a:pt x="197" y="150"/>
                    </a:lnTo>
                    <a:lnTo>
                      <a:pt x="190" y="142"/>
                    </a:lnTo>
                    <a:lnTo>
                      <a:pt x="183" y="133"/>
                    </a:lnTo>
                    <a:lnTo>
                      <a:pt x="177" y="126"/>
                    </a:lnTo>
                    <a:lnTo>
                      <a:pt x="169" y="118"/>
                    </a:lnTo>
                    <a:lnTo>
                      <a:pt x="163" y="112"/>
                    </a:lnTo>
                    <a:lnTo>
                      <a:pt x="168" y="110"/>
                    </a:lnTo>
                    <a:lnTo>
                      <a:pt x="173" y="107"/>
                    </a:lnTo>
                    <a:lnTo>
                      <a:pt x="177" y="102"/>
                    </a:lnTo>
                    <a:lnTo>
                      <a:pt x="178" y="97"/>
                    </a:lnTo>
                    <a:lnTo>
                      <a:pt x="161" y="88"/>
                    </a:lnTo>
                    <a:lnTo>
                      <a:pt x="142" y="82"/>
                    </a:lnTo>
                    <a:lnTo>
                      <a:pt x="123" y="77"/>
                    </a:lnTo>
                    <a:lnTo>
                      <a:pt x="105" y="70"/>
                    </a:lnTo>
                    <a:lnTo>
                      <a:pt x="87" y="63"/>
                    </a:lnTo>
                    <a:lnTo>
                      <a:pt x="70" y="53"/>
                    </a:lnTo>
                    <a:lnTo>
                      <a:pt x="55" y="41"/>
                    </a:lnTo>
                    <a:lnTo>
                      <a:pt x="43" y="24"/>
                    </a:lnTo>
                    <a:lnTo>
                      <a:pt x="31" y="48"/>
                    </a:lnTo>
                    <a:lnTo>
                      <a:pt x="25" y="36"/>
                    </a:lnTo>
                    <a:lnTo>
                      <a:pt x="17" y="25"/>
                    </a:lnTo>
                    <a:lnTo>
                      <a:pt x="9" y="14"/>
                    </a:lnTo>
                    <a:lnTo>
                      <a:pt x="0" y="3"/>
                    </a:lnTo>
                    <a:lnTo>
                      <a:pt x="143" y="0"/>
                    </a:lnTo>
                    <a:lnTo>
                      <a:pt x="153" y="3"/>
                    </a:lnTo>
                    <a:lnTo>
                      <a:pt x="162" y="8"/>
                    </a:lnTo>
                    <a:lnTo>
                      <a:pt x="168" y="15"/>
                    </a:lnTo>
                    <a:lnTo>
                      <a:pt x="17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84" name="Freeform 93"/>
              <p:cNvSpPr>
                <a:spLocks/>
              </p:cNvSpPr>
              <p:nvPr/>
            </p:nvSpPr>
            <p:spPr bwMode="auto">
              <a:xfrm>
                <a:off x="4914" y="2755"/>
                <a:ext cx="24" cy="27"/>
              </a:xfrm>
              <a:custGeom>
                <a:avLst/>
                <a:gdLst>
                  <a:gd name="T0" fmla="*/ 8 w 72"/>
                  <a:gd name="T1" fmla="*/ 3 h 82"/>
                  <a:gd name="T2" fmla="*/ 7 w 72"/>
                  <a:gd name="T3" fmla="*/ 4 h 82"/>
                  <a:gd name="T4" fmla="*/ 6 w 72"/>
                  <a:gd name="T5" fmla="*/ 5 h 82"/>
                  <a:gd name="T6" fmla="*/ 6 w 72"/>
                  <a:gd name="T7" fmla="*/ 6 h 82"/>
                  <a:gd name="T8" fmla="*/ 5 w 72"/>
                  <a:gd name="T9" fmla="*/ 7 h 82"/>
                  <a:gd name="T10" fmla="*/ 3 w 72"/>
                  <a:gd name="T11" fmla="*/ 8 h 82"/>
                  <a:gd name="T12" fmla="*/ 2 w 72"/>
                  <a:gd name="T13" fmla="*/ 8 h 82"/>
                  <a:gd name="T14" fmla="*/ 1 w 72"/>
                  <a:gd name="T15" fmla="*/ 9 h 82"/>
                  <a:gd name="T16" fmla="*/ 0 w 72"/>
                  <a:gd name="T17" fmla="*/ 9 h 82"/>
                  <a:gd name="T18" fmla="*/ 0 w 72"/>
                  <a:gd name="T19" fmla="*/ 8 h 82"/>
                  <a:gd name="T20" fmla="*/ 1 w 72"/>
                  <a:gd name="T21" fmla="*/ 7 h 82"/>
                  <a:gd name="T22" fmla="*/ 1 w 72"/>
                  <a:gd name="T23" fmla="*/ 6 h 82"/>
                  <a:gd name="T24" fmla="*/ 2 w 72"/>
                  <a:gd name="T25" fmla="*/ 5 h 82"/>
                  <a:gd name="T26" fmla="*/ 3 w 72"/>
                  <a:gd name="T27" fmla="*/ 4 h 82"/>
                  <a:gd name="T28" fmla="*/ 4 w 72"/>
                  <a:gd name="T29" fmla="*/ 3 h 82"/>
                  <a:gd name="T30" fmla="*/ 5 w 72"/>
                  <a:gd name="T31" fmla="*/ 2 h 82"/>
                  <a:gd name="T32" fmla="*/ 5 w 72"/>
                  <a:gd name="T33" fmla="*/ 1 h 82"/>
                  <a:gd name="T34" fmla="*/ 6 w 72"/>
                  <a:gd name="T35" fmla="*/ 0 h 82"/>
                  <a:gd name="T36" fmla="*/ 6 w 72"/>
                  <a:gd name="T37" fmla="*/ 0 h 82"/>
                  <a:gd name="T38" fmla="*/ 7 w 72"/>
                  <a:gd name="T39" fmla="*/ 0 h 82"/>
                  <a:gd name="T40" fmla="*/ 7 w 72"/>
                  <a:gd name="T41" fmla="*/ 0 h 82"/>
                  <a:gd name="T42" fmla="*/ 8 w 72"/>
                  <a:gd name="T43" fmla="*/ 1 h 82"/>
                  <a:gd name="T44" fmla="*/ 8 w 72"/>
                  <a:gd name="T45" fmla="*/ 2 h 82"/>
                  <a:gd name="T46" fmla="*/ 8 w 72"/>
                  <a:gd name="T47" fmla="*/ 2 h 82"/>
                  <a:gd name="T48" fmla="*/ 8 w 72"/>
                  <a:gd name="T49" fmla="*/ 3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 h="82">
                    <a:moveTo>
                      <a:pt x="71" y="27"/>
                    </a:moveTo>
                    <a:lnTo>
                      <a:pt x="66" y="37"/>
                    </a:lnTo>
                    <a:lnTo>
                      <a:pt x="58" y="47"/>
                    </a:lnTo>
                    <a:lnTo>
                      <a:pt x="50" y="56"/>
                    </a:lnTo>
                    <a:lnTo>
                      <a:pt x="41" y="63"/>
                    </a:lnTo>
                    <a:lnTo>
                      <a:pt x="30" y="71"/>
                    </a:lnTo>
                    <a:lnTo>
                      <a:pt x="21" y="76"/>
                    </a:lnTo>
                    <a:lnTo>
                      <a:pt x="10" y="80"/>
                    </a:lnTo>
                    <a:lnTo>
                      <a:pt x="0" y="82"/>
                    </a:lnTo>
                    <a:lnTo>
                      <a:pt x="2" y="73"/>
                    </a:lnTo>
                    <a:lnTo>
                      <a:pt x="6" y="64"/>
                    </a:lnTo>
                    <a:lnTo>
                      <a:pt x="12" y="56"/>
                    </a:lnTo>
                    <a:lnTo>
                      <a:pt x="20" y="47"/>
                    </a:lnTo>
                    <a:lnTo>
                      <a:pt x="28" y="39"/>
                    </a:lnTo>
                    <a:lnTo>
                      <a:pt x="36" y="29"/>
                    </a:lnTo>
                    <a:lnTo>
                      <a:pt x="41" y="19"/>
                    </a:lnTo>
                    <a:lnTo>
                      <a:pt x="44" y="9"/>
                    </a:lnTo>
                    <a:lnTo>
                      <a:pt x="50" y="2"/>
                    </a:lnTo>
                    <a:lnTo>
                      <a:pt x="55" y="0"/>
                    </a:lnTo>
                    <a:lnTo>
                      <a:pt x="60" y="1"/>
                    </a:lnTo>
                    <a:lnTo>
                      <a:pt x="66" y="4"/>
                    </a:lnTo>
                    <a:lnTo>
                      <a:pt x="69" y="9"/>
                    </a:lnTo>
                    <a:lnTo>
                      <a:pt x="72" y="15"/>
                    </a:lnTo>
                    <a:lnTo>
                      <a:pt x="72" y="21"/>
                    </a:lnTo>
                    <a:lnTo>
                      <a:pt x="7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85" name="Freeform 94"/>
              <p:cNvSpPr>
                <a:spLocks/>
              </p:cNvSpPr>
              <p:nvPr/>
            </p:nvSpPr>
            <p:spPr bwMode="auto">
              <a:xfrm>
                <a:off x="4832" y="2802"/>
                <a:ext cx="12" cy="24"/>
              </a:xfrm>
              <a:custGeom>
                <a:avLst/>
                <a:gdLst>
                  <a:gd name="T0" fmla="*/ 4 w 36"/>
                  <a:gd name="T1" fmla="*/ 1 h 72"/>
                  <a:gd name="T2" fmla="*/ 4 w 36"/>
                  <a:gd name="T3" fmla="*/ 2 h 72"/>
                  <a:gd name="T4" fmla="*/ 3 w 36"/>
                  <a:gd name="T5" fmla="*/ 2 h 72"/>
                  <a:gd name="T6" fmla="*/ 3 w 36"/>
                  <a:gd name="T7" fmla="*/ 3 h 72"/>
                  <a:gd name="T8" fmla="*/ 2 w 36"/>
                  <a:gd name="T9" fmla="*/ 4 h 72"/>
                  <a:gd name="T10" fmla="*/ 2 w 36"/>
                  <a:gd name="T11" fmla="*/ 5 h 72"/>
                  <a:gd name="T12" fmla="*/ 2 w 36"/>
                  <a:gd name="T13" fmla="*/ 6 h 72"/>
                  <a:gd name="T14" fmla="*/ 3 w 36"/>
                  <a:gd name="T15" fmla="*/ 7 h 72"/>
                  <a:gd name="T16" fmla="*/ 3 w 36"/>
                  <a:gd name="T17" fmla="*/ 7 h 72"/>
                  <a:gd name="T18" fmla="*/ 3 w 36"/>
                  <a:gd name="T19" fmla="*/ 8 h 72"/>
                  <a:gd name="T20" fmla="*/ 2 w 36"/>
                  <a:gd name="T21" fmla="*/ 8 h 72"/>
                  <a:gd name="T22" fmla="*/ 2 w 36"/>
                  <a:gd name="T23" fmla="*/ 8 h 72"/>
                  <a:gd name="T24" fmla="*/ 1 w 36"/>
                  <a:gd name="T25" fmla="*/ 8 h 72"/>
                  <a:gd name="T26" fmla="*/ 0 w 36"/>
                  <a:gd name="T27" fmla="*/ 7 h 72"/>
                  <a:gd name="T28" fmla="*/ 0 w 36"/>
                  <a:gd name="T29" fmla="*/ 5 h 72"/>
                  <a:gd name="T30" fmla="*/ 1 w 36"/>
                  <a:gd name="T31" fmla="*/ 4 h 72"/>
                  <a:gd name="T32" fmla="*/ 1 w 36"/>
                  <a:gd name="T33" fmla="*/ 2 h 72"/>
                  <a:gd name="T34" fmla="*/ 2 w 36"/>
                  <a:gd name="T35" fmla="*/ 1 h 72"/>
                  <a:gd name="T36" fmla="*/ 3 w 36"/>
                  <a:gd name="T37" fmla="*/ 0 h 72"/>
                  <a:gd name="T38" fmla="*/ 3 w 36"/>
                  <a:gd name="T39" fmla="*/ 0 h 72"/>
                  <a:gd name="T40" fmla="*/ 4 w 36"/>
                  <a:gd name="T41" fmla="*/ 1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72">
                    <a:moveTo>
                      <a:pt x="36" y="7"/>
                    </a:moveTo>
                    <a:lnTo>
                      <a:pt x="34" y="14"/>
                    </a:lnTo>
                    <a:lnTo>
                      <a:pt x="31" y="21"/>
                    </a:lnTo>
                    <a:lnTo>
                      <a:pt x="26" y="30"/>
                    </a:lnTo>
                    <a:lnTo>
                      <a:pt x="22" y="37"/>
                    </a:lnTo>
                    <a:lnTo>
                      <a:pt x="20" y="45"/>
                    </a:lnTo>
                    <a:lnTo>
                      <a:pt x="20" y="51"/>
                    </a:lnTo>
                    <a:lnTo>
                      <a:pt x="23" y="59"/>
                    </a:lnTo>
                    <a:lnTo>
                      <a:pt x="31" y="65"/>
                    </a:lnTo>
                    <a:lnTo>
                      <a:pt x="26" y="71"/>
                    </a:lnTo>
                    <a:lnTo>
                      <a:pt x="21" y="72"/>
                    </a:lnTo>
                    <a:lnTo>
                      <a:pt x="16" y="72"/>
                    </a:lnTo>
                    <a:lnTo>
                      <a:pt x="9" y="72"/>
                    </a:lnTo>
                    <a:lnTo>
                      <a:pt x="0" y="60"/>
                    </a:lnTo>
                    <a:lnTo>
                      <a:pt x="0" y="46"/>
                    </a:lnTo>
                    <a:lnTo>
                      <a:pt x="5" y="33"/>
                    </a:lnTo>
                    <a:lnTo>
                      <a:pt x="13" y="20"/>
                    </a:lnTo>
                    <a:lnTo>
                      <a:pt x="18" y="13"/>
                    </a:lnTo>
                    <a:lnTo>
                      <a:pt x="23" y="4"/>
                    </a:lnTo>
                    <a:lnTo>
                      <a:pt x="29" y="0"/>
                    </a:lnTo>
                    <a:lnTo>
                      <a:pt x="3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86" name="Freeform 95"/>
              <p:cNvSpPr>
                <a:spLocks/>
              </p:cNvSpPr>
              <p:nvPr/>
            </p:nvSpPr>
            <p:spPr bwMode="auto">
              <a:xfrm>
                <a:off x="4991" y="2803"/>
                <a:ext cx="40" cy="30"/>
              </a:xfrm>
              <a:custGeom>
                <a:avLst/>
                <a:gdLst>
                  <a:gd name="T0" fmla="*/ 13 w 120"/>
                  <a:gd name="T1" fmla="*/ 6 h 90"/>
                  <a:gd name="T2" fmla="*/ 13 w 120"/>
                  <a:gd name="T3" fmla="*/ 7 h 90"/>
                  <a:gd name="T4" fmla="*/ 13 w 120"/>
                  <a:gd name="T5" fmla="*/ 8 h 90"/>
                  <a:gd name="T6" fmla="*/ 12 w 120"/>
                  <a:gd name="T7" fmla="*/ 9 h 90"/>
                  <a:gd name="T8" fmla="*/ 11 w 120"/>
                  <a:gd name="T9" fmla="*/ 10 h 90"/>
                  <a:gd name="T10" fmla="*/ 0 w 120"/>
                  <a:gd name="T11" fmla="*/ 5 h 90"/>
                  <a:gd name="T12" fmla="*/ 0 w 120"/>
                  <a:gd name="T13" fmla="*/ 3 h 90"/>
                  <a:gd name="T14" fmla="*/ 1 w 120"/>
                  <a:gd name="T15" fmla="*/ 2 h 90"/>
                  <a:gd name="T16" fmla="*/ 1 w 120"/>
                  <a:gd name="T17" fmla="*/ 1 h 90"/>
                  <a:gd name="T18" fmla="*/ 3 w 120"/>
                  <a:gd name="T19" fmla="*/ 0 h 90"/>
                  <a:gd name="T20" fmla="*/ 4 w 120"/>
                  <a:gd name="T21" fmla="*/ 1 h 90"/>
                  <a:gd name="T22" fmla="*/ 5 w 120"/>
                  <a:gd name="T23" fmla="*/ 1 h 90"/>
                  <a:gd name="T24" fmla="*/ 7 w 120"/>
                  <a:gd name="T25" fmla="*/ 2 h 90"/>
                  <a:gd name="T26" fmla="*/ 8 w 120"/>
                  <a:gd name="T27" fmla="*/ 2 h 90"/>
                  <a:gd name="T28" fmla="*/ 10 w 120"/>
                  <a:gd name="T29" fmla="*/ 3 h 90"/>
                  <a:gd name="T30" fmla="*/ 11 w 120"/>
                  <a:gd name="T31" fmla="*/ 4 h 90"/>
                  <a:gd name="T32" fmla="*/ 12 w 120"/>
                  <a:gd name="T33" fmla="*/ 5 h 90"/>
                  <a:gd name="T34" fmla="*/ 13 w 120"/>
                  <a:gd name="T35" fmla="*/ 6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90">
                    <a:moveTo>
                      <a:pt x="120" y="54"/>
                    </a:moveTo>
                    <a:lnTo>
                      <a:pt x="120" y="64"/>
                    </a:lnTo>
                    <a:lnTo>
                      <a:pt x="118" y="75"/>
                    </a:lnTo>
                    <a:lnTo>
                      <a:pt x="112" y="84"/>
                    </a:lnTo>
                    <a:lnTo>
                      <a:pt x="103" y="90"/>
                    </a:lnTo>
                    <a:lnTo>
                      <a:pt x="0" y="41"/>
                    </a:lnTo>
                    <a:lnTo>
                      <a:pt x="2" y="30"/>
                    </a:lnTo>
                    <a:lnTo>
                      <a:pt x="7" y="17"/>
                    </a:lnTo>
                    <a:lnTo>
                      <a:pt x="13" y="7"/>
                    </a:lnTo>
                    <a:lnTo>
                      <a:pt x="24" y="0"/>
                    </a:lnTo>
                    <a:lnTo>
                      <a:pt x="36" y="6"/>
                    </a:lnTo>
                    <a:lnTo>
                      <a:pt x="49" y="10"/>
                    </a:lnTo>
                    <a:lnTo>
                      <a:pt x="62" y="15"/>
                    </a:lnTo>
                    <a:lnTo>
                      <a:pt x="74" y="21"/>
                    </a:lnTo>
                    <a:lnTo>
                      <a:pt x="87" y="27"/>
                    </a:lnTo>
                    <a:lnTo>
                      <a:pt x="98" y="34"/>
                    </a:lnTo>
                    <a:lnTo>
                      <a:pt x="109" y="43"/>
                    </a:lnTo>
                    <a:lnTo>
                      <a:pt x="120"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87" name="Freeform 96"/>
              <p:cNvSpPr>
                <a:spLocks/>
              </p:cNvSpPr>
              <p:nvPr/>
            </p:nvSpPr>
            <p:spPr bwMode="auto">
              <a:xfrm>
                <a:off x="4846" y="2807"/>
                <a:ext cx="25" cy="38"/>
              </a:xfrm>
              <a:custGeom>
                <a:avLst/>
                <a:gdLst>
                  <a:gd name="T0" fmla="*/ 8 w 75"/>
                  <a:gd name="T1" fmla="*/ 4 h 113"/>
                  <a:gd name="T2" fmla="*/ 7 w 75"/>
                  <a:gd name="T3" fmla="*/ 5 h 113"/>
                  <a:gd name="T4" fmla="*/ 6 w 75"/>
                  <a:gd name="T5" fmla="*/ 6 h 113"/>
                  <a:gd name="T6" fmla="*/ 5 w 75"/>
                  <a:gd name="T7" fmla="*/ 7 h 113"/>
                  <a:gd name="T8" fmla="*/ 4 w 75"/>
                  <a:gd name="T9" fmla="*/ 8 h 113"/>
                  <a:gd name="T10" fmla="*/ 3 w 75"/>
                  <a:gd name="T11" fmla="*/ 9 h 113"/>
                  <a:gd name="T12" fmla="*/ 3 w 75"/>
                  <a:gd name="T13" fmla="*/ 10 h 113"/>
                  <a:gd name="T14" fmla="*/ 2 w 75"/>
                  <a:gd name="T15" fmla="*/ 12 h 113"/>
                  <a:gd name="T16" fmla="*/ 2 w 75"/>
                  <a:gd name="T17" fmla="*/ 13 h 113"/>
                  <a:gd name="T18" fmla="*/ 1 w 75"/>
                  <a:gd name="T19" fmla="*/ 13 h 113"/>
                  <a:gd name="T20" fmla="*/ 1 w 75"/>
                  <a:gd name="T21" fmla="*/ 12 h 113"/>
                  <a:gd name="T22" fmla="*/ 1 w 75"/>
                  <a:gd name="T23" fmla="*/ 12 h 113"/>
                  <a:gd name="T24" fmla="*/ 0 w 75"/>
                  <a:gd name="T25" fmla="*/ 11 h 113"/>
                  <a:gd name="T26" fmla="*/ 1 w 75"/>
                  <a:gd name="T27" fmla="*/ 10 h 113"/>
                  <a:gd name="T28" fmla="*/ 2 w 75"/>
                  <a:gd name="T29" fmla="*/ 8 h 113"/>
                  <a:gd name="T30" fmla="*/ 2 w 75"/>
                  <a:gd name="T31" fmla="*/ 7 h 113"/>
                  <a:gd name="T32" fmla="*/ 3 w 75"/>
                  <a:gd name="T33" fmla="*/ 5 h 113"/>
                  <a:gd name="T34" fmla="*/ 4 w 75"/>
                  <a:gd name="T35" fmla="*/ 4 h 113"/>
                  <a:gd name="T36" fmla="*/ 5 w 75"/>
                  <a:gd name="T37" fmla="*/ 3 h 113"/>
                  <a:gd name="T38" fmla="*/ 5 w 75"/>
                  <a:gd name="T39" fmla="*/ 1 h 113"/>
                  <a:gd name="T40" fmla="*/ 6 w 75"/>
                  <a:gd name="T41" fmla="*/ 0 h 113"/>
                  <a:gd name="T42" fmla="*/ 8 w 75"/>
                  <a:gd name="T43" fmla="*/ 1 h 113"/>
                  <a:gd name="T44" fmla="*/ 8 w 75"/>
                  <a:gd name="T45" fmla="*/ 1 h 113"/>
                  <a:gd name="T46" fmla="*/ 8 w 75"/>
                  <a:gd name="T47" fmla="*/ 3 h 113"/>
                  <a:gd name="T48" fmla="*/ 8 w 75"/>
                  <a:gd name="T49" fmla="*/ 4 h 1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5" h="113">
                    <a:moveTo>
                      <a:pt x="73" y="36"/>
                    </a:moveTo>
                    <a:lnTo>
                      <a:pt x="66" y="46"/>
                    </a:lnTo>
                    <a:lnTo>
                      <a:pt x="57" y="56"/>
                    </a:lnTo>
                    <a:lnTo>
                      <a:pt x="48" y="64"/>
                    </a:lnTo>
                    <a:lnTo>
                      <a:pt x="40" y="73"/>
                    </a:lnTo>
                    <a:lnTo>
                      <a:pt x="31" y="82"/>
                    </a:lnTo>
                    <a:lnTo>
                      <a:pt x="25" y="92"/>
                    </a:lnTo>
                    <a:lnTo>
                      <a:pt x="21" y="103"/>
                    </a:lnTo>
                    <a:lnTo>
                      <a:pt x="17" y="113"/>
                    </a:lnTo>
                    <a:lnTo>
                      <a:pt x="11" y="112"/>
                    </a:lnTo>
                    <a:lnTo>
                      <a:pt x="8" y="108"/>
                    </a:lnTo>
                    <a:lnTo>
                      <a:pt x="5" y="103"/>
                    </a:lnTo>
                    <a:lnTo>
                      <a:pt x="0" y="97"/>
                    </a:lnTo>
                    <a:lnTo>
                      <a:pt x="8" y="86"/>
                    </a:lnTo>
                    <a:lnTo>
                      <a:pt x="14" y="74"/>
                    </a:lnTo>
                    <a:lnTo>
                      <a:pt x="21" y="61"/>
                    </a:lnTo>
                    <a:lnTo>
                      <a:pt x="27" y="48"/>
                    </a:lnTo>
                    <a:lnTo>
                      <a:pt x="34" y="35"/>
                    </a:lnTo>
                    <a:lnTo>
                      <a:pt x="41" y="23"/>
                    </a:lnTo>
                    <a:lnTo>
                      <a:pt x="48" y="11"/>
                    </a:lnTo>
                    <a:lnTo>
                      <a:pt x="57" y="0"/>
                    </a:lnTo>
                    <a:lnTo>
                      <a:pt x="70" y="5"/>
                    </a:lnTo>
                    <a:lnTo>
                      <a:pt x="75" y="13"/>
                    </a:lnTo>
                    <a:lnTo>
                      <a:pt x="75" y="23"/>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88" name="Freeform 97"/>
              <p:cNvSpPr>
                <a:spLocks/>
              </p:cNvSpPr>
              <p:nvPr/>
            </p:nvSpPr>
            <p:spPr bwMode="auto">
              <a:xfrm>
                <a:off x="4880" y="2812"/>
                <a:ext cx="12" cy="31"/>
              </a:xfrm>
              <a:custGeom>
                <a:avLst/>
                <a:gdLst>
                  <a:gd name="T0" fmla="*/ 4 w 35"/>
                  <a:gd name="T1" fmla="*/ 3 h 93"/>
                  <a:gd name="T2" fmla="*/ 4 w 35"/>
                  <a:gd name="T3" fmla="*/ 5 h 93"/>
                  <a:gd name="T4" fmla="*/ 3 w 35"/>
                  <a:gd name="T5" fmla="*/ 7 h 93"/>
                  <a:gd name="T6" fmla="*/ 2 w 35"/>
                  <a:gd name="T7" fmla="*/ 9 h 93"/>
                  <a:gd name="T8" fmla="*/ 1 w 35"/>
                  <a:gd name="T9" fmla="*/ 10 h 93"/>
                  <a:gd name="T10" fmla="*/ 0 w 35"/>
                  <a:gd name="T11" fmla="*/ 8 h 93"/>
                  <a:gd name="T12" fmla="*/ 0 w 35"/>
                  <a:gd name="T13" fmla="*/ 6 h 93"/>
                  <a:gd name="T14" fmla="*/ 1 w 35"/>
                  <a:gd name="T15" fmla="*/ 3 h 93"/>
                  <a:gd name="T16" fmla="*/ 0 w 35"/>
                  <a:gd name="T17" fmla="*/ 1 h 93"/>
                  <a:gd name="T18" fmla="*/ 1 w 35"/>
                  <a:gd name="T19" fmla="*/ 0 h 93"/>
                  <a:gd name="T20" fmla="*/ 1 w 35"/>
                  <a:gd name="T21" fmla="*/ 0 h 93"/>
                  <a:gd name="T22" fmla="*/ 2 w 35"/>
                  <a:gd name="T23" fmla="*/ 0 h 93"/>
                  <a:gd name="T24" fmla="*/ 3 w 35"/>
                  <a:gd name="T25" fmla="*/ 0 h 93"/>
                  <a:gd name="T26" fmla="*/ 3 w 35"/>
                  <a:gd name="T27" fmla="*/ 1 h 93"/>
                  <a:gd name="T28" fmla="*/ 4 w 35"/>
                  <a:gd name="T29" fmla="*/ 1 h 93"/>
                  <a:gd name="T30" fmla="*/ 4 w 35"/>
                  <a:gd name="T31" fmla="*/ 2 h 93"/>
                  <a:gd name="T32" fmla="*/ 4 w 35"/>
                  <a:gd name="T33" fmla="*/ 3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 h="93">
                    <a:moveTo>
                      <a:pt x="35" y="27"/>
                    </a:moveTo>
                    <a:lnTo>
                      <a:pt x="32" y="45"/>
                    </a:lnTo>
                    <a:lnTo>
                      <a:pt x="28" y="64"/>
                    </a:lnTo>
                    <a:lnTo>
                      <a:pt x="19" y="80"/>
                    </a:lnTo>
                    <a:lnTo>
                      <a:pt x="6" y="93"/>
                    </a:lnTo>
                    <a:lnTo>
                      <a:pt x="0" y="74"/>
                    </a:lnTo>
                    <a:lnTo>
                      <a:pt x="2" y="52"/>
                    </a:lnTo>
                    <a:lnTo>
                      <a:pt x="5" y="30"/>
                    </a:lnTo>
                    <a:lnTo>
                      <a:pt x="1" y="10"/>
                    </a:lnTo>
                    <a:lnTo>
                      <a:pt x="5" y="3"/>
                    </a:lnTo>
                    <a:lnTo>
                      <a:pt x="11" y="0"/>
                    </a:lnTo>
                    <a:lnTo>
                      <a:pt x="16" y="0"/>
                    </a:lnTo>
                    <a:lnTo>
                      <a:pt x="22" y="2"/>
                    </a:lnTo>
                    <a:lnTo>
                      <a:pt x="28" y="6"/>
                    </a:lnTo>
                    <a:lnTo>
                      <a:pt x="32" y="13"/>
                    </a:lnTo>
                    <a:lnTo>
                      <a:pt x="35" y="19"/>
                    </a:lnTo>
                    <a:lnTo>
                      <a:pt x="3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89" name="Freeform 98"/>
              <p:cNvSpPr>
                <a:spLocks/>
              </p:cNvSpPr>
              <p:nvPr/>
            </p:nvSpPr>
            <p:spPr bwMode="auto">
              <a:xfrm>
                <a:off x="5010" y="2838"/>
                <a:ext cx="47" cy="58"/>
              </a:xfrm>
              <a:custGeom>
                <a:avLst/>
                <a:gdLst>
                  <a:gd name="T0" fmla="*/ 16 w 141"/>
                  <a:gd name="T1" fmla="*/ 18 h 172"/>
                  <a:gd name="T2" fmla="*/ 14 w 141"/>
                  <a:gd name="T3" fmla="*/ 20 h 172"/>
                  <a:gd name="T4" fmla="*/ 12 w 141"/>
                  <a:gd name="T5" fmla="*/ 18 h 172"/>
                  <a:gd name="T6" fmla="*/ 11 w 141"/>
                  <a:gd name="T7" fmla="*/ 16 h 172"/>
                  <a:gd name="T8" fmla="*/ 9 w 141"/>
                  <a:gd name="T9" fmla="*/ 13 h 172"/>
                  <a:gd name="T10" fmla="*/ 7 w 141"/>
                  <a:gd name="T11" fmla="*/ 11 h 172"/>
                  <a:gd name="T12" fmla="*/ 6 w 141"/>
                  <a:gd name="T13" fmla="*/ 8 h 172"/>
                  <a:gd name="T14" fmla="*/ 4 w 141"/>
                  <a:gd name="T15" fmla="*/ 6 h 172"/>
                  <a:gd name="T16" fmla="*/ 2 w 141"/>
                  <a:gd name="T17" fmla="*/ 3 h 172"/>
                  <a:gd name="T18" fmla="*/ 0 w 141"/>
                  <a:gd name="T19" fmla="*/ 1 h 172"/>
                  <a:gd name="T20" fmla="*/ 1 w 141"/>
                  <a:gd name="T21" fmla="*/ 1 h 172"/>
                  <a:gd name="T22" fmla="*/ 1 w 141"/>
                  <a:gd name="T23" fmla="*/ 0 h 172"/>
                  <a:gd name="T24" fmla="*/ 2 w 141"/>
                  <a:gd name="T25" fmla="*/ 0 h 172"/>
                  <a:gd name="T26" fmla="*/ 2 w 141"/>
                  <a:gd name="T27" fmla="*/ 0 h 172"/>
                  <a:gd name="T28" fmla="*/ 3 w 141"/>
                  <a:gd name="T29" fmla="*/ 0 h 172"/>
                  <a:gd name="T30" fmla="*/ 3 w 141"/>
                  <a:gd name="T31" fmla="*/ 0 h 172"/>
                  <a:gd name="T32" fmla="*/ 4 w 141"/>
                  <a:gd name="T33" fmla="*/ 0 h 172"/>
                  <a:gd name="T34" fmla="*/ 4 w 141"/>
                  <a:gd name="T35" fmla="*/ 0 h 172"/>
                  <a:gd name="T36" fmla="*/ 16 w 141"/>
                  <a:gd name="T37" fmla="*/ 18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1" h="172">
                    <a:moveTo>
                      <a:pt x="141" y="156"/>
                    </a:moveTo>
                    <a:lnTo>
                      <a:pt x="123" y="172"/>
                    </a:lnTo>
                    <a:lnTo>
                      <a:pt x="109" y="157"/>
                    </a:lnTo>
                    <a:lnTo>
                      <a:pt x="95" y="139"/>
                    </a:lnTo>
                    <a:lnTo>
                      <a:pt x="80" y="117"/>
                    </a:lnTo>
                    <a:lnTo>
                      <a:pt x="65" y="95"/>
                    </a:lnTo>
                    <a:lnTo>
                      <a:pt x="50" y="73"/>
                    </a:lnTo>
                    <a:lnTo>
                      <a:pt x="34" y="49"/>
                    </a:lnTo>
                    <a:lnTo>
                      <a:pt x="17" y="28"/>
                    </a:lnTo>
                    <a:lnTo>
                      <a:pt x="0" y="7"/>
                    </a:lnTo>
                    <a:lnTo>
                      <a:pt x="5" y="5"/>
                    </a:lnTo>
                    <a:lnTo>
                      <a:pt x="11" y="3"/>
                    </a:lnTo>
                    <a:lnTo>
                      <a:pt x="16" y="1"/>
                    </a:lnTo>
                    <a:lnTo>
                      <a:pt x="20" y="0"/>
                    </a:lnTo>
                    <a:lnTo>
                      <a:pt x="25" y="0"/>
                    </a:lnTo>
                    <a:lnTo>
                      <a:pt x="30" y="0"/>
                    </a:lnTo>
                    <a:lnTo>
                      <a:pt x="35" y="1"/>
                    </a:lnTo>
                    <a:lnTo>
                      <a:pt x="39" y="4"/>
                    </a:lnTo>
                    <a:lnTo>
                      <a:pt x="141"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90" name="Freeform 99"/>
              <p:cNvSpPr>
                <a:spLocks/>
              </p:cNvSpPr>
              <p:nvPr/>
            </p:nvSpPr>
            <p:spPr bwMode="auto">
              <a:xfrm>
                <a:off x="4703" y="2849"/>
                <a:ext cx="635" cy="215"/>
              </a:xfrm>
              <a:custGeom>
                <a:avLst/>
                <a:gdLst>
                  <a:gd name="T0" fmla="*/ 138 w 1903"/>
                  <a:gd name="T1" fmla="*/ 37 h 643"/>
                  <a:gd name="T2" fmla="*/ 135 w 1903"/>
                  <a:gd name="T3" fmla="*/ 35 h 643"/>
                  <a:gd name="T4" fmla="*/ 131 w 1903"/>
                  <a:gd name="T5" fmla="*/ 35 h 643"/>
                  <a:gd name="T6" fmla="*/ 128 w 1903"/>
                  <a:gd name="T7" fmla="*/ 26 h 643"/>
                  <a:gd name="T8" fmla="*/ 127 w 1903"/>
                  <a:gd name="T9" fmla="*/ 19 h 643"/>
                  <a:gd name="T10" fmla="*/ 125 w 1903"/>
                  <a:gd name="T11" fmla="*/ 14 h 643"/>
                  <a:gd name="T12" fmla="*/ 117 w 1903"/>
                  <a:gd name="T13" fmla="*/ 0 h 643"/>
                  <a:gd name="T14" fmla="*/ 153 w 1903"/>
                  <a:gd name="T15" fmla="*/ 3 h 643"/>
                  <a:gd name="T16" fmla="*/ 160 w 1903"/>
                  <a:gd name="T17" fmla="*/ 11 h 643"/>
                  <a:gd name="T18" fmla="*/ 167 w 1903"/>
                  <a:gd name="T19" fmla="*/ 23 h 643"/>
                  <a:gd name="T20" fmla="*/ 181 w 1903"/>
                  <a:gd name="T21" fmla="*/ 31 h 643"/>
                  <a:gd name="T22" fmla="*/ 197 w 1903"/>
                  <a:gd name="T23" fmla="*/ 44 h 643"/>
                  <a:gd name="T24" fmla="*/ 209 w 1903"/>
                  <a:gd name="T25" fmla="*/ 61 h 643"/>
                  <a:gd name="T26" fmla="*/ 32 w 1903"/>
                  <a:gd name="T27" fmla="*/ 68 h 643"/>
                  <a:gd name="T28" fmla="*/ 22 w 1903"/>
                  <a:gd name="T29" fmla="*/ 55 h 643"/>
                  <a:gd name="T30" fmla="*/ 9 w 1903"/>
                  <a:gd name="T31" fmla="*/ 45 h 643"/>
                  <a:gd name="T32" fmla="*/ 2 w 1903"/>
                  <a:gd name="T33" fmla="*/ 31 h 643"/>
                  <a:gd name="T34" fmla="*/ 1 w 1903"/>
                  <a:gd name="T35" fmla="*/ 19 h 643"/>
                  <a:gd name="T36" fmla="*/ 8 w 1903"/>
                  <a:gd name="T37" fmla="*/ 25 h 643"/>
                  <a:gd name="T38" fmla="*/ 10 w 1903"/>
                  <a:gd name="T39" fmla="*/ 28 h 643"/>
                  <a:gd name="T40" fmla="*/ 14 w 1903"/>
                  <a:gd name="T41" fmla="*/ 32 h 643"/>
                  <a:gd name="T42" fmla="*/ 21 w 1903"/>
                  <a:gd name="T43" fmla="*/ 34 h 643"/>
                  <a:gd name="T44" fmla="*/ 29 w 1903"/>
                  <a:gd name="T45" fmla="*/ 36 h 643"/>
                  <a:gd name="T46" fmla="*/ 37 w 1903"/>
                  <a:gd name="T47" fmla="*/ 39 h 643"/>
                  <a:gd name="T48" fmla="*/ 45 w 1903"/>
                  <a:gd name="T49" fmla="*/ 41 h 643"/>
                  <a:gd name="T50" fmla="*/ 57 w 1903"/>
                  <a:gd name="T51" fmla="*/ 42 h 643"/>
                  <a:gd name="T52" fmla="*/ 62 w 1903"/>
                  <a:gd name="T53" fmla="*/ 41 h 643"/>
                  <a:gd name="T54" fmla="*/ 66 w 1903"/>
                  <a:gd name="T55" fmla="*/ 39 h 643"/>
                  <a:gd name="T56" fmla="*/ 71 w 1903"/>
                  <a:gd name="T57" fmla="*/ 37 h 643"/>
                  <a:gd name="T58" fmla="*/ 78 w 1903"/>
                  <a:gd name="T59" fmla="*/ 36 h 643"/>
                  <a:gd name="T60" fmla="*/ 85 w 1903"/>
                  <a:gd name="T61" fmla="*/ 33 h 643"/>
                  <a:gd name="T62" fmla="*/ 93 w 1903"/>
                  <a:gd name="T63" fmla="*/ 29 h 643"/>
                  <a:gd name="T64" fmla="*/ 99 w 1903"/>
                  <a:gd name="T65" fmla="*/ 24 h 643"/>
                  <a:gd name="T66" fmla="*/ 103 w 1903"/>
                  <a:gd name="T67" fmla="*/ 18 h 643"/>
                  <a:gd name="T68" fmla="*/ 105 w 1903"/>
                  <a:gd name="T69" fmla="*/ 18 h 643"/>
                  <a:gd name="T70" fmla="*/ 109 w 1903"/>
                  <a:gd name="T71" fmla="*/ 24 h 643"/>
                  <a:gd name="T72" fmla="*/ 114 w 1903"/>
                  <a:gd name="T73" fmla="*/ 26 h 643"/>
                  <a:gd name="T74" fmla="*/ 117 w 1903"/>
                  <a:gd name="T75" fmla="*/ 30 h 643"/>
                  <a:gd name="T76" fmla="*/ 124 w 1903"/>
                  <a:gd name="T77" fmla="*/ 33 h 643"/>
                  <a:gd name="T78" fmla="*/ 127 w 1903"/>
                  <a:gd name="T79" fmla="*/ 37 h 643"/>
                  <a:gd name="T80" fmla="*/ 129 w 1903"/>
                  <a:gd name="T81" fmla="*/ 41 h 643"/>
                  <a:gd name="T82" fmla="*/ 131 w 1903"/>
                  <a:gd name="T83" fmla="*/ 41 h 643"/>
                  <a:gd name="T84" fmla="*/ 134 w 1903"/>
                  <a:gd name="T85" fmla="*/ 40 h 643"/>
                  <a:gd name="T86" fmla="*/ 132 w 1903"/>
                  <a:gd name="T87" fmla="*/ 42 h 643"/>
                  <a:gd name="T88" fmla="*/ 136 w 1903"/>
                  <a:gd name="T89" fmla="*/ 42 h 643"/>
                  <a:gd name="T90" fmla="*/ 140 w 1903"/>
                  <a:gd name="T91" fmla="*/ 39 h 643"/>
                  <a:gd name="T92" fmla="*/ 143 w 1903"/>
                  <a:gd name="T93" fmla="*/ 41 h 643"/>
                  <a:gd name="T94" fmla="*/ 147 w 1903"/>
                  <a:gd name="T95" fmla="*/ 43 h 643"/>
                  <a:gd name="T96" fmla="*/ 144 w 1903"/>
                  <a:gd name="T97" fmla="*/ 47 h 643"/>
                  <a:gd name="T98" fmla="*/ 140 w 1903"/>
                  <a:gd name="T99" fmla="*/ 47 h 643"/>
                  <a:gd name="T100" fmla="*/ 139 w 1903"/>
                  <a:gd name="T101" fmla="*/ 42 h 643"/>
                  <a:gd name="T102" fmla="*/ 139 w 1903"/>
                  <a:gd name="T103" fmla="*/ 49 h 643"/>
                  <a:gd name="T104" fmla="*/ 142 w 1903"/>
                  <a:gd name="T105" fmla="*/ 50 h 643"/>
                  <a:gd name="T106" fmla="*/ 146 w 1903"/>
                  <a:gd name="T107" fmla="*/ 48 h 643"/>
                  <a:gd name="T108" fmla="*/ 149 w 1903"/>
                  <a:gd name="T109" fmla="*/ 44 h 643"/>
                  <a:gd name="T110" fmla="*/ 145 w 1903"/>
                  <a:gd name="T111" fmla="*/ 39 h 643"/>
                  <a:gd name="T112" fmla="*/ 144 w 1903"/>
                  <a:gd name="T113" fmla="*/ 37 h 643"/>
                  <a:gd name="T114" fmla="*/ 147 w 1903"/>
                  <a:gd name="T115" fmla="*/ 36 h 643"/>
                  <a:gd name="T116" fmla="*/ 150 w 1903"/>
                  <a:gd name="T117" fmla="*/ 35 h 643"/>
                  <a:gd name="T118" fmla="*/ 162 w 1903"/>
                  <a:gd name="T119" fmla="*/ 33 h 643"/>
                  <a:gd name="T120" fmla="*/ 133 w 1903"/>
                  <a:gd name="T121" fmla="*/ 31 h 643"/>
                  <a:gd name="T122" fmla="*/ 134 w 1903"/>
                  <a:gd name="T123" fmla="*/ 33 h 6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3" h="643">
                    <a:moveTo>
                      <a:pt x="1270" y="299"/>
                    </a:moveTo>
                    <a:lnTo>
                      <a:pt x="1265" y="307"/>
                    </a:lnTo>
                    <a:lnTo>
                      <a:pt x="1258" y="313"/>
                    </a:lnTo>
                    <a:lnTo>
                      <a:pt x="1251" y="320"/>
                    </a:lnTo>
                    <a:lnTo>
                      <a:pt x="1244" y="328"/>
                    </a:lnTo>
                    <a:lnTo>
                      <a:pt x="1239" y="320"/>
                    </a:lnTo>
                    <a:lnTo>
                      <a:pt x="1234" y="315"/>
                    </a:lnTo>
                    <a:lnTo>
                      <a:pt x="1228" y="312"/>
                    </a:lnTo>
                    <a:lnTo>
                      <a:pt x="1220" y="312"/>
                    </a:lnTo>
                    <a:lnTo>
                      <a:pt x="1213" y="313"/>
                    </a:lnTo>
                    <a:lnTo>
                      <a:pt x="1204" y="315"/>
                    </a:lnTo>
                    <a:lnTo>
                      <a:pt x="1198" y="318"/>
                    </a:lnTo>
                    <a:lnTo>
                      <a:pt x="1191" y="321"/>
                    </a:lnTo>
                    <a:lnTo>
                      <a:pt x="1175" y="335"/>
                    </a:lnTo>
                    <a:lnTo>
                      <a:pt x="1175" y="317"/>
                    </a:lnTo>
                    <a:lnTo>
                      <a:pt x="1171" y="299"/>
                    </a:lnTo>
                    <a:lnTo>
                      <a:pt x="1164" y="281"/>
                    </a:lnTo>
                    <a:lnTo>
                      <a:pt x="1158" y="264"/>
                    </a:lnTo>
                    <a:lnTo>
                      <a:pt x="1153" y="247"/>
                    </a:lnTo>
                    <a:lnTo>
                      <a:pt x="1150" y="229"/>
                    </a:lnTo>
                    <a:lnTo>
                      <a:pt x="1150" y="212"/>
                    </a:lnTo>
                    <a:lnTo>
                      <a:pt x="1154" y="194"/>
                    </a:lnTo>
                    <a:lnTo>
                      <a:pt x="1150" y="188"/>
                    </a:lnTo>
                    <a:lnTo>
                      <a:pt x="1145" y="181"/>
                    </a:lnTo>
                    <a:lnTo>
                      <a:pt x="1143" y="174"/>
                    </a:lnTo>
                    <a:lnTo>
                      <a:pt x="1145" y="168"/>
                    </a:lnTo>
                    <a:lnTo>
                      <a:pt x="1139" y="157"/>
                    </a:lnTo>
                    <a:lnTo>
                      <a:pt x="1135" y="146"/>
                    </a:lnTo>
                    <a:lnTo>
                      <a:pt x="1131" y="135"/>
                    </a:lnTo>
                    <a:lnTo>
                      <a:pt x="1128" y="124"/>
                    </a:lnTo>
                    <a:lnTo>
                      <a:pt x="1126" y="113"/>
                    </a:lnTo>
                    <a:lnTo>
                      <a:pt x="1122" y="103"/>
                    </a:lnTo>
                    <a:lnTo>
                      <a:pt x="1117" y="92"/>
                    </a:lnTo>
                    <a:lnTo>
                      <a:pt x="1111" y="81"/>
                    </a:lnTo>
                    <a:lnTo>
                      <a:pt x="1052" y="3"/>
                    </a:lnTo>
                    <a:lnTo>
                      <a:pt x="1320" y="0"/>
                    </a:lnTo>
                    <a:lnTo>
                      <a:pt x="1334" y="3"/>
                    </a:lnTo>
                    <a:lnTo>
                      <a:pt x="1348" y="10"/>
                    </a:lnTo>
                    <a:lnTo>
                      <a:pt x="1362" y="16"/>
                    </a:lnTo>
                    <a:lnTo>
                      <a:pt x="1376" y="26"/>
                    </a:lnTo>
                    <a:lnTo>
                      <a:pt x="1389" y="35"/>
                    </a:lnTo>
                    <a:lnTo>
                      <a:pt x="1401" y="48"/>
                    </a:lnTo>
                    <a:lnTo>
                      <a:pt x="1411" y="62"/>
                    </a:lnTo>
                    <a:lnTo>
                      <a:pt x="1422" y="77"/>
                    </a:lnTo>
                    <a:lnTo>
                      <a:pt x="1435" y="97"/>
                    </a:lnTo>
                    <a:lnTo>
                      <a:pt x="1447" y="120"/>
                    </a:lnTo>
                    <a:lnTo>
                      <a:pt x="1457" y="141"/>
                    </a:lnTo>
                    <a:lnTo>
                      <a:pt x="1469" y="162"/>
                    </a:lnTo>
                    <a:lnTo>
                      <a:pt x="1482" y="184"/>
                    </a:lnTo>
                    <a:lnTo>
                      <a:pt x="1497" y="203"/>
                    </a:lnTo>
                    <a:lnTo>
                      <a:pt x="1515" y="220"/>
                    </a:lnTo>
                    <a:lnTo>
                      <a:pt x="1536" y="235"/>
                    </a:lnTo>
                    <a:lnTo>
                      <a:pt x="1566" y="249"/>
                    </a:lnTo>
                    <a:lnTo>
                      <a:pt x="1597" y="265"/>
                    </a:lnTo>
                    <a:lnTo>
                      <a:pt x="1627" y="282"/>
                    </a:lnTo>
                    <a:lnTo>
                      <a:pt x="1658" y="301"/>
                    </a:lnTo>
                    <a:lnTo>
                      <a:pt x="1688" y="323"/>
                    </a:lnTo>
                    <a:lnTo>
                      <a:pt x="1718" y="345"/>
                    </a:lnTo>
                    <a:lnTo>
                      <a:pt x="1746" y="370"/>
                    </a:lnTo>
                    <a:lnTo>
                      <a:pt x="1772" y="395"/>
                    </a:lnTo>
                    <a:lnTo>
                      <a:pt x="1798" y="422"/>
                    </a:lnTo>
                    <a:lnTo>
                      <a:pt x="1821" y="451"/>
                    </a:lnTo>
                    <a:lnTo>
                      <a:pt x="1843" y="480"/>
                    </a:lnTo>
                    <a:lnTo>
                      <a:pt x="1861" y="510"/>
                    </a:lnTo>
                    <a:lnTo>
                      <a:pt x="1876" y="543"/>
                    </a:lnTo>
                    <a:lnTo>
                      <a:pt x="1889" y="575"/>
                    </a:lnTo>
                    <a:lnTo>
                      <a:pt x="1897" y="609"/>
                    </a:lnTo>
                    <a:lnTo>
                      <a:pt x="1903" y="643"/>
                    </a:lnTo>
                    <a:lnTo>
                      <a:pt x="295" y="638"/>
                    </a:lnTo>
                    <a:lnTo>
                      <a:pt x="287" y="607"/>
                    </a:lnTo>
                    <a:lnTo>
                      <a:pt x="275" y="580"/>
                    </a:lnTo>
                    <a:lnTo>
                      <a:pt x="259" y="555"/>
                    </a:lnTo>
                    <a:lnTo>
                      <a:pt x="240" y="533"/>
                    </a:lnTo>
                    <a:lnTo>
                      <a:pt x="219" y="513"/>
                    </a:lnTo>
                    <a:lnTo>
                      <a:pt x="197" y="493"/>
                    </a:lnTo>
                    <a:lnTo>
                      <a:pt x="173" y="476"/>
                    </a:lnTo>
                    <a:lnTo>
                      <a:pt x="149" y="458"/>
                    </a:lnTo>
                    <a:lnTo>
                      <a:pt x="125" y="441"/>
                    </a:lnTo>
                    <a:lnTo>
                      <a:pt x="102" y="423"/>
                    </a:lnTo>
                    <a:lnTo>
                      <a:pt x="80" y="404"/>
                    </a:lnTo>
                    <a:lnTo>
                      <a:pt x="60" y="382"/>
                    </a:lnTo>
                    <a:lnTo>
                      <a:pt x="44" y="360"/>
                    </a:lnTo>
                    <a:lnTo>
                      <a:pt x="30" y="334"/>
                    </a:lnTo>
                    <a:lnTo>
                      <a:pt x="20" y="307"/>
                    </a:lnTo>
                    <a:lnTo>
                      <a:pt x="16" y="275"/>
                    </a:lnTo>
                    <a:lnTo>
                      <a:pt x="13" y="247"/>
                    </a:lnTo>
                    <a:lnTo>
                      <a:pt x="9" y="212"/>
                    </a:lnTo>
                    <a:lnTo>
                      <a:pt x="4" y="179"/>
                    </a:lnTo>
                    <a:lnTo>
                      <a:pt x="0" y="166"/>
                    </a:lnTo>
                    <a:lnTo>
                      <a:pt x="10" y="172"/>
                    </a:lnTo>
                    <a:lnTo>
                      <a:pt x="21" y="181"/>
                    </a:lnTo>
                    <a:lnTo>
                      <a:pt x="35" y="192"/>
                    </a:lnTo>
                    <a:lnTo>
                      <a:pt x="49" y="204"/>
                    </a:lnTo>
                    <a:lnTo>
                      <a:pt x="62" y="215"/>
                    </a:lnTo>
                    <a:lnTo>
                      <a:pt x="73" y="224"/>
                    </a:lnTo>
                    <a:lnTo>
                      <a:pt x="80" y="231"/>
                    </a:lnTo>
                    <a:lnTo>
                      <a:pt x="82" y="233"/>
                    </a:lnTo>
                    <a:lnTo>
                      <a:pt x="86" y="241"/>
                    </a:lnTo>
                    <a:lnTo>
                      <a:pt x="89" y="249"/>
                    </a:lnTo>
                    <a:lnTo>
                      <a:pt x="94" y="255"/>
                    </a:lnTo>
                    <a:lnTo>
                      <a:pt x="99" y="261"/>
                    </a:lnTo>
                    <a:lnTo>
                      <a:pt x="106" y="266"/>
                    </a:lnTo>
                    <a:lnTo>
                      <a:pt x="113" y="272"/>
                    </a:lnTo>
                    <a:lnTo>
                      <a:pt x="121" y="279"/>
                    </a:lnTo>
                    <a:lnTo>
                      <a:pt x="129" y="286"/>
                    </a:lnTo>
                    <a:lnTo>
                      <a:pt x="139" y="296"/>
                    </a:lnTo>
                    <a:lnTo>
                      <a:pt x="151" y="301"/>
                    </a:lnTo>
                    <a:lnTo>
                      <a:pt x="164" y="305"/>
                    </a:lnTo>
                    <a:lnTo>
                      <a:pt x="176" y="308"/>
                    </a:lnTo>
                    <a:lnTo>
                      <a:pt x="191" y="309"/>
                    </a:lnTo>
                    <a:lnTo>
                      <a:pt x="205" y="310"/>
                    </a:lnTo>
                    <a:lnTo>
                      <a:pt x="220" y="311"/>
                    </a:lnTo>
                    <a:lnTo>
                      <a:pt x="235" y="313"/>
                    </a:lnTo>
                    <a:lnTo>
                      <a:pt x="250" y="318"/>
                    </a:lnTo>
                    <a:lnTo>
                      <a:pt x="265" y="324"/>
                    </a:lnTo>
                    <a:lnTo>
                      <a:pt x="280" y="329"/>
                    </a:lnTo>
                    <a:lnTo>
                      <a:pt x="294" y="334"/>
                    </a:lnTo>
                    <a:lnTo>
                      <a:pt x="308" y="340"/>
                    </a:lnTo>
                    <a:lnTo>
                      <a:pt x="322" y="345"/>
                    </a:lnTo>
                    <a:lnTo>
                      <a:pt x="334" y="349"/>
                    </a:lnTo>
                    <a:lnTo>
                      <a:pt x="348" y="355"/>
                    </a:lnTo>
                    <a:lnTo>
                      <a:pt x="362" y="359"/>
                    </a:lnTo>
                    <a:lnTo>
                      <a:pt x="376" y="363"/>
                    </a:lnTo>
                    <a:lnTo>
                      <a:pt x="390" y="366"/>
                    </a:lnTo>
                    <a:lnTo>
                      <a:pt x="404" y="370"/>
                    </a:lnTo>
                    <a:lnTo>
                      <a:pt x="419" y="373"/>
                    </a:lnTo>
                    <a:lnTo>
                      <a:pt x="434" y="375"/>
                    </a:lnTo>
                    <a:lnTo>
                      <a:pt x="450" y="376"/>
                    </a:lnTo>
                    <a:lnTo>
                      <a:pt x="466" y="377"/>
                    </a:lnTo>
                    <a:lnTo>
                      <a:pt x="511" y="378"/>
                    </a:lnTo>
                    <a:lnTo>
                      <a:pt x="520" y="378"/>
                    </a:lnTo>
                    <a:lnTo>
                      <a:pt x="530" y="376"/>
                    </a:lnTo>
                    <a:lnTo>
                      <a:pt x="541" y="374"/>
                    </a:lnTo>
                    <a:lnTo>
                      <a:pt x="549" y="371"/>
                    </a:lnTo>
                    <a:lnTo>
                      <a:pt x="558" y="367"/>
                    </a:lnTo>
                    <a:lnTo>
                      <a:pt x="564" y="364"/>
                    </a:lnTo>
                    <a:lnTo>
                      <a:pt x="568" y="362"/>
                    </a:lnTo>
                    <a:lnTo>
                      <a:pt x="569" y="361"/>
                    </a:lnTo>
                    <a:lnTo>
                      <a:pt x="578" y="358"/>
                    </a:lnTo>
                    <a:lnTo>
                      <a:pt x="589" y="354"/>
                    </a:lnTo>
                    <a:lnTo>
                      <a:pt x="600" y="349"/>
                    </a:lnTo>
                    <a:lnTo>
                      <a:pt x="611" y="344"/>
                    </a:lnTo>
                    <a:lnTo>
                      <a:pt x="622" y="340"/>
                    </a:lnTo>
                    <a:lnTo>
                      <a:pt x="630" y="336"/>
                    </a:lnTo>
                    <a:lnTo>
                      <a:pt x="636" y="334"/>
                    </a:lnTo>
                    <a:lnTo>
                      <a:pt x="638" y="333"/>
                    </a:lnTo>
                    <a:lnTo>
                      <a:pt x="653" y="331"/>
                    </a:lnTo>
                    <a:lnTo>
                      <a:pt x="668" y="328"/>
                    </a:lnTo>
                    <a:lnTo>
                      <a:pt x="683" y="325"/>
                    </a:lnTo>
                    <a:lnTo>
                      <a:pt x="697" y="320"/>
                    </a:lnTo>
                    <a:lnTo>
                      <a:pt x="712" y="317"/>
                    </a:lnTo>
                    <a:lnTo>
                      <a:pt x="725" y="313"/>
                    </a:lnTo>
                    <a:lnTo>
                      <a:pt x="739" y="308"/>
                    </a:lnTo>
                    <a:lnTo>
                      <a:pt x="753" y="303"/>
                    </a:lnTo>
                    <a:lnTo>
                      <a:pt x="767" y="298"/>
                    </a:lnTo>
                    <a:lnTo>
                      <a:pt x="781" y="292"/>
                    </a:lnTo>
                    <a:lnTo>
                      <a:pt x="795" y="285"/>
                    </a:lnTo>
                    <a:lnTo>
                      <a:pt x="809" y="279"/>
                    </a:lnTo>
                    <a:lnTo>
                      <a:pt x="822" y="271"/>
                    </a:lnTo>
                    <a:lnTo>
                      <a:pt x="835" y="264"/>
                    </a:lnTo>
                    <a:lnTo>
                      <a:pt x="848" y="256"/>
                    </a:lnTo>
                    <a:lnTo>
                      <a:pt x="862" y="248"/>
                    </a:lnTo>
                    <a:lnTo>
                      <a:pt x="871" y="236"/>
                    </a:lnTo>
                    <a:lnTo>
                      <a:pt x="881" y="225"/>
                    </a:lnTo>
                    <a:lnTo>
                      <a:pt x="892" y="215"/>
                    </a:lnTo>
                    <a:lnTo>
                      <a:pt x="903" y="205"/>
                    </a:lnTo>
                    <a:lnTo>
                      <a:pt x="911" y="196"/>
                    </a:lnTo>
                    <a:lnTo>
                      <a:pt x="919" y="185"/>
                    </a:lnTo>
                    <a:lnTo>
                      <a:pt x="923" y="174"/>
                    </a:lnTo>
                    <a:lnTo>
                      <a:pt x="923" y="160"/>
                    </a:lnTo>
                    <a:lnTo>
                      <a:pt x="925" y="160"/>
                    </a:lnTo>
                    <a:lnTo>
                      <a:pt x="927" y="159"/>
                    </a:lnTo>
                    <a:lnTo>
                      <a:pt x="928" y="157"/>
                    </a:lnTo>
                    <a:lnTo>
                      <a:pt x="931" y="155"/>
                    </a:lnTo>
                    <a:lnTo>
                      <a:pt x="940" y="161"/>
                    </a:lnTo>
                    <a:lnTo>
                      <a:pt x="949" y="170"/>
                    </a:lnTo>
                    <a:lnTo>
                      <a:pt x="956" y="182"/>
                    </a:lnTo>
                    <a:lnTo>
                      <a:pt x="965" y="193"/>
                    </a:lnTo>
                    <a:lnTo>
                      <a:pt x="972" y="205"/>
                    </a:lnTo>
                    <a:lnTo>
                      <a:pt x="983" y="213"/>
                    </a:lnTo>
                    <a:lnTo>
                      <a:pt x="994" y="216"/>
                    </a:lnTo>
                    <a:lnTo>
                      <a:pt x="1009" y="214"/>
                    </a:lnTo>
                    <a:lnTo>
                      <a:pt x="1014" y="221"/>
                    </a:lnTo>
                    <a:lnTo>
                      <a:pt x="1020" y="228"/>
                    </a:lnTo>
                    <a:lnTo>
                      <a:pt x="1026" y="235"/>
                    </a:lnTo>
                    <a:lnTo>
                      <a:pt x="1031" y="241"/>
                    </a:lnTo>
                    <a:lnTo>
                      <a:pt x="1036" y="248"/>
                    </a:lnTo>
                    <a:lnTo>
                      <a:pt x="1043" y="254"/>
                    </a:lnTo>
                    <a:lnTo>
                      <a:pt x="1048" y="261"/>
                    </a:lnTo>
                    <a:lnTo>
                      <a:pt x="1054" y="266"/>
                    </a:lnTo>
                    <a:lnTo>
                      <a:pt x="1067" y="265"/>
                    </a:lnTo>
                    <a:lnTo>
                      <a:pt x="1079" y="268"/>
                    </a:lnTo>
                    <a:lnTo>
                      <a:pt x="1091" y="275"/>
                    </a:lnTo>
                    <a:lnTo>
                      <a:pt x="1100" y="283"/>
                    </a:lnTo>
                    <a:lnTo>
                      <a:pt x="1111" y="294"/>
                    </a:lnTo>
                    <a:lnTo>
                      <a:pt x="1122" y="303"/>
                    </a:lnTo>
                    <a:lnTo>
                      <a:pt x="1132" y="312"/>
                    </a:lnTo>
                    <a:lnTo>
                      <a:pt x="1143" y="319"/>
                    </a:lnTo>
                    <a:lnTo>
                      <a:pt x="1141" y="326"/>
                    </a:lnTo>
                    <a:lnTo>
                      <a:pt x="1144" y="332"/>
                    </a:lnTo>
                    <a:lnTo>
                      <a:pt x="1148" y="336"/>
                    </a:lnTo>
                    <a:lnTo>
                      <a:pt x="1154" y="335"/>
                    </a:lnTo>
                    <a:lnTo>
                      <a:pt x="1156" y="347"/>
                    </a:lnTo>
                    <a:lnTo>
                      <a:pt x="1157" y="358"/>
                    </a:lnTo>
                    <a:lnTo>
                      <a:pt x="1157" y="368"/>
                    </a:lnTo>
                    <a:lnTo>
                      <a:pt x="1159" y="378"/>
                    </a:lnTo>
                    <a:lnTo>
                      <a:pt x="1166" y="377"/>
                    </a:lnTo>
                    <a:lnTo>
                      <a:pt x="1172" y="375"/>
                    </a:lnTo>
                    <a:lnTo>
                      <a:pt x="1177" y="371"/>
                    </a:lnTo>
                    <a:lnTo>
                      <a:pt x="1182" y="365"/>
                    </a:lnTo>
                    <a:lnTo>
                      <a:pt x="1187" y="361"/>
                    </a:lnTo>
                    <a:lnTo>
                      <a:pt x="1192" y="356"/>
                    </a:lnTo>
                    <a:lnTo>
                      <a:pt x="1198" y="352"/>
                    </a:lnTo>
                    <a:lnTo>
                      <a:pt x="1204" y="351"/>
                    </a:lnTo>
                    <a:lnTo>
                      <a:pt x="1203" y="356"/>
                    </a:lnTo>
                    <a:lnTo>
                      <a:pt x="1200" y="360"/>
                    </a:lnTo>
                    <a:lnTo>
                      <a:pt x="1194" y="363"/>
                    </a:lnTo>
                    <a:lnTo>
                      <a:pt x="1190" y="366"/>
                    </a:lnTo>
                    <a:lnTo>
                      <a:pt x="1187" y="370"/>
                    </a:lnTo>
                    <a:lnTo>
                      <a:pt x="1185" y="374"/>
                    </a:lnTo>
                    <a:lnTo>
                      <a:pt x="1188" y="378"/>
                    </a:lnTo>
                    <a:lnTo>
                      <a:pt x="1194" y="382"/>
                    </a:lnTo>
                    <a:lnTo>
                      <a:pt x="1204" y="381"/>
                    </a:lnTo>
                    <a:lnTo>
                      <a:pt x="1214" y="379"/>
                    </a:lnTo>
                    <a:lnTo>
                      <a:pt x="1222" y="376"/>
                    </a:lnTo>
                    <a:lnTo>
                      <a:pt x="1231" y="372"/>
                    </a:lnTo>
                    <a:lnTo>
                      <a:pt x="1238" y="367"/>
                    </a:lnTo>
                    <a:lnTo>
                      <a:pt x="1246" y="361"/>
                    </a:lnTo>
                    <a:lnTo>
                      <a:pt x="1252" y="354"/>
                    </a:lnTo>
                    <a:lnTo>
                      <a:pt x="1257" y="346"/>
                    </a:lnTo>
                    <a:lnTo>
                      <a:pt x="1260" y="355"/>
                    </a:lnTo>
                    <a:lnTo>
                      <a:pt x="1263" y="361"/>
                    </a:lnTo>
                    <a:lnTo>
                      <a:pt x="1269" y="366"/>
                    </a:lnTo>
                    <a:lnTo>
                      <a:pt x="1276" y="370"/>
                    </a:lnTo>
                    <a:lnTo>
                      <a:pt x="1283" y="372"/>
                    </a:lnTo>
                    <a:lnTo>
                      <a:pt x="1292" y="373"/>
                    </a:lnTo>
                    <a:lnTo>
                      <a:pt x="1300" y="374"/>
                    </a:lnTo>
                    <a:lnTo>
                      <a:pt x="1309" y="374"/>
                    </a:lnTo>
                    <a:lnTo>
                      <a:pt x="1316" y="378"/>
                    </a:lnTo>
                    <a:lnTo>
                      <a:pt x="1319" y="384"/>
                    </a:lnTo>
                    <a:lnTo>
                      <a:pt x="1319" y="393"/>
                    </a:lnTo>
                    <a:lnTo>
                      <a:pt x="1314" y="406"/>
                    </a:lnTo>
                    <a:lnTo>
                      <a:pt x="1310" y="411"/>
                    </a:lnTo>
                    <a:lnTo>
                      <a:pt x="1305" y="417"/>
                    </a:lnTo>
                    <a:lnTo>
                      <a:pt x="1299" y="422"/>
                    </a:lnTo>
                    <a:lnTo>
                      <a:pt x="1293" y="426"/>
                    </a:lnTo>
                    <a:lnTo>
                      <a:pt x="1285" y="429"/>
                    </a:lnTo>
                    <a:lnTo>
                      <a:pt x="1277" y="429"/>
                    </a:lnTo>
                    <a:lnTo>
                      <a:pt x="1267" y="427"/>
                    </a:lnTo>
                    <a:lnTo>
                      <a:pt x="1257" y="421"/>
                    </a:lnTo>
                    <a:lnTo>
                      <a:pt x="1271" y="387"/>
                    </a:lnTo>
                    <a:lnTo>
                      <a:pt x="1267" y="382"/>
                    </a:lnTo>
                    <a:lnTo>
                      <a:pt x="1263" y="379"/>
                    </a:lnTo>
                    <a:lnTo>
                      <a:pt x="1257" y="378"/>
                    </a:lnTo>
                    <a:lnTo>
                      <a:pt x="1252" y="378"/>
                    </a:lnTo>
                    <a:lnTo>
                      <a:pt x="1241" y="389"/>
                    </a:lnTo>
                    <a:lnTo>
                      <a:pt x="1238" y="402"/>
                    </a:lnTo>
                    <a:lnTo>
                      <a:pt x="1239" y="414"/>
                    </a:lnTo>
                    <a:lnTo>
                      <a:pt x="1241" y="431"/>
                    </a:lnTo>
                    <a:lnTo>
                      <a:pt x="1246" y="437"/>
                    </a:lnTo>
                    <a:lnTo>
                      <a:pt x="1251" y="442"/>
                    </a:lnTo>
                    <a:lnTo>
                      <a:pt x="1256" y="445"/>
                    </a:lnTo>
                    <a:lnTo>
                      <a:pt x="1264" y="449"/>
                    </a:lnTo>
                    <a:lnTo>
                      <a:pt x="1270" y="450"/>
                    </a:lnTo>
                    <a:lnTo>
                      <a:pt x="1278" y="450"/>
                    </a:lnTo>
                    <a:lnTo>
                      <a:pt x="1284" y="450"/>
                    </a:lnTo>
                    <a:lnTo>
                      <a:pt x="1292" y="447"/>
                    </a:lnTo>
                    <a:lnTo>
                      <a:pt x="1300" y="443"/>
                    </a:lnTo>
                    <a:lnTo>
                      <a:pt x="1309" y="438"/>
                    </a:lnTo>
                    <a:lnTo>
                      <a:pt x="1316" y="431"/>
                    </a:lnTo>
                    <a:lnTo>
                      <a:pt x="1324" y="425"/>
                    </a:lnTo>
                    <a:lnTo>
                      <a:pt x="1329" y="418"/>
                    </a:lnTo>
                    <a:lnTo>
                      <a:pt x="1334" y="410"/>
                    </a:lnTo>
                    <a:lnTo>
                      <a:pt x="1338" y="402"/>
                    </a:lnTo>
                    <a:lnTo>
                      <a:pt x="1340" y="392"/>
                    </a:lnTo>
                    <a:lnTo>
                      <a:pt x="1338" y="378"/>
                    </a:lnTo>
                    <a:lnTo>
                      <a:pt x="1331" y="367"/>
                    </a:lnTo>
                    <a:lnTo>
                      <a:pt x="1322" y="358"/>
                    </a:lnTo>
                    <a:lnTo>
                      <a:pt x="1311" y="351"/>
                    </a:lnTo>
                    <a:lnTo>
                      <a:pt x="1303" y="350"/>
                    </a:lnTo>
                    <a:lnTo>
                      <a:pt x="1296" y="350"/>
                    </a:lnTo>
                    <a:lnTo>
                      <a:pt x="1291" y="348"/>
                    </a:lnTo>
                    <a:lnTo>
                      <a:pt x="1287" y="341"/>
                    </a:lnTo>
                    <a:lnTo>
                      <a:pt x="1288" y="333"/>
                    </a:lnTo>
                    <a:lnTo>
                      <a:pt x="1292" y="328"/>
                    </a:lnTo>
                    <a:lnTo>
                      <a:pt x="1296" y="324"/>
                    </a:lnTo>
                    <a:lnTo>
                      <a:pt x="1302" y="319"/>
                    </a:lnTo>
                    <a:lnTo>
                      <a:pt x="1309" y="318"/>
                    </a:lnTo>
                    <a:lnTo>
                      <a:pt x="1315" y="318"/>
                    </a:lnTo>
                    <a:lnTo>
                      <a:pt x="1322" y="320"/>
                    </a:lnTo>
                    <a:lnTo>
                      <a:pt x="1327" y="323"/>
                    </a:lnTo>
                    <a:lnTo>
                      <a:pt x="1332" y="325"/>
                    </a:lnTo>
                    <a:lnTo>
                      <a:pt x="1338" y="324"/>
                    </a:lnTo>
                    <a:lnTo>
                      <a:pt x="1342" y="321"/>
                    </a:lnTo>
                    <a:lnTo>
                      <a:pt x="1345" y="314"/>
                    </a:lnTo>
                    <a:lnTo>
                      <a:pt x="1343" y="310"/>
                    </a:lnTo>
                    <a:lnTo>
                      <a:pt x="1340" y="305"/>
                    </a:lnTo>
                    <a:lnTo>
                      <a:pt x="1335" y="302"/>
                    </a:lnTo>
                    <a:lnTo>
                      <a:pt x="1331" y="299"/>
                    </a:lnTo>
                    <a:lnTo>
                      <a:pt x="1451" y="299"/>
                    </a:lnTo>
                    <a:lnTo>
                      <a:pt x="1457" y="296"/>
                    </a:lnTo>
                    <a:lnTo>
                      <a:pt x="1463" y="289"/>
                    </a:lnTo>
                    <a:lnTo>
                      <a:pt x="1465" y="283"/>
                    </a:lnTo>
                    <a:lnTo>
                      <a:pt x="1463" y="277"/>
                    </a:lnTo>
                    <a:lnTo>
                      <a:pt x="1194" y="277"/>
                    </a:lnTo>
                    <a:lnTo>
                      <a:pt x="1192" y="282"/>
                    </a:lnTo>
                    <a:lnTo>
                      <a:pt x="1192" y="286"/>
                    </a:lnTo>
                    <a:lnTo>
                      <a:pt x="1193" y="291"/>
                    </a:lnTo>
                    <a:lnTo>
                      <a:pt x="1197" y="294"/>
                    </a:lnTo>
                    <a:lnTo>
                      <a:pt x="1201" y="296"/>
                    </a:lnTo>
                    <a:lnTo>
                      <a:pt x="1206" y="298"/>
                    </a:lnTo>
                    <a:lnTo>
                      <a:pt x="1211" y="299"/>
                    </a:lnTo>
                    <a:lnTo>
                      <a:pt x="1217" y="299"/>
                    </a:lnTo>
                    <a:lnTo>
                      <a:pt x="1270" y="299"/>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91" name="Freeform 100"/>
              <p:cNvSpPr>
                <a:spLocks/>
              </p:cNvSpPr>
              <p:nvPr/>
            </p:nvSpPr>
            <p:spPr bwMode="auto">
              <a:xfrm>
                <a:off x="4990" y="2862"/>
                <a:ext cx="39" cy="29"/>
              </a:xfrm>
              <a:custGeom>
                <a:avLst/>
                <a:gdLst>
                  <a:gd name="T0" fmla="*/ 13 w 117"/>
                  <a:gd name="T1" fmla="*/ 7 h 89"/>
                  <a:gd name="T2" fmla="*/ 13 w 117"/>
                  <a:gd name="T3" fmla="*/ 8 h 89"/>
                  <a:gd name="T4" fmla="*/ 12 w 117"/>
                  <a:gd name="T5" fmla="*/ 9 h 89"/>
                  <a:gd name="T6" fmla="*/ 12 w 117"/>
                  <a:gd name="T7" fmla="*/ 9 h 89"/>
                  <a:gd name="T8" fmla="*/ 11 w 117"/>
                  <a:gd name="T9" fmla="*/ 9 h 89"/>
                  <a:gd name="T10" fmla="*/ 9 w 117"/>
                  <a:gd name="T11" fmla="*/ 9 h 89"/>
                  <a:gd name="T12" fmla="*/ 8 w 117"/>
                  <a:gd name="T13" fmla="*/ 9 h 89"/>
                  <a:gd name="T14" fmla="*/ 7 w 117"/>
                  <a:gd name="T15" fmla="*/ 9 h 89"/>
                  <a:gd name="T16" fmla="*/ 7 w 117"/>
                  <a:gd name="T17" fmla="*/ 9 h 89"/>
                  <a:gd name="T18" fmla="*/ 6 w 117"/>
                  <a:gd name="T19" fmla="*/ 9 h 89"/>
                  <a:gd name="T20" fmla="*/ 5 w 117"/>
                  <a:gd name="T21" fmla="*/ 8 h 89"/>
                  <a:gd name="T22" fmla="*/ 4 w 117"/>
                  <a:gd name="T23" fmla="*/ 8 h 89"/>
                  <a:gd name="T24" fmla="*/ 3 w 117"/>
                  <a:gd name="T25" fmla="*/ 7 h 89"/>
                  <a:gd name="T26" fmla="*/ 2 w 117"/>
                  <a:gd name="T27" fmla="*/ 7 h 89"/>
                  <a:gd name="T28" fmla="*/ 1 w 117"/>
                  <a:gd name="T29" fmla="*/ 7 h 89"/>
                  <a:gd name="T30" fmla="*/ 0 w 117"/>
                  <a:gd name="T31" fmla="*/ 6 h 89"/>
                  <a:gd name="T32" fmla="*/ 0 w 117"/>
                  <a:gd name="T33" fmla="*/ 5 h 89"/>
                  <a:gd name="T34" fmla="*/ 0 w 117"/>
                  <a:gd name="T35" fmla="*/ 4 h 89"/>
                  <a:gd name="T36" fmla="*/ 1 w 117"/>
                  <a:gd name="T37" fmla="*/ 2 h 89"/>
                  <a:gd name="T38" fmla="*/ 2 w 117"/>
                  <a:gd name="T39" fmla="*/ 1 h 89"/>
                  <a:gd name="T40" fmla="*/ 3 w 117"/>
                  <a:gd name="T41" fmla="*/ 0 h 89"/>
                  <a:gd name="T42" fmla="*/ 4 w 117"/>
                  <a:gd name="T43" fmla="*/ 1 h 89"/>
                  <a:gd name="T44" fmla="*/ 6 w 117"/>
                  <a:gd name="T45" fmla="*/ 1 h 89"/>
                  <a:gd name="T46" fmla="*/ 7 w 117"/>
                  <a:gd name="T47" fmla="*/ 2 h 89"/>
                  <a:gd name="T48" fmla="*/ 9 w 117"/>
                  <a:gd name="T49" fmla="*/ 3 h 89"/>
                  <a:gd name="T50" fmla="*/ 10 w 117"/>
                  <a:gd name="T51" fmla="*/ 4 h 89"/>
                  <a:gd name="T52" fmla="*/ 11 w 117"/>
                  <a:gd name="T53" fmla="*/ 5 h 89"/>
                  <a:gd name="T54" fmla="*/ 12 w 117"/>
                  <a:gd name="T55" fmla="*/ 6 h 89"/>
                  <a:gd name="T56" fmla="*/ 13 w 117"/>
                  <a:gd name="T57" fmla="*/ 7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7" h="89">
                    <a:moveTo>
                      <a:pt x="117" y="70"/>
                    </a:moveTo>
                    <a:lnTo>
                      <a:pt x="115" y="79"/>
                    </a:lnTo>
                    <a:lnTo>
                      <a:pt x="111" y="86"/>
                    </a:lnTo>
                    <a:lnTo>
                      <a:pt x="104" y="89"/>
                    </a:lnTo>
                    <a:lnTo>
                      <a:pt x="95" y="89"/>
                    </a:lnTo>
                    <a:lnTo>
                      <a:pt x="84" y="88"/>
                    </a:lnTo>
                    <a:lnTo>
                      <a:pt x="75" y="86"/>
                    </a:lnTo>
                    <a:lnTo>
                      <a:pt x="66" y="85"/>
                    </a:lnTo>
                    <a:lnTo>
                      <a:pt x="59" y="84"/>
                    </a:lnTo>
                    <a:lnTo>
                      <a:pt x="50" y="82"/>
                    </a:lnTo>
                    <a:lnTo>
                      <a:pt x="42" y="78"/>
                    </a:lnTo>
                    <a:lnTo>
                      <a:pt x="33" y="76"/>
                    </a:lnTo>
                    <a:lnTo>
                      <a:pt x="25" y="72"/>
                    </a:lnTo>
                    <a:lnTo>
                      <a:pt x="17" y="68"/>
                    </a:lnTo>
                    <a:lnTo>
                      <a:pt x="10" y="62"/>
                    </a:lnTo>
                    <a:lnTo>
                      <a:pt x="4" y="55"/>
                    </a:lnTo>
                    <a:lnTo>
                      <a:pt x="0" y="46"/>
                    </a:lnTo>
                    <a:lnTo>
                      <a:pt x="4" y="34"/>
                    </a:lnTo>
                    <a:lnTo>
                      <a:pt x="9" y="21"/>
                    </a:lnTo>
                    <a:lnTo>
                      <a:pt x="14" y="9"/>
                    </a:lnTo>
                    <a:lnTo>
                      <a:pt x="23" y="0"/>
                    </a:lnTo>
                    <a:lnTo>
                      <a:pt x="36" y="7"/>
                    </a:lnTo>
                    <a:lnTo>
                      <a:pt x="50" y="13"/>
                    </a:lnTo>
                    <a:lnTo>
                      <a:pt x="63" y="20"/>
                    </a:lnTo>
                    <a:lnTo>
                      <a:pt x="77" y="27"/>
                    </a:lnTo>
                    <a:lnTo>
                      <a:pt x="89" y="36"/>
                    </a:lnTo>
                    <a:lnTo>
                      <a:pt x="100" y="45"/>
                    </a:lnTo>
                    <a:lnTo>
                      <a:pt x="110" y="56"/>
                    </a:lnTo>
                    <a:lnTo>
                      <a:pt x="117"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92" name="Freeform 101"/>
              <p:cNvSpPr>
                <a:spLocks/>
              </p:cNvSpPr>
              <p:nvPr/>
            </p:nvSpPr>
            <p:spPr bwMode="auto">
              <a:xfrm>
                <a:off x="4851" y="2871"/>
                <a:ext cx="16" cy="32"/>
              </a:xfrm>
              <a:custGeom>
                <a:avLst/>
                <a:gdLst>
                  <a:gd name="T0" fmla="*/ 4 w 47"/>
                  <a:gd name="T1" fmla="*/ 2 h 94"/>
                  <a:gd name="T2" fmla="*/ 4 w 47"/>
                  <a:gd name="T3" fmla="*/ 2 h 94"/>
                  <a:gd name="T4" fmla="*/ 4 w 47"/>
                  <a:gd name="T5" fmla="*/ 1 h 94"/>
                  <a:gd name="T6" fmla="*/ 4 w 47"/>
                  <a:gd name="T7" fmla="*/ 1 h 94"/>
                  <a:gd name="T8" fmla="*/ 5 w 47"/>
                  <a:gd name="T9" fmla="*/ 0 h 94"/>
                  <a:gd name="T10" fmla="*/ 5 w 47"/>
                  <a:gd name="T11" fmla="*/ 3 h 94"/>
                  <a:gd name="T12" fmla="*/ 5 w 47"/>
                  <a:gd name="T13" fmla="*/ 5 h 94"/>
                  <a:gd name="T14" fmla="*/ 5 w 47"/>
                  <a:gd name="T15" fmla="*/ 8 h 94"/>
                  <a:gd name="T16" fmla="*/ 4 w 47"/>
                  <a:gd name="T17" fmla="*/ 10 h 94"/>
                  <a:gd name="T18" fmla="*/ 3 w 47"/>
                  <a:gd name="T19" fmla="*/ 11 h 94"/>
                  <a:gd name="T20" fmla="*/ 3 w 47"/>
                  <a:gd name="T21" fmla="*/ 11 h 94"/>
                  <a:gd name="T22" fmla="*/ 3 w 47"/>
                  <a:gd name="T23" fmla="*/ 11 h 94"/>
                  <a:gd name="T24" fmla="*/ 2 w 47"/>
                  <a:gd name="T25" fmla="*/ 11 h 94"/>
                  <a:gd name="T26" fmla="*/ 1 w 47"/>
                  <a:gd name="T27" fmla="*/ 9 h 94"/>
                  <a:gd name="T28" fmla="*/ 1 w 47"/>
                  <a:gd name="T29" fmla="*/ 6 h 94"/>
                  <a:gd name="T30" fmla="*/ 1 w 47"/>
                  <a:gd name="T31" fmla="*/ 4 h 94"/>
                  <a:gd name="T32" fmla="*/ 0 w 47"/>
                  <a:gd name="T33" fmla="*/ 2 h 94"/>
                  <a:gd name="T34" fmla="*/ 0 w 47"/>
                  <a:gd name="T35" fmla="*/ 1 h 94"/>
                  <a:gd name="T36" fmla="*/ 0 w 47"/>
                  <a:gd name="T37" fmla="*/ 0 h 94"/>
                  <a:gd name="T38" fmla="*/ 1 w 47"/>
                  <a:gd name="T39" fmla="*/ 0 h 94"/>
                  <a:gd name="T40" fmla="*/ 1 w 47"/>
                  <a:gd name="T41" fmla="*/ 0 h 94"/>
                  <a:gd name="T42" fmla="*/ 2 w 47"/>
                  <a:gd name="T43" fmla="*/ 1 h 94"/>
                  <a:gd name="T44" fmla="*/ 2 w 47"/>
                  <a:gd name="T45" fmla="*/ 1 h 94"/>
                  <a:gd name="T46" fmla="*/ 3 w 47"/>
                  <a:gd name="T47" fmla="*/ 2 h 94"/>
                  <a:gd name="T48" fmla="*/ 4 w 47"/>
                  <a:gd name="T49" fmla="*/ 2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94">
                    <a:moveTo>
                      <a:pt x="33" y="21"/>
                    </a:moveTo>
                    <a:lnTo>
                      <a:pt x="33" y="15"/>
                    </a:lnTo>
                    <a:lnTo>
                      <a:pt x="34" y="9"/>
                    </a:lnTo>
                    <a:lnTo>
                      <a:pt x="36" y="6"/>
                    </a:lnTo>
                    <a:lnTo>
                      <a:pt x="42" y="4"/>
                    </a:lnTo>
                    <a:lnTo>
                      <a:pt x="47" y="25"/>
                    </a:lnTo>
                    <a:lnTo>
                      <a:pt x="47" y="46"/>
                    </a:lnTo>
                    <a:lnTo>
                      <a:pt x="42" y="68"/>
                    </a:lnTo>
                    <a:lnTo>
                      <a:pt x="33" y="87"/>
                    </a:lnTo>
                    <a:lnTo>
                      <a:pt x="30" y="91"/>
                    </a:lnTo>
                    <a:lnTo>
                      <a:pt x="27" y="93"/>
                    </a:lnTo>
                    <a:lnTo>
                      <a:pt x="24" y="94"/>
                    </a:lnTo>
                    <a:lnTo>
                      <a:pt x="20" y="94"/>
                    </a:lnTo>
                    <a:lnTo>
                      <a:pt x="12" y="75"/>
                    </a:lnTo>
                    <a:lnTo>
                      <a:pt x="9" y="55"/>
                    </a:lnTo>
                    <a:lnTo>
                      <a:pt x="7" y="33"/>
                    </a:lnTo>
                    <a:lnTo>
                      <a:pt x="0" y="15"/>
                    </a:lnTo>
                    <a:lnTo>
                      <a:pt x="0" y="9"/>
                    </a:lnTo>
                    <a:lnTo>
                      <a:pt x="2" y="4"/>
                    </a:lnTo>
                    <a:lnTo>
                      <a:pt x="5" y="0"/>
                    </a:lnTo>
                    <a:lnTo>
                      <a:pt x="10" y="1"/>
                    </a:lnTo>
                    <a:lnTo>
                      <a:pt x="14" y="8"/>
                    </a:lnTo>
                    <a:lnTo>
                      <a:pt x="20" y="12"/>
                    </a:lnTo>
                    <a:lnTo>
                      <a:pt x="26" y="15"/>
                    </a:lnTo>
                    <a:lnTo>
                      <a:pt x="3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93" name="Freeform 102"/>
              <p:cNvSpPr>
                <a:spLocks/>
              </p:cNvSpPr>
              <p:nvPr/>
            </p:nvSpPr>
            <p:spPr bwMode="auto">
              <a:xfrm>
                <a:off x="4831" y="2881"/>
                <a:ext cx="9" cy="18"/>
              </a:xfrm>
              <a:custGeom>
                <a:avLst/>
                <a:gdLst>
                  <a:gd name="T0" fmla="*/ 3 w 26"/>
                  <a:gd name="T1" fmla="*/ 4 h 54"/>
                  <a:gd name="T2" fmla="*/ 3 w 26"/>
                  <a:gd name="T3" fmla="*/ 5 h 54"/>
                  <a:gd name="T4" fmla="*/ 2 w 26"/>
                  <a:gd name="T5" fmla="*/ 5 h 54"/>
                  <a:gd name="T6" fmla="*/ 1 w 26"/>
                  <a:gd name="T7" fmla="*/ 5 h 54"/>
                  <a:gd name="T8" fmla="*/ 0 w 26"/>
                  <a:gd name="T9" fmla="*/ 6 h 54"/>
                  <a:gd name="T10" fmla="*/ 0 w 26"/>
                  <a:gd name="T11" fmla="*/ 5 h 54"/>
                  <a:gd name="T12" fmla="*/ 0 w 26"/>
                  <a:gd name="T13" fmla="*/ 3 h 54"/>
                  <a:gd name="T14" fmla="*/ 0 w 26"/>
                  <a:gd name="T15" fmla="*/ 1 h 54"/>
                  <a:gd name="T16" fmla="*/ 1 w 26"/>
                  <a:gd name="T17" fmla="*/ 0 h 54"/>
                  <a:gd name="T18" fmla="*/ 2 w 26"/>
                  <a:gd name="T19" fmla="*/ 1 h 54"/>
                  <a:gd name="T20" fmla="*/ 3 w 26"/>
                  <a:gd name="T21" fmla="*/ 2 h 54"/>
                  <a:gd name="T22" fmla="*/ 3 w 26"/>
                  <a:gd name="T23" fmla="*/ 3 h 54"/>
                  <a:gd name="T24" fmla="*/ 3 w 26"/>
                  <a:gd name="T25" fmla="*/ 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54">
                    <a:moveTo>
                      <a:pt x="26" y="40"/>
                    </a:moveTo>
                    <a:lnTo>
                      <a:pt x="23" y="49"/>
                    </a:lnTo>
                    <a:lnTo>
                      <a:pt x="17" y="49"/>
                    </a:lnTo>
                    <a:lnTo>
                      <a:pt x="9" y="49"/>
                    </a:lnTo>
                    <a:lnTo>
                      <a:pt x="2" y="54"/>
                    </a:lnTo>
                    <a:lnTo>
                      <a:pt x="0" y="41"/>
                    </a:lnTo>
                    <a:lnTo>
                      <a:pt x="0" y="26"/>
                    </a:lnTo>
                    <a:lnTo>
                      <a:pt x="3" y="11"/>
                    </a:lnTo>
                    <a:lnTo>
                      <a:pt x="9" y="0"/>
                    </a:lnTo>
                    <a:lnTo>
                      <a:pt x="19" y="6"/>
                    </a:lnTo>
                    <a:lnTo>
                      <a:pt x="23" y="15"/>
                    </a:lnTo>
                    <a:lnTo>
                      <a:pt x="24" y="28"/>
                    </a:lnTo>
                    <a:lnTo>
                      <a:pt x="26"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94" name="Freeform 103"/>
              <p:cNvSpPr>
                <a:spLocks/>
              </p:cNvSpPr>
              <p:nvPr/>
            </p:nvSpPr>
            <p:spPr bwMode="auto">
              <a:xfrm>
                <a:off x="5049" y="2897"/>
                <a:ext cx="26" cy="18"/>
              </a:xfrm>
              <a:custGeom>
                <a:avLst/>
                <a:gdLst>
                  <a:gd name="T0" fmla="*/ 9 w 79"/>
                  <a:gd name="T1" fmla="*/ 2 h 54"/>
                  <a:gd name="T2" fmla="*/ 8 w 79"/>
                  <a:gd name="T3" fmla="*/ 3 h 54"/>
                  <a:gd name="T4" fmla="*/ 7 w 79"/>
                  <a:gd name="T5" fmla="*/ 3 h 54"/>
                  <a:gd name="T6" fmla="*/ 6 w 79"/>
                  <a:gd name="T7" fmla="*/ 3 h 54"/>
                  <a:gd name="T8" fmla="*/ 5 w 79"/>
                  <a:gd name="T9" fmla="*/ 4 h 54"/>
                  <a:gd name="T10" fmla="*/ 4 w 79"/>
                  <a:gd name="T11" fmla="*/ 5 h 54"/>
                  <a:gd name="T12" fmla="*/ 3 w 79"/>
                  <a:gd name="T13" fmla="*/ 5 h 54"/>
                  <a:gd name="T14" fmla="*/ 2 w 79"/>
                  <a:gd name="T15" fmla="*/ 5 h 54"/>
                  <a:gd name="T16" fmla="*/ 1 w 79"/>
                  <a:gd name="T17" fmla="*/ 6 h 54"/>
                  <a:gd name="T18" fmla="*/ 0 w 79"/>
                  <a:gd name="T19" fmla="*/ 4 h 54"/>
                  <a:gd name="T20" fmla="*/ 1 w 79"/>
                  <a:gd name="T21" fmla="*/ 3 h 54"/>
                  <a:gd name="T22" fmla="*/ 2 w 79"/>
                  <a:gd name="T23" fmla="*/ 3 h 54"/>
                  <a:gd name="T24" fmla="*/ 3 w 79"/>
                  <a:gd name="T25" fmla="*/ 2 h 54"/>
                  <a:gd name="T26" fmla="*/ 4 w 79"/>
                  <a:gd name="T27" fmla="*/ 1 h 54"/>
                  <a:gd name="T28" fmla="*/ 5 w 79"/>
                  <a:gd name="T29" fmla="*/ 1 h 54"/>
                  <a:gd name="T30" fmla="*/ 6 w 79"/>
                  <a:gd name="T31" fmla="*/ 0 h 54"/>
                  <a:gd name="T32" fmla="*/ 7 w 79"/>
                  <a:gd name="T33" fmla="*/ 0 h 54"/>
                  <a:gd name="T34" fmla="*/ 7 w 79"/>
                  <a:gd name="T35" fmla="*/ 0 h 54"/>
                  <a:gd name="T36" fmla="*/ 9 w 79"/>
                  <a:gd name="T37" fmla="*/ 2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9" h="54">
                    <a:moveTo>
                      <a:pt x="79" y="20"/>
                    </a:moveTo>
                    <a:lnTo>
                      <a:pt x="71" y="23"/>
                    </a:lnTo>
                    <a:lnTo>
                      <a:pt x="62" y="27"/>
                    </a:lnTo>
                    <a:lnTo>
                      <a:pt x="54" y="31"/>
                    </a:lnTo>
                    <a:lnTo>
                      <a:pt x="46" y="35"/>
                    </a:lnTo>
                    <a:lnTo>
                      <a:pt x="38" y="41"/>
                    </a:lnTo>
                    <a:lnTo>
                      <a:pt x="30" y="45"/>
                    </a:lnTo>
                    <a:lnTo>
                      <a:pt x="22" y="49"/>
                    </a:lnTo>
                    <a:lnTo>
                      <a:pt x="13" y="54"/>
                    </a:lnTo>
                    <a:lnTo>
                      <a:pt x="0" y="39"/>
                    </a:lnTo>
                    <a:lnTo>
                      <a:pt x="8" y="30"/>
                    </a:lnTo>
                    <a:lnTo>
                      <a:pt x="16" y="23"/>
                    </a:lnTo>
                    <a:lnTo>
                      <a:pt x="27" y="16"/>
                    </a:lnTo>
                    <a:lnTo>
                      <a:pt x="38" y="11"/>
                    </a:lnTo>
                    <a:lnTo>
                      <a:pt x="47" y="7"/>
                    </a:lnTo>
                    <a:lnTo>
                      <a:pt x="55" y="3"/>
                    </a:lnTo>
                    <a:lnTo>
                      <a:pt x="60" y="1"/>
                    </a:lnTo>
                    <a:lnTo>
                      <a:pt x="62" y="0"/>
                    </a:lnTo>
                    <a:lnTo>
                      <a:pt x="79"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95" name="Freeform 104"/>
              <p:cNvSpPr>
                <a:spLocks/>
              </p:cNvSpPr>
              <p:nvPr/>
            </p:nvSpPr>
            <p:spPr bwMode="auto">
              <a:xfrm>
                <a:off x="5057" y="2913"/>
                <a:ext cx="28" cy="34"/>
              </a:xfrm>
              <a:custGeom>
                <a:avLst/>
                <a:gdLst>
                  <a:gd name="T0" fmla="*/ 7 w 85"/>
                  <a:gd name="T1" fmla="*/ 2 h 102"/>
                  <a:gd name="T2" fmla="*/ 7 w 85"/>
                  <a:gd name="T3" fmla="*/ 3 h 102"/>
                  <a:gd name="T4" fmla="*/ 7 w 85"/>
                  <a:gd name="T5" fmla="*/ 4 h 102"/>
                  <a:gd name="T6" fmla="*/ 7 w 85"/>
                  <a:gd name="T7" fmla="*/ 5 h 102"/>
                  <a:gd name="T8" fmla="*/ 8 w 85"/>
                  <a:gd name="T9" fmla="*/ 7 h 102"/>
                  <a:gd name="T10" fmla="*/ 8 w 85"/>
                  <a:gd name="T11" fmla="*/ 8 h 102"/>
                  <a:gd name="T12" fmla="*/ 9 w 85"/>
                  <a:gd name="T13" fmla="*/ 9 h 102"/>
                  <a:gd name="T14" fmla="*/ 9 w 85"/>
                  <a:gd name="T15" fmla="*/ 10 h 102"/>
                  <a:gd name="T16" fmla="*/ 9 w 85"/>
                  <a:gd name="T17" fmla="*/ 11 h 102"/>
                  <a:gd name="T18" fmla="*/ 9 w 85"/>
                  <a:gd name="T19" fmla="*/ 11 h 102"/>
                  <a:gd name="T20" fmla="*/ 8 w 85"/>
                  <a:gd name="T21" fmla="*/ 10 h 102"/>
                  <a:gd name="T22" fmla="*/ 7 w 85"/>
                  <a:gd name="T23" fmla="*/ 9 h 102"/>
                  <a:gd name="T24" fmla="*/ 6 w 85"/>
                  <a:gd name="T25" fmla="*/ 8 h 102"/>
                  <a:gd name="T26" fmla="*/ 5 w 85"/>
                  <a:gd name="T27" fmla="*/ 7 h 102"/>
                  <a:gd name="T28" fmla="*/ 4 w 85"/>
                  <a:gd name="T29" fmla="*/ 6 h 102"/>
                  <a:gd name="T30" fmla="*/ 3 w 85"/>
                  <a:gd name="T31" fmla="*/ 5 h 102"/>
                  <a:gd name="T32" fmla="*/ 2 w 85"/>
                  <a:gd name="T33" fmla="*/ 5 h 102"/>
                  <a:gd name="T34" fmla="*/ 1 w 85"/>
                  <a:gd name="T35" fmla="*/ 5 h 102"/>
                  <a:gd name="T36" fmla="*/ 0 w 85"/>
                  <a:gd name="T37" fmla="*/ 4 h 102"/>
                  <a:gd name="T38" fmla="*/ 6 w 85"/>
                  <a:gd name="T39" fmla="*/ 0 h 102"/>
                  <a:gd name="T40" fmla="*/ 7 w 85"/>
                  <a:gd name="T41" fmla="*/ 1 h 102"/>
                  <a:gd name="T42" fmla="*/ 7 w 85"/>
                  <a:gd name="T43" fmla="*/ 1 h 102"/>
                  <a:gd name="T44" fmla="*/ 7 w 85"/>
                  <a:gd name="T45" fmla="*/ 2 h 102"/>
                  <a:gd name="T46" fmla="*/ 7 w 85"/>
                  <a:gd name="T47" fmla="*/ 2 h 1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5" h="102">
                    <a:moveTo>
                      <a:pt x="61" y="22"/>
                    </a:moveTo>
                    <a:lnTo>
                      <a:pt x="60" y="29"/>
                    </a:lnTo>
                    <a:lnTo>
                      <a:pt x="62" y="39"/>
                    </a:lnTo>
                    <a:lnTo>
                      <a:pt x="65" y="48"/>
                    </a:lnTo>
                    <a:lnTo>
                      <a:pt x="70" y="59"/>
                    </a:lnTo>
                    <a:lnTo>
                      <a:pt x="76" y="70"/>
                    </a:lnTo>
                    <a:lnTo>
                      <a:pt x="80" y="79"/>
                    </a:lnTo>
                    <a:lnTo>
                      <a:pt x="84" y="90"/>
                    </a:lnTo>
                    <a:lnTo>
                      <a:pt x="85" y="99"/>
                    </a:lnTo>
                    <a:lnTo>
                      <a:pt x="83" y="102"/>
                    </a:lnTo>
                    <a:lnTo>
                      <a:pt x="75" y="94"/>
                    </a:lnTo>
                    <a:lnTo>
                      <a:pt x="66" y="85"/>
                    </a:lnTo>
                    <a:lnTo>
                      <a:pt x="58" y="75"/>
                    </a:lnTo>
                    <a:lnTo>
                      <a:pt x="49" y="64"/>
                    </a:lnTo>
                    <a:lnTo>
                      <a:pt x="39" y="56"/>
                    </a:lnTo>
                    <a:lnTo>
                      <a:pt x="30" y="49"/>
                    </a:lnTo>
                    <a:lnTo>
                      <a:pt x="19" y="46"/>
                    </a:lnTo>
                    <a:lnTo>
                      <a:pt x="7" y="48"/>
                    </a:lnTo>
                    <a:lnTo>
                      <a:pt x="0" y="37"/>
                    </a:lnTo>
                    <a:lnTo>
                      <a:pt x="55" y="0"/>
                    </a:lnTo>
                    <a:lnTo>
                      <a:pt x="61" y="5"/>
                    </a:lnTo>
                    <a:lnTo>
                      <a:pt x="65" y="9"/>
                    </a:lnTo>
                    <a:lnTo>
                      <a:pt x="66" y="15"/>
                    </a:lnTo>
                    <a:lnTo>
                      <a:pt x="6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3396" name="Freeform 105"/>
              <p:cNvSpPr>
                <a:spLocks/>
              </p:cNvSpPr>
              <p:nvPr/>
            </p:nvSpPr>
            <p:spPr bwMode="auto">
              <a:xfrm>
                <a:off x="4973" y="2943"/>
                <a:ext cx="98" cy="6"/>
              </a:xfrm>
              <a:custGeom>
                <a:avLst/>
                <a:gdLst>
                  <a:gd name="T0" fmla="*/ 0 w 296"/>
                  <a:gd name="T1" fmla="*/ 2 h 19"/>
                  <a:gd name="T2" fmla="*/ 1 w 296"/>
                  <a:gd name="T3" fmla="*/ 1 h 19"/>
                  <a:gd name="T4" fmla="*/ 2 w 296"/>
                  <a:gd name="T5" fmla="*/ 1 h 19"/>
                  <a:gd name="T6" fmla="*/ 3 w 296"/>
                  <a:gd name="T7" fmla="*/ 1 h 19"/>
                  <a:gd name="T8" fmla="*/ 3 w 296"/>
                  <a:gd name="T9" fmla="*/ 0 h 19"/>
                  <a:gd name="T10" fmla="*/ 30 w 296"/>
                  <a:gd name="T11" fmla="*/ 0 h 19"/>
                  <a:gd name="T12" fmla="*/ 32 w 296"/>
                  <a:gd name="T13" fmla="*/ 2 h 19"/>
                  <a:gd name="T14" fmla="*/ 0 w 296"/>
                  <a:gd name="T15" fmla="*/ 2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6" h="19">
                    <a:moveTo>
                      <a:pt x="0" y="19"/>
                    </a:moveTo>
                    <a:lnTo>
                      <a:pt x="10" y="14"/>
                    </a:lnTo>
                    <a:lnTo>
                      <a:pt x="18" y="9"/>
                    </a:lnTo>
                    <a:lnTo>
                      <a:pt x="24" y="5"/>
                    </a:lnTo>
                    <a:lnTo>
                      <a:pt x="29" y="0"/>
                    </a:lnTo>
                    <a:lnTo>
                      <a:pt x="274" y="0"/>
                    </a:lnTo>
                    <a:lnTo>
                      <a:pt x="296"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pic>
          <p:nvPicPr>
            <p:cNvPr id="53272" name="Picture 106" descr="clipboardmedi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44" y="2160"/>
              <a:ext cx="479"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73" name="AutoShape 107"/>
            <p:cNvSpPr>
              <a:spLocks noChangeArrowheads="1"/>
            </p:cNvSpPr>
            <p:nvPr/>
          </p:nvSpPr>
          <p:spPr bwMode="auto">
            <a:xfrm rot="-3487795">
              <a:off x="4907" y="3095"/>
              <a:ext cx="264" cy="264"/>
            </a:xfrm>
            <a:prstGeom prst="rightArrow">
              <a:avLst>
                <a:gd name="adj1" fmla="val 50000"/>
                <a:gd name="adj2"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grpSp>
          <p:nvGrpSpPr>
            <p:cNvPr id="53274" name="Group 108"/>
            <p:cNvGrpSpPr>
              <a:grpSpLocks/>
            </p:cNvGrpSpPr>
            <p:nvPr/>
          </p:nvGrpSpPr>
          <p:grpSpPr bwMode="auto">
            <a:xfrm>
              <a:off x="3648" y="1920"/>
              <a:ext cx="1284" cy="493"/>
              <a:chOff x="3168" y="1584"/>
              <a:chExt cx="1284" cy="493"/>
            </a:xfrm>
          </p:grpSpPr>
          <p:sp>
            <p:nvSpPr>
              <p:cNvPr id="53277" name="Freeform 109"/>
              <p:cNvSpPr>
                <a:spLocks/>
              </p:cNvSpPr>
              <p:nvPr/>
            </p:nvSpPr>
            <p:spPr bwMode="auto">
              <a:xfrm>
                <a:off x="3333" y="1598"/>
                <a:ext cx="222" cy="292"/>
              </a:xfrm>
              <a:custGeom>
                <a:avLst/>
                <a:gdLst>
                  <a:gd name="T0" fmla="*/ 16 w 1996"/>
                  <a:gd name="T1" fmla="*/ 13 h 2628"/>
                  <a:gd name="T2" fmla="*/ 16 w 1996"/>
                  <a:gd name="T3" fmla="*/ 12 h 2628"/>
                  <a:gd name="T4" fmla="*/ 16 w 1996"/>
                  <a:gd name="T5" fmla="*/ 11 h 2628"/>
                  <a:gd name="T6" fmla="*/ 17 w 1996"/>
                  <a:gd name="T7" fmla="*/ 11 h 2628"/>
                  <a:gd name="T8" fmla="*/ 17 w 1996"/>
                  <a:gd name="T9" fmla="*/ 10 h 2628"/>
                  <a:gd name="T10" fmla="*/ 17 w 1996"/>
                  <a:gd name="T11" fmla="*/ 9 h 2628"/>
                  <a:gd name="T12" fmla="*/ 18 w 1996"/>
                  <a:gd name="T13" fmla="*/ 9 h 2628"/>
                  <a:gd name="T14" fmla="*/ 18 w 1996"/>
                  <a:gd name="T15" fmla="*/ 7 h 2628"/>
                  <a:gd name="T16" fmla="*/ 17 w 1996"/>
                  <a:gd name="T17" fmla="*/ 6 h 2628"/>
                  <a:gd name="T18" fmla="*/ 18 w 1996"/>
                  <a:gd name="T19" fmla="*/ 5 h 2628"/>
                  <a:gd name="T20" fmla="*/ 19 w 1996"/>
                  <a:gd name="T21" fmla="*/ 5 h 2628"/>
                  <a:gd name="T22" fmla="*/ 19 w 1996"/>
                  <a:gd name="T23" fmla="*/ 5 h 2628"/>
                  <a:gd name="T24" fmla="*/ 19 w 1996"/>
                  <a:gd name="T25" fmla="*/ 3 h 2628"/>
                  <a:gd name="T26" fmla="*/ 18 w 1996"/>
                  <a:gd name="T27" fmla="*/ 2 h 2628"/>
                  <a:gd name="T28" fmla="*/ 17 w 1996"/>
                  <a:gd name="T29" fmla="*/ 1 h 2628"/>
                  <a:gd name="T30" fmla="*/ 16 w 1996"/>
                  <a:gd name="T31" fmla="*/ 1 h 2628"/>
                  <a:gd name="T32" fmla="*/ 15 w 1996"/>
                  <a:gd name="T33" fmla="*/ 0 h 2628"/>
                  <a:gd name="T34" fmla="*/ 14 w 1996"/>
                  <a:gd name="T35" fmla="*/ 0 h 2628"/>
                  <a:gd name="T36" fmla="*/ 12 w 1996"/>
                  <a:gd name="T37" fmla="*/ 0 h 2628"/>
                  <a:gd name="T38" fmla="*/ 12 w 1996"/>
                  <a:gd name="T39" fmla="*/ 0 h 2628"/>
                  <a:gd name="T40" fmla="*/ 11 w 1996"/>
                  <a:gd name="T41" fmla="*/ 0 h 2628"/>
                  <a:gd name="T42" fmla="*/ 10 w 1996"/>
                  <a:gd name="T43" fmla="*/ 0 h 2628"/>
                  <a:gd name="T44" fmla="*/ 9 w 1996"/>
                  <a:gd name="T45" fmla="*/ 0 h 2628"/>
                  <a:gd name="T46" fmla="*/ 8 w 1996"/>
                  <a:gd name="T47" fmla="*/ 1 h 2628"/>
                  <a:gd name="T48" fmla="*/ 8 w 1996"/>
                  <a:gd name="T49" fmla="*/ 2 h 2628"/>
                  <a:gd name="T50" fmla="*/ 7 w 1996"/>
                  <a:gd name="T51" fmla="*/ 4 h 2628"/>
                  <a:gd name="T52" fmla="*/ 6 w 1996"/>
                  <a:gd name="T53" fmla="*/ 6 h 2628"/>
                  <a:gd name="T54" fmla="*/ 5 w 1996"/>
                  <a:gd name="T55" fmla="*/ 9 h 2628"/>
                  <a:gd name="T56" fmla="*/ 6 w 1996"/>
                  <a:gd name="T57" fmla="*/ 11 h 2628"/>
                  <a:gd name="T58" fmla="*/ 6 w 1996"/>
                  <a:gd name="T59" fmla="*/ 12 h 2628"/>
                  <a:gd name="T60" fmla="*/ 7 w 1996"/>
                  <a:gd name="T61" fmla="*/ 12 h 2628"/>
                  <a:gd name="T62" fmla="*/ 7 w 1996"/>
                  <a:gd name="T63" fmla="*/ 13 h 2628"/>
                  <a:gd name="T64" fmla="*/ 7 w 1996"/>
                  <a:gd name="T65" fmla="*/ 13 h 2628"/>
                  <a:gd name="T66" fmla="*/ 6 w 1996"/>
                  <a:gd name="T67" fmla="*/ 13 h 2628"/>
                  <a:gd name="T68" fmla="*/ 5 w 1996"/>
                  <a:gd name="T69" fmla="*/ 13 h 2628"/>
                  <a:gd name="T70" fmla="*/ 6 w 1996"/>
                  <a:gd name="T71" fmla="*/ 14 h 2628"/>
                  <a:gd name="T72" fmla="*/ 5 w 1996"/>
                  <a:gd name="T73" fmla="*/ 15 h 2628"/>
                  <a:gd name="T74" fmla="*/ 4 w 1996"/>
                  <a:gd name="T75" fmla="*/ 16 h 2628"/>
                  <a:gd name="T76" fmla="*/ 2 w 1996"/>
                  <a:gd name="T77" fmla="*/ 17 h 2628"/>
                  <a:gd name="T78" fmla="*/ 1 w 1996"/>
                  <a:gd name="T79" fmla="*/ 18 h 2628"/>
                  <a:gd name="T80" fmla="*/ 1 w 1996"/>
                  <a:gd name="T81" fmla="*/ 19 h 2628"/>
                  <a:gd name="T82" fmla="*/ 0 w 1996"/>
                  <a:gd name="T83" fmla="*/ 21 h 2628"/>
                  <a:gd name="T84" fmla="*/ 22 w 1996"/>
                  <a:gd name="T85" fmla="*/ 32 h 2628"/>
                  <a:gd name="T86" fmla="*/ 23 w 1996"/>
                  <a:gd name="T87" fmla="*/ 30 h 2628"/>
                  <a:gd name="T88" fmla="*/ 24 w 1996"/>
                  <a:gd name="T89" fmla="*/ 29 h 2628"/>
                  <a:gd name="T90" fmla="*/ 25 w 1996"/>
                  <a:gd name="T91" fmla="*/ 28 h 2628"/>
                  <a:gd name="T92" fmla="*/ 25 w 1996"/>
                  <a:gd name="T93" fmla="*/ 27 h 2628"/>
                  <a:gd name="T94" fmla="*/ 24 w 1996"/>
                  <a:gd name="T95" fmla="*/ 24 h 2628"/>
                  <a:gd name="T96" fmla="*/ 23 w 1996"/>
                  <a:gd name="T97" fmla="*/ 22 h 2628"/>
                  <a:gd name="T98" fmla="*/ 22 w 1996"/>
                  <a:gd name="T99" fmla="*/ 19 h 2628"/>
                  <a:gd name="T100" fmla="*/ 21 w 1996"/>
                  <a:gd name="T101" fmla="*/ 16 h 2628"/>
                  <a:gd name="T102" fmla="*/ 21 w 1996"/>
                  <a:gd name="T103" fmla="*/ 16 h 2628"/>
                  <a:gd name="T104" fmla="*/ 16 w 1996"/>
                  <a:gd name="T105" fmla="*/ 14 h 2628"/>
                  <a:gd name="T106" fmla="*/ 16 w 1996"/>
                  <a:gd name="T107" fmla="*/ 14 h 2628"/>
                  <a:gd name="T108" fmla="*/ 15 w 1996"/>
                  <a:gd name="T109" fmla="*/ 13 h 26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6" h="2628">
                    <a:moveTo>
                      <a:pt x="1244" y="1035"/>
                    </a:moveTo>
                    <a:lnTo>
                      <a:pt x="1257" y="1035"/>
                    </a:lnTo>
                    <a:lnTo>
                      <a:pt x="1270" y="1035"/>
                    </a:lnTo>
                    <a:lnTo>
                      <a:pt x="1270" y="1023"/>
                    </a:lnTo>
                    <a:lnTo>
                      <a:pt x="1283" y="1023"/>
                    </a:lnTo>
                    <a:lnTo>
                      <a:pt x="1283" y="1009"/>
                    </a:lnTo>
                    <a:lnTo>
                      <a:pt x="1295" y="1009"/>
                    </a:lnTo>
                    <a:lnTo>
                      <a:pt x="1295" y="997"/>
                    </a:lnTo>
                    <a:lnTo>
                      <a:pt x="1310" y="983"/>
                    </a:lnTo>
                    <a:lnTo>
                      <a:pt x="1310" y="958"/>
                    </a:lnTo>
                    <a:lnTo>
                      <a:pt x="1310" y="932"/>
                    </a:lnTo>
                    <a:lnTo>
                      <a:pt x="1310" y="919"/>
                    </a:lnTo>
                    <a:lnTo>
                      <a:pt x="1322" y="907"/>
                    </a:lnTo>
                    <a:lnTo>
                      <a:pt x="1335" y="894"/>
                    </a:lnTo>
                    <a:lnTo>
                      <a:pt x="1348" y="880"/>
                    </a:lnTo>
                    <a:lnTo>
                      <a:pt x="1361" y="854"/>
                    </a:lnTo>
                    <a:lnTo>
                      <a:pt x="1361" y="841"/>
                    </a:lnTo>
                    <a:lnTo>
                      <a:pt x="1374" y="828"/>
                    </a:lnTo>
                    <a:lnTo>
                      <a:pt x="1374" y="815"/>
                    </a:lnTo>
                    <a:lnTo>
                      <a:pt x="1361" y="803"/>
                    </a:lnTo>
                    <a:lnTo>
                      <a:pt x="1361" y="790"/>
                    </a:lnTo>
                    <a:lnTo>
                      <a:pt x="1374" y="777"/>
                    </a:lnTo>
                    <a:lnTo>
                      <a:pt x="1387" y="764"/>
                    </a:lnTo>
                    <a:lnTo>
                      <a:pt x="1399" y="739"/>
                    </a:lnTo>
                    <a:lnTo>
                      <a:pt x="1413" y="739"/>
                    </a:lnTo>
                    <a:lnTo>
                      <a:pt x="1425" y="724"/>
                    </a:lnTo>
                    <a:lnTo>
                      <a:pt x="1439" y="724"/>
                    </a:lnTo>
                    <a:lnTo>
                      <a:pt x="1451" y="712"/>
                    </a:lnTo>
                    <a:lnTo>
                      <a:pt x="1465" y="698"/>
                    </a:lnTo>
                    <a:lnTo>
                      <a:pt x="1465" y="686"/>
                    </a:lnTo>
                    <a:lnTo>
                      <a:pt x="1451" y="634"/>
                    </a:lnTo>
                    <a:lnTo>
                      <a:pt x="1439" y="596"/>
                    </a:lnTo>
                    <a:lnTo>
                      <a:pt x="1425" y="569"/>
                    </a:lnTo>
                    <a:lnTo>
                      <a:pt x="1425" y="531"/>
                    </a:lnTo>
                    <a:lnTo>
                      <a:pt x="1413" y="505"/>
                    </a:lnTo>
                    <a:lnTo>
                      <a:pt x="1413" y="492"/>
                    </a:lnTo>
                    <a:lnTo>
                      <a:pt x="1425" y="479"/>
                    </a:lnTo>
                    <a:lnTo>
                      <a:pt x="1439" y="466"/>
                    </a:lnTo>
                    <a:lnTo>
                      <a:pt x="1451" y="453"/>
                    </a:lnTo>
                    <a:lnTo>
                      <a:pt x="1451" y="441"/>
                    </a:lnTo>
                    <a:lnTo>
                      <a:pt x="1478" y="441"/>
                    </a:lnTo>
                    <a:lnTo>
                      <a:pt x="1490" y="441"/>
                    </a:lnTo>
                    <a:lnTo>
                      <a:pt x="1504" y="428"/>
                    </a:lnTo>
                    <a:lnTo>
                      <a:pt x="1516" y="428"/>
                    </a:lnTo>
                    <a:lnTo>
                      <a:pt x="1516" y="414"/>
                    </a:lnTo>
                    <a:lnTo>
                      <a:pt x="1530" y="401"/>
                    </a:lnTo>
                    <a:lnTo>
                      <a:pt x="1542" y="388"/>
                    </a:lnTo>
                    <a:lnTo>
                      <a:pt x="1542" y="375"/>
                    </a:lnTo>
                    <a:lnTo>
                      <a:pt x="1555" y="349"/>
                    </a:lnTo>
                    <a:lnTo>
                      <a:pt x="1555" y="311"/>
                    </a:lnTo>
                    <a:lnTo>
                      <a:pt x="1542" y="273"/>
                    </a:lnTo>
                    <a:lnTo>
                      <a:pt x="1530" y="232"/>
                    </a:lnTo>
                    <a:lnTo>
                      <a:pt x="1516" y="206"/>
                    </a:lnTo>
                    <a:lnTo>
                      <a:pt x="1490" y="182"/>
                    </a:lnTo>
                    <a:lnTo>
                      <a:pt x="1465" y="156"/>
                    </a:lnTo>
                    <a:lnTo>
                      <a:pt x="1439" y="156"/>
                    </a:lnTo>
                    <a:lnTo>
                      <a:pt x="1439" y="142"/>
                    </a:lnTo>
                    <a:lnTo>
                      <a:pt x="1425" y="130"/>
                    </a:lnTo>
                    <a:lnTo>
                      <a:pt x="1413" y="130"/>
                    </a:lnTo>
                    <a:lnTo>
                      <a:pt x="1413" y="117"/>
                    </a:lnTo>
                    <a:lnTo>
                      <a:pt x="1399" y="90"/>
                    </a:lnTo>
                    <a:lnTo>
                      <a:pt x="1374" y="77"/>
                    </a:lnTo>
                    <a:lnTo>
                      <a:pt x="1348" y="51"/>
                    </a:lnTo>
                    <a:lnTo>
                      <a:pt x="1310" y="51"/>
                    </a:lnTo>
                    <a:lnTo>
                      <a:pt x="1270" y="39"/>
                    </a:lnTo>
                    <a:lnTo>
                      <a:pt x="1244" y="39"/>
                    </a:lnTo>
                    <a:lnTo>
                      <a:pt x="1219" y="39"/>
                    </a:lnTo>
                    <a:lnTo>
                      <a:pt x="1193" y="39"/>
                    </a:lnTo>
                    <a:lnTo>
                      <a:pt x="1179" y="51"/>
                    </a:lnTo>
                    <a:lnTo>
                      <a:pt x="1154" y="51"/>
                    </a:lnTo>
                    <a:lnTo>
                      <a:pt x="1128" y="39"/>
                    </a:lnTo>
                    <a:lnTo>
                      <a:pt x="1102" y="39"/>
                    </a:lnTo>
                    <a:lnTo>
                      <a:pt x="1076" y="26"/>
                    </a:lnTo>
                    <a:lnTo>
                      <a:pt x="1050" y="26"/>
                    </a:lnTo>
                    <a:lnTo>
                      <a:pt x="1024" y="13"/>
                    </a:lnTo>
                    <a:lnTo>
                      <a:pt x="1011" y="13"/>
                    </a:lnTo>
                    <a:lnTo>
                      <a:pt x="999" y="13"/>
                    </a:lnTo>
                    <a:lnTo>
                      <a:pt x="972" y="13"/>
                    </a:lnTo>
                    <a:lnTo>
                      <a:pt x="959" y="13"/>
                    </a:lnTo>
                    <a:lnTo>
                      <a:pt x="946" y="0"/>
                    </a:lnTo>
                    <a:lnTo>
                      <a:pt x="920" y="0"/>
                    </a:lnTo>
                    <a:lnTo>
                      <a:pt x="908" y="0"/>
                    </a:lnTo>
                    <a:lnTo>
                      <a:pt x="882" y="0"/>
                    </a:lnTo>
                    <a:lnTo>
                      <a:pt x="868" y="13"/>
                    </a:lnTo>
                    <a:lnTo>
                      <a:pt x="843" y="13"/>
                    </a:lnTo>
                    <a:lnTo>
                      <a:pt x="829" y="13"/>
                    </a:lnTo>
                    <a:lnTo>
                      <a:pt x="803" y="13"/>
                    </a:lnTo>
                    <a:lnTo>
                      <a:pt x="791" y="13"/>
                    </a:lnTo>
                    <a:lnTo>
                      <a:pt x="777" y="26"/>
                    </a:lnTo>
                    <a:lnTo>
                      <a:pt x="752" y="26"/>
                    </a:lnTo>
                    <a:lnTo>
                      <a:pt x="739" y="26"/>
                    </a:lnTo>
                    <a:lnTo>
                      <a:pt x="726" y="39"/>
                    </a:lnTo>
                    <a:lnTo>
                      <a:pt x="713" y="39"/>
                    </a:lnTo>
                    <a:lnTo>
                      <a:pt x="700" y="51"/>
                    </a:lnTo>
                    <a:lnTo>
                      <a:pt x="688" y="65"/>
                    </a:lnTo>
                    <a:lnTo>
                      <a:pt x="673" y="90"/>
                    </a:lnTo>
                    <a:lnTo>
                      <a:pt x="661" y="103"/>
                    </a:lnTo>
                    <a:lnTo>
                      <a:pt x="661" y="117"/>
                    </a:lnTo>
                    <a:lnTo>
                      <a:pt x="648" y="142"/>
                    </a:lnTo>
                    <a:lnTo>
                      <a:pt x="648" y="156"/>
                    </a:lnTo>
                    <a:lnTo>
                      <a:pt x="635" y="194"/>
                    </a:lnTo>
                    <a:lnTo>
                      <a:pt x="622" y="232"/>
                    </a:lnTo>
                    <a:lnTo>
                      <a:pt x="597" y="273"/>
                    </a:lnTo>
                    <a:lnTo>
                      <a:pt x="583" y="323"/>
                    </a:lnTo>
                    <a:lnTo>
                      <a:pt x="557" y="362"/>
                    </a:lnTo>
                    <a:lnTo>
                      <a:pt x="545" y="414"/>
                    </a:lnTo>
                    <a:lnTo>
                      <a:pt x="518" y="466"/>
                    </a:lnTo>
                    <a:lnTo>
                      <a:pt x="505" y="505"/>
                    </a:lnTo>
                    <a:lnTo>
                      <a:pt x="480" y="557"/>
                    </a:lnTo>
                    <a:lnTo>
                      <a:pt x="466" y="608"/>
                    </a:lnTo>
                    <a:lnTo>
                      <a:pt x="454" y="660"/>
                    </a:lnTo>
                    <a:lnTo>
                      <a:pt x="441" y="698"/>
                    </a:lnTo>
                    <a:lnTo>
                      <a:pt x="441" y="751"/>
                    </a:lnTo>
                    <a:lnTo>
                      <a:pt x="441" y="803"/>
                    </a:lnTo>
                    <a:lnTo>
                      <a:pt x="441" y="841"/>
                    </a:lnTo>
                    <a:lnTo>
                      <a:pt x="454" y="894"/>
                    </a:lnTo>
                    <a:lnTo>
                      <a:pt x="454" y="907"/>
                    </a:lnTo>
                    <a:lnTo>
                      <a:pt x="466" y="907"/>
                    </a:lnTo>
                    <a:lnTo>
                      <a:pt x="480" y="919"/>
                    </a:lnTo>
                    <a:lnTo>
                      <a:pt x="492" y="932"/>
                    </a:lnTo>
                    <a:lnTo>
                      <a:pt x="505" y="945"/>
                    </a:lnTo>
                    <a:lnTo>
                      <a:pt x="518" y="945"/>
                    </a:lnTo>
                    <a:lnTo>
                      <a:pt x="532" y="958"/>
                    </a:lnTo>
                    <a:lnTo>
                      <a:pt x="545" y="971"/>
                    </a:lnTo>
                    <a:lnTo>
                      <a:pt x="557" y="983"/>
                    </a:lnTo>
                    <a:lnTo>
                      <a:pt x="571" y="997"/>
                    </a:lnTo>
                    <a:lnTo>
                      <a:pt x="583" y="1009"/>
                    </a:lnTo>
                    <a:lnTo>
                      <a:pt x="597" y="1023"/>
                    </a:lnTo>
                    <a:lnTo>
                      <a:pt x="597" y="1035"/>
                    </a:lnTo>
                    <a:lnTo>
                      <a:pt x="571" y="1023"/>
                    </a:lnTo>
                    <a:lnTo>
                      <a:pt x="557" y="1023"/>
                    </a:lnTo>
                    <a:lnTo>
                      <a:pt x="532" y="1023"/>
                    </a:lnTo>
                    <a:lnTo>
                      <a:pt x="518" y="1035"/>
                    </a:lnTo>
                    <a:lnTo>
                      <a:pt x="492" y="1035"/>
                    </a:lnTo>
                    <a:lnTo>
                      <a:pt x="480" y="1035"/>
                    </a:lnTo>
                    <a:lnTo>
                      <a:pt x="454" y="1035"/>
                    </a:lnTo>
                    <a:lnTo>
                      <a:pt x="441" y="1050"/>
                    </a:lnTo>
                    <a:lnTo>
                      <a:pt x="441" y="1062"/>
                    </a:lnTo>
                    <a:lnTo>
                      <a:pt x="441" y="1074"/>
                    </a:lnTo>
                    <a:lnTo>
                      <a:pt x="441" y="1088"/>
                    </a:lnTo>
                    <a:lnTo>
                      <a:pt x="454" y="1100"/>
                    </a:lnTo>
                    <a:lnTo>
                      <a:pt x="454" y="1114"/>
                    </a:lnTo>
                    <a:lnTo>
                      <a:pt x="466" y="1126"/>
                    </a:lnTo>
                    <a:lnTo>
                      <a:pt x="480" y="1139"/>
                    </a:lnTo>
                    <a:lnTo>
                      <a:pt x="492" y="1152"/>
                    </a:lnTo>
                    <a:lnTo>
                      <a:pt x="466" y="1165"/>
                    </a:lnTo>
                    <a:lnTo>
                      <a:pt x="441" y="1178"/>
                    </a:lnTo>
                    <a:lnTo>
                      <a:pt x="415" y="1190"/>
                    </a:lnTo>
                    <a:lnTo>
                      <a:pt x="389" y="1217"/>
                    </a:lnTo>
                    <a:lnTo>
                      <a:pt x="362" y="1230"/>
                    </a:lnTo>
                    <a:lnTo>
                      <a:pt x="337" y="1243"/>
                    </a:lnTo>
                    <a:lnTo>
                      <a:pt x="311" y="1269"/>
                    </a:lnTo>
                    <a:lnTo>
                      <a:pt x="286" y="1282"/>
                    </a:lnTo>
                    <a:lnTo>
                      <a:pt x="246" y="1307"/>
                    </a:lnTo>
                    <a:lnTo>
                      <a:pt x="221" y="1333"/>
                    </a:lnTo>
                    <a:lnTo>
                      <a:pt x="194" y="1346"/>
                    </a:lnTo>
                    <a:lnTo>
                      <a:pt x="181" y="1373"/>
                    </a:lnTo>
                    <a:lnTo>
                      <a:pt x="155" y="1399"/>
                    </a:lnTo>
                    <a:lnTo>
                      <a:pt x="130" y="1424"/>
                    </a:lnTo>
                    <a:lnTo>
                      <a:pt x="117" y="1449"/>
                    </a:lnTo>
                    <a:lnTo>
                      <a:pt x="104" y="1475"/>
                    </a:lnTo>
                    <a:lnTo>
                      <a:pt x="104" y="1489"/>
                    </a:lnTo>
                    <a:lnTo>
                      <a:pt x="91" y="1528"/>
                    </a:lnTo>
                    <a:lnTo>
                      <a:pt x="78" y="1554"/>
                    </a:lnTo>
                    <a:lnTo>
                      <a:pt x="66" y="1592"/>
                    </a:lnTo>
                    <a:lnTo>
                      <a:pt x="51" y="1631"/>
                    </a:lnTo>
                    <a:lnTo>
                      <a:pt x="39" y="1683"/>
                    </a:lnTo>
                    <a:lnTo>
                      <a:pt x="26" y="1735"/>
                    </a:lnTo>
                    <a:lnTo>
                      <a:pt x="26" y="1799"/>
                    </a:lnTo>
                    <a:lnTo>
                      <a:pt x="0" y="2369"/>
                    </a:lnTo>
                    <a:lnTo>
                      <a:pt x="0" y="2628"/>
                    </a:lnTo>
                    <a:lnTo>
                      <a:pt x="1815" y="2628"/>
                    </a:lnTo>
                    <a:lnTo>
                      <a:pt x="1815" y="2563"/>
                    </a:lnTo>
                    <a:lnTo>
                      <a:pt x="1827" y="2512"/>
                    </a:lnTo>
                    <a:lnTo>
                      <a:pt x="1841" y="2486"/>
                    </a:lnTo>
                    <a:lnTo>
                      <a:pt x="1853" y="2460"/>
                    </a:lnTo>
                    <a:lnTo>
                      <a:pt x="1866" y="2433"/>
                    </a:lnTo>
                    <a:lnTo>
                      <a:pt x="1892" y="2421"/>
                    </a:lnTo>
                    <a:lnTo>
                      <a:pt x="1917" y="2395"/>
                    </a:lnTo>
                    <a:lnTo>
                      <a:pt x="1944" y="2357"/>
                    </a:lnTo>
                    <a:lnTo>
                      <a:pt x="1957" y="2331"/>
                    </a:lnTo>
                    <a:lnTo>
                      <a:pt x="1970" y="2317"/>
                    </a:lnTo>
                    <a:lnTo>
                      <a:pt x="1983" y="2292"/>
                    </a:lnTo>
                    <a:lnTo>
                      <a:pt x="1983" y="2266"/>
                    </a:lnTo>
                    <a:lnTo>
                      <a:pt x="1996" y="2240"/>
                    </a:lnTo>
                    <a:lnTo>
                      <a:pt x="1996" y="2214"/>
                    </a:lnTo>
                    <a:lnTo>
                      <a:pt x="1996" y="2188"/>
                    </a:lnTo>
                    <a:lnTo>
                      <a:pt x="1996" y="2162"/>
                    </a:lnTo>
                    <a:lnTo>
                      <a:pt x="1983" y="2123"/>
                    </a:lnTo>
                    <a:lnTo>
                      <a:pt x="1970" y="2071"/>
                    </a:lnTo>
                    <a:lnTo>
                      <a:pt x="1944" y="2020"/>
                    </a:lnTo>
                    <a:lnTo>
                      <a:pt x="1932" y="1967"/>
                    </a:lnTo>
                    <a:lnTo>
                      <a:pt x="1917" y="1915"/>
                    </a:lnTo>
                    <a:lnTo>
                      <a:pt x="1892" y="1865"/>
                    </a:lnTo>
                    <a:lnTo>
                      <a:pt x="1879" y="1812"/>
                    </a:lnTo>
                    <a:lnTo>
                      <a:pt x="1853" y="1748"/>
                    </a:lnTo>
                    <a:lnTo>
                      <a:pt x="1827" y="1696"/>
                    </a:lnTo>
                    <a:lnTo>
                      <a:pt x="1815" y="1644"/>
                    </a:lnTo>
                    <a:lnTo>
                      <a:pt x="1789" y="1592"/>
                    </a:lnTo>
                    <a:lnTo>
                      <a:pt x="1777" y="1541"/>
                    </a:lnTo>
                    <a:lnTo>
                      <a:pt x="1750" y="1489"/>
                    </a:lnTo>
                    <a:lnTo>
                      <a:pt x="1736" y="1437"/>
                    </a:lnTo>
                    <a:lnTo>
                      <a:pt x="1710" y="1385"/>
                    </a:lnTo>
                    <a:lnTo>
                      <a:pt x="1698" y="1333"/>
                    </a:lnTo>
                    <a:lnTo>
                      <a:pt x="1698" y="1320"/>
                    </a:lnTo>
                    <a:lnTo>
                      <a:pt x="1685" y="1307"/>
                    </a:lnTo>
                    <a:lnTo>
                      <a:pt x="1672" y="1307"/>
                    </a:lnTo>
                    <a:lnTo>
                      <a:pt x="1659" y="1294"/>
                    </a:lnTo>
                    <a:lnTo>
                      <a:pt x="1646" y="1282"/>
                    </a:lnTo>
                    <a:lnTo>
                      <a:pt x="1633" y="1282"/>
                    </a:lnTo>
                    <a:lnTo>
                      <a:pt x="1335" y="1165"/>
                    </a:lnTo>
                    <a:lnTo>
                      <a:pt x="1295" y="1152"/>
                    </a:lnTo>
                    <a:lnTo>
                      <a:pt x="1283" y="1139"/>
                    </a:lnTo>
                    <a:lnTo>
                      <a:pt x="1270" y="1139"/>
                    </a:lnTo>
                    <a:lnTo>
                      <a:pt x="1270" y="1126"/>
                    </a:lnTo>
                    <a:lnTo>
                      <a:pt x="1257" y="1114"/>
                    </a:lnTo>
                    <a:lnTo>
                      <a:pt x="1257" y="1088"/>
                    </a:lnTo>
                    <a:lnTo>
                      <a:pt x="1257" y="1074"/>
                    </a:lnTo>
                    <a:lnTo>
                      <a:pt x="1244" y="1035"/>
                    </a:lnTo>
                    <a:close/>
                  </a:path>
                </a:pathLst>
              </a:custGeom>
              <a:solidFill>
                <a:srgbClr val="000000"/>
              </a:solidFill>
              <a:ln w="9525">
                <a:solidFill>
                  <a:srgbClr val="FF9900"/>
                </a:solidFill>
                <a:round/>
                <a:headEnd/>
                <a:tailEnd/>
              </a:ln>
            </p:spPr>
            <p:txBody>
              <a:bodyPr/>
              <a:lstStyle/>
              <a:p>
                <a:endParaRPr lang="el-GR"/>
              </a:p>
            </p:txBody>
          </p:sp>
          <p:sp>
            <p:nvSpPr>
              <p:cNvPr id="53278" name="Freeform 110"/>
              <p:cNvSpPr>
                <a:spLocks/>
              </p:cNvSpPr>
              <p:nvPr/>
            </p:nvSpPr>
            <p:spPr bwMode="auto">
              <a:xfrm>
                <a:off x="4065" y="1603"/>
                <a:ext cx="252" cy="284"/>
              </a:xfrm>
              <a:custGeom>
                <a:avLst/>
                <a:gdLst>
                  <a:gd name="T0" fmla="*/ 20 w 2268"/>
                  <a:gd name="T1" fmla="*/ 11 h 2564"/>
                  <a:gd name="T2" fmla="*/ 20 w 2268"/>
                  <a:gd name="T3" fmla="*/ 10 h 2564"/>
                  <a:gd name="T4" fmla="*/ 20 w 2268"/>
                  <a:gd name="T5" fmla="*/ 10 h 2564"/>
                  <a:gd name="T6" fmla="*/ 20 w 2268"/>
                  <a:gd name="T7" fmla="*/ 8 h 2564"/>
                  <a:gd name="T8" fmla="*/ 20 w 2268"/>
                  <a:gd name="T9" fmla="*/ 6 h 2564"/>
                  <a:gd name="T10" fmla="*/ 19 w 2268"/>
                  <a:gd name="T11" fmla="*/ 3 h 2564"/>
                  <a:gd name="T12" fmla="*/ 18 w 2268"/>
                  <a:gd name="T13" fmla="*/ 1 h 2564"/>
                  <a:gd name="T14" fmla="*/ 17 w 2268"/>
                  <a:gd name="T15" fmla="*/ 0 h 2564"/>
                  <a:gd name="T16" fmla="*/ 17 w 2268"/>
                  <a:gd name="T17" fmla="*/ 0 h 2564"/>
                  <a:gd name="T18" fmla="*/ 16 w 2268"/>
                  <a:gd name="T19" fmla="*/ 0 h 2564"/>
                  <a:gd name="T20" fmla="*/ 15 w 2268"/>
                  <a:gd name="T21" fmla="*/ 0 h 2564"/>
                  <a:gd name="T22" fmla="*/ 14 w 2268"/>
                  <a:gd name="T23" fmla="*/ 0 h 2564"/>
                  <a:gd name="T24" fmla="*/ 13 w 2268"/>
                  <a:gd name="T25" fmla="*/ 1 h 2564"/>
                  <a:gd name="T26" fmla="*/ 12 w 2268"/>
                  <a:gd name="T27" fmla="*/ 1 h 2564"/>
                  <a:gd name="T28" fmla="*/ 11 w 2268"/>
                  <a:gd name="T29" fmla="*/ 2 h 2564"/>
                  <a:gd name="T30" fmla="*/ 10 w 2268"/>
                  <a:gd name="T31" fmla="*/ 3 h 2564"/>
                  <a:gd name="T32" fmla="*/ 10 w 2268"/>
                  <a:gd name="T33" fmla="*/ 4 h 2564"/>
                  <a:gd name="T34" fmla="*/ 10 w 2268"/>
                  <a:gd name="T35" fmla="*/ 5 h 2564"/>
                  <a:gd name="T36" fmla="*/ 10 w 2268"/>
                  <a:gd name="T37" fmla="*/ 6 h 2564"/>
                  <a:gd name="T38" fmla="*/ 10 w 2268"/>
                  <a:gd name="T39" fmla="*/ 6 h 2564"/>
                  <a:gd name="T40" fmla="*/ 10 w 2268"/>
                  <a:gd name="T41" fmla="*/ 6 h 2564"/>
                  <a:gd name="T42" fmla="*/ 10 w 2268"/>
                  <a:gd name="T43" fmla="*/ 7 h 2564"/>
                  <a:gd name="T44" fmla="*/ 10 w 2268"/>
                  <a:gd name="T45" fmla="*/ 8 h 2564"/>
                  <a:gd name="T46" fmla="*/ 10 w 2268"/>
                  <a:gd name="T47" fmla="*/ 9 h 2564"/>
                  <a:gd name="T48" fmla="*/ 11 w 2268"/>
                  <a:gd name="T49" fmla="*/ 10 h 2564"/>
                  <a:gd name="T50" fmla="*/ 11 w 2268"/>
                  <a:gd name="T51" fmla="*/ 12 h 2564"/>
                  <a:gd name="T52" fmla="*/ 11 w 2268"/>
                  <a:gd name="T53" fmla="*/ 13 h 2564"/>
                  <a:gd name="T54" fmla="*/ 12 w 2268"/>
                  <a:gd name="T55" fmla="*/ 14 h 2564"/>
                  <a:gd name="T56" fmla="*/ 13 w 2268"/>
                  <a:gd name="T57" fmla="*/ 14 h 2564"/>
                  <a:gd name="T58" fmla="*/ 14 w 2268"/>
                  <a:gd name="T59" fmla="*/ 14 h 2564"/>
                  <a:gd name="T60" fmla="*/ 13 w 2268"/>
                  <a:gd name="T61" fmla="*/ 14 h 2564"/>
                  <a:gd name="T62" fmla="*/ 12 w 2268"/>
                  <a:gd name="T63" fmla="*/ 14 h 2564"/>
                  <a:gd name="T64" fmla="*/ 11 w 2268"/>
                  <a:gd name="T65" fmla="*/ 15 h 2564"/>
                  <a:gd name="T66" fmla="*/ 9 w 2268"/>
                  <a:gd name="T67" fmla="*/ 17 h 2564"/>
                  <a:gd name="T68" fmla="*/ 9 w 2268"/>
                  <a:gd name="T69" fmla="*/ 19 h 2564"/>
                  <a:gd name="T70" fmla="*/ 9 w 2268"/>
                  <a:gd name="T71" fmla="*/ 20 h 2564"/>
                  <a:gd name="T72" fmla="*/ 8 w 2268"/>
                  <a:gd name="T73" fmla="*/ 20 h 2564"/>
                  <a:gd name="T74" fmla="*/ 8 w 2268"/>
                  <a:gd name="T75" fmla="*/ 19 h 2564"/>
                  <a:gd name="T76" fmla="*/ 7 w 2268"/>
                  <a:gd name="T77" fmla="*/ 19 h 2564"/>
                  <a:gd name="T78" fmla="*/ 6 w 2268"/>
                  <a:gd name="T79" fmla="*/ 19 h 2564"/>
                  <a:gd name="T80" fmla="*/ 5 w 2268"/>
                  <a:gd name="T81" fmla="*/ 19 h 2564"/>
                  <a:gd name="T82" fmla="*/ 4 w 2268"/>
                  <a:gd name="T83" fmla="*/ 18 h 2564"/>
                  <a:gd name="T84" fmla="*/ 3 w 2268"/>
                  <a:gd name="T85" fmla="*/ 17 h 2564"/>
                  <a:gd name="T86" fmla="*/ 2 w 2268"/>
                  <a:gd name="T87" fmla="*/ 17 h 2564"/>
                  <a:gd name="T88" fmla="*/ 1 w 2268"/>
                  <a:gd name="T89" fmla="*/ 19 h 2564"/>
                  <a:gd name="T90" fmla="*/ 0 w 2268"/>
                  <a:gd name="T91" fmla="*/ 22 h 2564"/>
                  <a:gd name="T92" fmla="*/ 28 w 2268"/>
                  <a:gd name="T93" fmla="*/ 31 h 2564"/>
                  <a:gd name="T94" fmla="*/ 27 w 2268"/>
                  <a:gd name="T95" fmla="*/ 17 h 2564"/>
                  <a:gd name="T96" fmla="*/ 27 w 2268"/>
                  <a:gd name="T97" fmla="*/ 16 h 2564"/>
                  <a:gd name="T98" fmla="*/ 26 w 2268"/>
                  <a:gd name="T99" fmla="*/ 15 h 2564"/>
                  <a:gd name="T100" fmla="*/ 21 w 2268"/>
                  <a:gd name="T101" fmla="*/ 14 h 25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68" h="2564">
                    <a:moveTo>
                      <a:pt x="1672" y="1100"/>
                    </a:moveTo>
                    <a:lnTo>
                      <a:pt x="1582" y="984"/>
                    </a:lnTo>
                    <a:lnTo>
                      <a:pt x="1582" y="880"/>
                    </a:lnTo>
                    <a:lnTo>
                      <a:pt x="1582" y="868"/>
                    </a:lnTo>
                    <a:lnTo>
                      <a:pt x="1594" y="868"/>
                    </a:lnTo>
                    <a:lnTo>
                      <a:pt x="1594" y="841"/>
                    </a:lnTo>
                    <a:lnTo>
                      <a:pt x="1608" y="828"/>
                    </a:lnTo>
                    <a:lnTo>
                      <a:pt x="1620" y="815"/>
                    </a:lnTo>
                    <a:lnTo>
                      <a:pt x="1634" y="789"/>
                    </a:lnTo>
                    <a:lnTo>
                      <a:pt x="1634" y="776"/>
                    </a:lnTo>
                    <a:lnTo>
                      <a:pt x="1646" y="725"/>
                    </a:lnTo>
                    <a:lnTo>
                      <a:pt x="1646" y="673"/>
                    </a:lnTo>
                    <a:lnTo>
                      <a:pt x="1646" y="621"/>
                    </a:lnTo>
                    <a:lnTo>
                      <a:pt x="1646" y="583"/>
                    </a:lnTo>
                    <a:lnTo>
                      <a:pt x="1634" y="518"/>
                    </a:lnTo>
                    <a:lnTo>
                      <a:pt x="1608" y="440"/>
                    </a:lnTo>
                    <a:lnTo>
                      <a:pt x="1594" y="362"/>
                    </a:lnTo>
                    <a:lnTo>
                      <a:pt x="1569" y="284"/>
                    </a:lnTo>
                    <a:lnTo>
                      <a:pt x="1542" y="219"/>
                    </a:lnTo>
                    <a:lnTo>
                      <a:pt x="1503" y="155"/>
                    </a:lnTo>
                    <a:lnTo>
                      <a:pt x="1465" y="91"/>
                    </a:lnTo>
                    <a:lnTo>
                      <a:pt x="1414" y="51"/>
                    </a:lnTo>
                    <a:lnTo>
                      <a:pt x="1399" y="38"/>
                    </a:lnTo>
                    <a:lnTo>
                      <a:pt x="1387" y="38"/>
                    </a:lnTo>
                    <a:lnTo>
                      <a:pt x="1373" y="38"/>
                    </a:lnTo>
                    <a:lnTo>
                      <a:pt x="1361" y="38"/>
                    </a:lnTo>
                    <a:lnTo>
                      <a:pt x="1361" y="26"/>
                    </a:lnTo>
                    <a:lnTo>
                      <a:pt x="1347" y="26"/>
                    </a:lnTo>
                    <a:lnTo>
                      <a:pt x="1335" y="26"/>
                    </a:lnTo>
                    <a:lnTo>
                      <a:pt x="1323" y="26"/>
                    </a:lnTo>
                    <a:lnTo>
                      <a:pt x="1283" y="12"/>
                    </a:lnTo>
                    <a:lnTo>
                      <a:pt x="1258" y="0"/>
                    </a:lnTo>
                    <a:lnTo>
                      <a:pt x="1218" y="0"/>
                    </a:lnTo>
                    <a:lnTo>
                      <a:pt x="1192" y="0"/>
                    </a:lnTo>
                    <a:lnTo>
                      <a:pt x="1167" y="12"/>
                    </a:lnTo>
                    <a:lnTo>
                      <a:pt x="1141" y="12"/>
                    </a:lnTo>
                    <a:lnTo>
                      <a:pt x="1115" y="26"/>
                    </a:lnTo>
                    <a:lnTo>
                      <a:pt x="1088" y="38"/>
                    </a:lnTo>
                    <a:lnTo>
                      <a:pt x="1062" y="51"/>
                    </a:lnTo>
                    <a:lnTo>
                      <a:pt x="1036" y="64"/>
                    </a:lnTo>
                    <a:lnTo>
                      <a:pt x="1012" y="91"/>
                    </a:lnTo>
                    <a:lnTo>
                      <a:pt x="986" y="103"/>
                    </a:lnTo>
                    <a:lnTo>
                      <a:pt x="960" y="129"/>
                    </a:lnTo>
                    <a:lnTo>
                      <a:pt x="933" y="143"/>
                    </a:lnTo>
                    <a:lnTo>
                      <a:pt x="907" y="167"/>
                    </a:lnTo>
                    <a:lnTo>
                      <a:pt x="894" y="193"/>
                    </a:lnTo>
                    <a:lnTo>
                      <a:pt x="868" y="207"/>
                    </a:lnTo>
                    <a:lnTo>
                      <a:pt x="843" y="219"/>
                    </a:lnTo>
                    <a:lnTo>
                      <a:pt x="817" y="246"/>
                    </a:lnTo>
                    <a:lnTo>
                      <a:pt x="804" y="272"/>
                    </a:lnTo>
                    <a:lnTo>
                      <a:pt x="792" y="310"/>
                    </a:lnTo>
                    <a:lnTo>
                      <a:pt x="777" y="349"/>
                    </a:lnTo>
                    <a:lnTo>
                      <a:pt x="777" y="375"/>
                    </a:lnTo>
                    <a:lnTo>
                      <a:pt x="777" y="414"/>
                    </a:lnTo>
                    <a:lnTo>
                      <a:pt x="792" y="440"/>
                    </a:lnTo>
                    <a:lnTo>
                      <a:pt x="792" y="453"/>
                    </a:lnTo>
                    <a:lnTo>
                      <a:pt x="804" y="453"/>
                    </a:lnTo>
                    <a:lnTo>
                      <a:pt x="830" y="453"/>
                    </a:lnTo>
                    <a:lnTo>
                      <a:pt x="817" y="466"/>
                    </a:lnTo>
                    <a:lnTo>
                      <a:pt x="804" y="478"/>
                    </a:lnTo>
                    <a:lnTo>
                      <a:pt x="804" y="492"/>
                    </a:lnTo>
                    <a:lnTo>
                      <a:pt x="792" y="504"/>
                    </a:lnTo>
                    <a:lnTo>
                      <a:pt x="792" y="518"/>
                    </a:lnTo>
                    <a:lnTo>
                      <a:pt x="792" y="530"/>
                    </a:lnTo>
                    <a:lnTo>
                      <a:pt x="792" y="544"/>
                    </a:lnTo>
                    <a:lnTo>
                      <a:pt x="792" y="557"/>
                    </a:lnTo>
                    <a:lnTo>
                      <a:pt x="817" y="583"/>
                    </a:lnTo>
                    <a:lnTo>
                      <a:pt x="830" y="609"/>
                    </a:lnTo>
                    <a:lnTo>
                      <a:pt x="830" y="634"/>
                    </a:lnTo>
                    <a:lnTo>
                      <a:pt x="830" y="659"/>
                    </a:lnTo>
                    <a:lnTo>
                      <a:pt x="830" y="700"/>
                    </a:lnTo>
                    <a:lnTo>
                      <a:pt x="817" y="725"/>
                    </a:lnTo>
                    <a:lnTo>
                      <a:pt x="817" y="764"/>
                    </a:lnTo>
                    <a:lnTo>
                      <a:pt x="830" y="789"/>
                    </a:lnTo>
                    <a:lnTo>
                      <a:pt x="856" y="841"/>
                    </a:lnTo>
                    <a:lnTo>
                      <a:pt x="868" y="893"/>
                    </a:lnTo>
                    <a:lnTo>
                      <a:pt x="868" y="944"/>
                    </a:lnTo>
                    <a:lnTo>
                      <a:pt x="881" y="984"/>
                    </a:lnTo>
                    <a:lnTo>
                      <a:pt x="881" y="1023"/>
                    </a:lnTo>
                    <a:lnTo>
                      <a:pt x="894" y="1049"/>
                    </a:lnTo>
                    <a:lnTo>
                      <a:pt x="907" y="1075"/>
                    </a:lnTo>
                    <a:lnTo>
                      <a:pt x="920" y="1100"/>
                    </a:lnTo>
                    <a:lnTo>
                      <a:pt x="947" y="1126"/>
                    </a:lnTo>
                    <a:lnTo>
                      <a:pt x="986" y="1139"/>
                    </a:lnTo>
                    <a:lnTo>
                      <a:pt x="1012" y="1126"/>
                    </a:lnTo>
                    <a:lnTo>
                      <a:pt x="1036" y="1126"/>
                    </a:lnTo>
                    <a:lnTo>
                      <a:pt x="1062" y="1126"/>
                    </a:lnTo>
                    <a:lnTo>
                      <a:pt x="1076" y="1126"/>
                    </a:lnTo>
                    <a:lnTo>
                      <a:pt x="1103" y="1139"/>
                    </a:lnTo>
                    <a:lnTo>
                      <a:pt x="1103" y="1178"/>
                    </a:lnTo>
                    <a:lnTo>
                      <a:pt x="1088" y="1178"/>
                    </a:lnTo>
                    <a:lnTo>
                      <a:pt x="1062" y="1178"/>
                    </a:lnTo>
                    <a:lnTo>
                      <a:pt x="1050" y="1178"/>
                    </a:lnTo>
                    <a:lnTo>
                      <a:pt x="1036" y="1178"/>
                    </a:lnTo>
                    <a:lnTo>
                      <a:pt x="1024" y="1178"/>
                    </a:lnTo>
                    <a:lnTo>
                      <a:pt x="998" y="1178"/>
                    </a:lnTo>
                    <a:lnTo>
                      <a:pt x="986" y="1178"/>
                    </a:lnTo>
                    <a:lnTo>
                      <a:pt x="960" y="1178"/>
                    </a:lnTo>
                    <a:lnTo>
                      <a:pt x="856" y="1191"/>
                    </a:lnTo>
                    <a:lnTo>
                      <a:pt x="817" y="1230"/>
                    </a:lnTo>
                    <a:lnTo>
                      <a:pt x="792" y="1281"/>
                    </a:lnTo>
                    <a:lnTo>
                      <a:pt x="765" y="1346"/>
                    </a:lnTo>
                    <a:lnTo>
                      <a:pt x="751" y="1410"/>
                    </a:lnTo>
                    <a:lnTo>
                      <a:pt x="739" y="1477"/>
                    </a:lnTo>
                    <a:lnTo>
                      <a:pt x="725" y="1541"/>
                    </a:lnTo>
                    <a:lnTo>
                      <a:pt x="713" y="1605"/>
                    </a:lnTo>
                    <a:lnTo>
                      <a:pt x="713" y="1644"/>
                    </a:lnTo>
                    <a:lnTo>
                      <a:pt x="700" y="1632"/>
                    </a:lnTo>
                    <a:lnTo>
                      <a:pt x="687" y="1632"/>
                    </a:lnTo>
                    <a:lnTo>
                      <a:pt x="675" y="1618"/>
                    </a:lnTo>
                    <a:lnTo>
                      <a:pt x="661" y="1605"/>
                    </a:lnTo>
                    <a:lnTo>
                      <a:pt x="649" y="1605"/>
                    </a:lnTo>
                    <a:lnTo>
                      <a:pt x="636" y="1592"/>
                    </a:lnTo>
                    <a:lnTo>
                      <a:pt x="609" y="1592"/>
                    </a:lnTo>
                    <a:lnTo>
                      <a:pt x="583" y="1579"/>
                    </a:lnTo>
                    <a:lnTo>
                      <a:pt x="570" y="1579"/>
                    </a:lnTo>
                    <a:lnTo>
                      <a:pt x="545" y="1566"/>
                    </a:lnTo>
                    <a:lnTo>
                      <a:pt x="519" y="1566"/>
                    </a:lnTo>
                    <a:lnTo>
                      <a:pt x="506" y="1553"/>
                    </a:lnTo>
                    <a:lnTo>
                      <a:pt x="481" y="1553"/>
                    </a:lnTo>
                    <a:lnTo>
                      <a:pt x="466" y="1541"/>
                    </a:lnTo>
                    <a:lnTo>
                      <a:pt x="440" y="1541"/>
                    </a:lnTo>
                    <a:lnTo>
                      <a:pt x="428" y="1527"/>
                    </a:lnTo>
                    <a:lnTo>
                      <a:pt x="402" y="1515"/>
                    </a:lnTo>
                    <a:lnTo>
                      <a:pt x="376" y="1489"/>
                    </a:lnTo>
                    <a:lnTo>
                      <a:pt x="350" y="1477"/>
                    </a:lnTo>
                    <a:lnTo>
                      <a:pt x="325" y="1450"/>
                    </a:lnTo>
                    <a:lnTo>
                      <a:pt x="298" y="1436"/>
                    </a:lnTo>
                    <a:lnTo>
                      <a:pt x="272" y="1410"/>
                    </a:lnTo>
                    <a:lnTo>
                      <a:pt x="246" y="1398"/>
                    </a:lnTo>
                    <a:lnTo>
                      <a:pt x="220" y="1360"/>
                    </a:lnTo>
                    <a:lnTo>
                      <a:pt x="182" y="1360"/>
                    </a:lnTo>
                    <a:lnTo>
                      <a:pt x="143" y="1398"/>
                    </a:lnTo>
                    <a:lnTo>
                      <a:pt x="103" y="1450"/>
                    </a:lnTo>
                    <a:lnTo>
                      <a:pt x="65" y="1541"/>
                    </a:lnTo>
                    <a:lnTo>
                      <a:pt x="39" y="1632"/>
                    </a:lnTo>
                    <a:lnTo>
                      <a:pt x="14" y="1721"/>
                    </a:lnTo>
                    <a:lnTo>
                      <a:pt x="0" y="1787"/>
                    </a:lnTo>
                    <a:lnTo>
                      <a:pt x="0" y="1838"/>
                    </a:lnTo>
                    <a:lnTo>
                      <a:pt x="272" y="2537"/>
                    </a:lnTo>
                    <a:lnTo>
                      <a:pt x="2268" y="2564"/>
                    </a:lnTo>
                    <a:lnTo>
                      <a:pt x="2268" y="1644"/>
                    </a:lnTo>
                    <a:lnTo>
                      <a:pt x="2216" y="1372"/>
                    </a:lnTo>
                    <a:lnTo>
                      <a:pt x="2216" y="1360"/>
                    </a:lnTo>
                    <a:lnTo>
                      <a:pt x="2204" y="1334"/>
                    </a:lnTo>
                    <a:lnTo>
                      <a:pt x="2191" y="1321"/>
                    </a:lnTo>
                    <a:lnTo>
                      <a:pt x="2177" y="1294"/>
                    </a:lnTo>
                    <a:lnTo>
                      <a:pt x="2164" y="1281"/>
                    </a:lnTo>
                    <a:lnTo>
                      <a:pt x="2151" y="1268"/>
                    </a:lnTo>
                    <a:lnTo>
                      <a:pt x="2138" y="1255"/>
                    </a:lnTo>
                    <a:lnTo>
                      <a:pt x="2125" y="1230"/>
                    </a:lnTo>
                    <a:lnTo>
                      <a:pt x="2112" y="1204"/>
                    </a:lnTo>
                    <a:lnTo>
                      <a:pt x="1672" y="1100"/>
                    </a:lnTo>
                    <a:close/>
                  </a:path>
                </a:pathLst>
              </a:custGeom>
              <a:solidFill>
                <a:srgbClr val="000000"/>
              </a:solidFill>
              <a:ln w="9525">
                <a:solidFill>
                  <a:srgbClr val="FF9900"/>
                </a:solidFill>
                <a:round/>
                <a:headEnd/>
                <a:tailEnd/>
              </a:ln>
            </p:spPr>
            <p:txBody>
              <a:bodyPr/>
              <a:lstStyle/>
              <a:p>
                <a:endParaRPr lang="el-GR"/>
              </a:p>
            </p:txBody>
          </p:sp>
          <p:sp>
            <p:nvSpPr>
              <p:cNvPr id="53279" name="Freeform 111"/>
              <p:cNvSpPr>
                <a:spLocks/>
              </p:cNvSpPr>
              <p:nvPr/>
            </p:nvSpPr>
            <p:spPr bwMode="auto">
              <a:xfrm>
                <a:off x="3572" y="1649"/>
                <a:ext cx="98" cy="90"/>
              </a:xfrm>
              <a:custGeom>
                <a:avLst/>
                <a:gdLst>
                  <a:gd name="T0" fmla="*/ 1 w 881"/>
                  <a:gd name="T1" fmla="*/ 5 h 816"/>
                  <a:gd name="T2" fmla="*/ 1 w 881"/>
                  <a:gd name="T3" fmla="*/ 5 h 816"/>
                  <a:gd name="T4" fmla="*/ 0 w 881"/>
                  <a:gd name="T5" fmla="*/ 6 h 816"/>
                  <a:gd name="T6" fmla="*/ 0 w 881"/>
                  <a:gd name="T7" fmla="*/ 6 h 816"/>
                  <a:gd name="T8" fmla="*/ 0 w 881"/>
                  <a:gd name="T9" fmla="*/ 7 h 816"/>
                  <a:gd name="T10" fmla="*/ 1 w 881"/>
                  <a:gd name="T11" fmla="*/ 7 h 816"/>
                  <a:gd name="T12" fmla="*/ 2 w 881"/>
                  <a:gd name="T13" fmla="*/ 8 h 816"/>
                  <a:gd name="T14" fmla="*/ 2 w 881"/>
                  <a:gd name="T15" fmla="*/ 8 h 816"/>
                  <a:gd name="T16" fmla="*/ 3 w 881"/>
                  <a:gd name="T17" fmla="*/ 8 h 816"/>
                  <a:gd name="T18" fmla="*/ 4 w 881"/>
                  <a:gd name="T19" fmla="*/ 9 h 816"/>
                  <a:gd name="T20" fmla="*/ 4 w 881"/>
                  <a:gd name="T21" fmla="*/ 9 h 816"/>
                  <a:gd name="T22" fmla="*/ 5 w 881"/>
                  <a:gd name="T23" fmla="*/ 10 h 816"/>
                  <a:gd name="T24" fmla="*/ 5 w 881"/>
                  <a:gd name="T25" fmla="*/ 10 h 816"/>
                  <a:gd name="T26" fmla="*/ 6 w 881"/>
                  <a:gd name="T27" fmla="*/ 9 h 816"/>
                  <a:gd name="T28" fmla="*/ 6 w 881"/>
                  <a:gd name="T29" fmla="*/ 9 h 816"/>
                  <a:gd name="T30" fmla="*/ 6 w 881"/>
                  <a:gd name="T31" fmla="*/ 8 h 816"/>
                  <a:gd name="T32" fmla="*/ 6 w 881"/>
                  <a:gd name="T33" fmla="*/ 8 h 816"/>
                  <a:gd name="T34" fmla="*/ 7 w 881"/>
                  <a:gd name="T35" fmla="*/ 8 h 816"/>
                  <a:gd name="T36" fmla="*/ 7 w 881"/>
                  <a:gd name="T37" fmla="*/ 8 h 816"/>
                  <a:gd name="T38" fmla="*/ 8 w 881"/>
                  <a:gd name="T39" fmla="*/ 7 h 816"/>
                  <a:gd name="T40" fmla="*/ 8 w 881"/>
                  <a:gd name="T41" fmla="*/ 7 h 816"/>
                  <a:gd name="T42" fmla="*/ 8 w 881"/>
                  <a:gd name="T43" fmla="*/ 7 h 816"/>
                  <a:gd name="T44" fmla="*/ 9 w 881"/>
                  <a:gd name="T45" fmla="*/ 7 h 816"/>
                  <a:gd name="T46" fmla="*/ 9 w 881"/>
                  <a:gd name="T47" fmla="*/ 7 h 816"/>
                  <a:gd name="T48" fmla="*/ 9 w 881"/>
                  <a:gd name="T49" fmla="*/ 6 h 816"/>
                  <a:gd name="T50" fmla="*/ 10 w 881"/>
                  <a:gd name="T51" fmla="*/ 5 h 816"/>
                  <a:gd name="T52" fmla="*/ 10 w 881"/>
                  <a:gd name="T53" fmla="*/ 4 h 816"/>
                  <a:gd name="T54" fmla="*/ 10 w 881"/>
                  <a:gd name="T55" fmla="*/ 4 h 816"/>
                  <a:gd name="T56" fmla="*/ 10 w 881"/>
                  <a:gd name="T57" fmla="*/ 4 h 816"/>
                  <a:gd name="T58" fmla="*/ 10 w 881"/>
                  <a:gd name="T59" fmla="*/ 3 h 816"/>
                  <a:gd name="T60" fmla="*/ 11 w 881"/>
                  <a:gd name="T61" fmla="*/ 3 h 816"/>
                  <a:gd name="T62" fmla="*/ 11 w 881"/>
                  <a:gd name="T63" fmla="*/ 3 h 816"/>
                  <a:gd name="T64" fmla="*/ 11 w 881"/>
                  <a:gd name="T65" fmla="*/ 1 h 816"/>
                  <a:gd name="T66" fmla="*/ 11 w 881"/>
                  <a:gd name="T67" fmla="*/ 0 h 816"/>
                  <a:gd name="T68" fmla="*/ 10 w 881"/>
                  <a:gd name="T69" fmla="*/ 0 h 816"/>
                  <a:gd name="T70" fmla="*/ 10 w 881"/>
                  <a:gd name="T71" fmla="*/ 0 h 816"/>
                  <a:gd name="T72" fmla="*/ 9 w 881"/>
                  <a:gd name="T73" fmla="*/ 0 h 816"/>
                  <a:gd name="T74" fmla="*/ 9 w 881"/>
                  <a:gd name="T75" fmla="*/ 0 h 816"/>
                  <a:gd name="T76" fmla="*/ 8 w 881"/>
                  <a:gd name="T77" fmla="*/ 0 h 816"/>
                  <a:gd name="T78" fmla="*/ 8 w 881"/>
                  <a:gd name="T79" fmla="*/ 0 h 816"/>
                  <a:gd name="T80" fmla="*/ 8 w 881"/>
                  <a:gd name="T81" fmla="*/ 0 h 816"/>
                  <a:gd name="T82" fmla="*/ 7 w 881"/>
                  <a:gd name="T83" fmla="*/ 0 h 816"/>
                  <a:gd name="T84" fmla="*/ 7 w 881"/>
                  <a:gd name="T85" fmla="*/ 1 h 816"/>
                  <a:gd name="T86" fmla="*/ 6 w 881"/>
                  <a:gd name="T87" fmla="*/ 1 h 816"/>
                  <a:gd name="T88" fmla="*/ 5 w 881"/>
                  <a:gd name="T89" fmla="*/ 1 h 816"/>
                  <a:gd name="T90" fmla="*/ 5 w 881"/>
                  <a:gd name="T91" fmla="*/ 2 h 816"/>
                  <a:gd name="T92" fmla="*/ 4 w 881"/>
                  <a:gd name="T93" fmla="*/ 2 h 816"/>
                  <a:gd name="T94" fmla="*/ 4 w 881"/>
                  <a:gd name="T95" fmla="*/ 3 h 816"/>
                  <a:gd name="T96" fmla="*/ 3 w 881"/>
                  <a:gd name="T97" fmla="*/ 3 h 816"/>
                  <a:gd name="T98" fmla="*/ 2 w 881"/>
                  <a:gd name="T99" fmla="*/ 4 h 816"/>
                  <a:gd name="T100" fmla="*/ 2 w 881"/>
                  <a:gd name="T101" fmla="*/ 4 h 816"/>
                  <a:gd name="T102" fmla="*/ 2 w 881"/>
                  <a:gd name="T103" fmla="*/ 4 h 816"/>
                  <a:gd name="T104" fmla="*/ 2 w 881"/>
                  <a:gd name="T105" fmla="*/ 4 h 8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81" h="816">
                    <a:moveTo>
                      <a:pt x="129" y="362"/>
                    </a:moveTo>
                    <a:lnTo>
                      <a:pt x="116" y="388"/>
                    </a:lnTo>
                    <a:lnTo>
                      <a:pt x="103" y="414"/>
                    </a:lnTo>
                    <a:lnTo>
                      <a:pt x="77" y="427"/>
                    </a:lnTo>
                    <a:lnTo>
                      <a:pt x="64" y="454"/>
                    </a:lnTo>
                    <a:lnTo>
                      <a:pt x="38" y="479"/>
                    </a:lnTo>
                    <a:lnTo>
                      <a:pt x="25" y="492"/>
                    </a:lnTo>
                    <a:lnTo>
                      <a:pt x="12" y="518"/>
                    </a:lnTo>
                    <a:lnTo>
                      <a:pt x="0" y="544"/>
                    </a:lnTo>
                    <a:lnTo>
                      <a:pt x="25" y="556"/>
                    </a:lnTo>
                    <a:lnTo>
                      <a:pt x="51" y="570"/>
                    </a:lnTo>
                    <a:lnTo>
                      <a:pt x="77" y="582"/>
                    </a:lnTo>
                    <a:lnTo>
                      <a:pt x="116" y="597"/>
                    </a:lnTo>
                    <a:lnTo>
                      <a:pt x="142" y="621"/>
                    </a:lnTo>
                    <a:lnTo>
                      <a:pt x="168" y="635"/>
                    </a:lnTo>
                    <a:lnTo>
                      <a:pt x="194" y="647"/>
                    </a:lnTo>
                    <a:lnTo>
                      <a:pt x="220" y="661"/>
                    </a:lnTo>
                    <a:lnTo>
                      <a:pt x="259" y="673"/>
                    </a:lnTo>
                    <a:lnTo>
                      <a:pt x="285" y="699"/>
                    </a:lnTo>
                    <a:lnTo>
                      <a:pt x="311" y="712"/>
                    </a:lnTo>
                    <a:lnTo>
                      <a:pt x="336" y="725"/>
                    </a:lnTo>
                    <a:lnTo>
                      <a:pt x="362" y="752"/>
                    </a:lnTo>
                    <a:lnTo>
                      <a:pt x="375" y="764"/>
                    </a:lnTo>
                    <a:lnTo>
                      <a:pt x="402" y="790"/>
                    </a:lnTo>
                    <a:lnTo>
                      <a:pt x="427" y="816"/>
                    </a:lnTo>
                    <a:lnTo>
                      <a:pt x="440" y="803"/>
                    </a:lnTo>
                    <a:lnTo>
                      <a:pt x="453" y="777"/>
                    </a:lnTo>
                    <a:lnTo>
                      <a:pt x="453" y="764"/>
                    </a:lnTo>
                    <a:lnTo>
                      <a:pt x="466" y="737"/>
                    </a:lnTo>
                    <a:lnTo>
                      <a:pt x="466" y="712"/>
                    </a:lnTo>
                    <a:lnTo>
                      <a:pt x="479" y="699"/>
                    </a:lnTo>
                    <a:lnTo>
                      <a:pt x="479" y="673"/>
                    </a:lnTo>
                    <a:lnTo>
                      <a:pt x="491" y="661"/>
                    </a:lnTo>
                    <a:lnTo>
                      <a:pt x="505" y="647"/>
                    </a:lnTo>
                    <a:lnTo>
                      <a:pt x="531" y="635"/>
                    </a:lnTo>
                    <a:lnTo>
                      <a:pt x="543" y="621"/>
                    </a:lnTo>
                    <a:lnTo>
                      <a:pt x="558" y="621"/>
                    </a:lnTo>
                    <a:lnTo>
                      <a:pt x="570" y="621"/>
                    </a:lnTo>
                    <a:lnTo>
                      <a:pt x="596" y="609"/>
                    </a:lnTo>
                    <a:lnTo>
                      <a:pt x="608" y="609"/>
                    </a:lnTo>
                    <a:lnTo>
                      <a:pt x="622" y="609"/>
                    </a:lnTo>
                    <a:lnTo>
                      <a:pt x="647" y="597"/>
                    </a:lnTo>
                    <a:lnTo>
                      <a:pt x="660" y="597"/>
                    </a:lnTo>
                    <a:lnTo>
                      <a:pt x="673" y="597"/>
                    </a:lnTo>
                    <a:lnTo>
                      <a:pt x="686" y="582"/>
                    </a:lnTo>
                    <a:lnTo>
                      <a:pt x="699" y="570"/>
                    </a:lnTo>
                    <a:lnTo>
                      <a:pt x="725" y="556"/>
                    </a:lnTo>
                    <a:lnTo>
                      <a:pt x="738" y="544"/>
                    </a:lnTo>
                    <a:lnTo>
                      <a:pt x="751" y="518"/>
                    </a:lnTo>
                    <a:lnTo>
                      <a:pt x="764" y="479"/>
                    </a:lnTo>
                    <a:lnTo>
                      <a:pt x="777" y="441"/>
                    </a:lnTo>
                    <a:lnTo>
                      <a:pt x="790" y="414"/>
                    </a:lnTo>
                    <a:lnTo>
                      <a:pt x="790" y="388"/>
                    </a:lnTo>
                    <a:lnTo>
                      <a:pt x="790" y="362"/>
                    </a:lnTo>
                    <a:lnTo>
                      <a:pt x="802" y="337"/>
                    </a:lnTo>
                    <a:lnTo>
                      <a:pt x="802" y="324"/>
                    </a:lnTo>
                    <a:lnTo>
                      <a:pt x="802" y="298"/>
                    </a:lnTo>
                    <a:lnTo>
                      <a:pt x="816" y="286"/>
                    </a:lnTo>
                    <a:lnTo>
                      <a:pt x="828" y="271"/>
                    </a:lnTo>
                    <a:lnTo>
                      <a:pt x="842" y="259"/>
                    </a:lnTo>
                    <a:lnTo>
                      <a:pt x="842" y="245"/>
                    </a:lnTo>
                    <a:lnTo>
                      <a:pt x="854" y="245"/>
                    </a:lnTo>
                    <a:lnTo>
                      <a:pt x="854" y="233"/>
                    </a:lnTo>
                    <a:lnTo>
                      <a:pt x="854" y="220"/>
                    </a:lnTo>
                    <a:lnTo>
                      <a:pt x="869" y="169"/>
                    </a:lnTo>
                    <a:lnTo>
                      <a:pt x="881" y="104"/>
                    </a:lnTo>
                    <a:lnTo>
                      <a:pt x="881" y="52"/>
                    </a:lnTo>
                    <a:lnTo>
                      <a:pt x="869" y="0"/>
                    </a:lnTo>
                    <a:lnTo>
                      <a:pt x="842" y="0"/>
                    </a:lnTo>
                    <a:lnTo>
                      <a:pt x="828" y="0"/>
                    </a:lnTo>
                    <a:lnTo>
                      <a:pt x="816" y="0"/>
                    </a:lnTo>
                    <a:lnTo>
                      <a:pt x="802" y="0"/>
                    </a:lnTo>
                    <a:lnTo>
                      <a:pt x="777" y="0"/>
                    </a:lnTo>
                    <a:lnTo>
                      <a:pt x="764" y="0"/>
                    </a:lnTo>
                    <a:lnTo>
                      <a:pt x="738" y="0"/>
                    </a:lnTo>
                    <a:lnTo>
                      <a:pt x="725" y="0"/>
                    </a:lnTo>
                    <a:lnTo>
                      <a:pt x="713" y="0"/>
                    </a:lnTo>
                    <a:lnTo>
                      <a:pt x="686" y="0"/>
                    </a:lnTo>
                    <a:lnTo>
                      <a:pt x="673" y="13"/>
                    </a:lnTo>
                    <a:lnTo>
                      <a:pt x="647" y="13"/>
                    </a:lnTo>
                    <a:lnTo>
                      <a:pt x="634" y="13"/>
                    </a:lnTo>
                    <a:lnTo>
                      <a:pt x="622" y="13"/>
                    </a:lnTo>
                    <a:lnTo>
                      <a:pt x="608" y="26"/>
                    </a:lnTo>
                    <a:lnTo>
                      <a:pt x="596" y="26"/>
                    </a:lnTo>
                    <a:lnTo>
                      <a:pt x="558" y="39"/>
                    </a:lnTo>
                    <a:lnTo>
                      <a:pt x="531" y="52"/>
                    </a:lnTo>
                    <a:lnTo>
                      <a:pt x="491" y="64"/>
                    </a:lnTo>
                    <a:lnTo>
                      <a:pt x="466" y="78"/>
                    </a:lnTo>
                    <a:lnTo>
                      <a:pt x="440" y="90"/>
                    </a:lnTo>
                    <a:lnTo>
                      <a:pt x="414" y="104"/>
                    </a:lnTo>
                    <a:lnTo>
                      <a:pt x="388" y="130"/>
                    </a:lnTo>
                    <a:lnTo>
                      <a:pt x="375" y="143"/>
                    </a:lnTo>
                    <a:lnTo>
                      <a:pt x="349" y="169"/>
                    </a:lnTo>
                    <a:lnTo>
                      <a:pt x="323" y="181"/>
                    </a:lnTo>
                    <a:lnTo>
                      <a:pt x="311" y="207"/>
                    </a:lnTo>
                    <a:lnTo>
                      <a:pt x="285" y="233"/>
                    </a:lnTo>
                    <a:lnTo>
                      <a:pt x="259" y="259"/>
                    </a:lnTo>
                    <a:lnTo>
                      <a:pt x="247" y="271"/>
                    </a:lnTo>
                    <a:lnTo>
                      <a:pt x="220" y="298"/>
                    </a:lnTo>
                    <a:lnTo>
                      <a:pt x="194" y="324"/>
                    </a:lnTo>
                    <a:lnTo>
                      <a:pt x="180" y="337"/>
                    </a:lnTo>
                    <a:lnTo>
                      <a:pt x="168" y="350"/>
                    </a:lnTo>
                    <a:lnTo>
                      <a:pt x="155" y="350"/>
                    </a:lnTo>
                    <a:lnTo>
                      <a:pt x="142" y="362"/>
                    </a:lnTo>
                    <a:lnTo>
                      <a:pt x="129" y="362"/>
                    </a:lnTo>
                    <a:close/>
                  </a:path>
                </a:pathLst>
              </a:custGeom>
              <a:solidFill>
                <a:srgbClr val="000000"/>
              </a:solidFill>
              <a:ln w="9525">
                <a:solidFill>
                  <a:srgbClr val="FF9900"/>
                </a:solidFill>
                <a:round/>
                <a:headEnd/>
                <a:tailEnd/>
              </a:ln>
            </p:spPr>
            <p:txBody>
              <a:bodyPr/>
              <a:lstStyle/>
              <a:p>
                <a:endParaRPr lang="el-GR"/>
              </a:p>
            </p:txBody>
          </p:sp>
          <p:sp>
            <p:nvSpPr>
              <p:cNvPr id="53280" name="Freeform 112"/>
              <p:cNvSpPr>
                <a:spLocks/>
              </p:cNvSpPr>
              <p:nvPr/>
            </p:nvSpPr>
            <p:spPr bwMode="auto">
              <a:xfrm>
                <a:off x="3571" y="1689"/>
                <a:ext cx="17" cy="21"/>
              </a:xfrm>
              <a:custGeom>
                <a:avLst/>
                <a:gdLst>
                  <a:gd name="T0" fmla="*/ 0 w 156"/>
                  <a:gd name="T1" fmla="*/ 2 h 194"/>
                  <a:gd name="T2" fmla="*/ 0 w 156"/>
                  <a:gd name="T3" fmla="*/ 2 h 194"/>
                  <a:gd name="T4" fmla="*/ 0 w 156"/>
                  <a:gd name="T5" fmla="*/ 2 h 194"/>
                  <a:gd name="T6" fmla="*/ 0 w 156"/>
                  <a:gd name="T7" fmla="*/ 2 h 194"/>
                  <a:gd name="T8" fmla="*/ 1 w 156"/>
                  <a:gd name="T9" fmla="*/ 1 h 194"/>
                  <a:gd name="T10" fmla="*/ 1 w 156"/>
                  <a:gd name="T11" fmla="*/ 1 h 194"/>
                  <a:gd name="T12" fmla="*/ 1 w 156"/>
                  <a:gd name="T13" fmla="*/ 1 h 194"/>
                  <a:gd name="T14" fmla="*/ 1 w 156"/>
                  <a:gd name="T15" fmla="*/ 1 h 194"/>
                  <a:gd name="T16" fmla="*/ 2 w 156"/>
                  <a:gd name="T17" fmla="*/ 0 h 194"/>
                  <a:gd name="T18" fmla="*/ 2 w 156"/>
                  <a:gd name="T19" fmla="*/ 0 h 194"/>
                  <a:gd name="T20" fmla="*/ 2 w 156"/>
                  <a:gd name="T21" fmla="*/ 0 h 194"/>
                  <a:gd name="T22" fmla="*/ 1 w 156"/>
                  <a:gd name="T23" fmla="*/ 0 h 194"/>
                  <a:gd name="T24" fmla="*/ 1 w 156"/>
                  <a:gd name="T25" fmla="*/ 0 h 194"/>
                  <a:gd name="T26" fmla="*/ 1 w 156"/>
                  <a:gd name="T27" fmla="*/ 1 h 194"/>
                  <a:gd name="T28" fmla="*/ 1 w 156"/>
                  <a:gd name="T29" fmla="*/ 1 h 194"/>
                  <a:gd name="T30" fmla="*/ 0 w 156"/>
                  <a:gd name="T31" fmla="*/ 1 h 194"/>
                  <a:gd name="T32" fmla="*/ 0 w 156"/>
                  <a:gd name="T33" fmla="*/ 2 h 194"/>
                  <a:gd name="T34" fmla="*/ 0 w 156"/>
                  <a:gd name="T35" fmla="*/ 2 h 194"/>
                  <a:gd name="T36" fmla="*/ 0 w 156"/>
                  <a:gd name="T37" fmla="*/ 2 h 194"/>
                  <a:gd name="T38" fmla="*/ 0 w 156"/>
                  <a:gd name="T39" fmla="*/ 2 h 194"/>
                  <a:gd name="T40" fmla="*/ 0 w 156"/>
                  <a:gd name="T41" fmla="*/ 2 h 194"/>
                  <a:gd name="T42" fmla="*/ 0 w 156"/>
                  <a:gd name="T43" fmla="*/ 2 h 194"/>
                  <a:gd name="T44" fmla="*/ 0 w 156"/>
                  <a:gd name="T45" fmla="*/ 2 h 194"/>
                  <a:gd name="T46" fmla="*/ 0 w 156"/>
                  <a:gd name="T47" fmla="*/ 2 h 194"/>
                  <a:gd name="T48" fmla="*/ 0 w 156"/>
                  <a:gd name="T49" fmla="*/ 2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6" h="194">
                    <a:moveTo>
                      <a:pt x="26" y="168"/>
                    </a:moveTo>
                    <a:lnTo>
                      <a:pt x="26" y="182"/>
                    </a:lnTo>
                    <a:lnTo>
                      <a:pt x="26" y="156"/>
                    </a:lnTo>
                    <a:lnTo>
                      <a:pt x="39" y="143"/>
                    </a:lnTo>
                    <a:lnTo>
                      <a:pt x="65" y="117"/>
                    </a:lnTo>
                    <a:lnTo>
                      <a:pt x="78" y="104"/>
                    </a:lnTo>
                    <a:lnTo>
                      <a:pt x="105" y="79"/>
                    </a:lnTo>
                    <a:lnTo>
                      <a:pt x="117" y="52"/>
                    </a:lnTo>
                    <a:lnTo>
                      <a:pt x="143" y="39"/>
                    </a:lnTo>
                    <a:lnTo>
                      <a:pt x="156" y="0"/>
                    </a:lnTo>
                    <a:lnTo>
                      <a:pt x="130" y="0"/>
                    </a:lnTo>
                    <a:lnTo>
                      <a:pt x="117" y="26"/>
                    </a:lnTo>
                    <a:lnTo>
                      <a:pt x="105" y="39"/>
                    </a:lnTo>
                    <a:lnTo>
                      <a:pt x="91" y="65"/>
                    </a:lnTo>
                    <a:lnTo>
                      <a:pt x="65" y="92"/>
                    </a:lnTo>
                    <a:lnTo>
                      <a:pt x="39" y="104"/>
                    </a:lnTo>
                    <a:lnTo>
                      <a:pt x="26" y="130"/>
                    </a:lnTo>
                    <a:lnTo>
                      <a:pt x="14" y="156"/>
                    </a:lnTo>
                    <a:lnTo>
                      <a:pt x="0" y="182"/>
                    </a:lnTo>
                    <a:lnTo>
                      <a:pt x="14" y="194"/>
                    </a:lnTo>
                    <a:lnTo>
                      <a:pt x="0" y="182"/>
                    </a:lnTo>
                    <a:lnTo>
                      <a:pt x="0" y="194"/>
                    </a:lnTo>
                    <a:lnTo>
                      <a:pt x="14" y="194"/>
                    </a:lnTo>
                    <a:lnTo>
                      <a:pt x="26" y="168"/>
                    </a:lnTo>
                    <a:close/>
                  </a:path>
                </a:pathLst>
              </a:custGeom>
              <a:solidFill>
                <a:srgbClr val="000000"/>
              </a:solidFill>
              <a:ln w="9525">
                <a:solidFill>
                  <a:srgbClr val="FF9900"/>
                </a:solidFill>
                <a:round/>
                <a:headEnd/>
                <a:tailEnd/>
              </a:ln>
            </p:spPr>
            <p:txBody>
              <a:bodyPr/>
              <a:lstStyle/>
              <a:p>
                <a:endParaRPr lang="el-GR"/>
              </a:p>
            </p:txBody>
          </p:sp>
          <p:sp>
            <p:nvSpPr>
              <p:cNvPr id="53281" name="Freeform 113"/>
              <p:cNvSpPr>
                <a:spLocks/>
              </p:cNvSpPr>
              <p:nvPr/>
            </p:nvSpPr>
            <p:spPr bwMode="auto">
              <a:xfrm>
                <a:off x="3572" y="1707"/>
                <a:ext cx="49" cy="34"/>
              </a:xfrm>
              <a:custGeom>
                <a:avLst/>
                <a:gdLst>
                  <a:gd name="T0" fmla="*/ 5 w 440"/>
                  <a:gd name="T1" fmla="*/ 4 h 299"/>
                  <a:gd name="T2" fmla="*/ 5 w 440"/>
                  <a:gd name="T3" fmla="*/ 4 h 299"/>
                  <a:gd name="T4" fmla="*/ 5 w 440"/>
                  <a:gd name="T5" fmla="*/ 3 h 299"/>
                  <a:gd name="T6" fmla="*/ 5 w 440"/>
                  <a:gd name="T7" fmla="*/ 3 h 299"/>
                  <a:gd name="T8" fmla="*/ 4 w 440"/>
                  <a:gd name="T9" fmla="*/ 3 h 299"/>
                  <a:gd name="T10" fmla="*/ 4 w 440"/>
                  <a:gd name="T11" fmla="*/ 3 h 299"/>
                  <a:gd name="T12" fmla="*/ 4 w 440"/>
                  <a:gd name="T13" fmla="*/ 2 h 299"/>
                  <a:gd name="T14" fmla="*/ 4 w 440"/>
                  <a:gd name="T15" fmla="*/ 2 h 299"/>
                  <a:gd name="T16" fmla="*/ 3 w 440"/>
                  <a:gd name="T17" fmla="*/ 2 h 299"/>
                  <a:gd name="T18" fmla="*/ 3 w 440"/>
                  <a:gd name="T19" fmla="*/ 1 h 299"/>
                  <a:gd name="T20" fmla="*/ 3 w 440"/>
                  <a:gd name="T21" fmla="*/ 1 h 299"/>
                  <a:gd name="T22" fmla="*/ 2 w 440"/>
                  <a:gd name="T23" fmla="*/ 1 h 299"/>
                  <a:gd name="T24" fmla="*/ 2 w 440"/>
                  <a:gd name="T25" fmla="*/ 1 h 299"/>
                  <a:gd name="T26" fmla="*/ 1 w 440"/>
                  <a:gd name="T27" fmla="*/ 1 h 299"/>
                  <a:gd name="T28" fmla="*/ 1 w 440"/>
                  <a:gd name="T29" fmla="*/ 1 h 299"/>
                  <a:gd name="T30" fmla="*/ 1 w 440"/>
                  <a:gd name="T31" fmla="*/ 0 h 299"/>
                  <a:gd name="T32" fmla="*/ 0 w 440"/>
                  <a:gd name="T33" fmla="*/ 0 h 299"/>
                  <a:gd name="T34" fmla="*/ 0 w 440"/>
                  <a:gd name="T35" fmla="*/ 0 h 299"/>
                  <a:gd name="T36" fmla="*/ 0 w 440"/>
                  <a:gd name="T37" fmla="*/ 0 h 299"/>
                  <a:gd name="T38" fmla="*/ 0 w 440"/>
                  <a:gd name="T39" fmla="*/ 1 h 299"/>
                  <a:gd name="T40" fmla="*/ 1 w 440"/>
                  <a:gd name="T41" fmla="*/ 1 h 299"/>
                  <a:gd name="T42" fmla="*/ 1 w 440"/>
                  <a:gd name="T43" fmla="*/ 1 h 299"/>
                  <a:gd name="T44" fmla="*/ 1 w 440"/>
                  <a:gd name="T45" fmla="*/ 1 h 299"/>
                  <a:gd name="T46" fmla="*/ 2 w 440"/>
                  <a:gd name="T47" fmla="*/ 1 h 299"/>
                  <a:gd name="T48" fmla="*/ 2 w 440"/>
                  <a:gd name="T49" fmla="*/ 1 h 299"/>
                  <a:gd name="T50" fmla="*/ 2 w 440"/>
                  <a:gd name="T51" fmla="*/ 2 h 299"/>
                  <a:gd name="T52" fmla="*/ 3 w 440"/>
                  <a:gd name="T53" fmla="*/ 2 h 299"/>
                  <a:gd name="T54" fmla="*/ 3 w 440"/>
                  <a:gd name="T55" fmla="*/ 2 h 299"/>
                  <a:gd name="T56" fmla="*/ 3 w 440"/>
                  <a:gd name="T57" fmla="*/ 2 h 299"/>
                  <a:gd name="T58" fmla="*/ 4 w 440"/>
                  <a:gd name="T59" fmla="*/ 3 h 299"/>
                  <a:gd name="T60" fmla="*/ 4 w 440"/>
                  <a:gd name="T61" fmla="*/ 3 h 299"/>
                  <a:gd name="T62" fmla="*/ 4 w 440"/>
                  <a:gd name="T63" fmla="*/ 3 h 299"/>
                  <a:gd name="T64" fmla="*/ 5 w 440"/>
                  <a:gd name="T65" fmla="*/ 3 h 299"/>
                  <a:gd name="T66" fmla="*/ 5 w 440"/>
                  <a:gd name="T67" fmla="*/ 4 h 299"/>
                  <a:gd name="T68" fmla="*/ 5 w 440"/>
                  <a:gd name="T69" fmla="*/ 4 h 299"/>
                  <a:gd name="T70" fmla="*/ 5 w 440"/>
                  <a:gd name="T71" fmla="*/ 4 h 299"/>
                  <a:gd name="T72" fmla="*/ 5 w 440"/>
                  <a:gd name="T73" fmla="*/ 4 h 299"/>
                  <a:gd name="T74" fmla="*/ 5 w 440"/>
                  <a:gd name="T75" fmla="*/ 4 h 299"/>
                  <a:gd name="T76" fmla="*/ 5 w 440"/>
                  <a:gd name="T77" fmla="*/ 4 h 299"/>
                  <a:gd name="T78" fmla="*/ 5 w 440"/>
                  <a:gd name="T79" fmla="*/ 4 h 299"/>
                  <a:gd name="T80" fmla="*/ 5 w 440"/>
                  <a:gd name="T81" fmla="*/ 4 h 2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0" h="299">
                    <a:moveTo>
                      <a:pt x="414" y="273"/>
                    </a:moveTo>
                    <a:lnTo>
                      <a:pt x="440" y="273"/>
                    </a:lnTo>
                    <a:lnTo>
                      <a:pt x="414" y="247"/>
                    </a:lnTo>
                    <a:lnTo>
                      <a:pt x="388" y="234"/>
                    </a:lnTo>
                    <a:lnTo>
                      <a:pt x="362" y="207"/>
                    </a:lnTo>
                    <a:lnTo>
                      <a:pt x="336" y="195"/>
                    </a:lnTo>
                    <a:lnTo>
                      <a:pt x="311" y="169"/>
                    </a:lnTo>
                    <a:lnTo>
                      <a:pt x="285" y="156"/>
                    </a:lnTo>
                    <a:lnTo>
                      <a:pt x="259" y="143"/>
                    </a:lnTo>
                    <a:lnTo>
                      <a:pt x="232" y="117"/>
                    </a:lnTo>
                    <a:lnTo>
                      <a:pt x="206" y="105"/>
                    </a:lnTo>
                    <a:lnTo>
                      <a:pt x="168" y="91"/>
                    </a:lnTo>
                    <a:lnTo>
                      <a:pt x="142" y="79"/>
                    </a:lnTo>
                    <a:lnTo>
                      <a:pt x="116" y="67"/>
                    </a:lnTo>
                    <a:lnTo>
                      <a:pt x="91" y="52"/>
                    </a:lnTo>
                    <a:lnTo>
                      <a:pt x="64" y="26"/>
                    </a:lnTo>
                    <a:lnTo>
                      <a:pt x="38" y="14"/>
                    </a:lnTo>
                    <a:lnTo>
                      <a:pt x="12" y="0"/>
                    </a:lnTo>
                    <a:lnTo>
                      <a:pt x="0" y="26"/>
                    </a:lnTo>
                    <a:lnTo>
                      <a:pt x="25" y="40"/>
                    </a:lnTo>
                    <a:lnTo>
                      <a:pt x="51" y="52"/>
                    </a:lnTo>
                    <a:lnTo>
                      <a:pt x="77" y="67"/>
                    </a:lnTo>
                    <a:lnTo>
                      <a:pt x="103" y="79"/>
                    </a:lnTo>
                    <a:lnTo>
                      <a:pt x="129" y="91"/>
                    </a:lnTo>
                    <a:lnTo>
                      <a:pt x="168" y="105"/>
                    </a:lnTo>
                    <a:lnTo>
                      <a:pt x="194" y="131"/>
                    </a:lnTo>
                    <a:lnTo>
                      <a:pt x="220" y="143"/>
                    </a:lnTo>
                    <a:lnTo>
                      <a:pt x="247" y="156"/>
                    </a:lnTo>
                    <a:lnTo>
                      <a:pt x="271" y="169"/>
                    </a:lnTo>
                    <a:lnTo>
                      <a:pt x="297" y="195"/>
                    </a:lnTo>
                    <a:lnTo>
                      <a:pt x="323" y="207"/>
                    </a:lnTo>
                    <a:lnTo>
                      <a:pt x="349" y="222"/>
                    </a:lnTo>
                    <a:lnTo>
                      <a:pt x="375" y="247"/>
                    </a:lnTo>
                    <a:lnTo>
                      <a:pt x="402" y="273"/>
                    </a:lnTo>
                    <a:lnTo>
                      <a:pt x="414" y="286"/>
                    </a:lnTo>
                    <a:lnTo>
                      <a:pt x="440" y="286"/>
                    </a:lnTo>
                    <a:lnTo>
                      <a:pt x="414" y="286"/>
                    </a:lnTo>
                    <a:lnTo>
                      <a:pt x="427" y="299"/>
                    </a:lnTo>
                    <a:lnTo>
                      <a:pt x="440" y="286"/>
                    </a:lnTo>
                    <a:lnTo>
                      <a:pt x="414" y="273"/>
                    </a:lnTo>
                    <a:close/>
                  </a:path>
                </a:pathLst>
              </a:custGeom>
              <a:solidFill>
                <a:srgbClr val="000000"/>
              </a:solidFill>
              <a:ln w="9525">
                <a:solidFill>
                  <a:srgbClr val="FF9900"/>
                </a:solidFill>
                <a:round/>
                <a:headEnd/>
                <a:tailEnd/>
              </a:ln>
            </p:spPr>
            <p:txBody>
              <a:bodyPr/>
              <a:lstStyle/>
              <a:p>
                <a:endParaRPr lang="el-GR"/>
              </a:p>
            </p:txBody>
          </p:sp>
          <p:sp>
            <p:nvSpPr>
              <p:cNvPr id="53282" name="Freeform 114"/>
              <p:cNvSpPr>
                <a:spLocks/>
              </p:cNvSpPr>
              <p:nvPr/>
            </p:nvSpPr>
            <p:spPr bwMode="auto">
              <a:xfrm>
                <a:off x="3618" y="1722"/>
                <a:ext cx="11" cy="17"/>
              </a:xfrm>
              <a:custGeom>
                <a:avLst/>
                <a:gdLst>
                  <a:gd name="T0" fmla="*/ 1 w 91"/>
                  <a:gd name="T1" fmla="*/ 0 h 155"/>
                  <a:gd name="T2" fmla="*/ 1 w 91"/>
                  <a:gd name="T3" fmla="*/ 0 h 155"/>
                  <a:gd name="T4" fmla="*/ 1 w 91"/>
                  <a:gd name="T5" fmla="*/ 0 h 155"/>
                  <a:gd name="T6" fmla="*/ 1 w 91"/>
                  <a:gd name="T7" fmla="*/ 1 h 155"/>
                  <a:gd name="T8" fmla="*/ 1 w 91"/>
                  <a:gd name="T9" fmla="*/ 1 h 155"/>
                  <a:gd name="T10" fmla="*/ 0 w 91"/>
                  <a:gd name="T11" fmla="*/ 1 h 155"/>
                  <a:gd name="T12" fmla="*/ 0 w 91"/>
                  <a:gd name="T13" fmla="*/ 1 h 155"/>
                  <a:gd name="T14" fmla="*/ 0 w 91"/>
                  <a:gd name="T15" fmla="*/ 2 h 155"/>
                  <a:gd name="T16" fmla="*/ 0 w 91"/>
                  <a:gd name="T17" fmla="*/ 2 h 155"/>
                  <a:gd name="T18" fmla="*/ 0 w 91"/>
                  <a:gd name="T19" fmla="*/ 2 h 155"/>
                  <a:gd name="T20" fmla="*/ 0 w 91"/>
                  <a:gd name="T21" fmla="*/ 2 h 155"/>
                  <a:gd name="T22" fmla="*/ 1 w 91"/>
                  <a:gd name="T23" fmla="*/ 1 h 155"/>
                  <a:gd name="T24" fmla="*/ 1 w 91"/>
                  <a:gd name="T25" fmla="*/ 1 h 155"/>
                  <a:gd name="T26" fmla="*/ 1 w 91"/>
                  <a:gd name="T27" fmla="*/ 1 h 155"/>
                  <a:gd name="T28" fmla="*/ 1 w 91"/>
                  <a:gd name="T29" fmla="*/ 1 h 155"/>
                  <a:gd name="T30" fmla="*/ 1 w 91"/>
                  <a:gd name="T31" fmla="*/ 0 h 155"/>
                  <a:gd name="T32" fmla="*/ 1 w 91"/>
                  <a:gd name="T33" fmla="*/ 0 h 155"/>
                  <a:gd name="T34" fmla="*/ 1 w 91"/>
                  <a:gd name="T35" fmla="*/ 0 h 155"/>
                  <a:gd name="T36" fmla="*/ 1 w 91"/>
                  <a:gd name="T37" fmla="*/ 0 h 155"/>
                  <a:gd name="T38" fmla="*/ 1 w 91"/>
                  <a:gd name="T39" fmla="*/ 0 h 1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 h="155">
                    <a:moveTo>
                      <a:pt x="77" y="0"/>
                    </a:moveTo>
                    <a:lnTo>
                      <a:pt x="65" y="12"/>
                    </a:lnTo>
                    <a:lnTo>
                      <a:pt x="52" y="38"/>
                    </a:lnTo>
                    <a:lnTo>
                      <a:pt x="39" y="51"/>
                    </a:lnTo>
                    <a:lnTo>
                      <a:pt x="39" y="76"/>
                    </a:lnTo>
                    <a:lnTo>
                      <a:pt x="26" y="91"/>
                    </a:lnTo>
                    <a:lnTo>
                      <a:pt x="26" y="116"/>
                    </a:lnTo>
                    <a:lnTo>
                      <a:pt x="13" y="129"/>
                    </a:lnTo>
                    <a:lnTo>
                      <a:pt x="0" y="142"/>
                    </a:lnTo>
                    <a:lnTo>
                      <a:pt x="26" y="155"/>
                    </a:lnTo>
                    <a:lnTo>
                      <a:pt x="26" y="142"/>
                    </a:lnTo>
                    <a:lnTo>
                      <a:pt x="39" y="116"/>
                    </a:lnTo>
                    <a:lnTo>
                      <a:pt x="52" y="103"/>
                    </a:lnTo>
                    <a:lnTo>
                      <a:pt x="52" y="76"/>
                    </a:lnTo>
                    <a:lnTo>
                      <a:pt x="65" y="64"/>
                    </a:lnTo>
                    <a:lnTo>
                      <a:pt x="77" y="38"/>
                    </a:lnTo>
                    <a:lnTo>
                      <a:pt x="77" y="25"/>
                    </a:lnTo>
                    <a:lnTo>
                      <a:pt x="91" y="12"/>
                    </a:lnTo>
                    <a:lnTo>
                      <a:pt x="77" y="0"/>
                    </a:lnTo>
                    <a:close/>
                  </a:path>
                </a:pathLst>
              </a:custGeom>
              <a:solidFill>
                <a:srgbClr val="000000"/>
              </a:solidFill>
              <a:ln w="9525">
                <a:solidFill>
                  <a:srgbClr val="FF9900"/>
                </a:solidFill>
                <a:round/>
                <a:headEnd/>
                <a:tailEnd/>
              </a:ln>
            </p:spPr>
            <p:txBody>
              <a:bodyPr/>
              <a:lstStyle/>
              <a:p>
                <a:endParaRPr lang="el-GR"/>
              </a:p>
            </p:txBody>
          </p:sp>
          <p:sp>
            <p:nvSpPr>
              <p:cNvPr id="53283" name="Freeform 115"/>
              <p:cNvSpPr>
                <a:spLocks/>
              </p:cNvSpPr>
              <p:nvPr/>
            </p:nvSpPr>
            <p:spPr bwMode="auto">
              <a:xfrm>
                <a:off x="3627" y="1706"/>
                <a:ext cx="29" cy="17"/>
              </a:xfrm>
              <a:custGeom>
                <a:avLst/>
                <a:gdLst>
                  <a:gd name="T0" fmla="*/ 3 w 260"/>
                  <a:gd name="T1" fmla="*/ 0 h 155"/>
                  <a:gd name="T2" fmla="*/ 3 w 260"/>
                  <a:gd name="T3" fmla="*/ 0 h 155"/>
                  <a:gd name="T4" fmla="*/ 3 w 260"/>
                  <a:gd name="T5" fmla="*/ 0 h 155"/>
                  <a:gd name="T6" fmla="*/ 3 w 260"/>
                  <a:gd name="T7" fmla="*/ 1 h 155"/>
                  <a:gd name="T8" fmla="*/ 2 w 260"/>
                  <a:gd name="T9" fmla="*/ 1 h 155"/>
                  <a:gd name="T10" fmla="*/ 2 w 260"/>
                  <a:gd name="T11" fmla="*/ 1 h 155"/>
                  <a:gd name="T12" fmla="*/ 2 w 260"/>
                  <a:gd name="T13" fmla="*/ 1 h 155"/>
                  <a:gd name="T14" fmla="*/ 2 w 260"/>
                  <a:gd name="T15" fmla="*/ 1 h 155"/>
                  <a:gd name="T16" fmla="*/ 2 w 260"/>
                  <a:gd name="T17" fmla="*/ 1 h 155"/>
                  <a:gd name="T18" fmla="*/ 1 w 260"/>
                  <a:gd name="T19" fmla="*/ 1 h 155"/>
                  <a:gd name="T20" fmla="*/ 1 w 260"/>
                  <a:gd name="T21" fmla="*/ 1 h 155"/>
                  <a:gd name="T22" fmla="*/ 1 w 260"/>
                  <a:gd name="T23" fmla="*/ 1 h 155"/>
                  <a:gd name="T24" fmla="*/ 1 w 260"/>
                  <a:gd name="T25" fmla="*/ 1 h 155"/>
                  <a:gd name="T26" fmla="*/ 0 w 260"/>
                  <a:gd name="T27" fmla="*/ 1 h 155"/>
                  <a:gd name="T28" fmla="*/ 0 w 260"/>
                  <a:gd name="T29" fmla="*/ 1 h 155"/>
                  <a:gd name="T30" fmla="*/ 0 w 260"/>
                  <a:gd name="T31" fmla="*/ 1 h 155"/>
                  <a:gd name="T32" fmla="*/ 0 w 260"/>
                  <a:gd name="T33" fmla="*/ 2 h 155"/>
                  <a:gd name="T34" fmla="*/ 0 w 260"/>
                  <a:gd name="T35" fmla="*/ 2 h 155"/>
                  <a:gd name="T36" fmla="*/ 0 w 260"/>
                  <a:gd name="T37" fmla="*/ 2 h 155"/>
                  <a:gd name="T38" fmla="*/ 0 w 260"/>
                  <a:gd name="T39" fmla="*/ 2 h 155"/>
                  <a:gd name="T40" fmla="*/ 1 w 260"/>
                  <a:gd name="T41" fmla="*/ 1 h 155"/>
                  <a:gd name="T42" fmla="*/ 1 w 260"/>
                  <a:gd name="T43" fmla="*/ 1 h 155"/>
                  <a:gd name="T44" fmla="*/ 1 w 260"/>
                  <a:gd name="T45" fmla="*/ 1 h 155"/>
                  <a:gd name="T46" fmla="*/ 1 w 260"/>
                  <a:gd name="T47" fmla="*/ 1 h 155"/>
                  <a:gd name="T48" fmla="*/ 1 w 260"/>
                  <a:gd name="T49" fmla="*/ 1 h 155"/>
                  <a:gd name="T50" fmla="*/ 2 w 260"/>
                  <a:gd name="T51" fmla="*/ 1 h 155"/>
                  <a:gd name="T52" fmla="*/ 2 w 260"/>
                  <a:gd name="T53" fmla="*/ 1 h 155"/>
                  <a:gd name="T54" fmla="*/ 2 w 260"/>
                  <a:gd name="T55" fmla="*/ 1 h 155"/>
                  <a:gd name="T56" fmla="*/ 2 w 260"/>
                  <a:gd name="T57" fmla="*/ 1 h 155"/>
                  <a:gd name="T58" fmla="*/ 2 w 260"/>
                  <a:gd name="T59" fmla="*/ 1 h 155"/>
                  <a:gd name="T60" fmla="*/ 3 w 260"/>
                  <a:gd name="T61" fmla="*/ 1 h 155"/>
                  <a:gd name="T62" fmla="*/ 3 w 260"/>
                  <a:gd name="T63" fmla="*/ 1 h 155"/>
                  <a:gd name="T64" fmla="*/ 3 w 260"/>
                  <a:gd name="T65" fmla="*/ 0 h 155"/>
                  <a:gd name="T66" fmla="*/ 3 w 260"/>
                  <a:gd name="T67" fmla="*/ 0 h 155"/>
                  <a:gd name="T68" fmla="*/ 3 w 260"/>
                  <a:gd name="T69" fmla="*/ 0 h 155"/>
                  <a:gd name="T70" fmla="*/ 3 w 260"/>
                  <a:gd name="T71" fmla="*/ 0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0" h="155">
                    <a:moveTo>
                      <a:pt x="247" y="0"/>
                    </a:moveTo>
                    <a:lnTo>
                      <a:pt x="234" y="12"/>
                    </a:lnTo>
                    <a:lnTo>
                      <a:pt x="222" y="38"/>
                    </a:lnTo>
                    <a:lnTo>
                      <a:pt x="208" y="52"/>
                    </a:lnTo>
                    <a:lnTo>
                      <a:pt x="195" y="52"/>
                    </a:lnTo>
                    <a:lnTo>
                      <a:pt x="182" y="64"/>
                    </a:lnTo>
                    <a:lnTo>
                      <a:pt x="156" y="64"/>
                    </a:lnTo>
                    <a:lnTo>
                      <a:pt x="143" y="79"/>
                    </a:lnTo>
                    <a:lnTo>
                      <a:pt x="131" y="79"/>
                    </a:lnTo>
                    <a:lnTo>
                      <a:pt x="117" y="79"/>
                    </a:lnTo>
                    <a:lnTo>
                      <a:pt x="105" y="79"/>
                    </a:lnTo>
                    <a:lnTo>
                      <a:pt x="79" y="91"/>
                    </a:lnTo>
                    <a:lnTo>
                      <a:pt x="67" y="91"/>
                    </a:lnTo>
                    <a:lnTo>
                      <a:pt x="40" y="103"/>
                    </a:lnTo>
                    <a:lnTo>
                      <a:pt x="26" y="103"/>
                    </a:lnTo>
                    <a:lnTo>
                      <a:pt x="14" y="117"/>
                    </a:lnTo>
                    <a:lnTo>
                      <a:pt x="0" y="143"/>
                    </a:lnTo>
                    <a:lnTo>
                      <a:pt x="14" y="155"/>
                    </a:lnTo>
                    <a:lnTo>
                      <a:pt x="26" y="143"/>
                    </a:lnTo>
                    <a:lnTo>
                      <a:pt x="40" y="129"/>
                    </a:lnTo>
                    <a:lnTo>
                      <a:pt x="52" y="117"/>
                    </a:lnTo>
                    <a:lnTo>
                      <a:pt x="67" y="117"/>
                    </a:lnTo>
                    <a:lnTo>
                      <a:pt x="79" y="103"/>
                    </a:lnTo>
                    <a:lnTo>
                      <a:pt x="105" y="103"/>
                    </a:lnTo>
                    <a:lnTo>
                      <a:pt x="117" y="103"/>
                    </a:lnTo>
                    <a:lnTo>
                      <a:pt x="131" y="91"/>
                    </a:lnTo>
                    <a:lnTo>
                      <a:pt x="156" y="91"/>
                    </a:lnTo>
                    <a:lnTo>
                      <a:pt x="169" y="91"/>
                    </a:lnTo>
                    <a:lnTo>
                      <a:pt x="182" y="79"/>
                    </a:lnTo>
                    <a:lnTo>
                      <a:pt x="195" y="79"/>
                    </a:lnTo>
                    <a:lnTo>
                      <a:pt x="222" y="64"/>
                    </a:lnTo>
                    <a:lnTo>
                      <a:pt x="234" y="52"/>
                    </a:lnTo>
                    <a:lnTo>
                      <a:pt x="247" y="26"/>
                    </a:lnTo>
                    <a:lnTo>
                      <a:pt x="260" y="0"/>
                    </a:lnTo>
                    <a:lnTo>
                      <a:pt x="247" y="0"/>
                    </a:lnTo>
                    <a:close/>
                  </a:path>
                </a:pathLst>
              </a:custGeom>
              <a:solidFill>
                <a:srgbClr val="000000"/>
              </a:solidFill>
              <a:ln w="9525">
                <a:solidFill>
                  <a:srgbClr val="FF9900"/>
                </a:solidFill>
                <a:round/>
                <a:headEnd/>
                <a:tailEnd/>
              </a:ln>
            </p:spPr>
            <p:txBody>
              <a:bodyPr/>
              <a:lstStyle/>
              <a:p>
                <a:endParaRPr lang="el-GR"/>
              </a:p>
            </p:txBody>
          </p:sp>
          <p:sp>
            <p:nvSpPr>
              <p:cNvPr id="53284" name="Freeform 116"/>
              <p:cNvSpPr>
                <a:spLocks/>
              </p:cNvSpPr>
              <p:nvPr/>
            </p:nvSpPr>
            <p:spPr bwMode="auto">
              <a:xfrm>
                <a:off x="3654" y="1682"/>
                <a:ext cx="9" cy="24"/>
              </a:xfrm>
              <a:custGeom>
                <a:avLst/>
                <a:gdLst>
                  <a:gd name="T0" fmla="*/ 1 w 78"/>
                  <a:gd name="T1" fmla="*/ 0 h 220"/>
                  <a:gd name="T2" fmla="*/ 1 w 78"/>
                  <a:gd name="T3" fmla="*/ 0 h 220"/>
                  <a:gd name="T4" fmla="*/ 1 w 78"/>
                  <a:gd name="T5" fmla="*/ 0 h 220"/>
                  <a:gd name="T6" fmla="*/ 1 w 78"/>
                  <a:gd name="T7" fmla="*/ 1 h 220"/>
                  <a:gd name="T8" fmla="*/ 1 w 78"/>
                  <a:gd name="T9" fmla="*/ 1 h 220"/>
                  <a:gd name="T10" fmla="*/ 1 w 78"/>
                  <a:gd name="T11" fmla="*/ 1 h 220"/>
                  <a:gd name="T12" fmla="*/ 0 w 78"/>
                  <a:gd name="T13" fmla="*/ 2 h 220"/>
                  <a:gd name="T14" fmla="*/ 0 w 78"/>
                  <a:gd name="T15" fmla="*/ 2 h 220"/>
                  <a:gd name="T16" fmla="*/ 0 w 78"/>
                  <a:gd name="T17" fmla="*/ 3 h 220"/>
                  <a:gd name="T18" fmla="*/ 0 w 78"/>
                  <a:gd name="T19" fmla="*/ 3 h 220"/>
                  <a:gd name="T20" fmla="*/ 1 w 78"/>
                  <a:gd name="T21" fmla="*/ 2 h 220"/>
                  <a:gd name="T22" fmla="*/ 1 w 78"/>
                  <a:gd name="T23" fmla="*/ 2 h 220"/>
                  <a:gd name="T24" fmla="*/ 1 w 78"/>
                  <a:gd name="T25" fmla="*/ 1 h 220"/>
                  <a:gd name="T26" fmla="*/ 1 w 78"/>
                  <a:gd name="T27" fmla="*/ 1 h 220"/>
                  <a:gd name="T28" fmla="*/ 1 w 78"/>
                  <a:gd name="T29" fmla="*/ 1 h 220"/>
                  <a:gd name="T30" fmla="*/ 1 w 78"/>
                  <a:gd name="T31" fmla="*/ 1 h 220"/>
                  <a:gd name="T32" fmla="*/ 1 w 78"/>
                  <a:gd name="T33" fmla="*/ 0 h 220"/>
                  <a:gd name="T34" fmla="*/ 1 w 78"/>
                  <a:gd name="T35" fmla="*/ 0 h 220"/>
                  <a:gd name="T36" fmla="*/ 1 w 78"/>
                  <a:gd name="T37" fmla="*/ 0 h 220"/>
                  <a:gd name="T38" fmla="*/ 1 w 78"/>
                  <a:gd name="T39" fmla="*/ 0 h 2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8" h="220">
                    <a:moveTo>
                      <a:pt x="64" y="0"/>
                    </a:moveTo>
                    <a:lnTo>
                      <a:pt x="52" y="26"/>
                    </a:lnTo>
                    <a:lnTo>
                      <a:pt x="52" y="39"/>
                    </a:lnTo>
                    <a:lnTo>
                      <a:pt x="52" y="64"/>
                    </a:lnTo>
                    <a:lnTo>
                      <a:pt x="39" y="90"/>
                    </a:lnTo>
                    <a:lnTo>
                      <a:pt x="39" y="116"/>
                    </a:lnTo>
                    <a:lnTo>
                      <a:pt x="26" y="143"/>
                    </a:lnTo>
                    <a:lnTo>
                      <a:pt x="13" y="181"/>
                    </a:lnTo>
                    <a:lnTo>
                      <a:pt x="0" y="220"/>
                    </a:lnTo>
                    <a:lnTo>
                      <a:pt x="13" y="220"/>
                    </a:lnTo>
                    <a:lnTo>
                      <a:pt x="39" y="181"/>
                    </a:lnTo>
                    <a:lnTo>
                      <a:pt x="52" y="143"/>
                    </a:lnTo>
                    <a:lnTo>
                      <a:pt x="64" y="116"/>
                    </a:lnTo>
                    <a:lnTo>
                      <a:pt x="64" y="90"/>
                    </a:lnTo>
                    <a:lnTo>
                      <a:pt x="64" y="64"/>
                    </a:lnTo>
                    <a:lnTo>
                      <a:pt x="64" y="52"/>
                    </a:lnTo>
                    <a:lnTo>
                      <a:pt x="64" y="26"/>
                    </a:lnTo>
                    <a:lnTo>
                      <a:pt x="78" y="0"/>
                    </a:lnTo>
                    <a:lnTo>
                      <a:pt x="64" y="0"/>
                    </a:lnTo>
                    <a:close/>
                  </a:path>
                </a:pathLst>
              </a:custGeom>
              <a:solidFill>
                <a:srgbClr val="000000"/>
              </a:solidFill>
              <a:ln w="9525">
                <a:solidFill>
                  <a:srgbClr val="FF9900"/>
                </a:solidFill>
                <a:round/>
                <a:headEnd/>
                <a:tailEnd/>
              </a:ln>
            </p:spPr>
            <p:txBody>
              <a:bodyPr/>
              <a:lstStyle/>
              <a:p>
                <a:endParaRPr lang="el-GR"/>
              </a:p>
            </p:txBody>
          </p:sp>
          <p:sp>
            <p:nvSpPr>
              <p:cNvPr id="53285" name="Freeform 117"/>
              <p:cNvSpPr>
                <a:spLocks/>
              </p:cNvSpPr>
              <p:nvPr/>
            </p:nvSpPr>
            <p:spPr bwMode="auto">
              <a:xfrm>
                <a:off x="3662" y="1673"/>
                <a:ext cx="7" cy="9"/>
              </a:xfrm>
              <a:custGeom>
                <a:avLst/>
                <a:gdLst>
                  <a:gd name="T0" fmla="*/ 1 w 67"/>
                  <a:gd name="T1" fmla="*/ 0 h 78"/>
                  <a:gd name="T2" fmla="*/ 0 w 67"/>
                  <a:gd name="T3" fmla="*/ 0 h 78"/>
                  <a:gd name="T4" fmla="*/ 0 w 67"/>
                  <a:gd name="T5" fmla="*/ 0 h 78"/>
                  <a:gd name="T6" fmla="*/ 0 w 67"/>
                  <a:gd name="T7" fmla="*/ 1 h 78"/>
                  <a:gd name="T8" fmla="*/ 0 w 67"/>
                  <a:gd name="T9" fmla="*/ 1 h 78"/>
                  <a:gd name="T10" fmla="*/ 0 w 67"/>
                  <a:gd name="T11" fmla="*/ 1 h 78"/>
                  <a:gd name="T12" fmla="*/ 0 w 67"/>
                  <a:gd name="T13" fmla="*/ 1 h 78"/>
                  <a:gd name="T14" fmla="*/ 0 w 67"/>
                  <a:gd name="T15" fmla="*/ 1 h 78"/>
                  <a:gd name="T16" fmla="*/ 0 w 67"/>
                  <a:gd name="T17" fmla="*/ 1 h 78"/>
                  <a:gd name="T18" fmla="*/ 0 w 67"/>
                  <a:gd name="T19" fmla="*/ 1 h 78"/>
                  <a:gd name="T20" fmla="*/ 0 w 67"/>
                  <a:gd name="T21" fmla="*/ 1 h 78"/>
                  <a:gd name="T22" fmla="*/ 1 w 67"/>
                  <a:gd name="T23" fmla="*/ 1 h 78"/>
                  <a:gd name="T24" fmla="*/ 1 w 67"/>
                  <a:gd name="T25" fmla="*/ 0 h 78"/>
                  <a:gd name="T26" fmla="*/ 1 w 67"/>
                  <a:gd name="T27" fmla="*/ 0 h 78"/>
                  <a:gd name="T28" fmla="*/ 1 w 67"/>
                  <a:gd name="T29" fmla="*/ 0 h 78"/>
                  <a:gd name="T30" fmla="*/ 1 w 67"/>
                  <a:gd name="T31" fmla="*/ 0 h 78"/>
                  <a:gd name="T32" fmla="*/ 1 w 67"/>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78">
                    <a:moveTo>
                      <a:pt x="52" y="0"/>
                    </a:moveTo>
                    <a:lnTo>
                      <a:pt x="40" y="13"/>
                    </a:lnTo>
                    <a:lnTo>
                      <a:pt x="40" y="25"/>
                    </a:lnTo>
                    <a:lnTo>
                      <a:pt x="26" y="39"/>
                    </a:lnTo>
                    <a:lnTo>
                      <a:pt x="14" y="39"/>
                    </a:lnTo>
                    <a:lnTo>
                      <a:pt x="14" y="51"/>
                    </a:lnTo>
                    <a:lnTo>
                      <a:pt x="0" y="66"/>
                    </a:lnTo>
                    <a:lnTo>
                      <a:pt x="0" y="78"/>
                    </a:lnTo>
                    <a:lnTo>
                      <a:pt x="14" y="78"/>
                    </a:lnTo>
                    <a:lnTo>
                      <a:pt x="26" y="66"/>
                    </a:lnTo>
                    <a:lnTo>
                      <a:pt x="40" y="51"/>
                    </a:lnTo>
                    <a:lnTo>
                      <a:pt x="52" y="39"/>
                    </a:lnTo>
                    <a:lnTo>
                      <a:pt x="52" y="25"/>
                    </a:lnTo>
                    <a:lnTo>
                      <a:pt x="67" y="13"/>
                    </a:lnTo>
                    <a:lnTo>
                      <a:pt x="67" y="0"/>
                    </a:lnTo>
                    <a:lnTo>
                      <a:pt x="52" y="0"/>
                    </a:lnTo>
                    <a:close/>
                  </a:path>
                </a:pathLst>
              </a:custGeom>
              <a:solidFill>
                <a:srgbClr val="000000"/>
              </a:solidFill>
              <a:ln w="9525">
                <a:solidFill>
                  <a:srgbClr val="FF9900"/>
                </a:solidFill>
                <a:round/>
                <a:headEnd/>
                <a:tailEnd/>
              </a:ln>
            </p:spPr>
            <p:txBody>
              <a:bodyPr/>
              <a:lstStyle/>
              <a:p>
                <a:endParaRPr lang="el-GR"/>
              </a:p>
            </p:txBody>
          </p:sp>
          <p:sp>
            <p:nvSpPr>
              <p:cNvPr id="53286" name="Freeform 118"/>
              <p:cNvSpPr>
                <a:spLocks/>
              </p:cNvSpPr>
              <p:nvPr/>
            </p:nvSpPr>
            <p:spPr bwMode="auto">
              <a:xfrm>
                <a:off x="3667" y="1647"/>
                <a:ext cx="3" cy="26"/>
              </a:xfrm>
              <a:custGeom>
                <a:avLst/>
                <a:gdLst>
                  <a:gd name="T0" fmla="*/ 0 w 27"/>
                  <a:gd name="T1" fmla="*/ 0 h 232"/>
                  <a:gd name="T2" fmla="*/ 0 w 27"/>
                  <a:gd name="T3" fmla="*/ 0 h 232"/>
                  <a:gd name="T4" fmla="*/ 0 w 27"/>
                  <a:gd name="T5" fmla="*/ 1 h 232"/>
                  <a:gd name="T6" fmla="*/ 0 w 27"/>
                  <a:gd name="T7" fmla="*/ 1 h 232"/>
                  <a:gd name="T8" fmla="*/ 0 w 27"/>
                  <a:gd name="T9" fmla="*/ 2 h 232"/>
                  <a:gd name="T10" fmla="*/ 0 w 27"/>
                  <a:gd name="T11" fmla="*/ 3 h 232"/>
                  <a:gd name="T12" fmla="*/ 0 w 27"/>
                  <a:gd name="T13" fmla="*/ 3 h 232"/>
                  <a:gd name="T14" fmla="*/ 0 w 27"/>
                  <a:gd name="T15" fmla="*/ 2 h 232"/>
                  <a:gd name="T16" fmla="*/ 0 w 27"/>
                  <a:gd name="T17" fmla="*/ 1 h 232"/>
                  <a:gd name="T18" fmla="*/ 0 w 27"/>
                  <a:gd name="T19" fmla="*/ 1 h 232"/>
                  <a:gd name="T20" fmla="*/ 0 w 27"/>
                  <a:gd name="T21" fmla="*/ 0 h 232"/>
                  <a:gd name="T22" fmla="*/ 0 w 27"/>
                  <a:gd name="T23" fmla="*/ 0 h 232"/>
                  <a:gd name="T24" fmla="*/ 0 w 27"/>
                  <a:gd name="T25" fmla="*/ 0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232">
                    <a:moveTo>
                      <a:pt x="15" y="25"/>
                    </a:moveTo>
                    <a:lnTo>
                      <a:pt x="0" y="12"/>
                    </a:lnTo>
                    <a:lnTo>
                      <a:pt x="15" y="64"/>
                    </a:lnTo>
                    <a:lnTo>
                      <a:pt x="15" y="116"/>
                    </a:lnTo>
                    <a:lnTo>
                      <a:pt x="0" y="181"/>
                    </a:lnTo>
                    <a:lnTo>
                      <a:pt x="0" y="232"/>
                    </a:lnTo>
                    <a:lnTo>
                      <a:pt x="15" y="232"/>
                    </a:lnTo>
                    <a:lnTo>
                      <a:pt x="27" y="181"/>
                    </a:lnTo>
                    <a:lnTo>
                      <a:pt x="27" y="116"/>
                    </a:lnTo>
                    <a:lnTo>
                      <a:pt x="27" y="64"/>
                    </a:lnTo>
                    <a:lnTo>
                      <a:pt x="15" y="0"/>
                    </a:lnTo>
                    <a:lnTo>
                      <a:pt x="15" y="25"/>
                    </a:lnTo>
                    <a:close/>
                  </a:path>
                </a:pathLst>
              </a:custGeom>
              <a:solidFill>
                <a:srgbClr val="000000"/>
              </a:solidFill>
              <a:ln w="9525">
                <a:solidFill>
                  <a:srgbClr val="FF9900"/>
                </a:solidFill>
                <a:round/>
                <a:headEnd/>
                <a:tailEnd/>
              </a:ln>
            </p:spPr>
            <p:txBody>
              <a:bodyPr/>
              <a:lstStyle/>
              <a:p>
                <a:endParaRPr lang="el-GR"/>
              </a:p>
            </p:txBody>
          </p:sp>
          <p:sp>
            <p:nvSpPr>
              <p:cNvPr id="53287" name="Freeform 119"/>
              <p:cNvSpPr>
                <a:spLocks/>
              </p:cNvSpPr>
              <p:nvPr/>
            </p:nvSpPr>
            <p:spPr bwMode="auto">
              <a:xfrm>
                <a:off x="3639" y="1647"/>
                <a:ext cx="30" cy="4"/>
              </a:xfrm>
              <a:custGeom>
                <a:avLst/>
                <a:gdLst>
                  <a:gd name="T0" fmla="*/ 0 w 273"/>
                  <a:gd name="T1" fmla="*/ 0 h 38"/>
                  <a:gd name="T2" fmla="*/ 0 w 273"/>
                  <a:gd name="T3" fmla="*/ 0 h 38"/>
                  <a:gd name="T4" fmla="*/ 0 w 273"/>
                  <a:gd name="T5" fmla="*/ 0 h 38"/>
                  <a:gd name="T6" fmla="*/ 0 w 273"/>
                  <a:gd name="T7" fmla="*/ 0 h 38"/>
                  <a:gd name="T8" fmla="*/ 1 w 273"/>
                  <a:gd name="T9" fmla="*/ 0 h 38"/>
                  <a:gd name="T10" fmla="*/ 1 w 273"/>
                  <a:gd name="T11" fmla="*/ 0 h 38"/>
                  <a:gd name="T12" fmla="*/ 1 w 273"/>
                  <a:gd name="T13" fmla="*/ 0 h 38"/>
                  <a:gd name="T14" fmla="*/ 1 w 273"/>
                  <a:gd name="T15" fmla="*/ 0 h 38"/>
                  <a:gd name="T16" fmla="*/ 2 w 273"/>
                  <a:gd name="T17" fmla="*/ 0 h 38"/>
                  <a:gd name="T18" fmla="*/ 2 w 273"/>
                  <a:gd name="T19" fmla="*/ 0 h 38"/>
                  <a:gd name="T20" fmla="*/ 2 w 273"/>
                  <a:gd name="T21" fmla="*/ 0 h 38"/>
                  <a:gd name="T22" fmla="*/ 2 w 273"/>
                  <a:gd name="T23" fmla="*/ 0 h 38"/>
                  <a:gd name="T24" fmla="*/ 3 w 273"/>
                  <a:gd name="T25" fmla="*/ 0 h 38"/>
                  <a:gd name="T26" fmla="*/ 3 w 273"/>
                  <a:gd name="T27" fmla="*/ 0 h 38"/>
                  <a:gd name="T28" fmla="*/ 3 w 273"/>
                  <a:gd name="T29" fmla="*/ 0 h 38"/>
                  <a:gd name="T30" fmla="*/ 3 w 273"/>
                  <a:gd name="T31" fmla="*/ 0 h 38"/>
                  <a:gd name="T32" fmla="*/ 3 w 273"/>
                  <a:gd name="T33" fmla="*/ 0 h 38"/>
                  <a:gd name="T34" fmla="*/ 3 w 273"/>
                  <a:gd name="T35" fmla="*/ 0 h 38"/>
                  <a:gd name="T36" fmla="*/ 3 w 273"/>
                  <a:gd name="T37" fmla="*/ 0 h 38"/>
                  <a:gd name="T38" fmla="*/ 3 w 273"/>
                  <a:gd name="T39" fmla="*/ 0 h 38"/>
                  <a:gd name="T40" fmla="*/ 3 w 273"/>
                  <a:gd name="T41" fmla="*/ 0 h 38"/>
                  <a:gd name="T42" fmla="*/ 3 w 273"/>
                  <a:gd name="T43" fmla="*/ 0 h 38"/>
                  <a:gd name="T44" fmla="*/ 2 w 273"/>
                  <a:gd name="T45" fmla="*/ 0 h 38"/>
                  <a:gd name="T46" fmla="*/ 2 w 273"/>
                  <a:gd name="T47" fmla="*/ 0 h 38"/>
                  <a:gd name="T48" fmla="*/ 2 w 273"/>
                  <a:gd name="T49" fmla="*/ 0 h 38"/>
                  <a:gd name="T50" fmla="*/ 2 w 273"/>
                  <a:gd name="T51" fmla="*/ 0 h 38"/>
                  <a:gd name="T52" fmla="*/ 1 w 273"/>
                  <a:gd name="T53" fmla="*/ 0 h 38"/>
                  <a:gd name="T54" fmla="*/ 1 w 273"/>
                  <a:gd name="T55" fmla="*/ 0 h 38"/>
                  <a:gd name="T56" fmla="*/ 1 w 273"/>
                  <a:gd name="T57" fmla="*/ 0 h 38"/>
                  <a:gd name="T58" fmla="*/ 1 w 273"/>
                  <a:gd name="T59" fmla="*/ 0 h 38"/>
                  <a:gd name="T60" fmla="*/ 0 w 273"/>
                  <a:gd name="T61" fmla="*/ 0 h 38"/>
                  <a:gd name="T62" fmla="*/ 0 w 273"/>
                  <a:gd name="T63" fmla="*/ 0 h 38"/>
                  <a:gd name="T64" fmla="*/ 0 w 273"/>
                  <a:gd name="T65" fmla="*/ 0 h 38"/>
                  <a:gd name="T66" fmla="*/ 0 w 273"/>
                  <a:gd name="T67" fmla="*/ 0 h 38"/>
                  <a:gd name="T68" fmla="*/ 0 w 273"/>
                  <a:gd name="T69" fmla="*/ 0 h 38"/>
                  <a:gd name="T70" fmla="*/ 0 w 273"/>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3" h="38">
                    <a:moveTo>
                      <a:pt x="0" y="38"/>
                    </a:moveTo>
                    <a:lnTo>
                      <a:pt x="12" y="38"/>
                    </a:lnTo>
                    <a:lnTo>
                      <a:pt x="26" y="38"/>
                    </a:lnTo>
                    <a:lnTo>
                      <a:pt x="38" y="38"/>
                    </a:lnTo>
                    <a:lnTo>
                      <a:pt x="51" y="38"/>
                    </a:lnTo>
                    <a:lnTo>
                      <a:pt x="77" y="25"/>
                    </a:lnTo>
                    <a:lnTo>
                      <a:pt x="90" y="25"/>
                    </a:lnTo>
                    <a:lnTo>
                      <a:pt x="117" y="25"/>
                    </a:lnTo>
                    <a:lnTo>
                      <a:pt x="129" y="25"/>
                    </a:lnTo>
                    <a:lnTo>
                      <a:pt x="142" y="25"/>
                    </a:lnTo>
                    <a:lnTo>
                      <a:pt x="168" y="25"/>
                    </a:lnTo>
                    <a:lnTo>
                      <a:pt x="181" y="25"/>
                    </a:lnTo>
                    <a:lnTo>
                      <a:pt x="206" y="25"/>
                    </a:lnTo>
                    <a:lnTo>
                      <a:pt x="220" y="25"/>
                    </a:lnTo>
                    <a:lnTo>
                      <a:pt x="232" y="25"/>
                    </a:lnTo>
                    <a:lnTo>
                      <a:pt x="246" y="25"/>
                    </a:lnTo>
                    <a:lnTo>
                      <a:pt x="273" y="25"/>
                    </a:lnTo>
                    <a:lnTo>
                      <a:pt x="273" y="0"/>
                    </a:lnTo>
                    <a:lnTo>
                      <a:pt x="246" y="0"/>
                    </a:lnTo>
                    <a:lnTo>
                      <a:pt x="232" y="0"/>
                    </a:lnTo>
                    <a:lnTo>
                      <a:pt x="220" y="0"/>
                    </a:lnTo>
                    <a:lnTo>
                      <a:pt x="206" y="0"/>
                    </a:lnTo>
                    <a:lnTo>
                      <a:pt x="181" y="0"/>
                    </a:lnTo>
                    <a:lnTo>
                      <a:pt x="168" y="0"/>
                    </a:lnTo>
                    <a:lnTo>
                      <a:pt x="142" y="0"/>
                    </a:lnTo>
                    <a:lnTo>
                      <a:pt x="129" y="0"/>
                    </a:lnTo>
                    <a:lnTo>
                      <a:pt x="117" y="12"/>
                    </a:lnTo>
                    <a:lnTo>
                      <a:pt x="90" y="12"/>
                    </a:lnTo>
                    <a:lnTo>
                      <a:pt x="77" y="12"/>
                    </a:lnTo>
                    <a:lnTo>
                      <a:pt x="51" y="12"/>
                    </a:lnTo>
                    <a:lnTo>
                      <a:pt x="38" y="12"/>
                    </a:lnTo>
                    <a:lnTo>
                      <a:pt x="26" y="25"/>
                    </a:lnTo>
                    <a:lnTo>
                      <a:pt x="12" y="25"/>
                    </a:lnTo>
                    <a:lnTo>
                      <a:pt x="0" y="25"/>
                    </a:lnTo>
                    <a:lnTo>
                      <a:pt x="0" y="38"/>
                    </a:lnTo>
                    <a:close/>
                  </a:path>
                </a:pathLst>
              </a:custGeom>
              <a:solidFill>
                <a:srgbClr val="000000"/>
              </a:solidFill>
              <a:ln w="9525">
                <a:solidFill>
                  <a:srgbClr val="FF9900"/>
                </a:solidFill>
                <a:round/>
                <a:headEnd/>
                <a:tailEnd/>
              </a:ln>
            </p:spPr>
            <p:txBody>
              <a:bodyPr/>
              <a:lstStyle/>
              <a:p>
                <a:endParaRPr lang="el-GR"/>
              </a:p>
            </p:txBody>
          </p:sp>
          <p:sp>
            <p:nvSpPr>
              <p:cNvPr id="53288" name="Freeform 120"/>
              <p:cNvSpPr>
                <a:spLocks/>
              </p:cNvSpPr>
              <p:nvPr/>
            </p:nvSpPr>
            <p:spPr bwMode="auto">
              <a:xfrm>
                <a:off x="3592" y="1650"/>
                <a:ext cx="47" cy="36"/>
              </a:xfrm>
              <a:custGeom>
                <a:avLst/>
                <a:gdLst>
                  <a:gd name="T0" fmla="*/ 0 w 416"/>
                  <a:gd name="T1" fmla="*/ 4 h 324"/>
                  <a:gd name="T2" fmla="*/ 0 w 416"/>
                  <a:gd name="T3" fmla="*/ 4 h 324"/>
                  <a:gd name="T4" fmla="*/ 1 w 416"/>
                  <a:gd name="T5" fmla="*/ 4 h 324"/>
                  <a:gd name="T6" fmla="*/ 1 w 416"/>
                  <a:gd name="T7" fmla="*/ 3 h 324"/>
                  <a:gd name="T8" fmla="*/ 1 w 416"/>
                  <a:gd name="T9" fmla="*/ 3 h 324"/>
                  <a:gd name="T10" fmla="*/ 1 w 416"/>
                  <a:gd name="T11" fmla="*/ 3 h 324"/>
                  <a:gd name="T12" fmla="*/ 2 w 416"/>
                  <a:gd name="T13" fmla="*/ 2 h 324"/>
                  <a:gd name="T14" fmla="*/ 2 w 416"/>
                  <a:gd name="T15" fmla="*/ 2 h 324"/>
                  <a:gd name="T16" fmla="*/ 2 w 416"/>
                  <a:gd name="T17" fmla="*/ 2 h 324"/>
                  <a:gd name="T18" fmla="*/ 2 w 416"/>
                  <a:gd name="T19" fmla="*/ 2 h 324"/>
                  <a:gd name="T20" fmla="*/ 3 w 416"/>
                  <a:gd name="T21" fmla="*/ 1 h 324"/>
                  <a:gd name="T22" fmla="*/ 3 w 416"/>
                  <a:gd name="T23" fmla="*/ 1 h 324"/>
                  <a:gd name="T24" fmla="*/ 4 w 416"/>
                  <a:gd name="T25" fmla="*/ 1 h 324"/>
                  <a:gd name="T26" fmla="*/ 4 w 416"/>
                  <a:gd name="T27" fmla="*/ 1 h 324"/>
                  <a:gd name="T28" fmla="*/ 4 w 416"/>
                  <a:gd name="T29" fmla="*/ 1 h 324"/>
                  <a:gd name="T30" fmla="*/ 5 w 416"/>
                  <a:gd name="T31" fmla="*/ 0 h 324"/>
                  <a:gd name="T32" fmla="*/ 5 w 416"/>
                  <a:gd name="T33" fmla="*/ 0 h 324"/>
                  <a:gd name="T34" fmla="*/ 5 w 416"/>
                  <a:gd name="T35" fmla="*/ 0 h 324"/>
                  <a:gd name="T36" fmla="*/ 5 w 416"/>
                  <a:gd name="T37" fmla="*/ 0 h 324"/>
                  <a:gd name="T38" fmla="*/ 5 w 416"/>
                  <a:gd name="T39" fmla="*/ 0 h 324"/>
                  <a:gd name="T40" fmla="*/ 4 w 416"/>
                  <a:gd name="T41" fmla="*/ 0 h 324"/>
                  <a:gd name="T42" fmla="*/ 4 w 416"/>
                  <a:gd name="T43" fmla="*/ 0 h 324"/>
                  <a:gd name="T44" fmla="*/ 4 w 416"/>
                  <a:gd name="T45" fmla="*/ 1 h 324"/>
                  <a:gd name="T46" fmla="*/ 3 w 416"/>
                  <a:gd name="T47" fmla="*/ 1 h 324"/>
                  <a:gd name="T48" fmla="*/ 3 w 416"/>
                  <a:gd name="T49" fmla="*/ 1 h 324"/>
                  <a:gd name="T50" fmla="*/ 3 w 416"/>
                  <a:gd name="T51" fmla="*/ 1 h 324"/>
                  <a:gd name="T52" fmla="*/ 2 w 416"/>
                  <a:gd name="T53" fmla="*/ 2 h 324"/>
                  <a:gd name="T54" fmla="*/ 2 w 416"/>
                  <a:gd name="T55" fmla="*/ 2 h 324"/>
                  <a:gd name="T56" fmla="*/ 2 w 416"/>
                  <a:gd name="T57" fmla="*/ 2 h 324"/>
                  <a:gd name="T58" fmla="*/ 1 w 416"/>
                  <a:gd name="T59" fmla="*/ 2 h 324"/>
                  <a:gd name="T60" fmla="*/ 1 w 416"/>
                  <a:gd name="T61" fmla="*/ 3 h 324"/>
                  <a:gd name="T62" fmla="*/ 1 w 416"/>
                  <a:gd name="T63" fmla="*/ 3 h 324"/>
                  <a:gd name="T64" fmla="*/ 1 w 416"/>
                  <a:gd name="T65" fmla="*/ 3 h 324"/>
                  <a:gd name="T66" fmla="*/ 0 w 416"/>
                  <a:gd name="T67" fmla="*/ 4 h 324"/>
                  <a:gd name="T68" fmla="*/ 0 w 416"/>
                  <a:gd name="T69" fmla="*/ 4 h 324"/>
                  <a:gd name="T70" fmla="*/ 0 w 416"/>
                  <a:gd name="T71" fmla="*/ 4 h 324"/>
                  <a:gd name="T72" fmla="*/ 0 w 416"/>
                  <a:gd name="T73" fmla="*/ 4 h 3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16" h="324">
                    <a:moveTo>
                      <a:pt x="26" y="324"/>
                    </a:moveTo>
                    <a:lnTo>
                      <a:pt x="14" y="324"/>
                    </a:lnTo>
                    <a:lnTo>
                      <a:pt x="40" y="298"/>
                    </a:lnTo>
                    <a:lnTo>
                      <a:pt x="67" y="273"/>
                    </a:lnTo>
                    <a:lnTo>
                      <a:pt x="91" y="246"/>
                    </a:lnTo>
                    <a:lnTo>
                      <a:pt x="117" y="220"/>
                    </a:lnTo>
                    <a:lnTo>
                      <a:pt x="131" y="194"/>
                    </a:lnTo>
                    <a:lnTo>
                      <a:pt x="156" y="182"/>
                    </a:lnTo>
                    <a:lnTo>
                      <a:pt x="182" y="156"/>
                    </a:lnTo>
                    <a:lnTo>
                      <a:pt x="195" y="142"/>
                    </a:lnTo>
                    <a:lnTo>
                      <a:pt x="222" y="117"/>
                    </a:lnTo>
                    <a:lnTo>
                      <a:pt x="247" y="103"/>
                    </a:lnTo>
                    <a:lnTo>
                      <a:pt x="273" y="91"/>
                    </a:lnTo>
                    <a:lnTo>
                      <a:pt x="299" y="77"/>
                    </a:lnTo>
                    <a:lnTo>
                      <a:pt x="325" y="51"/>
                    </a:lnTo>
                    <a:lnTo>
                      <a:pt x="351" y="39"/>
                    </a:lnTo>
                    <a:lnTo>
                      <a:pt x="378" y="26"/>
                    </a:lnTo>
                    <a:lnTo>
                      <a:pt x="416" y="13"/>
                    </a:lnTo>
                    <a:lnTo>
                      <a:pt x="416" y="0"/>
                    </a:lnTo>
                    <a:lnTo>
                      <a:pt x="378" y="13"/>
                    </a:lnTo>
                    <a:lnTo>
                      <a:pt x="337" y="26"/>
                    </a:lnTo>
                    <a:lnTo>
                      <a:pt x="311" y="39"/>
                    </a:lnTo>
                    <a:lnTo>
                      <a:pt x="286" y="51"/>
                    </a:lnTo>
                    <a:lnTo>
                      <a:pt x="260" y="65"/>
                    </a:lnTo>
                    <a:lnTo>
                      <a:pt x="234" y="91"/>
                    </a:lnTo>
                    <a:lnTo>
                      <a:pt x="208" y="103"/>
                    </a:lnTo>
                    <a:lnTo>
                      <a:pt x="182" y="130"/>
                    </a:lnTo>
                    <a:lnTo>
                      <a:pt x="169" y="142"/>
                    </a:lnTo>
                    <a:lnTo>
                      <a:pt x="143" y="168"/>
                    </a:lnTo>
                    <a:lnTo>
                      <a:pt x="117" y="194"/>
                    </a:lnTo>
                    <a:lnTo>
                      <a:pt x="105" y="207"/>
                    </a:lnTo>
                    <a:lnTo>
                      <a:pt x="79" y="232"/>
                    </a:lnTo>
                    <a:lnTo>
                      <a:pt x="52" y="258"/>
                    </a:lnTo>
                    <a:lnTo>
                      <a:pt x="26" y="285"/>
                    </a:lnTo>
                    <a:lnTo>
                      <a:pt x="0" y="311"/>
                    </a:lnTo>
                    <a:lnTo>
                      <a:pt x="26" y="324"/>
                    </a:lnTo>
                    <a:close/>
                  </a:path>
                </a:pathLst>
              </a:custGeom>
              <a:solidFill>
                <a:srgbClr val="000000"/>
              </a:solidFill>
              <a:ln w="9525">
                <a:solidFill>
                  <a:srgbClr val="FF9900"/>
                </a:solidFill>
                <a:round/>
                <a:headEnd/>
                <a:tailEnd/>
              </a:ln>
            </p:spPr>
            <p:txBody>
              <a:bodyPr/>
              <a:lstStyle/>
              <a:p>
                <a:endParaRPr lang="el-GR"/>
              </a:p>
            </p:txBody>
          </p:sp>
          <p:sp>
            <p:nvSpPr>
              <p:cNvPr id="53289" name="Freeform 121"/>
              <p:cNvSpPr>
                <a:spLocks/>
              </p:cNvSpPr>
              <p:nvPr/>
            </p:nvSpPr>
            <p:spPr bwMode="auto">
              <a:xfrm>
                <a:off x="3585" y="1685"/>
                <a:ext cx="10" cy="5"/>
              </a:xfrm>
              <a:custGeom>
                <a:avLst/>
                <a:gdLst>
                  <a:gd name="T0" fmla="*/ 0 w 90"/>
                  <a:gd name="T1" fmla="*/ 0 h 51"/>
                  <a:gd name="T2" fmla="*/ 0 w 90"/>
                  <a:gd name="T3" fmla="*/ 0 h 51"/>
                  <a:gd name="T4" fmla="*/ 0 w 90"/>
                  <a:gd name="T5" fmla="*/ 0 h 51"/>
                  <a:gd name="T6" fmla="*/ 0 w 90"/>
                  <a:gd name="T7" fmla="*/ 0 h 51"/>
                  <a:gd name="T8" fmla="*/ 0 w 90"/>
                  <a:gd name="T9" fmla="*/ 0 h 51"/>
                  <a:gd name="T10" fmla="*/ 1 w 90"/>
                  <a:gd name="T11" fmla="*/ 0 h 51"/>
                  <a:gd name="T12" fmla="*/ 1 w 90"/>
                  <a:gd name="T13" fmla="*/ 0 h 51"/>
                  <a:gd name="T14" fmla="*/ 1 w 90"/>
                  <a:gd name="T15" fmla="*/ 0 h 51"/>
                  <a:gd name="T16" fmla="*/ 1 w 90"/>
                  <a:gd name="T17" fmla="*/ 0 h 51"/>
                  <a:gd name="T18" fmla="*/ 1 w 90"/>
                  <a:gd name="T19" fmla="*/ 0 h 51"/>
                  <a:gd name="T20" fmla="*/ 1 w 90"/>
                  <a:gd name="T21" fmla="*/ 0 h 51"/>
                  <a:gd name="T22" fmla="*/ 0 w 90"/>
                  <a:gd name="T23" fmla="*/ 0 h 51"/>
                  <a:gd name="T24" fmla="*/ 0 w 90"/>
                  <a:gd name="T25" fmla="*/ 0 h 51"/>
                  <a:gd name="T26" fmla="*/ 0 w 90"/>
                  <a:gd name="T27" fmla="*/ 0 h 51"/>
                  <a:gd name="T28" fmla="*/ 0 w 90"/>
                  <a:gd name="T29" fmla="*/ 0 h 51"/>
                  <a:gd name="T30" fmla="*/ 0 w 90"/>
                  <a:gd name="T31" fmla="*/ 0 h 51"/>
                  <a:gd name="T32" fmla="*/ 0 w 90"/>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51">
                    <a:moveTo>
                      <a:pt x="26" y="38"/>
                    </a:moveTo>
                    <a:lnTo>
                      <a:pt x="13" y="51"/>
                    </a:lnTo>
                    <a:lnTo>
                      <a:pt x="26" y="51"/>
                    </a:lnTo>
                    <a:lnTo>
                      <a:pt x="26" y="38"/>
                    </a:lnTo>
                    <a:lnTo>
                      <a:pt x="39" y="38"/>
                    </a:lnTo>
                    <a:lnTo>
                      <a:pt x="52" y="38"/>
                    </a:lnTo>
                    <a:lnTo>
                      <a:pt x="64" y="26"/>
                    </a:lnTo>
                    <a:lnTo>
                      <a:pt x="78" y="13"/>
                    </a:lnTo>
                    <a:lnTo>
                      <a:pt x="90" y="13"/>
                    </a:lnTo>
                    <a:lnTo>
                      <a:pt x="64" y="0"/>
                    </a:lnTo>
                    <a:lnTo>
                      <a:pt x="52" y="13"/>
                    </a:lnTo>
                    <a:lnTo>
                      <a:pt x="39" y="13"/>
                    </a:lnTo>
                    <a:lnTo>
                      <a:pt x="26" y="26"/>
                    </a:lnTo>
                    <a:lnTo>
                      <a:pt x="13" y="26"/>
                    </a:lnTo>
                    <a:lnTo>
                      <a:pt x="0" y="38"/>
                    </a:lnTo>
                    <a:lnTo>
                      <a:pt x="26" y="38"/>
                    </a:lnTo>
                    <a:close/>
                  </a:path>
                </a:pathLst>
              </a:custGeom>
              <a:solidFill>
                <a:srgbClr val="000000"/>
              </a:solidFill>
              <a:ln w="9525">
                <a:solidFill>
                  <a:srgbClr val="FF9900"/>
                </a:solidFill>
                <a:round/>
                <a:headEnd/>
                <a:tailEnd/>
              </a:ln>
            </p:spPr>
            <p:txBody>
              <a:bodyPr/>
              <a:lstStyle/>
              <a:p>
                <a:endParaRPr lang="el-GR"/>
              </a:p>
            </p:txBody>
          </p:sp>
          <p:sp>
            <p:nvSpPr>
              <p:cNvPr id="53290" name="Freeform 122"/>
              <p:cNvSpPr>
                <a:spLocks/>
              </p:cNvSpPr>
              <p:nvPr/>
            </p:nvSpPr>
            <p:spPr bwMode="auto">
              <a:xfrm>
                <a:off x="3580" y="1610"/>
                <a:ext cx="95" cy="89"/>
              </a:xfrm>
              <a:custGeom>
                <a:avLst/>
                <a:gdLst>
                  <a:gd name="T0" fmla="*/ 7 w 855"/>
                  <a:gd name="T1" fmla="*/ 7 h 804"/>
                  <a:gd name="T2" fmla="*/ 7 w 855"/>
                  <a:gd name="T3" fmla="*/ 7 h 804"/>
                  <a:gd name="T4" fmla="*/ 7 w 855"/>
                  <a:gd name="T5" fmla="*/ 7 h 804"/>
                  <a:gd name="T6" fmla="*/ 6 w 855"/>
                  <a:gd name="T7" fmla="*/ 7 h 804"/>
                  <a:gd name="T8" fmla="*/ 6 w 855"/>
                  <a:gd name="T9" fmla="*/ 7 h 804"/>
                  <a:gd name="T10" fmla="*/ 6 w 855"/>
                  <a:gd name="T11" fmla="*/ 7 h 804"/>
                  <a:gd name="T12" fmla="*/ 6 w 855"/>
                  <a:gd name="T13" fmla="*/ 8 h 804"/>
                  <a:gd name="T14" fmla="*/ 6 w 855"/>
                  <a:gd name="T15" fmla="*/ 9 h 804"/>
                  <a:gd name="T16" fmla="*/ 5 w 855"/>
                  <a:gd name="T17" fmla="*/ 9 h 804"/>
                  <a:gd name="T18" fmla="*/ 5 w 855"/>
                  <a:gd name="T19" fmla="*/ 10 h 804"/>
                  <a:gd name="T20" fmla="*/ 5 w 855"/>
                  <a:gd name="T21" fmla="*/ 10 h 804"/>
                  <a:gd name="T22" fmla="*/ 4 w 855"/>
                  <a:gd name="T23" fmla="*/ 10 h 804"/>
                  <a:gd name="T24" fmla="*/ 4 w 855"/>
                  <a:gd name="T25" fmla="*/ 10 h 804"/>
                  <a:gd name="T26" fmla="*/ 3 w 855"/>
                  <a:gd name="T27" fmla="*/ 10 h 804"/>
                  <a:gd name="T28" fmla="*/ 2 w 855"/>
                  <a:gd name="T29" fmla="*/ 10 h 804"/>
                  <a:gd name="T30" fmla="*/ 0 w 855"/>
                  <a:gd name="T31" fmla="*/ 9 h 804"/>
                  <a:gd name="T32" fmla="*/ 0 w 855"/>
                  <a:gd name="T33" fmla="*/ 9 h 804"/>
                  <a:gd name="T34" fmla="*/ 0 w 855"/>
                  <a:gd name="T35" fmla="*/ 8 h 804"/>
                  <a:gd name="T36" fmla="*/ 0 w 855"/>
                  <a:gd name="T37" fmla="*/ 7 h 804"/>
                  <a:gd name="T38" fmla="*/ 0 w 855"/>
                  <a:gd name="T39" fmla="*/ 5 h 804"/>
                  <a:gd name="T40" fmla="*/ 1 w 855"/>
                  <a:gd name="T41" fmla="*/ 4 h 804"/>
                  <a:gd name="T42" fmla="*/ 1 w 855"/>
                  <a:gd name="T43" fmla="*/ 3 h 804"/>
                  <a:gd name="T44" fmla="*/ 2 w 855"/>
                  <a:gd name="T45" fmla="*/ 2 h 804"/>
                  <a:gd name="T46" fmla="*/ 2 w 855"/>
                  <a:gd name="T47" fmla="*/ 2 h 804"/>
                  <a:gd name="T48" fmla="*/ 3 w 855"/>
                  <a:gd name="T49" fmla="*/ 1 h 804"/>
                  <a:gd name="T50" fmla="*/ 4 w 855"/>
                  <a:gd name="T51" fmla="*/ 1 h 804"/>
                  <a:gd name="T52" fmla="*/ 5 w 855"/>
                  <a:gd name="T53" fmla="*/ 0 h 804"/>
                  <a:gd name="T54" fmla="*/ 5 w 855"/>
                  <a:gd name="T55" fmla="*/ 0 h 804"/>
                  <a:gd name="T56" fmla="*/ 6 w 855"/>
                  <a:gd name="T57" fmla="*/ 0 h 804"/>
                  <a:gd name="T58" fmla="*/ 7 w 855"/>
                  <a:gd name="T59" fmla="*/ 0 h 804"/>
                  <a:gd name="T60" fmla="*/ 7 w 855"/>
                  <a:gd name="T61" fmla="*/ 0 h 804"/>
                  <a:gd name="T62" fmla="*/ 8 w 855"/>
                  <a:gd name="T63" fmla="*/ 1 h 804"/>
                  <a:gd name="T64" fmla="*/ 8 w 855"/>
                  <a:gd name="T65" fmla="*/ 1 h 804"/>
                  <a:gd name="T66" fmla="*/ 9 w 855"/>
                  <a:gd name="T67" fmla="*/ 1 h 804"/>
                  <a:gd name="T68" fmla="*/ 9 w 855"/>
                  <a:gd name="T69" fmla="*/ 2 h 804"/>
                  <a:gd name="T70" fmla="*/ 9 w 855"/>
                  <a:gd name="T71" fmla="*/ 2 h 804"/>
                  <a:gd name="T72" fmla="*/ 10 w 855"/>
                  <a:gd name="T73" fmla="*/ 2 h 804"/>
                  <a:gd name="T74" fmla="*/ 10 w 855"/>
                  <a:gd name="T75" fmla="*/ 3 h 804"/>
                  <a:gd name="T76" fmla="*/ 10 w 855"/>
                  <a:gd name="T77" fmla="*/ 3 h 804"/>
                  <a:gd name="T78" fmla="*/ 11 w 855"/>
                  <a:gd name="T79" fmla="*/ 4 h 804"/>
                  <a:gd name="T80" fmla="*/ 11 w 855"/>
                  <a:gd name="T81" fmla="*/ 4 h 804"/>
                  <a:gd name="T82" fmla="*/ 10 w 855"/>
                  <a:gd name="T83" fmla="*/ 5 h 804"/>
                  <a:gd name="T84" fmla="*/ 10 w 855"/>
                  <a:gd name="T85" fmla="*/ 5 h 804"/>
                  <a:gd name="T86" fmla="*/ 9 w 855"/>
                  <a:gd name="T87" fmla="*/ 5 h 804"/>
                  <a:gd name="T88" fmla="*/ 9 w 855"/>
                  <a:gd name="T89" fmla="*/ 6 h 804"/>
                  <a:gd name="T90" fmla="*/ 8 w 855"/>
                  <a:gd name="T91" fmla="*/ 6 h 804"/>
                  <a:gd name="T92" fmla="*/ 8 w 855"/>
                  <a:gd name="T93" fmla="*/ 7 h 804"/>
                  <a:gd name="T94" fmla="*/ 8 w 855"/>
                  <a:gd name="T95" fmla="*/ 7 h 804"/>
                  <a:gd name="T96" fmla="*/ 8 w 855"/>
                  <a:gd name="T97" fmla="*/ 8 h 804"/>
                  <a:gd name="T98" fmla="*/ 7 w 855"/>
                  <a:gd name="T99" fmla="*/ 8 h 8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55" h="804">
                    <a:moveTo>
                      <a:pt x="583" y="636"/>
                    </a:moveTo>
                    <a:lnTo>
                      <a:pt x="583" y="609"/>
                    </a:lnTo>
                    <a:lnTo>
                      <a:pt x="583" y="570"/>
                    </a:lnTo>
                    <a:lnTo>
                      <a:pt x="570" y="545"/>
                    </a:lnTo>
                    <a:lnTo>
                      <a:pt x="544" y="531"/>
                    </a:lnTo>
                    <a:lnTo>
                      <a:pt x="532" y="545"/>
                    </a:lnTo>
                    <a:lnTo>
                      <a:pt x="532" y="557"/>
                    </a:lnTo>
                    <a:lnTo>
                      <a:pt x="518" y="557"/>
                    </a:lnTo>
                    <a:lnTo>
                      <a:pt x="518" y="570"/>
                    </a:lnTo>
                    <a:lnTo>
                      <a:pt x="506" y="583"/>
                    </a:lnTo>
                    <a:lnTo>
                      <a:pt x="494" y="595"/>
                    </a:lnTo>
                    <a:lnTo>
                      <a:pt x="494" y="609"/>
                    </a:lnTo>
                    <a:lnTo>
                      <a:pt x="506" y="636"/>
                    </a:lnTo>
                    <a:lnTo>
                      <a:pt x="506" y="674"/>
                    </a:lnTo>
                    <a:lnTo>
                      <a:pt x="494" y="687"/>
                    </a:lnTo>
                    <a:lnTo>
                      <a:pt x="479" y="712"/>
                    </a:lnTo>
                    <a:lnTo>
                      <a:pt x="467" y="725"/>
                    </a:lnTo>
                    <a:lnTo>
                      <a:pt x="441" y="751"/>
                    </a:lnTo>
                    <a:lnTo>
                      <a:pt x="427" y="764"/>
                    </a:lnTo>
                    <a:lnTo>
                      <a:pt x="415" y="777"/>
                    </a:lnTo>
                    <a:lnTo>
                      <a:pt x="389" y="791"/>
                    </a:lnTo>
                    <a:lnTo>
                      <a:pt x="376" y="791"/>
                    </a:lnTo>
                    <a:lnTo>
                      <a:pt x="350" y="804"/>
                    </a:lnTo>
                    <a:lnTo>
                      <a:pt x="324" y="804"/>
                    </a:lnTo>
                    <a:lnTo>
                      <a:pt x="311" y="804"/>
                    </a:lnTo>
                    <a:lnTo>
                      <a:pt x="285" y="804"/>
                    </a:lnTo>
                    <a:lnTo>
                      <a:pt x="259" y="804"/>
                    </a:lnTo>
                    <a:lnTo>
                      <a:pt x="233" y="804"/>
                    </a:lnTo>
                    <a:lnTo>
                      <a:pt x="207" y="791"/>
                    </a:lnTo>
                    <a:lnTo>
                      <a:pt x="183" y="791"/>
                    </a:lnTo>
                    <a:lnTo>
                      <a:pt x="156" y="777"/>
                    </a:lnTo>
                    <a:lnTo>
                      <a:pt x="39" y="738"/>
                    </a:lnTo>
                    <a:lnTo>
                      <a:pt x="27" y="725"/>
                    </a:lnTo>
                    <a:lnTo>
                      <a:pt x="13" y="700"/>
                    </a:lnTo>
                    <a:lnTo>
                      <a:pt x="0" y="674"/>
                    </a:lnTo>
                    <a:lnTo>
                      <a:pt x="0" y="648"/>
                    </a:lnTo>
                    <a:lnTo>
                      <a:pt x="0" y="595"/>
                    </a:lnTo>
                    <a:lnTo>
                      <a:pt x="0" y="557"/>
                    </a:lnTo>
                    <a:lnTo>
                      <a:pt x="27" y="505"/>
                    </a:lnTo>
                    <a:lnTo>
                      <a:pt x="39" y="440"/>
                    </a:lnTo>
                    <a:lnTo>
                      <a:pt x="52" y="389"/>
                    </a:lnTo>
                    <a:lnTo>
                      <a:pt x="78" y="338"/>
                    </a:lnTo>
                    <a:lnTo>
                      <a:pt x="91" y="285"/>
                    </a:lnTo>
                    <a:lnTo>
                      <a:pt x="116" y="246"/>
                    </a:lnTo>
                    <a:lnTo>
                      <a:pt x="116" y="220"/>
                    </a:lnTo>
                    <a:lnTo>
                      <a:pt x="142" y="195"/>
                    </a:lnTo>
                    <a:lnTo>
                      <a:pt x="168" y="170"/>
                    </a:lnTo>
                    <a:lnTo>
                      <a:pt x="195" y="129"/>
                    </a:lnTo>
                    <a:lnTo>
                      <a:pt x="233" y="103"/>
                    </a:lnTo>
                    <a:lnTo>
                      <a:pt x="259" y="79"/>
                    </a:lnTo>
                    <a:lnTo>
                      <a:pt x="285" y="65"/>
                    </a:lnTo>
                    <a:lnTo>
                      <a:pt x="311" y="53"/>
                    </a:lnTo>
                    <a:lnTo>
                      <a:pt x="350" y="27"/>
                    </a:lnTo>
                    <a:lnTo>
                      <a:pt x="376" y="14"/>
                    </a:lnTo>
                    <a:lnTo>
                      <a:pt x="402" y="14"/>
                    </a:lnTo>
                    <a:lnTo>
                      <a:pt x="441" y="0"/>
                    </a:lnTo>
                    <a:lnTo>
                      <a:pt x="467" y="0"/>
                    </a:lnTo>
                    <a:lnTo>
                      <a:pt x="494" y="14"/>
                    </a:lnTo>
                    <a:lnTo>
                      <a:pt x="518" y="14"/>
                    </a:lnTo>
                    <a:lnTo>
                      <a:pt x="544" y="27"/>
                    </a:lnTo>
                    <a:lnTo>
                      <a:pt x="570" y="27"/>
                    </a:lnTo>
                    <a:lnTo>
                      <a:pt x="583" y="39"/>
                    </a:lnTo>
                    <a:lnTo>
                      <a:pt x="609" y="53"/>
                    </a:lnTo>
                    <a:lnTo>
                      <a:pt x="622" y="53"/>
                    </a:lnTo>
                    <a:lnTo>
                      <a:pt x="649" y="65"/>
                    </a:lnTo>
                    <a:lnTo>
                      <a:pt x="661" y="79"/>
                    </a:lnTo>
                    <a:lnTo>
                      <a:pt x="674" y="91"/>
                    </a:lnTo>
                    <a:lnTo>
                      <a:pt x="700" y="103"/>
                    </a:lnTo>
                    <a:lnTo>
                      <a:pt x="713" y="117"/>
                    </a:lnTo>
                    <a:lnTo>
                      <a:pt x="726" y="129"/>
                    </a:lnTo>
                    <a:lnTo>
                      <a:pt x="738" y="143"/>
                    </a:lnTo>
                    <a:lnTo>
                      <a:pt x="752" y="155"/>
                    </a:lnTo>
                    <a:lnTo>
                      <a:pt x="764" y="170"/>
                    </a:lnTo>
                    <a:lnTo>
                      <a:pt x="778" y="182"/>
                    </a:lnTo>
                    <a:lnTo>
                      <a:pt x="790" y="195"/>
                    </a:lnTo>
                    <a:lnTo>
                      <a:pt x="817" y="220"/>
                    </a:lnTo>
                    <a:lnTo>
                      <a:pt x="829" y="246"/>
                    </a:lnTo>
                    <a:lnTo>
                      <a:pt x="843" y="272"/>
                    </a:lnTo>
                    <a:lnTo>
                      <a:pt x="855" y="285"/>
                    </a:lnTo>
                    <a:lnTo>
                      <a:pt x="855" y="311"/>
                    </a:lnTo>
                    <a:lnTo>
                      <a:pt x="855" y="325"/>
                    </a:lnTo>
                    <a:lnTo>
                      <a:pt x="855" y="350"/>
                    </a:lnTo>
                    <a:lnTo>
                      <a:pt x="843" y="363"/>
                    </a:lnTo>
                    <a:lnTo>
                      <a:pt x="829" y="376"/>
                    </a:lnTo>
                    <a:lnTo>
                      <a:pt x="817" y="389"/>
                    </a:lnTo>
                    <a:lnTo>
                      <a:pt x="790" y="414"/>
                    </a:lnTo>
                    <a:lnTo>
                      <a:pt x="778" y="428"/>
                    </a:lnTo>
                    <a:lnTo>
                      <a:pt x="752" y="440"/>
                    </a:lnTo>
                    <a:lnTo>
                      <a:pt x="738" y="454"/>
                    </a:lnTo>
                    <a:lnTo>
                      <a:pt x="713" y="480"/>
                    </a:lnTo>
                    <a:lnTo>
                      <a:pt x="700" y="505"/>
                    </a:lnTo>
                    <a:lnTo>
                      <a:pt x="687" y="519"/>
                    </a:lnTo>
                    <a:lnTo>
                      <a:pt x="674" y="545"/>
                    </a:lnTo>
                    <a:lnTo>
                      <a:pt x="661" y="557"/>
                    </a:lnTo>
                    <a:lnTo>
                      <a:pt x="649" y="570"/>
                    </a:lnTo>
                    <a:lnTo>
                      <a:pt x="635" y="595"/>
                    </a:lnTo>
                    <a:lnTo>
                      <a:pt x="622" y="609"/>
                    </a:lnTo>
                    <a:lnTo>
                      <a:pt x="609" y="621"/>
                    </a:lnTo>
                    <a:lnTo>
                      <a:pt x="596" y="621"/>
                    </a:lnTo>
                    <a:lnTo>
                      <a:pt x="583" y="636"/>
                    </a:lnTo>
                    <a:close/>
                  </a:path>
                </a:pathLst>
              </a:custGeom>
              <a:solidFill>
                <a:srgbClr val="000000"/>
              </a:solidFill>
              <a:ln w="9525">
                <a:solidFill>
                  <a:srgbClr val="FF9900"/>
                </a:solidFill>
                <a:round/>
                <a:headEnd/>
                <a:tailEnd/>
              </a:ln>
            </p:spPr>
            <p:txBody>
              <a:bodyPr/>
              <a:lstStyle/>
              <a:p>
                <a:endParaRPr lang="el-GR"/>
              </a:p>
            </p:txBody>
          </p:sp>
          <p:sp>
            <p:nvSpPr>
              <p:cNvPr id="53291" name="Freeform 123"/>
              <p:cNvSpPr>
                <a:spLocks/>
              </p:cNvSpPr>
              <p:nvPr/>
            </p:nvSpPr>
            <p:spPr bwMode="auto">
              <a:xfrm>
                <a:off x="3639" y="1666"/>
                <a:ext cx="8" cy="14"/>
              </a:xfrm>
              <a:custGeom>
                <a:avLst/>
                <a:gdLst>
                  <a:gd name="T0" fmla="*/ 0 w 77"/>
                  <a:gd name="T1" fmla="*/ 0 h 131"/>
                  <a:gd name="T2" fmla="*/ 0 w 77"/>
                  <a:gd name="T3" fmla="*/ 0 h 131"/>
                  <a:gd name="T4" fmla="*/ 0 w 77"/>
                  <a:gd name="T5" fmla="*/ 1 h 131"/>
                  <a:gd name="T6" fmla="*/ 0 w 77"/>
                  <a:gd name="T7" fmla="*/ 1 h 131"/>
                  <a:gd name="T8" fmla="*/ 0 w 77"/>
                  <a:gd name="T9" fmla="*/ 1 h 131"/>
                  <a:gd name="T10" fmla="*/ 0 w 77"/>
                  <a:gd name="T11" fmla="*/ 1 h 131"/>
                  <a:gd name="T12" fmla="*/ 1 w 77"/>
                  <a:gd name="T13" fmla="*/ 1 h 131"/>
                  <a:gd name="T14" fmla="*/ 1 w 77"/>
                  <a:gd name="T15" fmla="*/ 1 h 131"/>
                  <a:gd name="T16" fmla="*/ 1 w 77"/>
                  <a:gd name="T17" fmla="*/ 1 h 131"/>
                  <a:gd name="T18" fmla="*/ 1 w 77"/>
                  <a:gd name="T19" fmla="*/ 0 h 131"/>
                  <a:gd name="T20" fmla="*/ 0 w 77"/>
                  <a:gd name="T21" fmla="*/ 0 h 131"/>
                  <a:gd name="T22" fmla="*/ 0 w 77"/>
                  <a:gd name="T23" fmla="*/ 0 h 131"/>
                  <a:gd name="T24" fmla="*/ 0 w 77"/>
                  <a:gd name="T25" fmla="*/ 0 h 131"/>
                  <a:gd name="T26" fmla="*/ 0 w 77"/>
                  <a:gd name="T27" fmla="*/ 0 h 131"/>
                  <a:gd name="T28" fmla="*/ 0 w 77"/>
                  <a:gd name="T29" fmla="*/ 0 h 131"/>
                  <a:gd name="T30" fmla="*/ 0 w 77"/>
                  <a:gd name="T31" fmla="*/ 0 h 131"/>
                  <a:gd name="T32" fmla="*/ 0 w 77"/>
                  <a:gd name="T33" fmla="*/ 0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31">
                    <a:moveTo>
                      <a:pt x="38" y="26"/>
                    </a:moveTo>
                    <a:lnTo>
                      <a:pt x="12" y="40"/>
                    </a:lnTo>
                    <a:lnTo>
                      <a:pt x="12" y="52"/>
                    </a:lnTo>
                    <a:lnTo>
                      <a:pt x="26" y="65"/>
                    </a:lnTo>
                    <a:lnTo>
                      <a:pt x="26" y="104"/>
                    </a:lnTo>
                    <a:lnTo>
                      <a:pt x="26" y="131"/>
                    </a:lnTo>
                    <a:lnTo>
                      <a:pt x="77" y="131"/>
                    </a:lnTo>
                    <a:lnTo>
                      <a:pt x="77" y="90"/>
                    </a:lnTo>
                    <a:lnTo>
                      <a:pt x="64" y="65"/>
                    </a:lnTo>
                    <a:lnTo>
                      <a:pt x="51" y="26"/>
                    </a:lnTo>
                    <a:lnTo>
                      <a:pt x="12" y="0"/>
                    </a:lnTo>
                    <a:lnTo>
                      <a:pt x="0" y="14"/>
                    </a:lnTo>
                    <a:lnTo>
                      <a:pt x="12" y="0"/>
                    </a:lnTo>
                    <a:lnTo>
                      <a:pt x="0" y="0"/>
                    </a:lnTo>
                    <a:lnTo>
                      <a:pt x="0" y="14"/>
                    </a:lnTo>
                    <a:lnTo>
                      <a:pt x="38" y="26"/>
                    </a:lnTo>
                    <a:close/>
                  </a:path>
                </a:pathLst>
              </a:custGeom>
              <a:solidFill>
                <a:srgbClr val="000000"/>
              </a:solidFill>
              <a:ln w="9525">
                <a:solidFill>
                  <a:srgbClr val="FF9900"/>
                </a:solidFill>
                <a:round/>
                <a:headEnd/>
                <a:tailEnd/>
              </a:ln>
            </p:spPr>
            <p:txBody>
              <a:bodyPr/>
              <a:lstStyle/>
              <a:p>
                <a:endParaRPr lang="el-GR"/>
              </a:p>
            </p:txBody>
          </p:sp>
          <p:sp>
            <p:nvSpPr>
              <p:cNvPr id="53292" name="Freeform 124"/>
              <p:cNvSpPr>
                <a:spLocks/>
              </p:cNvSpPr>
              <p:nvPr/>
            </p:nvSpPr>
            <p:spPr bwMode="auto">
              <a:xfrm>
                <a:off x="3633" y="1667"/>
                <a:ext cx="10" cy="10"/>
              </a:xfrm>
              <a:custGeom>
                <a:avLst/>
                <a:gdLst>
                  <a:gd name="T0" fmla="*/ 0 w 91"/>
                  <a:gd name="T1" fmla="*/ 1 h 90"/>
                  <a:gd name="T2" fmla="*/ 0 w 91"/>
                  <a:gd name="T3" fmla="*/ 1 h 90"/>
                  <a:gd name="T4" fmla="*/ 0 w 91"/>
                  <a:gd name="T5" fmla="*/ 1 h 90"/>
                  <a:gd name="T6" fmla="*/ 1 w 91"/>
                  <a:gd name="T7" fmla="*/ 1 h 90"/>
                  <a:gd name="T8" fmla="*/ 1 w 91"/>
                  <a:gd name="T9" fmla="*/ 1 h 90"/>
                  <a:gd name="T10" fmla="*/ 1 w 91"/>
                  <a:gd name="T11" fmla="*/ 1 h 90"/>
                  <a:gd name="T12" fmla="*/ 1 w 91"/>
                  <a:gd name="T13" fmla="*/ 0 h 90"/>
                  <a:gd name="T14" fmla="*/ 1 w 91"/>
                  <a:gd name="T15" fmla="*/ 0 h 90"/>
                  <a:gd name="T16" fmla="*/ 1 w 91"/>
                  <a:gd name="T17" fmla="*/ 0 h 90"/>
                  <a:gd name="T18" fmla="*/ 1 w 91"/>
                  <a:gd name="T19" fmla="*/ 0 h 90"/>
                  <a:gd name="T20" fmla="*/ 1 w 91"/>
                  <a:gd name="T21" fmla="*/ 0 h 90"/>
                  <a:gd name="T22" fmla="*/ 0 w 91"/>
                  <a:gd name="T23" fmla="*/ 0 h 90"/>
                  <a:gd name="T24" fmla="*/ 0 w 91"/>
                  <a:gd name="T25" fmla="*/ 0 h 90"/>
                  <a:gd name="T26" fmla="*/ 0 w 91"/>
                  <a:gd name="T27" fmla="*/ 0 h 90"/>
                  <a:gd name="T28" fmla="*/ 0 w 91"/>
                  <a:gd name="T29" fmla="*/ 0 h 90"/>
                  <a:gd name="T30" fmla="*/ 0 w 91"/>
                  <a:gd name="T31" fmla="*/ 1 h 90"/>
                  <a:gd name="T32" fmla="*/ 0 w 91"/>
                  <a:gd name="T33" fmla="*/ 1 h 90"/>
                  <a:gd name="T34" fmla="*/ 0 w 91"/>
                  <a:gd name="T35" fmla="*/ 1 h 90"/>
                  <a:gd name="T36" fmla="*/ 0 w 91"/>
                  <a:gd name="T37" fmla="*/ 1 h 90"/>
                  <a:gd name="T38" fmla="*/ 0 w 91"/>
                  <a:gd name="T39" fmla="*/ 1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 h="90">
                    <a:moveTo>
                      <a:pt x="39" y="76"/>
                    </a:moveTo>
                    <a:lnTo>
                      <a:pt x="39" y="90"/>
                    </a:lnTo>
                    <a:lnTo>
                      <a:pt x="39" y="76"/>
                    </a:lnTo>
                    <a:lnTo>
                      <a:pt x="53" y="76"/>
                    </a:lnTo>
                    <a:lnTo>
                      <a:pt x="53" y="64"/>
                    </a:lnTo>
                    <a:lnTo>
                      <a:pt x="65" y="51"/>
                    </a:lnTo>
                    <a:lnTo>
                      <a:pt x="79" y="38"/>
                    </a:lnTo>
                    <a:lnTo>
                      <a:pt x="79" y="26"/>
                    </a:lnTo>
                    <a:lnTo>
                      <a:pt x="91" y="12"/>
                    </a:lnTo>
                    <a:lnTo>
                      <a:pt x="53" y="0"/>
                    </a:lnTo>
                    <a:lnTo>
                      <a:pt x="53" y="12"/>
                    </a:lnTo>
                    <a:lnTo>
                      <a:pt x="39" y="12"/>
                    </a:lnTo>
                    <a:lnTo>
                      <a:pt x="39" y="26"/>
                    </a:lnTo>
                    <a:lnTo>
                      <a:pt x="27" y="26"/>
                    </a:lnTo>
                    <a:lnTo>
                      <a:pt x="27" y="38"/>
                    </a:lnTo>
                    <a:lnTo>
                      <a:pt x="15" y="51"/>
                    </a:lnTo>
                    <a:lnTo>
                      <a:pt x="0" y="64"/>
                    </a:lnTo>
                    <a:lnTo>
                      <a:pt x="0" y="76"/>
                    </a:lnTo>
                    <a:lnTo>
                      <a:pt x="39" y="76"/>
                    </a:lnTo>
                    <a:close/>
                  </a:path>
                </a:pathLst>
              </a:custGeom>
              <a:solidFill>
                <a:srgbClr val="000000"/>
              </a:solidFill>
              <a:ln w="9525">
                <a:solidFill>
                  <a:srgbClr val="FF9900"/>
                </a:solidFill>
                <a:round/>
                <a:headEnd/>
                <a:tailEnd/>
              </a:ln>
            </p:spPr>
            <p:txBody>
              <a:bodyPr/>
              <a:lstStyle/>
              <a:p>
                <a:endParaRPr lang="el-GR"/>
              </a:p>
            </p:txBody>
          </p:sp>
          <p:sp>
            <p:nvSpPr>
              <p:cNvPr id="53293" name="Freeform 125"/>
              <p:cNvSpPr>
                <a:spLocks/>
              </p:cNvSpPr>
              <p:nvPr/>
            </p:nvSpPr>
            <p:spPr bwMode="auto">
              <a:xfrm>
                <a:off x="3633" y="1676"/>
                <a:ext cx="4" cy="11"/>
              </a:xfrm>
              <a:custGeom>
                <a:avLst/>
                <a:gdLst>
                  <a:gd name="T0" fmla="*/ 0 w 39"/>
                  <a:gd name="T1" fmla="*/ 1 h 105"/>
                  <a:gd name="T2" fmla="*/ 0 w 39"/>
                  <a:gd name="T3" fmla="*/ 1 h 105"/>
                  <a:gd name="T4" fmla="*/ 0 w 39"/>
                  <a:gd name="T5" fmla="*/ 0 h 105"/>
                  <a:gd name="T6" fmla="*/ 0 w 39"/>
                  <a:gd name="T7" fmla="*/ 0 h 105"/>
                  <a:gd name="T8" fmla="*/ 0 w 39"/>
                  <a:gd name="T9" fmla="*/ 0 h 105"/>
                  <a:gd name="T10" fmla="*/ 0 w 39"/>
                  <a:gd name="T11" fmla="*/ 0 h 105"/>
                  <a:gd name="T12" fmla="*/ 0 w 39"/>
                  <a:gd name="T13" fmla="*/ 0 h 105"/>
                  <a:gd name="T14" fmla="*/ 0 w 39"/>
                  <a:gd name="T15" fmla="*/ 0 h 105"/>
                  <a:gd name="T16" fmla="*/ 0 w 39"/>
                  <a:gd name="T17" fmla="*/ 1 h 105"/>
                  <a:gd name="T18" fmla="*/ 0 w 39"/>
                  <a:gd name="T19" fmla="*/ 1 h 105"/>
                  <a:gd name="T20" fmla="*/ 0 w 39"/>
                  <a:gd name="T21" fmla="*/ 1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05">
                    <a:moveTo>
                      <a:pt x="39" y="105"/>
                    </a:moveTo>
                    <a:lnTo>
                      <a:pt x="39" y="79"/>
                    </a:lnTo>
                    <a:lnTo>
                      <a:pt x="39" y="41"/>
                    </a:lnTo>
                    <a:lnTo>
                      <a:pt x="39" y="14"/>
                    </a:lnTo>
                    <a:lnTo>
                      <a:pt x="39" y="0"/>
                    </a:lnTo>
                    <a:lnTo>
                      <a:pt x="0" y="0"/>
                    </a:lnTo>
                    <a:lnTo>
                      <a:pt x="0" y="14"/>
                    </a:lnTo>
                    <a:lnTo>
                      <a:pt x="0" y="41"/>
                    </a:lnTo>
                    <a:lnTo>
                      <a:pt x="0" y="79"/>
                    </a:lnTo>
                    <a:lnTo>
                      <a:pt x="39" y="105"/>
                    </a:lnTo>
                    <a:close/>
                  </a:path>
                </a:pathLst>
              </a:custGeom>
              <a:solidFill>
                <a:srgbClr val="000000"/>
              </a:solidFill>
              <a:ln w="9525">
                <a:solidFill>
                  <a:srgbClr val="FF9900"/>
                </a:solidFill>
                <a:round/>
                <a:headEnd/>
                <a:tailEnd/>
              </a:ln>
            </p:spPr>
            <p:txBody>
              <a:bodyPr/>
              <a:lstStyle/>
              <a:p>
                <a:endParaRPr lang="el-GR"/>
              </a:p>
            </p:txBody>
          </p:sp>
          <p:sp>
            <p:nvSpPr>
              <p:cNvPr id="53294" name="Freeform 126"/>
              <p:cNvSpPr>
                <a:spLocks/>
              </p:cNvSpPr>
              <p:nvPr/>
            </p:nvSpPr>
            <p:spPr bwMode="auto">
              <a:xfrm>
                <a:off x="3595" y="1685"/>
                <a:ext cx="42" cy="17"/>
              </a:xfrm>
              <a:custGeom>
                <a:avLst/>
                <a:gdLst>
                  <a:gd name="T0" fmla="*/ 0 w 376"/>
                  <a:gd name="T1" fmla="*/ 2 h 155"/>
                  <a:gd name="T2" fmla="*/ 1 w 376"/>
                  <a:gd name="T3" fmla="*/ 2 h 155"/>
                  <a:gd name="T4" fmla="*/ 1 w 376"/>
                  <a:gd name="T5" fmla="*/ 2 h 155"/>
                  <a:gd name="T6" fmla="*/ 1 w 376"/>
                  <a:gd name="T7" fmla="*/ 2 h 155"/>
                  <a:gd name="T8" fmla="*/ 1 w 376"/>
                  <a:gd name="T9" fmla="*/ 2 h 155"/>
                  <a:gd name="T10" fmla="*/ 2 w 376"/>
                  <a:gd name="T11" fmla="*/ 2 h 155"/>
                  <a:gd name="T12" fmla="*/ 2 w 376"/>
                  <a:gd name="T13" fmla="*/ 2 h 155"/>
                  <a:gd name="T14" fmla="*/ 2 w 376"/>
                  <a:gd name="T15" fmla="*/ 2 h 155"/>
                  <a:gd name="T16" fmla="*/ 3 w 376"/>
                  <a:gd name="T17" fmla="*/ 2 h 155"/>
                  <a:gd name="T18" fmla="*/ 3 w 376"/>
                  <a:gd name="T19" fmla="*/ 2 h 155"/>
                  <a:gd name="T20" fmla="*/ 3 w 376"/>
                  <a:gd name="T21" fmla="*/ 2 h 155"/>
                  <a:gd name="T22" fmla="*/ 4 w 376"/>
                  <a:gd name="T23" fmla="*/ 1 h 155"/>
                  <a:gd name="T24" fmla="*/ 4 w 376"/>
                  <a:gd name="T25" fmla="*/ 1 h 155"/>
                  <a:gd name="T26" fmla="*/ 4 w 376"/>
                  <a:gd name="T27" fmla="*/ 1 h 155"/>
                  <a:gd name="T28" fmla="*/ 4 w 376"/>
                  <a:gd name="T29" fmla="*/ 1 h 155"/>
                  <a:gd name="T30" fmla="*/ 5 w 376"/>
                  <a:gd name="T31" fmla="*/ 0 h 155"/>
                  <a:gd name="T32" fmla="*/ 5 w 376"/>
                  <a:gd name="T33" fmla="*/ 0 h 155"/>
                  <a:gd name="T34" fmla="*/ 4 w 376"/>
                  <a:gd name="T35" fmla="*/ 0 h 155"/>
                  <a:gd name="T36" fmla="*/ 4 w 376"/>
                  <a:gd name="T37" fmla="*/ 0 h 155"/>
                  <a:gd name="T38" fmla="*/ 4 w 376"/>
                  <a:gd name="T39" fmla="*/ 0 h 155"/>
                  <a:gd name="T40" fmla="*/ 4 w 376"/>
                  <a:gd name="T41" fmla="*/ 1 h 155"/>
                  <a:gd name="T42" fmla="*/ 3 w 376"/>
                  <a:gd name="T43" fmla="*/ 1 h 155"/>
                  <a:gd name="T44" fmla="*/ 3 w 376"/>
                  <a:gd name="T45" fmla="*/ 1 h 155"/>
                  <a:gd name="T46" fmla="*/ 3 w 376"/>
                  <a:gd name="T47" fmla="*/ 1 h 155"/>
                  <a:gd name="T48" fmla="*/ 3 w 376"/>
                  <a:gd name="T49" fmla="*/ 1 h 155"/>
                  <a:gd name="T50" fmla="*/ 3 w 376"/>
                  <a:gd name="T51" fmla="*/ 1 h 155"/>
                  <a:gd name="T52" fmla="*/ 2 w 376"/>
                  <a:gd name="T53" fmla="*/ 1 h 155"/>
                  <a:gd name="T54" fmla="*/ 2 w 376"/>
                  <a:gd name="T55" fmla="*/ 1 h 155"/>
                  <a:gd name="T56" fmla="*/ 2 w 376"/>
                  <a:gd name="T57" fmla="*/ 1 h 155"/>
                  <a:gd name="T58" fmla="*/ 1 w 376"/>
                  <a:gd name="T59" fmla="*/ 1 h 155"/>
                  <a:gd name="T60" fmla="*/ 1 w 376"/>
                  <a:gd name="T61" fmla="*/ 1 h 155"/>
                  <a:gd name="T62" fmla="*/ 1 w 376"/>
                  <a:gd name="T63" fmla="*/ 1 h 155"/>
                  <a:gd name="T64" fmla="*/ 1 w 376"/>
                  <a:gd name="T65" fmla="*/ 1 h 155"/>
                  <a:gd name="T66" fmla="*/ 0 w 376"/>
                  <a:gd name="T67" fmla="*/ 1 h 155"/>
                  <a:gd name="T68" fmla="*/ 0 w 376"/>
                  <a:gd name="T69" fmla="*/ 2 h 155"/>
                  <a:gd name="T70" fmla="*/ 0 w 376"/>
                  <a:gd name="T71" fmla="*/ 2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76" h="155">
                    <a:moveTo>
                      <a:pt x="0" y="130"/>
                    </a:moveTo>
                    <a:lnTo>
                      <a:pt x="41" y="130"/>
                    </a:lnTo>
                    <a:lnTo>
                      <a:pt x="65" y="142"/>
                    </a:lnTo>
                    <a:lnTo>
                      <a:pt x="91" y="142"/>
                    </a:lnTo>
                    <a:lnTo>
                      <a:pt x="117" y="155"/>
                    </a:lnTo>
                    <a:lnTo>
                      <a:pt x="143" y="155"/>
                    </a:lnTo>
                    <a:lnTo>
                      <a:pt x="169" y="155"/>
                    </a:lnTo>
                    <a:lnTo>
                      <a:pt x="182" y="155"/>
                    </a:lnTo>
                    <a:lnTo>
                      <a:pt x="208" y="142"/>
                    </a:lnTo>
                    <a:lnTo>
                      <a:pt x="234" y="142"/>
                    </a:lnTo>
                    <a:lnTo>
                      <a:pt x="260" y="130"/>
                    </a:lnTo>
                    <a:lnTo>
                      <a:pt x="285" y="117"/>
                    </a:lnTo>
                    <a:lnTo>
                      <a:pt x="299" y="103"/>
                    </a:lnTo>
                    <a:lnTo>
                      <a:pt x="325" y="90"/>
                    </a:lnTo>
                    <a:lnTo>
                      <a:pt x="337" y="64"/>
                    </a:lnTo>
                    <a:lnTo>
                      <a:pt x="364" y="38"/>
                    </a:lnTo>
                    <a:lnTo>
                      <a:pt x="376" y="26"/>
                    </a:lnTo>
                    <a:lnTo>
                      <a:pt x="337" y="0"/>
                    </a:lnTo>
                    <a:lnTo>
                      <a:pt x="325" y="26"/>
                    </a:lnTo>
                    <a:lnTo>
                      <a:pt x="311" y="38"/>
                    </a:lnTo>
                    <a:lnTo>
                      <a:pt x="285" y="51"/>
                    </a:lnTo>
                    <a:lnTo>
                      <a:pt x="273" y="77"/>
                    </a:lnTo>
                    <a:lnTo>
                      <a:pt x="260" y="90"/>
                    </a:lnTo>
                    <a:lnTo>
                      <a:pt x="234" y="90"/>
                    </a:lnTo>
                    <a:lnTo>
                      <a:pt x="221" y="103"/>
                    </a:lnTo>
                    <a:lnTo>
                      <a:pt x="208" y="103"/>
                    </a:lnTo>
                    <a:lnTo>
                      <a:pt x="182" y="117"/>
                    </a:lnTo>
                    <a:lnTo>
                      <a:pt x="169" y="117"/>
                    </a:lnTo>
                    <a:lnTo>
                      <a:pt x="143" y="117"/>
                    </a:lnTo>
                    <a:lnTo>
                      <a:pt x="117" y="117"/>
                    </a:lnTo>
                    <a:lnTo>
                      <a:pt x="91" y="103"/>
                    </a:lnTo>
                    <a:lnTo>
                      <a:pt x="65" y="103"/>
                    </a:lnTo>
                    <a:lnTo>
                      <a:pt x="53" y="90"/>
                    </a:lnTo>
                    <a:lnTo>
                      <a:pt x="14" y="90"/>
                    </a:lnTo>
                    <a:lnTo>
                      <a:pt x="0" y="130"/>
                    </a:lnTo>
                    <a:close/>
                  </a:path>
                </a:pathLst>
              </a:custGeom>
              <a:solidFill>
                <a:srgbClr val="000000"/>
              </a:solidFill>
              <a:ln w="9525">
                <a:solidFill>
                  <a:srgbClr val="FF9900"/>
                </a:solidFill>
                <a:round/>
                <a:headEnd/>
                <a:tailEnd/>
              </a:ln>
            </p:spPr>
            <p:txBody>
              <a:bodyPr/>
              <a:lstStyle/>
              <a:p>
                <a:endParaRPr lang="el-GR"/>
              </a:p>
            </p:txBody>
          </p:sp>
          <p:sp>
            <p:nvSpPr>
              <p:cNvPr id="53295" name="Freeform 127"/>
              <p:cNvSpPr>
                <a:spLocks/>
              </p:cNvSpPr>
              <p:nvPr/>
            </p:nvSpPr>
            <p:spPr bwMode="auto">
              <a:xfrm>
                <a:off x="3584" y="1690"/>
                <a:ext cx="13" cy="9"/>
              </a:xfrm>
              <a:custGeom>
                <a:avLst/>
                <a:gdLst>
                  <a:gd name="T0" fmla="*/ 0 w 117"/>
                  <a:gd name="T1" fmla="*/ 0 h 79"/>
                  <a:gd name="T2" fmla="*/ 1 w 117"/>
                  <a:gd name="T3" fmla="*/ 1 h 79"/>
                  <a:gd name="T4" fmla="*/ 1 w 117"/>
                  <a:gd name="T5" fmla="*/ 0 h 79"/>
                  <a:gd name="T6" fmla="*/ 0 w 117"/>
                  <a:gd name="T7" fmla="*/ 0 h 79"/>
                  <a:gd name="T8" fmla="*/ 0 w 117"/>
                  <a:gd name="T9" fmla="*/ 0 h 79"/>
                  <a:gd name="T10" fmla="*/ 0 w 117"/>
                  <a:gd name="T11" fmla="*/ 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79">
                    <a:moveTo>
                      <a:pt x="0" y="39"/>
                    </a:moveTo>
                    <a:lnTo>
                      <a:pt x="103" y="79"/>
                    </a:lnTo>
                    <a:lnTo>
                      <a:pt x="117" y="39"/>
                    </a:lnTo>
                    <a:lnTo>
                      <a:pt x="13" y="0"/>
                    </a:lnTo>
                    <a:lnTo>
                      <a:pt x="0" y="39"/>
                    </a:lnTo>
                    <a:close/>
                  </a:path>
                </a:pathLst>
              </a:custGeom>
              <a:solidFill>
                <a:srgbClr val="000000"/>
              </a:solidFill>
              <a:ln w="9525">
                <a:solidFill>
                  <a:srgbClr val="FF9900"/>
                </a:solidFill>
                <a:round/>
                <a:headEnd/>
                <a:tailEnd/>
              </a:ln>
            </p:spPr>
            <p:txBody>
              <a:bodyPr/>
              <a:lstStyle/>
              <a:p>
                <a:endParaRPr lang="el-GR"/>
              </a:p>
            </p:txBody>
          </p:sp>
          <p:sp>
            <p:nvSpPr>
              <p:cNvPr id="53296" name="Freeform 128"/>
              <p:cNvSpPr>
                <a:spLocks/>
              </p:cNvSpPr>
              <p:nvPr/>
            </p:nvSpPr>
            <p:spPr bwMode="auto">
              <a:xfrm>
                <a:off x="3577" y="1680"/>
                <a:ext cx="8" cy="15"/>
              </a:xfrm>
              <a:custGeom>
                <a:avLst/>
                <a:gdLst>
                  <a:gd name="T0" fmla="*/ 0 w 78"/>
                  <a:gd name="T1" fmla="*/ 0 h 128"/>
                  <a:gd name="T2" fmla="*/ 0 w 78"/>
                  <a:gd name="T3" fmla="*/ 0 h 128"/>
                  <a:gd name="T4" fmla="*/ 0 w 78"/>
                  <a:gd name="T5" fmla="*/ 1 h 128"/>
                  <a:gd name="T6" fmla="*/ 0 w 78"/>
                  <a:gd name="T7" fmla="*/ 1 h 128"/>
                  <a:gd name="T8" fmla="*/ 1 w 78"/>
                  <a:gd name="T9" fmla="*/ 2 h 128"/>
                  <a:gd name="T10" fmla="*/ 1 w 78"/>
                  <a:gd name="T11" fmla="*/ 1 h 128"/>
                  <a:gd name="T12" fmla="*/ 1 w 78"/>
                  <a:gd name="T13" fmla="*/ 1 h 128"/>
                  <a:gd name="T14" fmla="*/ 1 w 78"/>
                  <a:gd name="T15" fmla="*/ 1 h 128"/>
                  <a:gd name="T16" fmla="*/ 1 w 78"/>
                  <a:gd name="T17" fmla="*/ 0 h 128"/>
                  <a:gd name="T18" fmla="*/ 1 w 78"/>
                  <a:gd name="T19" fmla="*/ 0 h 128"/>
                  <a:gd name="T20" fmla="*/ 0 w 78"/>
                  <a:gd name="T21" fmla="*/ 0 h 128"/>
                  <a:gd name="T22" fmla="*/ 0 w 78"/>
                  <a:gd name="T23" fmla="*/ 0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128">
                    <a:moveTo>
                      <a:pt x="0" y="12"/>
                    </a:moveTo>
                    <a:lnTo>
                      <a:pt x="13" y="38"/>
                    </a:lnTo>
                    <a:lnTo>
                      <a:pt x="26" y="76"/>
                    </a:lnTo>
                    <a:lnTo>
                      <a:pt x="39" y="102"/>
                    </a:lnTo>
                    <a:lnTo>
                      <a:pt x="65" y="128"/>
                    </a:lnTo>
                    <a:lnTo>
                      <a:pt x="78" y="89"/>
                    </a:lnTo>
                    <a:lnTo>
                      <a:pt x="65" y="76"/>
                    </a:lnTo>
                    <a:lnTo>
                      <a:pt x="65" y="64"/>
                    </a:lnTo>
                    <a:lnTo>
                      <a:pt x="53" y="38"/>
                    </a:lnTo>
                    <a:lnTo>
                      <a:pt x="53" y="0"/>
                    </a:lnTo>
                    <a:lnTo>
                      <a:pt x="0" y="12"/>
                    </a:lnTo>
                    <a:close/>
                  </a:path>
                </a:pathLst>
              </a:custGeom>
              <a:solidFill>
                <a:srgbClr val="000000"/>
              </a:solidFill>
              <a:ln w="9525">
                <a:solidFill>
                  <a:srgbClr val="FF9900"/>
                </a:solidFill>
                <a:round/>
                <a:headEnd/>
                <a:tailEnd/>
              </a:ln>
            </p:spPr>
            <p:txBody>
              <a:bodyPr/>
              <a:lstStyle/>
              <a:p>
                <a:endParaRPr lang="el-GR"/>
              </a:p>
            </p:txBody>
          </p:sp>
          <p:sp>
            <p:nvSpPr>
              <p:cNvPr id="53297" name="Freeform 129"/>
              <p:cNvSpPr>
                <a:spLocks/>
              </p:cNvSpPr>
              <p:nvPr/>
            </p:nvSpPr>
            <p:spPr bwMode="auto">
              <a:xfrm>
                <a:off x="3577" y="1637"/>
                <a:ext cx="17" cy="45"/>
              </a:xfrm>
              <a:custGeom>
                <a:avLst/>
                <a:gdLst>
                  <a:gd name="T0" fmla="*/ 1 w 156"/>
                  <a:gd name="T1" fmla="*/ 0 h 402"/>
                  <a:gd name="T2" fmla="*/ 1 w 156"/>
                  <a:gd name="T3" fmla="*/ 0 h 402"/>
                  <a:gd name="T4" fmla="*/ 1 w 156"/>
                  <a:gd name="T5" fmla="*/ 1 h 402"/>
                  <a:gd name="T6" fmla="*/ 1 w 156"/>
                  <a:gd name="T7" fmla="*/ 2 h 402"/>
                  <a:gd name="T8" fmla="*/ 0 w 156"/>
                  <a:gd name="T9" fmla="*/ 2 h 402"/>
                  <a:gd name="T10" fmla="*/ 0 w 156"/>
                  <a:gd name="T11" fmla="*/ 3 h 402"/>
                  <a:gd name="T12" fmla="*/ 0 w 156"/>
                  <a:gd name="T13" fmla="*/ 4 h 402"/>
                  <a:gd name="T14" fmla="*/ 0 w 156"/>
                  <a:gd name="T15" fmla="*/ 4 h 402"/>
                  <a:gd name="T16" fmla="*/ 0 w 156"/>
                  <a:gd name="T17" fmla="*/ 5 h 402"/>
                  <a:gd name="T18" fmla="*/ 1 w 156"/>
                  <a:gd name="T19" fmla="*/ 5 h 402"/>
                  <a:gd name="T20" fmla="*/ 0 w 156"/>
                  <a:gd name="T21" fmla="*/ 4 h 402"/>
                  <a:gd name="T22" fmla="*/ 1 w 156"/>
                  <a:gd name="T23" fmla="*/ 4 h 402"/>
                  <a:gd name="T24" fmla="*/ 1 w 156"/>
                  <a:gd name="T25" fmla="*/ 3 h 402"/>
                  <a:gd name="T26" fmla="*/ 1 w 156"/>
                  <a:gd name="T27" fmla="*/ 3 h 402"/>
                  <a:gd name="T28" fmla="*/ 1 w 156"/>
                  <a:gd name="T29" fmla="*/ 2 h 402"/>
                  <a:gd name="T30" fmla="*/ 2 w 156"/>
                  <a:gd name="T31" fmla="*/ 1 h 402"/>
                  <a:gd name="T32" fmla="*/ 2 w 156"/>
                  <a:gd name="T33" fmla="*/ 1 h 402"/>
                  <a:gd name="T34" fmla="*/ 2 w 156"/>
                  <a:gd name="T35" fmla="*/ 0 h 402"/>
                  <a:gd name="T36" fmla="*/ 1 w 156"/>
                  <a:gd name="T37" fmla="*/ 0 h 402"/>
                  <a:gd name="T38" fmla="*/ 1 w 156"/>
                  <a:gd name="T39" fmla="*/ 0 h 4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6" h="402">
                    <a:moveTo>
                      <a:pt x="117" y="0"/>
                    </a:moveTo>
                    <a:lnTo>
                      <a:pt x="104" y="39"/>
                    </a:lnTo>
                    <a:lnTo>
                      <a:pt x="78" y="79"/>
                    </a:lnTo>
                    <a:lnTo>
                      <a:pt x="65" y="130"/>
                    </a:lnTo>
                    <a:lnTo>
                      <a:pt x="39" y="194"/>
                    </a:lnTo>
                    <a:lnTo>
                      <a:pt x="26" y="247"/>
                    </a:lnTo>
                    <a:lnTo>
                      <a:pt x="13" y="311"/>
                    </a:lnTo>
                    <a:lnTo>
                      <a:pt x="0" y="349"/>
                    </a:lnTo>
                    <a:lnTo>
                      <a:pt x="0" y="402"/>
                    </a:lnTo>
                    <a:lnTo>
                      <a:pt x="53" y="390"/>
                    </a:lnTo>
                    <a:lnTo>
                      <a:pt x="39" y="349"/>
                    </a:lnTo>
                    <a:lnTo>
                      <a:pt x="53" y="311"/>
                    </a:lnTo>
                    <a:lnTo>
                      <a:pt x="65" y="259"/>
                    </a:lnTo>
                    <a:lnTo>
                      <a:pt x="78" y="208"/>
                    </a:lnTo>
                    <a:lnTo>
                      <a:pt x="104" y="143"/>
                    </a:lnTo>
                    <a:lnTo>
                      <a:pt x="130" y="92"/>
                    </a:lnTo>
                    <a:lnTo>
                      <a:pt x="142" y="52"/>
                    </a:lnTo>
                    <a:lnTo>
                      <a:pt x="156" y="13"/>
                    </a:lnTo>
                    <a:lnTo>
                      <a:pt x="117" y="0"/>
                    </a:lnTo>
                    <a:close/>
                  </a:path>
                </a:pathLst>
              </a:custGeom>
              <a:solidFill>
                <a:srgbClr val="000000"/>
              </a:solidFill>
              <a:ln w="9525">
                <a:solidFill>
                  <a:srgbClr val="FF9900"/>
                </a:solidFill>
                <a:round/>
                <a:headEnd/>
                <a:tailEnd/>
              </a:ln>
            </p:spPr>
            <p:txBody>
              <a:bodyPr/>
              <a:lstStyle/>
              <a:p>
                <a:endParaRPr lang="el-GR"/>
              </a:p>
            </p:txBody>
          </p:sp>
          <p:sp>
            <p:nvSpPr>
              <p:cNvPr id="53298" name="Freeform 130"/>
              <p:cNvSpPr>
                <a:spLocks/>
              </p:cNvSpPr>
              <p:nvPr/>
            </p:nvSpPr>
            <p:spPr bwMode="auto">
              <a:xfrm>
                <a:off x="3590" y="1613"/>
                <a:ext cx="26" cy="25"/>
              </a:xfrm>
              <a:custGeom>
                <a:avLst/>
                <a:gdLst>
                  <a:gd name="T0" fmla="*/ 3 w 233"/>
                  <a:gd name="T1" fmla="*/ 0 h 232"/>
                  <a:gd name="T2" fmla="*/ 3 w 233"/>
                  <a:gd name="T3" fmla="*/ 0 h 232"/>
                  <a:gd name="T4" fmla="*/ 2 w 233"/>
                  <a:gd name="T5" fmla="*/ 0 h 232"/>
                  <a:gd name="T6" fmla="*/ 2 w 233"/>
                  <a:gd name="T7" fmla="*/ 0 h 232"/>
                  <a:gd name="T8" fmla="*/ 2 w 233"/>
                  <a:gd name="T9" fmla="*/ 1 h 232"/>
                  <a:gd name="T10" fmla="*/ 1 w 233"/>
                  <a:gd name="T11" fmla="*/ 1 h 232"/>
                  <a:gd name="T12" fmla="*/ 1 w 233"/>
                  <a:gd name="T13" fmla="*/ 2 h 232"/>
                  <a:gd name="T14" fmla="*/ 0 w 233"/>
                  <a:gd name="T15" fmla="*/ 2 h 232"/>
                  <a:gd name="T16" fmla="*/ 0 w 233"/>
                  <a:gd name="T17" fmla="*/ 2 h 232"/>
                  <a:gd name="T18" fmla="*/ 0 w 233"/>
                  <a:gd name="T19" fmla="*/ 3 h 232"/>
                  <a:gd name="T20" fmla="*/ 0 w 233"/>
                  <a:gd name="T21" fmla="*/ 3 h 232"/>
                  <a:gd name="T22" fmla="*/ 1 w 233"/>
                  <a:gd name="T23" fmla="*/ 2 h 232"/>
                  <a:gd name="T24" fmla="*/ 1 w 233"/>
                  <a:gd name="T25" fmla="*/ 2 h 232"/>
                  <a:gd name="T26" fmla="*/ 1 w 233"/>
                  <a:gd name="T27" fmla="*/ 2 h 232"/>
                  <a:gd name="T28" fmla="*/ 2 w 233"/>
                  <a:gd name="T29" fmla="*/ 1 h 232"/>
                  <a:gd name="T30" fmla="*/ 2 w 233"/>
                  <a:gd name="T31" fmla="*/ 1 h 232"/>
                  <a:gd name="T32" fmla="*/ 2 w 233"/>
                  <a:gd name="T33" fmla="*/ 1 h 232"/>
                  <a:gd name="T34" fmla="*/ 3 w 233"/>
                  <a:gd name="T35" fmla="*/ 1 h 232"/>
                  <a:gd name="T36" fmla="*/ 3 w 233"/>
                  <a:gd name="T37" fmla="*/ 1 h 232"/>
                  <a:gd name="T38" fmla="*/ 3 w 233"/>
                  <a:gd name="T39" fmla="*/ 0 h 232"/>
                  <a:gd name="T40" fmla="*/ 3 w 233"/>
                  <a:gd name="T41" fmla="*/ 1 h 232"/>
                  <a:gd name="T42" fmla="*/ 3 w 233"/>
                  <a:gd name="T43" fmla="*/ 1 h 232"/>
                  <a:gd name="T44" fmla="*/ 3 w 233"/>
                  <a:gd name="T45" fmla="*/ 0 h 232"/>
                  <a:gd name="T46" fmla="*/ 3 w 233"/>
                  <a:gd name="T47" fmla="*/ 0 h 232"/>
                  <a:gd name="T48" fmla="*/ 3 w 233"/>
                  <a:gd name="T49" fmla="*/ 0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3" h="232">
                    <a:moveTo>
                      <a:pt x="207" y="12"/>
                    </a:moveTo>
                    <a:lnTo>
                      <a:pt x="220" y="0"/>
                    </a:lnTo>
                    <a:lnTo>
                      <a:pt x="194" y="12"/>
                    </a:lnTo>
                    <a:lnTo>
                      <a:pt x="156" y="38"/>
                    </a:lnTo>
                    <a:lnTo>
                      <a:pt x="130" y="64"/>
                    </a:lnTo>
                    <a:lnTo>
                      <a:pt x="92" y="90"/>
                    </a:lnTo>
                    <a:lnTo>
                      <a:pt x="65" y="128"/>
                    </a:lnTo>
                    <a:lnTo>
                      <a:pt x="39" y="155"/>
                    </a:lnTo>
                    <a:lnTo>
                      <a:pt x="13" y="193"/>
                    </a:lnTo>
                    <a:lnTo>
                      <a:pt x="0" y="219"/>
                    </a:lnTo>
                    <a:lnTo>
                      <a:pt x="39" y="232"/>
                    </a:lnTo>
                    <a:lnTo>
                      <a:pt x="51" y="207"/>
                    </a:lnTo>
                    <a:lnTo>
                      <a:pt x="65" y="181"/>
                    </a:lnTo>
                    <a:lnTo>
                      <a:pt x="92" y="155"/>
                    </a:lnTo>
                    <a:lnTo>
                      <a:pt x="130" y="116"/>
                    </a:lnTo>
                    <a:lnTo>
                      <a:pt x="156" y="90"/>
                    </a:lnTo>
                    <a:lnTo>
                      <a:pt x="181" y="64"/>
                    </a:lnTo>
                    <a:lnTo>
                      <a:pt x="207" y="52"/>
                    </a:lnTo>
                    <a:lnTo>
                      <a:pt x="220" y="52"/>
                    </a:lnTo>
                    <a:lnTo>
                      <a:pt x="233" y="38"/>
                    </a:lnTo>
                    <a:lnTo>
                      <a:pt x="220" y="52"/>
                    </a:lnTo>
                    <a:lnTo>
                      <a:pt x="233" y="52"/>
                    </a:lnTo>
                    <a:lnTo>
                      <a:pt x="233" y="38"/>
                    </a:lnTo>
                    <a:lnTo>
                      <a:pt x="207" y="12"/>
                    </a:lnTo>
                    <a:close/>
                  </a:path>
                </a:pathLst>
              </a:custGeom>
              <a:solidFill>
                <a:srgbClr val="000000"/>
              </a:solidFill>
              <a:ln w="9525">
                <a:solidFill>
                  <a:srgbClr val="FF9900"/>
                </a:solidFill>
                <a:round/>
                <a:headEnd/>
                <a:tailEnd/>
              </a:ln>
            </p:spPr>
            <p:txBody>
              <a:bodyPr/>
              <a:lstStyle/>
              <a:p>
                <a:endParaRPr lang="el-GR"/>
              </a:p>
            </p:txBody>
          </p:sp>
          <p:sp>
            <p:nvSpPr>
              <p:cNvPr id="53299" name="Freeform 131"/>
              <p:cNvSpPr>
                <a:spLocks/>
              </p:cNvSpPr>
              <p:nvPr/>
            </p:nvSpPr>
            <p:spPr bwMode="auto">
              <a:xfrm>
                <a:off x="3613" y="1608"/>
                <a:ext cx="27" cy="9"/>
              </a:xfrm>
              <a:custGeom>
                <a:avLst/>
                <a:gdLst>
                  <a:gd name="T0" fmla="*/ 3 w 246"/>
                  <a:gd name="T1" fmla="*/ 0 h 78"/>
                  <a:gd name="T2" fmla="*/ 3 w 246"/>
                  <a:gd name="T3" fmla="*/ 0 h 78"/>
                  <a:gd name="T4" fmla="*/ 2 w 246"/>
                  <a:gd name="T5" fmla="*/ 0 h 78"/>
                  <a:gd name="T6" fmla="*/ 2 w 246"/>
                  <a:gd name="T7" fmla="*/ 0 h 78"/>
                  <a:gd name="T8" fmla="*/ 2 w 246"/>
                  <a:gd name="T9" fmla="*/ 0 h 78"/>
                  <a:gd name="T10" fmla="*/ 1 w 246"/>
                  <a:gd name="T11" fmla="*/ 0 h 78"/>
                  <a:gd name="T12" fmla="*/ 1 w 246"/>
                  <a:gd name="T13" fmla="*/ 0 h 78"/>
                  <a:gd name="T14" fmla="*/ 0 w 246"/>
                  <a:gd name="T15" fmla="*/ 0 h 78"/>
                  <a:gd name="T16" fmla="*/ 0 w 246"/>
                  <a:gd name="T17" fmla="*/ 1 h 78"/>
                  <a:gd name="T18" fmla="*/ 0 w 246"/>
                  <a:gd name="T19" fmla="*/ 1 h 78"/>
                  <a:gd name="T20" fmla="*/ 1 w 246"/>
                  <a:gd name="T21" fmla="*/ 1 h 78"/>
                  <a:gd name="T22" fmla="*/ 1 w 246"/>
                  <a:gd name="T23" fmla="*/ 1 h 78"/>
                  <a:gd name="T24" fmla="*/ 1 w 246"/>
                  <a:gd name="T25" fmla="*/ 1 h 78"/>
                  <a:gd name="T26" fmla="*/ 2 w 246"/>
                  <a:gd name="T27" fmla="*/ 1 h 78"/>
                  <a:gd name="T28" fmla="*/ 2 w 246"/>
                  <a:gd name="T29" fmla="*/ 1 h 78"/>
                  <a:gd name="T30" fmla="*/ 2 w 246"/>
                  <a:gd name="T31" fmla="*/ 1 h 78"/>
                  <a:gd name="T32" fmla="*/ 3 w 246"/>
                  <a:gd name="T33" fmla="*/ 1 h 78"/>
                  <a:gd name="T34" fmla="*/ 3 w 246"/>
                  <a:gd name="T35" fmla="*/ 1 h 78"/>
                  <a:gd name="T36" fmla="*/ 3 w 246"/>
                  <a:gd name="T37" fmla="*/ 0 h 78"/>
                  <a:gd name="T38" fmla="*/ 3 w 246"/>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6" h="78">
                    <a:moveTo>
                      <a:pt x="246" y="13"/>
                    </a:moveTo>
                    <a:lnTo>
                      <a:pt x="220" y="13"/>
                    </a:lnTo>
                    <a:lnTo>
                      <a:pt x="196" y="0"/>
                    </a:lnTo>
                    <a:lnTo>
                      <a:pt x="169" y="0"/>
                    </a:lnTo>
                    <a:lnTo>
                      <a:pt x="143" y="0"/>
                    </a:lnTo>
                    <a:lnTo>
                      <a:pt x="104" y="0"/>
                    </a:lnTo>
                    <a:lnTo>
                      <a:pt x="65" y="13"/>
                    </a:lnTo>
                    <a:lnTo>
                      <a:pt x="40" y="27"/>
                    </a:lnTo>
                    <a:lnTo>
                      <a:pt x="0" y="52"/>
                    </a:lnTo>
                    <a:lnTo>
                      <a:pt x="26" y="78"/>
                    </a:lnTo>
                    <a:lnTo>
                      <a:pt x="52" y="66"/>
                    </a:lnTo>
                    <a:lnTo>
                      <a:pt x="78" y="52"/>
                    </a:lnTo>
                    <a:lnTo>
                      <a:pt x="117" y="40"/>
                    </a:lnTo>
                    <a:lnTo>
                      <a:pt x="143" y="40"/>
                    </a:lnTo>
                    <a:lnTo>
                      <a:pt x="169" y="40"/>
                    </a:lnTo>
                    <a:lnTo>
                      <a:pt x="196" y="40"/>
                    </a:lnTo>
                    <a:lnTo>
                      <a:pt x="220" y="52"/>
                    </a:lnTo>
                    <a:lnTo>
                      <a:pt x="234" y="52"/>
                    </a:lnTo>
                    <a:lnTo>
                      <a:pt x="246" y="13"/>
                    </a:lnTo>
                    <a:close/>
                  </a:path>
                </a:pathLst>
              </a:custGeom>
              <a:solidFill>
                <a:srgbClr val="000000"/>
              </a:solidFill>
              <a:ln w="9525">
                <a:solidFill>
                  <a:srgbClr val="FF9900"/>
                </a:solidFill>
                <a:round/>
                <a:headEnd/>
                <a:tailEnd/>
              </a:ln>
            </p:spPr>
            <p:txBody>
              <a:bodyPr/>
              <a:lstStyle/>
              <a:p>
                <a:endParaRPr lang="el-GR"/>
              </a:p>
            </p:txBody>
          </p:sp>
          <p:sp>
            <p:nvSpPr>
              <p:cNvPr id="53300" name="Freeform 132"/>
              <p:cNvSpPr>
                <a:spLocks/>
              </p:cNvSpPr>
              <p:nvPr/>
            </p:nvSpPr>
            <p:spPr bwMode="auto">
              <a:xfrm>
                <a:off x="3639" y="1610"/>
                <a:ext cx="33" cy="26"/>
              </a:xfrm>
              <a:custGeom>
                <a:avLst/>
                <a:gdLst>
                  <a:gd name="T0" fmla="*/ 4 w 297"/>
                  <a:gd name="T1" fmla="*/ 3 h 234"/>
                  <a:gd name="T2" fmla="*/ 4 w 297"/>
                  <a:gd name="T3" fmla="*/ 2 h 234"/>
                  <a:gd name="T4" fmla="*/ 3 w 297"/>
                  <a:gd name="T5" fmla="*/ 2 h 234"/>
                  <a:gd name="T6" fmla="*/ 3 w 297"/>
                  <a:gd name="T7" fmla="*/ 2 h 234"/>
                  <a:gd name="T8" fmla="*/ 3 w 297"/>
                  <a:gd name="T9" fmla="*/ 2 h 234"/>
                  <a:gd name="T10" fmla="*/ 3 w 297"/>
                  <a:gd name="T11" fmla="*/ 2 h 234"/>
                  <a:gd name="T12" fmla="*/ 3 w 297"/>
                  <a:gd name="T13" fmla="*/ 1 h 234"/>
                  <a:gd name="T14" fmla="*/ 2 w 297"/>
                  <a:gd name="T15" fmla="*/ 1 h 234"/>
                  <a:gd name="T16" fmla="*/ 2 w 297"/>
                  <a:gd name="T17" fmla="*/ 1 h 234"/>
                  <a:gd name="T18" fmla="*/ 2 w 297"/>
                  <a:gd name="T19" fmla="*/ 1 h 234"/>
                  <a:gd name="T20" fmla="*/ 2 w 297"/>
                  <a:gd name="T21" fmla="*/ 1 h 234"/>
                  <a:gd name="T22" fmla="*/ 2 w 297"/>
                  <a:gd name="T23" fmla="*/ 1 h 234"/>
                  <a:gd name="T24" fmla="*/ 1 w 297"/>
                  <a:gd name="T25" fmla="*/ 0 h 234"/>
                  <a:gd name="T26" fmla="*/ 1 w 297"/>
                  <a:gd name="T27" fmla="*/ 0 h 234"/>
                  <a:gd name="T28" fmla="*/ 1 w 297"/>
                  <a:gd name="T29" fmla="*/ 0 h 234"/>
                  <a:gd name="T30" fmla="*/ 0 w 297"/>
                  <a:gd name="T31" fmla="*/ 0 h 234"/>
                  <a:gd name="T32" fmla="*/ 0 w 297"/>
                  <a:gd name="T33" fmla="*/ 0 h 234"/>
                  <a:gd name="T34" fmla="*/ 0 w 297"/>
                  <a:gd name="T35" fmla="*/ 0 h 234"/>
                  <a:gd name="T36" fmla="*/ 0 w 297"/>
                  <a:gd name="T37" fmla="*/ 1 h 234"/>
                  <a:gd name="T38" fmla="*/ 1 w 297"/>
                  <a:gd name="T39" fmla="*/ 1 h 234"/>
                  <a:gd name="T40" fmla="*/ 1 w 297"/>
                  <a:gd name="T41" fmla="*/ 1 h 234"/>
                  <a:gd name="T42" fmla="*/ 1 w 297"/>
                  <a:gd name="T43" fmla="*/ 1 h 234"/>
                  <a:gd name="T44" fmla="*/ 1 w 297"/>
                  <a:gd name="T45" fmla="*/ 1 h 234"/>
                  <a:gd name="T46" fmla="*/ 1 w 297"/>
                  <a:gd name="T47" fmla="*/ 1 h 234"/>
                  <a:gd name="T48" fmla="*/ 2 w 297"/>
                  <a:gd name="T49" fmla="*/ 1 h 234"/>
                  <a:gd name="T50" fmla="*/ 2 w 297"/>
                  <a:gd name="T51" fmla="*/ 1 h 234"/>
                  <a:gd name="T52" fmla="*/ 2 w 297"/>
                  <a:gd name="T53" fmla="*/ 2 h 234"/>
                  <a:gd name="T54" fmla="*/ 2 w 297"/>
                  <a:gd name="T55" fmla="*/ 2 h 234"/>
                  <a:gd name="T56" fmla="*/ 2 w 297"/>
                  <a:gd name="T57" fmla="*/ 2 h 234"/>
                  <a:gd name="T58" fmla="*/ 3 w 297"/>
                  <a:gd name="T59" fmla="*/ 2 h 234"/>
                  <a:gd name="T60" fmla="*/ 3 w 297"/>
                  <a:gd name="T61" fmla="*/ 2 h 234"/>
                  <a:gd name="T62" fmla="*/ 3 w 297"/>
                  <a:gd name="T63" fmla="*/ 2 h 234"/>
                  <a:gd name="T64" fmla="*/ 3 w 297"/>
                  <a:gd name="T65" fmla="*/ 3 h 234"/>
                  <a:gd name="T66" fmla="*/ 3 w 297"/>
                  <a:gd name="T67" fmla="*/ 3 h 234"/>
                  <a:gd name="T68" fmla="*/ 4 w 297"/>
                  <a:gd name="T69" fmla="*/ 3 h 234"/>
                  <a:gd name="T70" fmla="*/ 4 w 297"/>
                  <a:gd name="T71" fmla="*/ 3 h 2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7" h="234">
                    <a:moveTo>
                      <a:pt x="297" y="208"/>
                    </a:moveTo>
                    <a:lnTo>
                      <a:pt x="285" y="182"/>
                    </a:lnTo>
                    <a:lnTo>
                      <a:pt x="273" y="170"/>
                    </a:lnTo>
                    <a:lnTo>
                      <a:pt x="258" y="155"/>
                    </a:lnTo>
                    <a:lnTo>
                      <a:pt x="246" y="143"/>
                    </a:lnTo>
                    <a:lnTo>
                      <a:pt x="220" y="129"/>
                    </a:lnTo>
                    <a:lnTo>
                      <a:pt x="206" y="117"/>
                    </a:lnTo>
                    <a:lnTo>
                      <a:pt x="194" y="103"/>
                    </a:lnTo>
                    <a:lnTo>
                      <a:pt x="181" y="91"/>
                    </a:lnTo>
                    <a:lnTo>
                      <a:pt x="155" y="79"/>
                    </a:lnTo>
                    <a:lnTo>
                      <a:pt x="142" y="65"/>
                    </a:lnTo>
                    <a:lnTo>
                      <a:pt x="129" y="53"/>
                    </a:lnTo>
                    <a:lnTo>
                      <a:pt x="103" y="39"/>
                    </a:lnTo>
                    <a:lnTo>
                      <a:pt x="77" y="27"/>
                    </a:lnTo>
                    <a:lnTo>
                      <a:pt x="64" y="14"/>
                    </a:lnTo>
                    <a:lnTo>
                      <a:pt x="38" y="14"/>
                    </a:lnTo>
                    <a:lnTo>
                      <a:pt x="12" y="0"/>
                    </a:lnTo>
                    <a:lnTo>
                      <a:pt x="0" y="39"/>
                    </a:lnTo>
                    <a:lnTo>
                      <a:pt x="26" y="53"/>
                    </a:lnTo>
                    <a:lnTo>
                      <a:pt x="51" y="53"/>
                    </a:lnTo>
                    <a:lnTo>
                      <a:pt x="64" y="65"/>
                    </a:lnTo>
                    <a:lnTo>
                      <a:pt x="90" y="79"/>
                    </a:lnTo>
                    <a:lnTo>
                      <a:pt x="103" y="79"/>
                    </a:lnTo>
                    <a:lnTo>
                      <a:pt x="117" y="91"/>
                    </a:lnTo>
                    <a:lnTo>
                      <a:pt x="129" y="103"/>
                    </a:lnTo>
                    <a:lnTo>
                      <a:pt x="155" y="117"/>
                    </a:lnTo>
                    <a:lnTo>
                      <a:pt x="168" y="129"/>
                    </a:lnTo>
                    <a:lnTo>
                      <a:pt x="181" y="143"/>
                    </a:lnTo>
                    <a:lnTo>
                      <a:pt x="194" y="155"/>
                    </a:lnTo>
                    <a:lnTo>
                      <a:pt x="206" y="170"/>
                    </a:lnTo>
                    <a:lnTo>
                      <a:pt x="220" y="182"/>
                    </a:lnTo>
                    <a:lnTo>
                      <a:pt x="232" y="195"/>
                    </a:lnTo>
                    <a:lnTo>
                      <a:pt x="246" y="220"/>
                    </a:lnTo>
                    <a:lnTo>
                      <a:pt x="258" y="234"/>
                    </a:lnTo>
                    <a:lnTo>
                      <a:pt x="297" y="208"/>
                    </a:lnTo>
                    <a:close/>
                  </a:path>
                </a:pathLst>
              </a:custGeom>
              <a:solidFill>
                <a:srgbClr val="000000"/>
              </a:solidFill>
              <a:ln w="9525">
                <a:solidFill>
                  <a:srgbClr val="FF9900"/>
                </a:solidFill>
                <a:round/>
                <a:headEnd/>
                <a:tailEnd/>
              </a:ln>
            </p:spPr>
            <p:txBody>
              <a:bodyPr/>
              <a:lstStyle/>
              <a:p>
                <a:endParaRPr lang="el-GR"/>
              </a:p>
            </p:txBody>
          </p:sp>
          <p:sp>
            <p:nvSpPr>
              <p:cNvPr id="53301" name="Freeform 133"/>
              <p:cNvSpPr>
                <a:spLocks/>
              </p:cNvSpPr>
              <p:nvPr/>
            </p:nvSpPr>
            <p:spPr bwMode="auto">
              <a:xfrm>
                <a:off x="3653" y="1633"/>
                <a:ext cx="24" cy="36"/>
              </a:xfrm>
              <a:custGeom>
                <a:avLst/>
                <a:gdLst>
                  <a:gd name="T0" fmla="*/ 0 w 220"/>
                  <a:gd name="T1" fmla="*/ 4 h 323"/>
                  <a:gd name="T2" fmla="*/ 1 w 220"/>
                  <a:gd name="T3" fmla="*/ 4 h 323"/>
                  <a:gd name="T4" fmla="*/ 1 w 220"/>
                  <a:gd name="T5" fmla="*/ 4 h 323"/>
                  <a:gd name="T6" fmla="*/ 1 w 220"/>
                  <a:gd name="T7" fmla="*/ 3 h 323"/>
                  <a:gd name="T8" fmla="*/ 1 w 220"/>
                  <a:gd name="T9" fmla="*/ 3 h 323"/>
                  <a:gd name="T10" fmla="*/ 2 w 220"/>
                  <a:gd name="T11" fmla="*/ 3 h 323"/>
                  <a:gd name="T12" fmla="*/ 2 w 220"/>
                  <a:gd name="T13" fmla="*/ 3 h 323"/>
                  <a:gd name="T14" fmla="*/ 2 w 220"/>
                  <a:gd name="T15" fmla="*/ 3 h 323"/>
                  <a:gd name="T16" fmla="*/ 2 w 220"/>
                  <a:gd name="T17" fmla="*/ 2 h 323"/>
                  <a:gd name="T18" fmla="*/ 2 w 220"/>
                  <a:gd name="T19" fmla="*/ 2 h 323"/>
                  <a:gd name="T20" fmla="*/ 3 w 220"/>
                  <a:gd name="T21" fmla="*/ 2 h 323"/>
                  <a:gd name="T22" fmla="*/ 3 w 220"/>
                  <a:gd name="T23" fmla="*/ 2 h 323"/>
                  <a:gd name="T24" fmla="*/ 3 w 220"/>
                  <a:gd name="T25" fmla="*/ 1 h 323"/>
                  <a:gd name="T26" fmla="*/ 3 w 220"/>
                  <a:gd name="T27" fmla="*/ 1 h 323"/>
                  <a:gd name="T28" fmla="*/ 3 w 220"/>
                  <a:gd name="T29" fmla="*/ 1 h 323"/>
                  <a:gd name="T30" fmla="*/ 2 w 220"/>
                  <a:gd name="T31" fmla="*/ 0 h 323"/>
                  <a:gd name="T32" fmla="*/ 2 w 220"/>
                  <a:gd name="T33" fmla="*/ 0 h 323"/>
                  <a:gd name="T34" fmla="*/ 2 w 220"/>
                  <a:gd name="T35" fmla="*/ 0 h 323"/>
                  <a:gd name="T36" fmla="*/ 2 w 220"/>
                  <a:gd name="T37" fmla="*/ 1 h 323"/>
                  <a:gd name="T38" fmla="*/ 2 w 220"/>
                  <a:gd name="T39" fmla="*/ 1 h 323"/>
                  <a:gd name="T40" fmla="*/ 2 w 220"/>
                  <a:gd name="T41" fmla="*/ 1 h 323"/>
                  <a:gd name="T42" fmla="*/ 2 w 220"/>
                  <a:gd name="T43" fmla="*/ 1 h 323"/>
                  <a:gd name="T44" fmla="*/ 2 w 220"/>
                  <a:gd name="T45" fmla="*/ 1 h 323"/>
                  <a:gd name="T46" fmla="*/ 2 w 220"/>
                  <a:gd name="T47" fmla="*/ 2 h 323"/>
                  <a:gd name="T48" fmla="*/ 2 w 220"/>
                  <a:gd name="T49" fmla="*/ 2 h 323"/>
                  <a:gd name="T50" fmla="*/ 2 w 220"/>
                  <a:gd name="T51" fmla="*/ 2 h 323"/>
                  <a:gd name="T52" fmla="*/ 2 w 220"/>
                  <a:gd name="T53" fmla="*/ 2 h 323"/>
                  <a:gd name="T54" fmla="*/ 1 w 220"/>
                  <a:gd name="T55" fmla="*/ 2 h 323"/>
                  <a:gd name="T56" fmla="*/ 1 w 220"/>
                  <a:gd name="T57" fmla="*/ 3 h 323"/>
                  <a:gd name="T58" fmla="*/ 1 w 220"/>
                  <a:gd name="T59" fmla="*/ 3 h 323"/>
                  <a:gd name="T60" fmla="*/ 1 w 220"/>
                  <a:gd name="T61" fmla="*/ 3 h 323"/>
                  <a:gd name="T62" fmla="*/ 0 w 220"/>
                  <a:gd name="T63" fmla="*/ 3 h 323"/>
                  <a:gd name="T64" fmla="*/ 0 w 220"/>
                  <a:gd name="T65" fmla="*/ 3 h 323"/>
                  <a:gd name="T66" fmla="*/ 0 w 220"/>
                  <a:gd name="T67" fmla="*/ 4 h 323"/>
                  <a:gd name="T68" fmla="*/ 0 w 220"/>
                  <a:gd name="T69" fmla="*/ 4 h 323"/>
                  <a:gd name="T70" fmla="*/ 0 w 220"/>
                  <a:gd name="T71" fmla="*/ 4 h 3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0" h="323">
                    <a:moveTo>
                      <a:pt x="39" y="323"/>
                    </a:moveTo>
                    <a:lnTo>
                      <a:pt x="52" y="311"/>
                    </a:lnTo>
                    <a:lnTo>
                      <a:pt x="77" y="285"/>
                    </a:lnTo>
                    <a:lnTo>
                      <a:pt x="91" y="272"/>
                    </a:lnTo>
                    <a:lnTo>
                      <a:pt x="103" y="246"/>
                    </a:lnTo>
                    <a:lnTo>
                      <a:pt x="129" y="232"/>
                    </a:lnTo>
                    <a:lnTo>
                      <a:pt x="144" y="220"/>
                    </a:lnTo>
                    <a:lnTo>
                      <a:pt x="168" y="206"/>
                    </a:lnTo>
                    <a:lnTo>
                      <a:pt x="182" y="181"/>
                    </a:lnTo>
                    <a:lnTo>
                      <a:pt x="194" y="168"/>
                    </a:lnTo>
                    <a:lnTo>
                      <a:pt x="208" y="142"/>
                    </a:lnTo>
                    <a:lnTo>
                      <a:pt x="220" y="130"/>
                    </a:lnTo>
                    <a:lnTo>
                      <a:pt x="220" y="103"/>
                    </a:lnTo>
                    <a:lnTo>
                      <a:pt x="220" y="77"/>
                    </a:lnTo>
                    <a:lnTo>
                      <a:pt x="208" y="51"/>
                    </a:lnTo>
                    <a:lnTo>
                      <a:pt x="194" y="26"/>
                    </a:lnTo>
                    <a:lnTo>
                      <a:pt x="168" y="0"/>
                    </a:lnTo>
                    <a:lnTo>
                      <a:pt x="129" y="26"/>
                    </a:lnTo>
                    <a:lnTo>
                      <a:pt x="156" y="51"/>
                    </a:lnTo>
                    <a:lnTo>
                      <a:pt x="168" y="64"/>
                    </a:lnTo>
                    <a:lnTo>
                      <a:pt x="168" y="90"/>
                    </a:lnTo>
                    <a:lnTo>
                      <a:pt x="182" y="103"/>
                    </a:lnTo>
                    <a:lnTo>
                      <a:pt x="182" y="117"/>
                    </a:lnTo>
                    <a:lnTo>
                      <a:pt x="168" y="130"/>
                    </a:lnTo>
                    <a:lnTo>
                      <a:pt x="168" y="142"/>
                    </a:lnTo>
                    <a:lnTo>
                      <a:pt x="156" y="155"/>
                    </a:lnTo>
                    <a:lnTo>
                      <a:pt x="144" y="168"/>
                    </a:lnTo>
                    <a:lnTo>
                      <a:pt x="117" y="181"/>
                    </a:lnTo>
                    <a:lnTo>
                      <a:pt x="103" y="206"/>
                    </a:lnTo>
                    <a:lnTo>
                      <a:pt x="77" y="220"/>
                    </a:lnTo>
                    <a:lnTo>
                      <a:pt x="65" y="232"/>
                    </a:lnTo>
                    <a:lnTo>
                      <a:pt x="39" y="258"/>
                    </a:lnTo>
                    <a:lnTo>
                      <a:pt x="26" y="272"/>
                    </a:lnTo>
                    <a:lnTo>
                      <a:pt x="0" y="297"/>
                    </a:lnTo>
                    <a:lnTo>
                      <a:pt x="39" y="323"/>
                    </a:lnTo>
                    <a:close/>
                  </a:path>
                </a:pathLst>
              </a:custGeom>
              <a:solidFill>
                <a:srgbClr val="000000"/>
              </a:solidFill>
              <a:ln w="9525">
                <a:solidFill>
                  <a:srgbClr val="FF9900"/>
                </a:solidFill>
                <a:round/>
                <a:headEnd/>
                <a:tailEnd/>
              </a:ln>
            </p:spPr>
            <p:txBody>
              <a:bodyPr/>
              <a:lstStyle/>
              <a:p>
                <a:endParaRPr lang="el-GR"/>
              </a:p>
            </p:txBody>
          </p:sp>
          <p:sp>
            <p:nvSpPr>
              <p:cNvPr id="53302" name="Freeform 134"/>
              <p:cNvSpPr>
                <a:spLocks/>
              </p:cNvSpPr>
              <p:nvPr/>
            </p:nvSpPr>
            <p:spPr bwMode="auto">
              <a:xfrm>
                <a:off x="3642" y="1666"/>
                <a:ext cx="15" cy="17"/>
              </a:xfrm>
              <a:custGeom>
                <a:avLst/>
                <a:gdLst>
                  <a:gd name="T0" fmla="*/ 0 w 142"/>
                  <a:gd name="T1" fmla="*/ 2 h 156"/>
                  <a:gd name="T2" fmla="*/ 0 w 142"/>
                  <a:gd name="T3" fmla="*/ 2 h 156"/>
                  <a:gd name="T4" fmla="*/ 1 w 142"/>
                  <a:gd name="T5" fmla="*/ 2 h 156"/>
                  <a:gd name="T6" fmla="*/ 1 w 142"/>
                  <a:gd name="T7" fmla="*/ 2 h 156"/>
                  <a:gd name="T8" fmla="*/ 1 w 142"/>
                  <a:gd name="T9" fmla="*/ 1 h 156"/>
                  <a:gd name="T10" fmla="*/ 1 w 142"/>
                  <a:gd name="T11" fmla="*/ 1 h 156"/>
                  <a:gd name="T12" fmla="*/ 1 w 142"/>
                  <a:gd name="T13" fmla="*/ 1 h 156"/>
                  <a:gd name="T14" fmla="*/ 1 w 142"/>
                  <a:gd name="T15" fmla="*/ 1 h 156"/>
                  <a:gd name="T16" fmla="*/ 1 w 142"/>
                  <a:gd name="T17" fmla="*/ 1 h 156"/>
                  <a:gd name="T18" fmla="*/ 2 w 142"/>
                  <a:gd name="T19" fmla="*/ 0 h 156"/>
                  <a:gd name="T20" fmla="*/ 1 w 142"/>
                  <a:gd name="T21" fmla="*/ 0 h 156"/>
                  <a:gd name="T22" fmla="*/ 1 w 142"/>
                  <a:gd name="T23" fmla="*/ 0 h 156"/>
                  <a:gd name="T24" fmla="*/ 1 w 142"/>
                  <a:gd name="T25" fmla="*/ 0 h 156"/>
                  <a:gd name="T26" fmla="*/ 1 w 142"/>
                  <a:gd name="T27" fmla="*/ 1 h 156"/>
                  <a:gd name="T28" fmla="*/ 1 w 142"/>
                  <a:gd name="T29" fmla="*/ 1 h 156"/>
                  <a:gd name="T30" fmla="*/ 1 w 142"/>
                  <a:gd name="T31" fmla="*/ 1 h 156"/>
                  <a:gd name="T32" fmla="*/ 0 w 142"/>
                  <a:gd name="T33" fmla="*/ 1 h 156"/>
                  <a:gd name="T34" fmla="*/ 0 w 142"/>
                  <a:gd name="T35" fmla="*/ 1 h 156"/>
                  <a:gd name="T36" fmla="*/ 0 w 142"/>
                  <a:gd name="T37" fmla="*/ 1 h 156"/>
                  <a:gd name="T38" fmla="*/ 1 w 142"/>
                  <a:gd name="T39" fmla="*/ 2 h 156"/>
                  <a:gd name="T40" fmla="*/ 0 w 142"/>
                  <a:gd name="T41" fmla="*/ 2 h 156"/>
                  <a:gd name="T42" fmla="*/ 0 w 142"/>
                  <a:gd name="T43" fmla="*/ 2 h 156"/>
                  <a:gd name="T44" fmla="*/ 0 w 142"/>
                  <a:gd name="T45" fmla="*/ 2 h 156"/>
                  <a:gd name="T46" fmla="*/ 0 w 142"/>
                  <a:gd name="T47" fmla="*/ 2 h 156"/>
                  <a:gd name="T48" fmla="*/ 0 w 142"/>
                  <a:gd name="T49" fmla="*/ 2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156">
                    <a:moveTo>
                      <a:pt x="0" y="131"/>
                    </a:moveTo>
                    <a:lnTo>
                      <a:pt x="25" y="143"/>
                    </a:lnTo>
                    <a:lnTo>
                      <a:pt x="51" y="143"/>
                    </a:lnTo>
                    <a:lnTo>
                      <a:pt x="64" y="131"/>
                    </a:lnTo>
                    <a:lnTo>
                      <a:pt x="91" y="116"/>
                    </a:lnTo>
                    <a:lnTo>
                      <a:pt x="103" y="90"/>
                    </a:lnTo>
                    <a:lnTo>
                      <a:pt x="103" y="78"/>
                    </a:lnTo>
                    <a:lnTo>
                      <a:pt x="116" y="65"/>
                    </a:lnTo>
                    <a:lnTo>
                      <a:pt x="129" y="52"/>
                    </a:lnTo>
                    <a:lnTo>
                      <a:pt x="142" y="26"/>
                    </a:lnTo>
                    <a:lnTo>
                      <a:pt x="103" y="0"/>
                    </a:lnTo>
                    <a:lnTo>
                      <a:pt x="91" y="26"/>
                    </a:lnTo>
                    <a:lnTo>
                      <a:pt x="77" y="40"/>
                    </a:lnTo>
                    <a:lnTo>
                      <a:pt x="77" y="65"/>
                    </a:lnTo>
                    <a:lnTo>
                      <a:pt x="64" y="78"/>
                    </a:lnTo>
                    <a:lnTo>
                      <a:pt x="51" y="90"/>
                    </a:lnTo>
                    <a:lnTo>
                      <a:pt x="38" y="90"/>
                    </a:lnTo>
                    <a:lnTo>
                      <a:pt x="38" y="104"/>
                    </a:lnTo>
                    <a:lnTo>
                      <a:pt x="25" y="104"/>
                    </a:lnTo>
                    <a:lnTo>
                      <a:pt x="51" y="131"/>
                    </a:lnTo>
                    <a:lnTo>
                      <a:pt x="0" y="131"/>
                    </a:lnTo>
                    <a:lnTo>
                      <a:pt x="0" y="156"/>
                    </a:lnTo>
                    <a:lnTo>
                      <a:pt x="25" y="143"/>
                    </a:lnTo>
                    <a:lnTo>
                      <a:pt x="0" y="131"/>
                    </a:lnTo>
                    <a:close/>
                  </a:path>
                </a:pathLst>
              </a:custGeom>
              <a:solidFill>
                <a:srgbClr val="000000"/>
              </a:solidFill>
              <a:ln w="9525">
                <a:solidFill>
                  <a:srgbClr val="FF9900"/>
                </a:solidFill>
                <a:round/>
                <a:headEnd/>
                <a:tailEnd/>
              </a:ln>
            </p:spPr>
            <p:txBody>
              <a:bodyPr/>
              <a:lstStyle/>
              <a:p>
                <a:endParaRPr lang="el-GR"/>
              </a:p>
            </p:txBody>
          </p:sp>
          <p:sp>
            <p:nvSpPr>
              <p:cNvPr id="53303" name="Freeform 135"/>
              <p:cNvSpPr>
                <a:spLocks/>
              </p:cNvSpPr>
              <p:nvPr/>
            </p:nvSpPr>
            <p:spPr bwMode="auto">
              <a:xfrm>
                <a:off x="3500" y="1700"/>
                <a:ext cx="169" cy="91"/>
              </a:xfrm>
              <a:custGeom>
                <a:avLst/>
                <a:gdLst>
                  <a:gd name="T0" fmla="*/ 19 w 1517"/>
                  <a:gd name="T1" fmla="*/ 10 h 816"/>
                  <a:gd name="T2" fmla="*/ 18 w 1517"/>
                  <a:gd name="T3" fmla="*/ 9 h 816"/>
                  <a:gd name="T4" fmla="*/ 18 w 1517"/>
                  <a:gd name="T5" fmla="*/ 8 h 816"/>
                  <a:gd name="T6" fmla="*/ 18 w 1517"/>
                  <a:gd name="T7" fmla="*/ 8 h 816"/>
                  <a:gd name="T8" fmla="*/ 18 w 1517"/>
                  <a:gd name="T9" fmla="*/ 7 h 816"/>
                  <a:gd name="T10" fmla="*/ 17 w 1517"/>
                  <a:gd name="T11" fmla="*/ 6 h 816"/>
                  <a:gd name="T12" fmla="*/ 16 w 1517"/>
                  <a:gd name="T13" fmla="*/ 6 h 816"/>
                  <a:gd name="T14" fmla="*/ 15 w 1517"/>
                  <a:gd name="T15" fmla="*/ 5 h 816"/>
                  <a:gd name="T16" fmla="*/ 15 w 1517"/>
                  <a:gd name="T17" fmla="*/ 4 h 816"/>
                  <a:gd name="T18" fmla="*/ 14 w 1517"/>
                  <a:gd name="T19" fmla="*/ 4 h 816"/>
                  <a:gd name="T20" fmla="*/ 14 w 1517"/>
                  <a:gd name="T21" fmla="*/ 3 h 816"/>
                  <a:gd name="T22" fmla="*/ 13 w 1517"/>
                  <a:gd name="T23" fmla="*/ 2 h 816"/>
                  <a:gd name="T24" fmla="*/ 12 w 1517"/>
                  <a:gd name="T25" fmla="*/ 2 h 816"/>
                  <a:gd name="T26" fmla="*/ 12 w 1517"/>
                  <a:gd name="T27" fmla="*/ 1 h 816"/>
                  <a:gd name="T28" fmla="*/ 11 w 1517"/>
                  <a:gd name="T29" fmla="*/ 1 h 816"/>
                  <a:gd name="T30" fmla="*/ 11 w 1517"/>
                  <a:gd name="T31" fmla="*/ 1 h 816"/>
                  <a:gd name="T32" fmla="*/ 10 w 1517"/>
                  <a:gd name="T33" fmla="*/ 0 h 816"/>
                  <a:gd name="T34" fmla="*/ 10 w 1517"/>
                  <a:gd name="T35" fmla="*/ 0 h 816"/>
                  <a:gd name="T36" fmla="*/ 9 w 1517"/>
                  <a:gd name="T37" fmla="*/ 0 h 816"/>
                  <a:gd name="T38" fmla="*/ 9 w 1517"/>
                  <a:gd name="T39" fmla="*/ 0 h 816"/>
                  <a:gd name="T40" fmla="*/ 8 w 1517"/>
                  <a:gd name="T41" fmla="*/ 0 h 816"/>
                  <a:gd name="T42" fmla="*/ 8 w 1517"/>
                  <a:gd name="T43" fmla="*/ 0 h 816"/>
                  <a:gd name="T44" fmla="*/ 7 w 1517"/>
                  <a:gd name="T45" fmla="*/ 0 h 816"/>
                  <a:gd name="T46" fmla="*/ 7 w 1517"/>
                  <a:gd name="T47" fmla="*/ 1 h 816"/>
                  <a:gd name="T48" fmla="*/ 6 w 1517"/>
                  <a:gd name="T49" fmla="*/ 1 h 816"/>
                  <a:gd name="T50" fmla="*/ 5 w 1517"/>
                  <a:gd name="T51" fmla="*/ 1 h 816"/>
                  <a:gd name="T52" fmla="*/ 5 w 1517"/>
                  <a:gd name="T53" fmla="*/ 2 h 816"/>
                  <a:gd name="T54" fmla="*/ 4 w 1517"/>
                  <a:gd name="T55" fmla="*/ 2 h 816"/>
                  <a:gd name="T56" fmla="*/ 4 w 1517"/>
                  <a:gd name="T57" fmla="*/ 2 h 816"/>
                  <a:gd name="T58" fmla="*/ 3 w 1517"/>
                  <a:gd name="T59" fmla="*/ 3 h 816"/>
                  <a:gd name="T60" fmla="*/ 3 w 1517"/>
                  <a:gd name="T61" fmla="*/ 4 h 816"/>
                  <a:gd name="T62" fmla="*/ 2 w 1517"/>
                  <a:gd name="T63" fmla="*/ 5 h 816"/>
                  <a:gd name="T64" fmla="*/ 1 w 1517"/>
                  <a:gd name="T65" fmla="*/ 6 h 816"/>
                  <a:gd name="T66" fmla="*/ 1 w 1517"/>
                  <a:gd name="T67" fmla="*/ 8 h 816"/>
                  <a:gd name="T68" fmla="*/ 0 w 1517"/>
                  <a:gd name="T69" fmla="*/ 9 h 816"/>
                  <a:gd name="T70" fmla="*/ 0 w 1517"/>
                  <a:gd name="T71" fmla="*/ 10 h 816"/>
                  <a:gd name="T72" fmla="*/ 19 w 1517"/>
                  <a:gd name="T73" fmla="*/ 10 h 8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17" h="816">
                    <a:moveTo>
                      <a:pt x="1517" y="816"/>
                    </a:moveTo>
                    <a:lnTo>
                      <a:pt x="1502" y="777"/>
                    </a:lnTo>
                    <a:lnTo>
                      <a:pt x="1490" y="752"/>
                    </a:lnTo>
                    <a:lnTo>
                      <a:pt x="1490" y="725"/>
                    </a:lnTo>
                    <a:lnTo>
                      <a:pt x="1476" y="699"/>
                    </a:lnTo>
                    <a:lnTo>
                      <a:pt x="1476" y="661"/>
                    </a:lnTo>
                    <a:lnTo>
                      <a:pt x="1464" y="635"/>
                    </a:lnTo>
                    <a:lnTo>
                      <a:pt x="1464" y="609"/>
                    </a:lnTo>
                    <a:lnTo>
                      <a:pt x="1450" y="582"/>
                    </a:lnTo>
                    <a:lnTo>
                      <a:pt x="1425" y="544"/>
                    </a:lnTo>
                    <a:lnTo>
                      <a:pt x="1399" y="518"/>
                    </a:lnTo>
                    <a:lnTo>
                      <a:pt x="1373" y="492"/>
                    </a:lnTo>
                    <a:lnTo>
                      <a:pt x="1334" y="466"/>
                    </a:lnTo>
                    <a:lnTo>
                      <a:pt x="1295" y="454"/>
                    </a:lnTo>
                    <a:lnTo>
                      <a:pt x="1270" y="427"/>
                    </a:lnTo>
                    <a:lnTo>
                      <a:pt x="1230" y="414"/>
                    </a:lnTo>
                    <a:lnTo>
                      <a:pt x="1206" y="388"/>
                    </a:lnTo>
                    <a:lnTo>
                      <a:pt x="1191" y="363"/>
                    </a:lnTo>
                    <a:lnTo>
                      <a:pt x="1165" y="337"/>
                    </a:lnTo>
                    <a:lnTo>
                      <a:pt x="1139" y="298"/>
                    </a:lnTo>
                    <a:lnTo>
                      <a:pt x="1114" y="271"/>
                    </a:lnTo>
                    <a:lnTo>
                      <a:pt x="1101" y="233"/>
                    </a:lnTo>
                    <a:lnTo>
                      <a:pt x="1075" y="195"/>
                    </a:lnTo>
                    <a:lnTo>
                      <a:pt x="1050" y="169"/>
                    </a:lnTo>
                    <a:lnTo>
                      <a:pt x="1023" y="143"/>
                    </a:lnTo>
                    <a:lnTo>
                      <a:pt x="997" y="131"/>
                    </a:lnTo>
                    <a:lnTo>
                      <a:pt x="984" y="116"/>
                    </a:lnTo>
                    <a:lnTo>
                      <a:pt x="959" y="90"/>
                    </a:lnTo>
                    <a:lnTo>
                      <a:pt x="933" y="78"/>
                    </a:lnTo>
                    <a:lnTo>
                      <a:pt x="919" y="78"/>
                    </a:lnTo>
                    <a:lnTo>
                      <a:pt x="895" y="64"/>
                    </a:lnTo>
                    <a:lnTo>
                      <a:pt x="880" y="52"/>
                    </a:lnTo>
                    <a:lnTo>
                      <a:pt x="854" y="52"/>
                    </a:lnTo>
                    <a:lnTo>
                      <a:pt x="842" y="39"/>
                    </a:lnTo>
                    <a:lnTo>
                      <a:pt x="816" y="39"/>
                    </a:lnTo>
                    <a:lnTo>
                      <a:pt x="790" y="39"/>
                    </a:lnTo>
                    <a:lnTo>
                      <a:pt x="777" y="26"/>
                    </a:lnTo>
                    <a:lnTo>
                      <a:pt x="751" y="26"/>
                    </a:lnTo>
                    <a:lnTo>
                      <a:pt x="725" y="13"/>
                    </a:lnTo>
                    <a:lnTo>
                      <a:pt x="699" y="13"/>
                    </a:lnTo>
                    <a:lnTo>
                      <a:pt x="673" y="13"/>
                    </a:lnTo>
                    <a:lnTo>
                      <a:pt x="660" y="0"/>
                    </a:lnTo>
                    <a:lnTo>
                      <a:pt x="634" y="13"/>
                    </a:lnTo>
                    <a:lnTo>
                      <a:pt x="622" y="13"/>
                    </a:lnTo>
                    <a:lnTo>
                      <a:pt x="596" y="26"/>
                    </a:lnTo>
                    <a:lnTo>
                      <a:pt x="584" y="26"/>
                    </a:lnTo>
                    <a:lnTo>
                      <a:pt x="557" y="39"/>
                    </a:lnTo>
                    <a:lnTo>
                      <a:pt x="531" y="52"/>
                    </a:lnTo>
                    <a:lnTo>
                      <a:pt x="505" y="64"/>
                    </a:lnTo>
                    <a:lnTo>
                      <a:pt x="492" y="78"/>
                    </a:lnTo>
                    <a:lnTo>
                      <a:pt x="466" y="90"/>
                    </a:lnTo>
                    <a:lnTo>
                      <a:pt x="440" y="104"/>
                    </a:lnTo>
                    <a:lnTo>
                      <a:pt x="413" y="116"/>
                    </a:lnTo>
                    <a:lnTo>
                      <a:pt x="401" y="143"/>
                    </a:lnTo>
                    <a:lnTo>
                      <a:pt x="375" y="155"/>
                    </a:lnTo>
                    <a:lnTo>
                      <a:pt x="362" y="155"/>
                    </a:lnTo>
                    <a:lnTo>
                      <a:pt x="337" y="169"/>
                    </a:lnTo>
                    <a:lnTo>
                      <a:pt x="311" y="181"/>
                    </a:lnTo>
                    <a:lnTo>
                      <a:pt x="297" y="207"/>
                    </a:lnTo>
                    <a:lnTo>
                      <a:pt x="273" y="233"/>
                    </a:lnTo>
                    <a:lnTo>
                      <a:pt x="246" y="271"/>
                    </a:lnTo>
                    <a:lnTo>
                      <a:pt x="220" y="311"/>
                    </a:lnTo>
                    <a:lnTo>
                      <a:pt x="194" y="350"/>
                    </a:lnTo>
                    <a:lnTo>
                      <a:pt x="168" y="401"/>
                    </a:lnTo>
                    <a:lnTo>
                      <a:pt x="142" y="454"/>
                    </a:lnTo>
                    <a:lnTo>
                      <a:pt x="117" y="505"/>
                    </a:lnTo>
                    <a:lnTo>
                      <a:pt x="90" y="556"/>
                    </a:lnTo>
                    <a:lnTo>
                      <a:pt x="64" y="609"/>
                    </a:lnTo>
                    <a:lnTo>
                      <a:pt x="51" y="647"/>
                    </a:lnTo>
                    <a:lnTo>
                      <a:pt x="26" y="699"/>
                    </a:lnTo>
                    <a:lnTo>
                      <a:pt x="12" y="738"/>
                    </a:lnTo>
                    <a:lnTo>
                      <a:pt x="12" y="777"/>
                    </a:lnTo>
                    <a:lnTo>
                      <a:pt x="0" y="816"/>
                    </a:lnTo>
                    <a:lnTo>
                      <a:pt x="1517" y="816"/>
                    </a:lnTo>
                    <a:close/>
                  </a:path>
                </a:pathLst>
              </a:custGeom>
              <a:solidFill>
                <a:srgbClr val="000000"/>
              </a:solidFill>
              <a:ln w="9525">
                <a:solidFill>
                  <a:srgbClr val="FF9900"/>
                </a:solidFill>
                <a:round/>
                <a:headEnd/>
                <a:tailEnd/>
              </a:ln>
            </p:spPr>
            <p:txBody>
              <a:bodyPr/>
              <a:lstStyle/>
              <a:p>
                <a:endParaRPr lang="el-GR"/>
              </a:p>
            </p:txBody>
          </p:sp>
          <p:sp>
            <p:nvSpPr>
              <p:cNvPr id="53304" name="Freeform 136"/>
              <p:cNvSpPr>
                <a:spLocks/>
              </p:cNvSpPr>
              <p:nvPr/>
            </p:nvSpPr>
            <p:spPr bwMode="auto">
              <a:xfrm>
                <a:off x="3660" y="1764"/>
                <a:ext cx="9" cy="27"/>
              </a:xfrm>
              <a:custGeom>
                <a:avLst/>
                <a:gdLst>
                  <a:gd name="T0" fmla="*/ 0 w 79"/>
                  <a:gd name="T1" fmla="*/ 0 h 246"/>
                  <a:gd name="T2" fmla="*/ 0 w 79"/>
                  <a:gd name="T3" fmla="*/ 0 h 246"/>
                  <a:gd name="T4" fmla="*/ 0 w 79"/>
                  <a:gd name="T5" fmla="*/ 1 h 246"/>
                  <a:gd name="T6" fmla="*/ 0 w 79"/>
                  <a:gd name="T7" fmla="*/ 1 h 246"/>
                  <a:gd name="T8" fmla="*/ 0 w 79"/>
                  <a:gd name="T9" fmla="*/ 2 h 246"/>
                  <a:gd name="T10" fmla="*/ 0 w 79"/>
                  <a:gd name="T11" fmla="*/ 2 h 246"/>
                  <a:gd name="T12" fmla="*/ 1 w 79"/>
                  <a:gd name="T13" fmla="*/ 2 h 246"/>
                  <a:gd name="T14" fmla="*/ 1 w 79"/>
                  <a:gd name="T15" fmla="*/ 3 h 246"/>
                  <a:gd name="T16" fmla="*/ 1 w 79"/>
                  <a:gd name="T17" fmla="*/ 3 h 246"/>
                  <a:gd name="T18" fmla="*/ 1 w 79"/>
                  <a:gd name="T19" fmla="*/ 3 h 246"/>
                  <a:gd name="T20" fmla="*/ 1 w 79"/>
                  <a:gd name="T21" fmla="*/ 3 h 246"/>
                  <a:gd name="T22" fmla="*/ 1 w 79"/>
                  <a:gd name="T23" fmla="*/ 2 h 246"/>
                  <a:gd name="T24" fmla="*/ 1 w 79"/>
                  <a:gd name="T25" fmla="*/ 2 h 246"/>
                  <a:gd name="T26" fmla="*/ 1 w 79"/>
                  <a:gd name="T27" fmla="*/ 2 h 246"/>
                  <a:gd name="T28" fmla="*/ 1 w 79"/>
                  <a:gd name="T29" fmla="*/ 1 h 246"/>
                  <a:gd name="T30" fmla="*/ 0 w 79"/>
                  <a:gd name="T31" fmla="*/ 1 h 246"/>
                  <a:gd name="T32" fmla="*/ 0 w 79"/>
                  <a:gd name="T33" fmla="*/ 0 h 246"/>
                  <a:gd name="T34" fmla="*/ 0 w 79"/>
                  <a:gd name="T35" fmla="*/ 0 h 246"/>
                  <a:gd name="T36" fmla="*/ 0 w 79"/>
                  <a:gd name="T37" fmla="*/ 0 h 246"/>
                  <a:gd name="T38" fmla="*/ 0 w 79"/>
                  <a:gd name="T39" fmla="*/ 0 h 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9" h="246">
                    <a:moveTo>
                      <a:pt x="0" y="12"/>
                    </a:moveTo>
                    <a:lnTo>
                      <a:pt x="12" y="39"/>
                    </a:lnTo>
                    <a:lnTo>
                      <a:pt x="26" y="65"/>
                    </a:lnTo>
                    <a:lnTo>
                      <a:pt x="26" y="103"/>
                    </a:lnTo>
                    <a:lnTo>
                      <a:pt x="38" y="129"/>
                    </a:lnTo>
                    <a:lnTo>
                      <a:pt x="38" y="155"/>
                    </a:lnTo>
                    <a:lnTo>
                      <a:pt x="52" y="182"/>
                    </a:lnTo>
                    <a:lnTo>
                      <a:pt x="52" y="220"/>
                    </a:lnTo>
                    <a:lnTo>
                      <a:pt x="64" y="246"/>
                    </a:lnTo>
                    <a:lnTo>
                      <a:pt x="79" y="233"/>
                    </a:lnTo>
                    <a:lnTo>
                      <a:pt x="79" y="207"/>
                    </a:lnTo>
                    <a:lnTo>
                      <a:pt x="64" y="182"/>
                    </a:lnTo>
                    <a:lnTo>
                      <a:pt x="52" y="155"/>
                    </a:lnTo>
                    <a:lnTo>
                      <a:pt x="52" y="129"/>
                    </a:lnTo>
                    <a:lnTo>
                      <a:pt x="52" y="91"/>
                    </a:lnTo>
                    <a:lnTo>
                      <a:pt x="38" y="65"/>
                    </a:lnTo>
                    <a:lnTo>
                      <a:pt x="38" y="39"/>
                    </a:lnTo>
                    <a:lnTo>
                      <a:pt x="26" y="0"/>
                    </a:lnTo>
                    <a:lnTo>
                      <a:pt x="0" y="12"/>
                    </a:lnTo>
                    <a:close/>
                  </a:path>
                </a:pathLst>
              </a:custGeom>
              <a:solidFill>
                <a:srgbClr val="000000"/>
              </a:solidFill>
              <a:ln w="9525">
                <a:solidFill>
                  <a:srgbClr val="FF9900"/>
                </a:solidFill>
                <a:round/>
                <a:headEnd/>
                <a:tailEnd/>
              </a:ln>
            </p:spPr>
            <p:txBody>
              <a:bodyPr/>
              <a:lstStyle/>
              <a:p>
                <a:endParaRPr lang="el-GR"/>
              </a:p>
            </p:txBody>
          </p:sp>
          <p:sp>
            <p:nvSpPr>
              <p:cNvPr id="53305" name="Freeform 137"/>
              <p:cNvSpPr>
                <a:spLocks/>
              </p:cNvSpPr>
              <p:nvPr/>
            </p:nvSpPr>
            <p:spPr bwMode="auto">
              <a:xfrm>
                <a:off x="3634" y="1742"/>
                <a:ext cx="29" cy="23"/>
              </a:xfrm>
              <a:custGeom>
                <a:avLst/>
                <a:gdLst>
                  <a:gd name="T0" fmla="*/ 0 w 258"/>
                  <a:gd name="T1" fmla="*/ 0 h 207"/>
                  <a:gd name="T2" fmla="*/ 0 w 258"/>
                  <a:gd name="T3" fmla="*/ 0 h 207"/>
                  <a:gd name="T4" fmla="*/ 1 w 258"/>
                  <a:gd name="T5" fmla="*/ 1 h 207"/>
                  <a:gd name="T6" fmla="*/ 1 w 258"/>
                  <a:gd name="T7" fmla="*/ 1 h 207"/>
                  <a:gd name="T8" fmla="*/ 2 w 258"/>
                  <a:gd name="T9" fmla="*/ 1 h 207"/>
                  <a:gd name="T10" fmla="*/ 2 w 258"/>
                  <a:gd name="T11" fmla="*/ 2 h 207"/>
                  <a:gd name="T12" fmla="*/ 2 w 258"/>
                  <a:gd name="T13" fmla="*/ 2 h 207"/>
                  <a:gd name="T14" fmla="*/ 3 w 258"/>
                  <a:gd name="T15" fmla="*/ 2 h 207"/>
                  <a:gd name="T16" fmla="*/ 3 w 258"/>
                  <a:gd name="T17" fmla="*/ 3 h 207"/>
                  <a:gd name="T18" fmla="*/ 3 w 258"/>
                  <a:gd name="T19" fmla="*/ 2 h 207"/>
                  <a:gd name="T20" fmla="*/ 3 w 258"/>
                  <a:gd name="T21" fmla="*/ 2 h 207"/>
                  <a:gd name="T22" fmla="*/ 3 w 258"/>
                  <a:gd name="T23" fmla="*/ 2 h 207"/>
                  <a:gd name="T24" fmla="*/ 2 w 258"/>
                  <a:gd name="T25" fmla="*/ 1 h 207"/>
                  <a:gd name="T26" fmla="*/ 2 w 258"/>
                  <a:gd name="T27" fmla="*/ 1 h 207"/>
                  <a:gd name="T28" fmla="*/ 1 w 258"/>
                  <a:gd name="T29" fmla="*/ 1 h 207"/>
                  <a:gd name="T30" fmla="*/ 1 w 258"/>
                  <a:gd name="T31" fmla="*/ 1 h 207"/>
                  <a:gd name="T32" fmla="*/ 0 w 258"/>
                  <a:gd name="T33" fmla="*/ 0 h 207"/>
                  <a:gd name="T34" fmla="*/ 0 w 258"/>
                  <a:gd name="T35" fmla="*/ 0 h 207"/>
                  <a:gd name="T36" fmla="*/ 0 w 258"/>
                  <a:gd name="T37" fmla="*/ 0 h 207"/>
                  <a:gd name="T38" fmla="*/ 0 w 258"/>
                  <a:gd name="T39" fmla="*/ 0 h 2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8" h="207">
                    <a:moveTo>
                      <a:pt x="0" y="26"/>
                    </a:moveTo>
                    <a:lnTo>
                      <a:pt x="24" y="39"/>
                    </a:lnTo>
                    <a:lnTo>
                      <a:pt x="50" y="66"/>
                    </a:lnTo>
                    <a:lnTo>
                      <a:pt x="89" y="79"/>
                    </a:lnTo>
                    <a:lnTo>
                      <a:pt x="128" y="105"/>
                    </a:lnTo>
                    <a:lnTo>
                      <a:pt x="155" y="130"/>
                    </a:lnTo>
                    <a:lnTo>
                      <a:pt x="193" y="155"/>
                    </a:lnTo>
                    <a:lnTo>
                      <a:pt x="219" y="181"/>
                    </a:lnTo>
                    <a:lnTo>
                      <a:pt x="232" y="207"/>
                    </a:lnTo>
                    <a:lnTo>
                      <a:pt x="258" y="195"/>
                    </a:lnTo>
                    <a:lnTo>
                      <a:pt x="232" y="169"/>
                    </a:lnTo>
                    <a:lnTo>
                      <a:pt x="206" y="130"/>
                    </a:lnTo>
                    <a:lnTo>
                      <a:pt x="167" y="105"/>
                    </a:lnTo>
                    <a:lnTo>
                      <a:pt x="141" y="91"/>
                    </a:lnTo>
                    <a:lnTo>
                      <a:pt x="102" y="66"/>
                    </a:lnTo>
                    <a:lnTo>
                      <a:pt x="64" y="52"/>
                    </a:lnTo>
                    <a:lnTo>
                      <a:pt x="38" y="26"/>
                    </a:lnTo>
                    <a:lnTo>
                      <a:pt x="12" y="0"/>
                    </a:lnTo>
                    <a:lnTo>
                      <a:pt x="0" y="26"/>
                    </a:lnTo>
                    <a:close/>
                  </a:path>
                </a:pathLst>
              </a:custGeom>
              <a:solidFill>
                <a:srgbClr val="000000"/>
              </a:solidFill>
              <a:ln w="9525">
                <a:solidFill>
                  <a:srgbClr val="FF9900"/>
                </a:solidFill>
                <a:round/>
                <a:headEnd/>
                <a:tailEnd/>
              </a:ln>
            </p:spPr>
            <p:txBody>
              <a:bodyPr/>
              <a:lstStyle/>
              <a:p>
                <a:endParaRPr lang="el-GR"/>
              </a:p>
            </p:txBody>
          </p:sp>
          <p:sp>
            <p:nvSpPr>
              <p:cNvPr id="53306" name="Freeform 138"/>
              <p:cNvSpPr>
                <a:spLocks/>
              </p:cNvSpPr>
              <p:nvPr/>
            </p:nvSpPr>
            <p:spPr bwMode="auto">
              <a:xfrm>
                <a:off x="3614" y="1716"/>
                <a:ext cx="22" cy="29"/>
              </a:xfrm>
              <a:custGeom>
                <a:avLst/>
                <a:gdLst>
                  <a:gd name="T0" fmla="*/ 0 w 195"/>
                  <a:gd name="T1" fmla="*/ 0 h 258"/>
                  <a:gd name="T2" fmla="*/ 0 w 195"/>
                  <a:gd name="T3" fmla="*/ 0 h 258"/>
                  <a:gd name="T4" fmla="*/ 0 w 195"/>
                  <a:gd name="T5" fmla="*/ 1 h 258"/>
                  <a:gd name="T6" fmla="*/ 1 w 195"/>
                  <a:gd name="T7" fmla="*/ 1 h 258"/>
                  <a:gd name="T8" fmla="*/ 1 w 195"/>
                  <a:gd name="T9" fmla="*/ 2 h 258"/>
                  <a:gd name="T10" fmla="*/ 1 w 195"/>
                  <a:gd name="T11" fmla="*/ 2 h 258"/>
                  <a:gd name="T12" fmla="*/ 2 w 195"/>
                  <a:gd name="T13" fmla="*/ 2 h 258"/>
                  <a:gd name="T14" fmla="*/ 2 w 195"/>
                  <a:gd name="T15" fmla="*/ 3 h 258"/>
                  <a:gd name="T16" fmla="*/ 2 w 195"/>
                  <a:gd name="T17" fmla="*/ 3 h 258"/>
                  <a:gd name="T18" fmla="*/ 2 w 195"/>
                  <a:gd name="T19" fmla="*/ 3 h 258"/>
                  <a:gd name="T20" fmla="*/ 2 w 195"/>
                  <a:gd name="T21" fmla="*/ 3 h 258"/>
                  <a:gd name="T22" fmla="*/ 2 w 195"/>
                  <a:gd name="T23" fmla="*/ 2 h 258"/>
                  <a:gd name="T24" fmla="*/ 2 w 195"/>
                  <a:gd name="T25" fmla="*/ 2 h 258"/>
                  <a:gd name="T26" fmla="*/ 1 w 195"/>
                  <a:gd name="T27" fmla="*/ 1 h 258"/>
                  <a:gd name="T28" fmla="*/ 1 w 195"/>
                  <a:gd name="T29" fmla="*/ 1 h 258"/>
                  <a:gd name="T30" fmla="*/ 1 w 195"/>
                  <a:gd name="T31" fmla="*/ 1 h 258"/>
                  <a:gd name="T32" fmla="*/ 0 w 195"/>
                  <a:gd name="T33" fmla="*/ 0 h 258"/>
                  <a:gd name="T34" fmla="*/ 0 w 195"/>
                  <a:gd name="T35" fmla="*/ 0 h 258"/>
                  <a:gd name="T36" fmla="*/ 0 w 195"/>
                  <a:gd name="T37" fmla="*/ 0 h 258"/>
                  <a:gd name="T38" fmla="*/ 0 w 195"/>
                  <a:gd name="T39" fmla="*/ 0 h 2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5" h="258">
                    <a:moveTo>
                      <a:pt x="0" y="12"/>
                    </a:moveTo>
                    <a:lnTo>
                      <a:pt x="13" y="38"/>
                    </a:lnTo>
                    <a:lnTo>
                      <a:pt x="39" y="64"/>
                    </a:lnTo>
                    <a:lnTo>
                      <a:pt x="65" y="90"/>
                    </a:lnTo>
                    <a:lnTo>
                      <a:pt x="91" y="128"/>
                    </a:lnTo>
                    <a:lnTo>
                      <a:pt x="116" y="168"/>
                    </a:lnTo>
                    <a:lnTo>
                      <a:pt x="130" y="194"/>
                    </a:lnTo>
                    <a:lnTo>
                      <a:pt x="156" y="232"/>
                    </a:lnTo>
                    <a:lnTo>
                      <a:pt x="183" y="258"/>
                    </a:lnTo>
                    <a:lnTo>
                      <a:pt x="195" y="232"/>
                    </a:lnTo>
                    <a:lnTo>
                      <a:pt x="168" y="220"/>
                    </a:lnTo>
                    <a:lnTo>
                      <a:pt x="156" y="181"/>
                    </a:lnTo>
                    <a:lnTo>
                      <a:pt x="130" y="155"/>
                    </a:lnTo>
                    <a:lnTo>
                      <a:pt x="104" y="116"/>
                    </a:lnTo>
                    <a:lnTo>
                      <a:pt x="78" y="90"/>
                    </a:lnTo>
                    <a:lnTo>
                      <a:pt x="65" y="52"/>
                    </a:lnTo>
                    <a:lnTo>
                      <a:pt x="39" y="26"/>
                    </a:lnTo>
                    <a:lnTo>
                      <a:pt x="13" y="0"/>
                    </a:lnTo>
                    <a:lnTo>
                      <a:pt x="0" y="12"/>
                    </a:lnTo>
                    <a:close/>
                  </a:path>
                </a:pathLst>
              </a:custGeom>
              <a:solidFill>
                <a:srgbClr val="000000"/>
              </a:solidFill>
              <a:ln w="9525">
                <a:solidFill>
                  <a:srgbClr val="FF9900"/>
                </a:solidFill>
                <a:round/>
                <a:headEnd/>
                <a:tailEnd/>
              </a:ln>
            </p:spPr>
            <p:txBody>
              <a:bodyPr/>
              <a:lstStyle/>
              <a:p>
                <a:endParaRPr lang="el-GR"/>
              </a:p>
            </p:txBody>
          </p:sp>
          <p:sp>
            <p:nvSpPr>
              <p:cNvPr id="53307" name="Freeform 139"/>
              <p:cNvSpPr>
                <a:spLocks/>
              </p:cNvSpPr>
              <p:nvPr/>
            </p:nvSpPr>
            <p:spPr bwMode="auto">
              <a:xfrm>
                <a:off x="3575" y="1700"/>
                <a:ext cx="41" cy="18"/>
              </a:xfrm>
              <a:custGeom>
                <a:avLst/>
                <a:gdLst>
                  <a:gd name="T0" fmla="*/ 0 w 363"/>
                  <a:gd name="T1" fmla="*/ 0 h 155"/>
                  <a:gd name="T2" fmla="*/ 0 w 363"/>
                  <a:gd name="T3" fmla="*/ 0 h 155"/>
                  <a:gd name="T4" fmla="*/ 1 w 363"/>
                  <a:gd name="T5" fmla="*/ 0 h 155"/>
                  <a:gd name="T6" fmla="*/ 1 w 363"/>
                  <a:gd name="T7" fmla="*/ 1 h 155"/>
                  <a:gd name="T8" fmla="*/ 1 w 363"/>
                  <a:gd name="T9" fmla="*/ 1 h 155"/>
                  <a:gd name="T10" fmla="*/ 1 w 363"/>
                  <a:gd name="T11" fmla="*/ 1 h 155"/>
                  <a:gd name="T12" fmla="*/ 2 w 363"/>
                  <a:gd name="T13" fmla="*/ 1 h 155"/>
                  <a:gd name="T14" fmla="*/ 2 w 363"/>
                  <a:gd name="T15" fmla="*/ 1 h 155"/>
                  <a:gd name="T16" fmla="*/ 2 w 363"/>
                  <a:gd name="T17" fmla="*/ 1 h 155"/>
                  <a:gd name="T18" fmla="*/ 3 w 363"/>
                  <a:gd name="T19" fmla="*/ 1 h 155"/>
                  <a:gd name="T20" fmla="*/ 3 w 363"/>
                  <a:gd name="T21" fmla="*/ 1 h 155"/>
                  <a:gd name="T22" fmla="*/ 3 w 363"/>
                  <a:gd name="T23" fmla="*/ 1 h 155"/>
                  <a:gd name="T24" fmla="*/ 3 w 363"/>
                  <a:gd name="T25" fmla="*/ 1 h 155"/>
                  <a:gd name="T26" fmla="*/ 4 w 363"/>
                  <a:gd name="T27" fmla="*/ 1 h 155"/>
                  <a:gd name="T28" fmla="*/ 4 w 363"/>
                  <a:gd name="T29" fmla="*/ 2 h 155"/>
                  <a:gd name="T30" fmla="*/ 4 w 363"/>
                  <a:gd name="T31" fmla="*/ 2 h 155"/>
                  <a:gd name="T32" fmla="*/ 5 w 363"/>
                  <a:gd name="T33" fmla="*/ 2 h 155"/>
                  <a:gd name="T34" fmla="*/ 5 w 363"/>
                  <a:gd name="T35" fmla="*/ 2 h 155"/>
                  <a:gd name="T36" fmla="*/ 4 w 363"/>
                  <a:gd name="T37" fmla="*/ 2 h 155"/>
                  <a:gd name="T38" fmla="*/ 4 w 363"/>
                  <a:gd name="T39" fmla="*/ 1 h 155"/>
                  <a:gd name="T40" fmla="*/ 4 w 363"/>
                  <a:gd name="T41" fmla="*/ 1 h 155"/>
                  <a:gd name="T42" fmla="*/ 4 w 363"/>
                  <a:gd name="T43" fmla="*/ 1 h 155"/>
                  <a:gd name="T44" fmla="*/ 3 w 363"/>
                  <a:gd name="T45" fmla="*/ 1 h 155"/>
                  <a:gd name="T46" fmla="*/ 3 w 363"/>
                  <a:gd name="T47" fmla="*/ 1 h 155"/>
                  <a:gd name="T48" fmla="*/ 3 w 363"/>
                  <a:gd name="T49" fmla="*/ 1 h 155"/>
                  <a:gd name="T50" fmla="*/ 2 w 363"/>
                  <a:gd name="T51" fmla="*/ 1 h 155"/>
                  <a:gd name="T52" fmla="*/ 2 w 363"/>
                  <a:gd name="T53" fmla="*/ 1 h 155"/>
                  <a:gd name="T54" fmla="*/ 2 w 363"/>
                  <a:gd name="T55" fmla="*/ 0 h 155"/>
                  <a:gd name="T56" fmla="*/ 1 w 363"/>
                  <a:gd name="T57" fmla="*/ 0 h 155"/>
                  <a:gd name="T58" fmla="*/ 1 w 363"/>
                  <a:gd name="T59" fmla="*/ 0 h 155"/>
                  <a:gd name="T60" fmla="*/ 1 w 363"/>
                  <a:gd name="T61" fmla="*/ 0 h 155"/>
                  <a:gd name="T62" fmla="*/ 1 w 363"/>
                  <a:gd name="T63" fmla="*/ 0 h 155"/>
                  <a:gd name="T64" fmla="*/ 0 w 363"/>
                  <a:gd name="T65" fmla="*/ 0 h 155"/>
                  <a:gd name="T66" fmla="*/ 0 w 363"/>
                  <a:gd name="T67" fmla="*/ 0 h 155"/>
                  <a:gd name="T68" fmla="*/ 0 w 363"/>
                  <a:gd name="T69" fmla="*/ 0 h 155"/>
                  <a:gd name="T70" fmla="*/ 0 w 363"/>
                  <a:gd name="T71" fmla="*/ 0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63" h="155">
                    <a:moveTo>
                      <a:pt x="0" y="13"/>
                    </a:moveTo>
                    <a:lnTo>
                      <a:pt x="26" y="26"/>
                    </a:lnTo>
                    <a:lnTo>
                      <a:pt x="52" y="26"/>
                    </a:lnTo>
                    <a:lnTo>
                      <a:pt x="78" y="39"/>
                    </a:lnTo>
                    <a:lnTo>
                      <a:pt x="104" y="39"/>
                    </a:lnTo>
                    <a:lnTo>
                      <a:pt x="117" y="39"/>
                    </a:lnTo>
                    <a:lnTo>
                      <a:pt x="143" y="52"/>
                    </a:lnTo>
                    <a:lnTo>
                      <a:pt x="169" y="52"/>
                    </a:lnTo>
                    <a:lnTo>
                      <a:pt x="181" y="64"/>
                    </a:lnTo>
                    <a:lnTo>
                      <a:pt x="207" y="64"/>
                    </a:lnTo>
                    <a:lnTo>
                      <a:pt x="222" y="78"/>
                    </a:lnTo>
                    <a:lnTo>
                      <a:pt x="234" y="78"/>
                    </a:lnTo>
                    <a:lnTo>
                      <a:pt x="260" y="90"/>
                    </a:lnTo>
                    <a:lnTo>
                      <a:pt x="286" y="104"/>
                    </a:lnTo>
                    <a:lnTo>
                      <a:pt x="298" y="116"/>
                    </a:lnTo>
                    <a:lnTo>
                      <a:pt x="324" y="131"/>
                    </a:lnTo>
                    <a:lnTo>
                      <a:pt x="350" y="155"/>
                    </a:lnTo>
                    <a:lnTo>
                      <a:pt x="363" y="143"/>
                    </a:lnTo>
                    <a:lnTo>
                      <a:pt x="337" y="116"/>
                    </a:lnTo>
                    <a:lnTo>
                      <a:pt x="311" y="104"/>
                    </a:lnTo>
                    <a:lnTo>
                      <a:pt x="286" y="90"/>
                    </a:lnTo>
                    <a:lnTo>
                      <a:pt x="272" y="78"/>
                    </a:lnTo>
                    <a:lnTo>
                      <a:pt x="246" y="64"/>
                    </a:lnTo>
                    <a:lnTo>
                      <a:pt x="234" y="52"/>
                    </a:lnTo>
                    <a:lnTo>
                      <a:pt x="207" y="52"/>
                    </a:lnTo>
                    <a:lnTo>
                      <a:pt x="195" y="39"/>
                    </a:lnTo>
                    <a:lnTo>
                      <a:pt x="169" y="39"/>
                    </a:lnTo>
                    <a:lnTo>
                      <a:pt x="143" y="26"/>
                    </a:lnTo>
                    <a:lnTo>
                      <a:pt x="117" y="26"/>
                    </a:lnTo>
                    <a:lnTo>
                      <a:pt x="104" y="13"/>
                    </a:lnTo>
                    <a:lnTo>
                      <a:pt x="78" y="13"/>
                    </a:lnTo>
                    <a:lnTo>
                      <a:pt x="52" y="13"/>
                    </a:lnTo>
                    <a:lnTo>
                      <a:pt x="26" y="0"/>
                    </a:lnTo>
                    <a:lnTo>
                      <a:pt x="0" y="0"/>
                    </a:lnTo>
                    <a:lnTo>
                      <a:pt x="0" y="13"/>
                    </a:lnTo>
                    <a:close/>
                  </a:path>
                </a:pathLst>
              </a:custGeom>
              <a:solidFill>
                <a:srgbClr val="000000"/>
              </a:solidFill>
              <a:ln w="9525">
                <a:solidFill>
                  <a:srgbClr val="FF9900"/>
                </a:solidFill>
                <a:round/>
                <a:headEnd/>
                <a:tailEnd/>
              </a:ln>
            </p:spPr>
            <p:txBody>
              <a:bodyPr/>
              <a:lstStyle/>
              <a:p>
                <a:endParaRPr lang="el-GR"/>
              </a:p>
            </p:txBody>
          </p:sp>
          <p:sp>
            <p:nvSpPr>
              <p:cNvPr id="53308" name="Freeform 140"/>
              <p:cNvSpPr>
                <a:spLocks/>
              </p:cNvSpPr>
              <p:nvPr/>
            </p:nvSpPr>
            <p:spPr bwMode="auto">
              <a:xfrm>
                <a:off x="3538" y="1700"/>
                <a:ext cx="37" cy="20"/>
              </a:xfrm>
              <a:custGeom>
                <a:avLst/>
                <a:gdLst>
                  <a:gd name="T0" fmla="*/ 0 w 336"/>
                  <a:gd name="T1" fmla="*/ 2 h 181"/>
                  <a:gd name="T2" fmla="*/ 0 w 336"/>
                  <a:gd name="T3" fmla="*/ 2 h 181"/>
                  <a:gd name="T4" fmla="*/ 0 w 336"/>
                  <a:gd name="T5" fmla="*/ 2 h 181"/>
                  <a:gd name="T6" fmla="*/ 1 w 336"/>
                  <a:gd name="T7" fmla="*/ 2 h 181"/>
                  <a:gd name="T8" fmla="*/ 1 w 336"/>
                  <a:gd name="T9" fmla="*/ 2 h 181"/>
                  <a:gd name="T10" fmla="*/ 1 w 336"/>
                  <a:gd name="T11" fmla="*/ 1 h 181"/>
                  <a:gd name="T12" fmla="*/ 2 w 336"/>
                  <a:gd name="T13" fmla="*/ 1 h 181"/>
                  <a:gd name="T14" fmla="*/ 2 w 336"/>
                  <a:gd name="T15" fmla="*/ 1 h 181"/>
                  <a:gd name="T16" fmla="*/ 2 w 336"/>
                  <a:gd name="T17" fmla="*/ 1 h 181"/>
                  <a:gd name="T18" fmla="*/ 2 w 336"/>
                  <a:gd name="T19" fmla="*/ 1 h 181"/>
                  <a:gd name="T20" fmla="*/ 3 w 336"/>
                  <a:gd name="T21" fmla="*/ 1 h 181"/>
                  <a:gd name="T22" fmla="*/ 3 w 336"/>
                  <a:gd name="T23" fmla="*/ 0 h 181"/>
                  <a:gd name="T24" fmla="*/ 3 w 336"/>
                  <a:gd name="T25" fmla="*/ 0 h 181"/>
                  <a:gd name="T26" fmla="*/ 3 w 336"/>
                  <a:gd name="T27" fmla="*/ 0 h 181"/>
                  <a:gd name="T28" fmla="*/ 4 w 336"/>
                  <a:gd name="T29" fmla="*/ 0 h 181"/>
                  <a:gd name="T30" fmla="*/ 4 w 336"/>
                  <a:gd name="T31" fmla="*/ 0 h 181"/>
                  <a:gd name="T32" fmla="*/ 4 w 336"/>
                  <a:gd name="T33" fmla="*/ 0 h 181"/>
                  <a:gd name="T34" fmla="*/ 4 w 336"/>
                  <a:gd name="T35" fmla="*/ 0 h 181"/>
                  <a:gd name="T36" fmla="*/ 4 w 336"/>
                  <a:gd name="T37" fmla="*/ 0 h 181"/>
                  <a:gd name="T38" fmla="*/ 4 w 336"/>
                  <a:gd name="T39" fmla="*/ 0 h 181"/>
                  <a:gd name="T40" fmla="*/ 3 w 336"/>
                  <a:gd name="T41" fmla="*/ 0 h 181"/>
                  <a:gd name="T42" fmla="*/ 3 w 336"/>
                  <a:gd name="T43" fmla="*/ 0 h 181"/>
                  <a:gd name="T44" fmla="*/ 3 w 336"/>
                  <a:gd name="T45" fmla="*/ 0 h 181"/>
                  <a:gd name="T46" fmla="*/ 3 w 336"/>
                  <a:gd name="T47" fmla="*/ 0 h 181"/>
                  <a:gd name="T48" fmla="*/ 2 w 336"/>
                  <a:gd name="T49" fmla="*/ 0 h 181"/>
                  <a:gd name="T50" fmla="*/ 2 w 336"/>
                  <a:gd name="T51" fmla="*/ 1 h 181"/>
                  <a:gd name="T52" fmla="*/ 2 w 336"/>
                  <a:gd name="T53" fmla="*/ 1 h 181"/>
                  <a:gd name="T54" fmla="*/ 1 w 336"/>
                  <a:gd name="T55" fmla="*/ 1 h 181"/>
                  <a:gd name="T56" fmla="*/ 1 w 336"/>
                  <a:gd name="T57" fmla="*/ 1 h 181"/>
                  <a:gd name="T58" fmla="*/ 1 w 336"/>
                  <a:gd name="T59" fmla="*/ 1 h 181"/>
                  <a:gd name="T60" fmla="*/ 1 w 336"/>
                  <a:gd name="T61" fmla="*/ 2 h 181"/>
                  <a:gd name="T62" fmla="*/ 0 w 336"/>
                  <a:gd name="T63" fmla="*/ 2 h 181"/>
                  <a:gd name="T64" fmla="*/ 0 w 336"/>
                  <a:gd name="T65" fmla="*/ 2 h 181"/>
                  <a:gd name="T66" fmla="*/ 0 w 336"/>
                  <a:gd name="T67" fmla="*/ 2 h 181"/>
                  <a:gd name="T68" fmla="*/ 0 w 336"/>
                  <a:gd name="T69" fmla="*/ 2 h 181"/>
                  <a:gd name="T70" fmla="*/ 0 w 336"/>
                  <a:gd name="T71" fmla="*/ 2 h 1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6" h="181">
                    <a:moveTo>
                      <a:pt x="0" y="181"/>
                    </a:moveTo>
                    <a:lnTo>
                      <a:pt x="25" y="169"/>
                    </a:lnTo>
                    <a:lnTo>
                      <a:pt x="38" y="155"/>
                    </a:lnTo>
                    <a:lnTo>
                      <a:pt x="64" y="143"/>
                    </a:lnTo>
                    <a:lnTo>
                      <a:pt x="91" y="131"/>
                    </a:lnTo>
                    <a:lnTo>
                      <a:pt x="116" y="116"/>
                    </a:lnTo>
                    <a:lnTo>
                      <a:pt x="129" y="104"/>
                    </a:lnTo>
                    <a:lnTo>
                      <a:pt x="155" y="90"/>
                    </a:lnTo>
                    <a:lnTo>
                      <a:pt x="180" y="78"/>
                    </a:lnTo>
                    <a:lnTo>
                      <a:pt x="194" y="64"/>
                    </a:lnTo>
                    <a:lnTo>
                      <a:pt x="220" y="52"/>
                    </a:lnTo>
                    <a:lnTo>
                      <a:pt x="247" y="39"/>
                    </a:lnTo>
                    <a:lnTo>
                      <a:pt x="259" y="26"/>
                    </a:lnTo>
                    <a:lnTo>
                      <a:pt x="285" y="26"/>
                    </a:lnTo>
                    <a:lnTo>
                      <a:pt x="297" y="13"/>
                    </a:lnTo>
                    <a:lnTo>
                      <a:pt x="323" y="13"/>
                    </a:lnTo>
                    <a:lnTo>
                      <a:pt x="336" y="13"/>
                    </a:lnTo>
                    <a:lnTo>
                      <a:pt x="336" y="0"/>
                    </a:lnTo>
                    <a:lnTo>
                      <a:pt x="323" y="0"/>
                    </a:lnTo>
                    <a:lnTo>
                      <a:pt x="297" y="0"/>
                    </a:lnTo>
                    <a:lnTo>
                      <a:pt x="271" y="0"/>
                    </a:lnTo>
                    <a:lnTo>
                      <a:pt x="259" y="13"/>
                    </a:lnTo>
                    <a:lnTo>
                      <a:pt x="232" y="13"/>
                    </a:lnTo>
                    <a:lnTo>
                      <a:pt x="220" y="26"/>
                    </a:lnTo>
                    <a:lnTo>
                      <a:pt x="194" y="39"/>
                    </a:lnTo>
                    <a:lnTo>
                      <a:pt x="168" y="52"/>
                    </a:lnTo>
                    <a:lnTo>
                      <a:pt x="142" y="78"/>
                    </a:lnTo>
                    <a:lnTo>
                      <a:pt x="116" y="90"/>
                    </a:lnTo>
                    <a:lnTo>
                      <a:pt x="103" y="104"/>
                    </a:lnTo>
                    <a:lnTo>
                      <a:pt x="76" y="116"/>
                    </a:lnTo>
                    <a:lnTo>
                      <a:pt x="51" y="131"/>
                    </a:lnTo>
                    <a:lnTo>
                      <a:pt x="38" y="143"/>
                    </a:lnTo>
                    <a:lnTo>
                      <a:pt x="12" y="155"/>
                    </a:lnTo>
                    <a:lnTo>
                      <a:pt x="0" y="155"/>
                    </a:lnTo>
                    <a:lnTo>
                      <a:pt x="0" y="181"/>
                    </a:lnTo>
                    <a:close/>
                  </a:path>
                </a:pathLst>
              </a:custGeom>
              <a:solidFill>
                <a:srgbClr val="000000"/>
              </a:solidFill>
              <a:ln w="9525">
                <a:solidFill>
                  <a:srgbClr val="FF9900"/>
                </a:solidFill>
                <a:round/>
                <a:headEnd/>
                <a:tailEnd/>
              </a:ln>
            </p:spPr>
            <p:txBody>
              <a:bodyPr/>
              <a:lstStyle/>
              <a:p>
                <a:endParaRPr lang="el-GR"/>
              </a:p>
            </p:txBody>
          </p:sp>
          <p:sp>
            <p:nvSpPr>
              <p:cNvPr id="53309" name="Freeform 141"/>
              <p:cNvSpPr>
                <a:spLocks/>
              </p:cNvSpPr>
              <p:nvPr/>
            </p:nvSpPr>
            <p:spPr bwMode="auto">
              <a:xfrm>
                <a:off x="3499" y="1718"/>
                <a:ext cx="39" cy="73"/>
              </a:xfrm>
              <a:custGeom>
                <a:avLst/>
                <a:gdLst>
                  <a:gd name="T0" fmla="*/ 0 w 351"/>
                  <a:gd name="T1" fmla="*/ 8 h 661"/>
                  <a:gd name="T2" fmla="*/ 0 w 351"/>
                  <a:gd name="T3" fmla="*/ 8 h 661"/>
                  <a:gd name="T4" fmla="*/ 0 w 351"/>
                  <a:gd name="T5" fmla="*/ 8 h 661"/>
                  <a:gd name="T6" fmla="*/ 0 w 351"/>
                  <a:gd name="T7" fmla="*/ 7 h 661"/>
                  <a:gd name="T8" fmla="*/ 1 w 351"/>
                  <a:gd name="T9" fmla="*/ 7 h 661"/>
                  <a:gd name="T10" fmla="*/ 1 w 351"/>
                  <a:gd name="T11" fmla="*/ 6 h 661"/>
                  <a:gd name="T12" fmla="*/ 1 w 351"/>
                  <a:gd name="T13" fmla="*/ 6 h 661"/>
                  <a:gd name="T14" fmla="*/ 1 w 351"/>
                  <a:gd name="T15" fmla="*/ 5 h 661"/>
                  <a:gd name="T16" fmla="*/ 2 w 351"/>
                  <a:gd name="T17" fmla="*/ 4 h 661"/>
                  <a:gd name="T18" fmla="*/ 2 w 351"/>
                  <a:gd name="T19" fmla="*/ 4 h 661"/>
                  <a:gd name="T20" fmla="*/ 2 w 351"/>
                  <a:gd name="T21" fmla="*/ 3 h 661"/>
                  <a:gd name="T22" fmla="*/ 3 w 351"/>
                  <a:gd name="T23" fmla="*/ 3 h 661"/>
                  <a:gd name="T24" fmla="*/ 3 w 351"/>
                  <a:gd name="T25" fmla="*/ 2 h 661"/>
                  <a:gd name="T26" fmla="*/ 3 w 351"/>
                  <a:gd name="T27" fmla="*/ 1 h 661"/>
                  <a:gd name="T28" fmla="*/ 4 w 351"/>
                  <a:gd name="T29" fmla="*/ 1 h 661"/>
                  <a:gd name="T30" fmla="*/ 4 w 351"/>
                  <a:gd name="T31" fmla="*/ 1 h 661"/>
                  <a:gd name="T32" fmla="*/ 4 w 351"/>
                  <a:gd name="T33" fmla="*/ 0 h 661"/>
                  <a:gd name="T34" fmla="*/ 4 w 351"/>
                  <a:gd name="T35" fmla="*/ 0 h 661"/>
                  <a:gd name="T36" fmla="*/ 4 w 351"/>
                  <a:gd name="T37" fmla="*/ 0 h 661"/>
                  <a:gd name="T38" fmla="*/ 4 w 351"/>
                  <a:gd name="T39" fmla="*/ 0 h 661"/>
                  <a:gd name="T40" fmla="*/ 4 w 351"/>
                  <a:gd name="T41" fmla="*/ 0 h 661"/>
                  <a:gd name="T42" fmla="*/ 3 w 351"/>
                  <a:gd name="T43" fmla="*/ 1 h 661"/>
                  <a:gd name="T44" fmla="*/ 3 w 351"/>
                  <a:gd name="T45" fmla="*/ 1 h 661"/>
                  <a:gd name="T46" fmla="*/ 3 w 351"/>
                  <a:gd name="T47" fmla="*/ 2 h 661"/>
                  <a:gd name="T48" fmla="*/ 2 w 351"/>
                  <a:gd name="T49" fmla="*/ 2 h 661"/>
                  <a:gd name="T50" fmla="*/ 2 w 351"/>
                  <a:gd name="T51" fmla="*/ 3 h 661"/>
                  <a:gd name="T52" fmla="*/ 2 w 351"/>
                  <a:gd name="T53" fmla="*/ 4 h 661"/>
                  <a:gd name="T54" fmla="*/ 1 w 351"/>
                  <a:gd name="T55" fmla="*/ 4 h 661"/>
                  <a:gd name="T56" fmla="*/ 1 w 351"/>
                  <a:gd name="T57" fmla="*/ 5 h 661"/>
                  <a:gd name="T58" fmla="*/ 1 w 351"/>
                  <a:gd name="T59" fmla="*/ 6 h 661"/>
                  <a:gd name="T60" fmla="*/ 1 w 351"/>
                  <a:gd name="T61" fmla="*/ 6 h 661"/>
                  <a:gd name="T62" fmla="*/ 0 w 351"/>
                  <a:gd name="T63" fmla="*/ 7 h 661"/>
                  <a:gd name="T64" fmla="*/ 0 w 351"/>
                  <a:gd name="T65" fmla="*/ 7 h 661"/>
                  <a:gd name="T66" fmla="*/ 0 w 351"/>
                  <a:gd name="T67" fmla="*/ 8 h 661"/>
                  <a:gd name="T68" fmla="*/ 0 w 351"/>
                  <a:gd name="T69" fmla="*/ 8 h 661"/>
                  <a:gd name="T70" fmla="*/ 0 w 351"/>
                  <a:gd name="T71" fmla="*/ 8 h 661"/>
                  <a:gd name="T72" fmla="*/ 0 w 351"/>
                  <a:gd name="T73" fmla="*/ 8 h 661"/>
                  <a:gd name="T74" fmla="*/ 0 w 351"/>
                  <a:gd name="T75" fmla="*/ 8 h 661"/>
                  <a:gd name="T76" fmla="*/ 0 w 351"/>
                  <a:gd name="T77" fmla="*/ 8 h 661"/>
                  <a:gd name="T78" fmla="*/ 0 w 351"/>
                  <a:gd name="T79" fmla="*/ 8 h 6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1" h="661">
                    <a:moveTo>
                      <a:pt x="14" y="648"/>
                    </a:moveTo>
                    <a:lnTo>
                      <a:pt x="26" y="661"/>
                    </a:lnTo>
                    <a:lnTo>
                      <a:pt x="26" y="622"/>
                    </a:lnTo>
                    <a:lnTo>
                      <a:pt x="40" y="583"/>
                    </a:lnTo>
                    <a:lnTo>
                      <a:pt x="52" y="544"/>
                    </a:lnTo>
                    <a:lnTo>
                      <a:pt x="65" y="506"/>
                    </a:lnTo>
                    <a:lnTo>
                      <a:pt x="91" y="454"/>
                    </a:lnTo>
                    <a:lnTo>
                      <a:pt x="104" y="401"/>
                    </a:lnTo>
                    <a:lnTo>
                      <a:pt x="131" y="350"/>
                    </a:lnTo>
                    <a:lnTo>
                      <a:pt x="156" y="299"/>
                    </a:lnTo>
                    <a:lnTo>
                      <a:pt x="182" y="259"/>
                    </a:lnTo>
                    <a:lnTo>
                      <a:pt x="208" y="208"/>
                    </a:lnTo>
                    <a:lnTo>
                      <a:pt x="234" y="156"/>
                    </a:lnTo>
                    <a:lnTo>
                      <a:pt x="260" y="116"/>
                    </a:lnTo>
                    <a:lnTo>
                      <a:pt x="287" y="91"/>
                    </a:lnTo>
                    <a:lnTo>
                      <a:pt x="311" y="52"/>
                    </a:lnTo>
                    <a:lnTo>
                      <a:pt x="337" y="40"/>
                    </a:lnTo>
                    <a:lnTo>
                      <a:pt x="351" y="26"/>
                    </a:lnTo>
                    <a:lnTo>
                      <a:pt x="351" y="0"/>
                    </a:lnTo>
                    <a:lnTo>
                      <a:pt x="325" y="26"/>
                    </a:lnTo>
                    <a:lnTo>
                      <a:pt x="299" y="40"/>
                    </a:lnTo>
                    <a:lnTo>
                      <a:pt x="272" y="78"/>
                    </a:lnTo>
                    <a:lnTo>
                      <a:pt x="246" y="116"/>
                    </a:lnTo>
                    <a:lnTo>
                      <a:pt x="220" y="156"/>
                    </a:lnTo>
                    <a:lnTo>
                      <a:pt x="195" y="195"/>
                    </a:lnTo>
                    <a:lnTo>
                      <a:pt x="169" y="246"/>
                    </a:lnTo>
                    <a:lnTo>
                      <a:pt x="143" y="299"/>
                    </a:lnTo>
                    <a:lnTo>
                      <a:pt x="116" y="337"/>
                    </a:lnTo>
                    <a:lnTo>
                      <a:pt x="91" y="401"/>
                    </a:lnTo>
                    <a:lnTo>
                      <a:pt x="65" y="454"/>
                    </a:lnTo>
                    <a:lnTo>
                      <a:pt x="52" y="492"/>
                    </a:lnTo>
                    <a:lnTo>
                      <a:pt x="40" y="544"/>
                    </a:lnTo>
                    <a:lnTo>
                      <a:pt x="26" y="583"/>
                    </a:lnTo>
                    <a:lnTo>
                      <a:pt x="14" y="622"/>
                    </a:lnTo>
                    <a:lnTo>
                      <a:pt x="0" y="661"/>
                    </a:lnTo>
                    <a:lnTo>
                      <a:pt x="14" y="661"/>
                    </a:lnTo>
                    <a:lnTo>
                      <a:pt x="0" y="661"/>
                    </a:lnTo>
                    <a:lnTo>
                      <a:pt x="14" y="661"/>
                    </a:lnTo>
                    <a:lnTo>
                      <a:pt x="14" y="648"/>
                    </a:lnTo>
                    <a:close/>
                  </a:path>
                </a:pathLst>
              </a:custGeom>
              <a:solidFill>
                <a:srgbClr val="000000"/>
              </a:solidFill>
              <a:ln w="9525">
                <a:solidFill>
                  <a:srgbClr val="FF9900"/>
                </a:solidFill>
                <a:round/>
                <a:headEnd/>
                <a:tailEnd/>
              </a:ln>
            </p:spPr>
            <p:txBody>
              <a:bodyPr/>
              <a:lstStyle/>
              <a:p>
                <a:endParaRPr lang="el-GR"/>
              </a:p>
            </p:txBody>
          </p:sp>
          <p:sp>
            <p:nvSpPr>
              <p:cNvPr id="53310" name="Freeform 142"/>
              <p:cNvSpPr>
                <a:spLocks/>
              </p:cNvSpPr>
              <p:nvPr/>
            </p:nvSpPr>
            <p:spPr bwMode="auto">
              <a:xfrm>
                <a:off x="3500" y="1790"/>
                <a:ext cx="170" cy="1"/>
              </a:xfrm>
              <a:custGeom>
                <a:avLst/>
                <a:gdLst>
                  <a:gd name="T0" fmla="*/ 19 w 1529"/>
                  <a:gd name="T1" fmla="*/ 0 h 13"/>
                  <a:gd name="T2" fmla="*/ 19 w 1529"/>
                  <a:gd name="T3" fmla="*/ 0 h 13"/>
                  <a:gd name="T4" fmla="*/ 0 w 1529"/>
                  <a:gd name="T5" fmla="*/ 0 h 13"/>
                  <a:gd name="T6" fmla="*/ 0 w 1529"/>
                  <a:gd name="T7" fmla="*/ 0 h 13"/>
                  <a:gd name="T8" fmla="*/ 19 w 1529"/>
                  <a:gd name="T9" fmla="*/ 0 h 13"/>
                  <a:gd name="T10" fmla="*/ 19 w 1529"/>
                  <a:gd name="T11" fmla="*/ 0 h 13"/>
                  <a:gd name="T12" fmla="*/ 19 w 1529"/>
                  <a:gd name="T13" fmla="*/ 0 h 13"/>
                  <a:gd name="T14" fmla="*/ 19 w 1529"/>
                  <a:gd name="T15" fmla="*/ 0 h 13"/>
                  <a:gd name="T16" fmla="*/ 19 w 1529"/>
                  <a:gd name="T17" fmla="*/ 0 h 13"/>
                  <a:gd name="T18" fmla="*/ 19 w 1529"/>
                  <a:gd name="T19" fmla="*/ 0 h 13"/>
                  <a:gd name="T20" fmla="*/ 19 w 1529"/>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29" h="13">
                    <a:moveTo>
                      <a:pt x="1502" y="13"/>
                    </a:moveTo>
                    <a:lnTo>
                      <a:pt x="1517" y="0"/>
                    </a:lnTo>
                    <a:lnTo>
                      <a:pt x="0" y="0"/>
                    </a:lnTo>
                    <a:lnTo>
                      <a:pt x="0" y="13"/>
                    </a:lnTo>
                    <a:lnTo>
                      <a:pt x="1517" y="13"/>
                    </a:lnTo>
                    <a:lnTo>
                      <a:pt x="1517" y="0"/>
                    </a:lnTo>
                    <a:lnTo>
                      <a:pt x="1517" y="13"/>
                    </a:lnTo>
                    <a:lnTo>
                      <a:pt x="1529" y="13"/>
                    </a:lnTo>
                    <a:lnTo>
                      <a:pt x="1517" y="0"/>
                    </a:lnTo>
                    <a:lnTo>
                      <a:pt x="1502" y="13"/>
                    </a:lnTo>
                    <a:close/>
                  </a:path>
                </a:pathLst>
              </a:custGeom>
              <a:solidFill>
                <a:srgbClr val="000000"/>
              </a:solidFill>
              <a:ln w="9525">
                <a:solidFill>
                  <a:srgbClr val="FF9900"/>
                </a:solidFill>
                <a:round/>
                <a:headEnd/>
                <a:tailEnd/>
              </a:ln>
            </p:spPr>
            <p:txBody>
              <a:bodyPr/>
              <a:lstStyle/>
              <a:p>
                <a:endParaRPr lang="el-GR"/>
              </a:p>
            </p:txBody>
          </p:sp>
          <p:sp>
            <p:nvSpPr>
              <p:cNvPr id="53311" name="Freeform 143"/>
              <p:cNvSpPr>
                <a:spLocks/>
              </p:cNvSpPr>
              <p:nvPr/>
            </p:nvSpPr>
            <p:spPr bwMode="auto">
              <a:xfrm>
                <a:off x="3171" y="1605"/>
                <a:ext cx="171" cy="180"/>
              </a:xfrm>
              <a:custGeom>
                <a:avLst/>
                <a:gdLst>
                  <a:gd name="T0" fmla="*/ 1 w 1542"/>
                  <a:gd name="T1" fmla="*/ 19 h 1618"/>
                  <a:gd name="T2" fmla="*/ 1 w 1542"/>
                  <a:gd name="T3" fmla="*/ 17 h 1618"/>
                  <a:gd name="T4" fmla="*/ 2 w 1542"/>
                  <a:gd name="T5" fmla="*/ 14 h 1618"/>
                  <a:gd name="T6" fmla="*/ 2 w 1542"/>
                  <a:gd name="T7" fmla="*/ 13 h 1618"/>
                  <a:gd name="T8" fmla="*/ 3 w 1542"/>
                  <a:gd name="T9" fmla="*/ 12 h 1618"/>
                  <a:gd name="T10" fmla="*/ 4 w 1542"/>
                  <a:gd name="T11" fmla="*/ 11 h 1618"/>
                  <a:gd name="T12" fmla="*/ 5 w 1542"/>
                  <a:gd name="T13" fmla="*/ 11 h 1618"/>
                  <a:gd name="T14" fmla="*/ 5 w 1542"/>
                  <a:gd name="T15" fmla="*/ 11 h 1618"/>
                  <a:gd name="T16" fmla="*/ 6 w 1542"/>
                  <a:gd name="T17" fmla="*/ 11 h 1618"/>
                  <a:gd name="T18" fmla="*/ 7 w 1542"/>
                  <a:gd name="T19" fmla="*/ 11 h 1618"/>
                  <a:gd name="T20" fmla="*/ 7 w 1542"/>
                  <a:gd name="T21" fmla="*/ 11 h 1618"/>
                  <a:gd name="T22" fmla="*/ 8 w 1542"/>
                  <a:gd name="T23" fmla="*/ 11 h 1618"/>
                  <a:gd name="T24" fmla="*/ 7 w 1542"/>
                  <a:gd name="T25" fmla="*/ 11 h 1618"/>
                  <a:gd name="T26" fmla="*/ 7 w 1542"/>
                  <a:gd name="T27" fmla="*/ 10 h 1618"/>
                  <a:gd name="T28" fmla="*/ 7 w 1542"/>
                  <a:gd name="T29" fmla="*/ 10 h 1618"/>
                  <a:gd name="T30" fmla="*/ 6 w 1542"/>
                  <a:gd name="T31" fmla="*/ 9 h 1618"/>
                  <a:gd name="T32" fmla="*/ 6 w 1542"/>
                  <a:gd name="T33" fmla="*/ 8 h 1618"/>
                  <a:gd name="T34" fmla="*/ 6 w 1542"/>
                  <a:gd name="T35" fmla="*/ 6 h 1618"/>
                  <a:gd name="T36" fmla="*/ 6 w 1542"/>
                  <a:gd name="T37" fmla="*/ 4 h 1618"/>
                  <a:gd name="T38" fmla="*/ 7 w 1542"/>
                  <a:gd name="T39" fmla="*/ 2 h 1618"/>
                  <a:gd name="T40" fmla="*/ 8 w 1542"/>
                  <a:gd name="T41" fmla="*/ 1 h 1618"/>
                  <a:gd name="T42" fmla="*/ 8 w 1542"/>
                  <a:gd name="T43" fmla="*/ 1 h 1618"/>
                  <a:gd name="T44" fmla="*/ 9 w 1542"/>
                  <a:gd name="T45" fmla="*/ 0 h 1618"/>
                  <a:gd name="T46" fmla="*/ 9 w 1542"/>
                  <a:gd name="T47" fmla="*/ 0 h 1618"/>
                  <a:gd name="T48" fmla="*/ 10 w 1542"/>
                  <a:gd name="T49" fmla="*/ 0 h 1618"/>
                  <a:gd name="T50" fmla="*/ 11 w 1542"/>
                  <a:gd name="T51" fmla="*/ 0 h 1618"/>
                  <a:gd name="T52" fmla="*/ 11 w 1542"/>
                  <a:gd name="T53" fmla="*/ 0 h 1618"/>
                  <a:gd name="T54" fmla="*/ 12 w 1542"/>
                  <a:gd name="T55" fmla="*/ 0 h 1618"/>
                  <a:gd name="T56" fmla="*/ 12 w 1542"/>
                  <a:gd name="T57" fmla="*/ 0 h 1618"/>
                  <a:gd name="T58" fmla="*/ 13 w 1542"/>
                  <a:gd name="T59" fmla="*/ 1 h 1618"/>
                  <a:gd name="T60" fmla="*/ 15 w 1542"/>
                  <a:gd name="T61" fmla="*/ 2 h 1618"/>
                  <a:gd name="T62" fmla="*/ 15 w 1542"/>
                  <a:gd name="T63" fmla="*/ 3 h 1618"/>
                  <a:gd name="T64" fmla="*/ 15 w 1542"/>
                  <a:gd name="T65" fmla="*/ 4 h 1618"/>
                  <a:gd name="T66" fmla="*/ 14 w 1542"/>
                  <a:gd name="T67" fmla="*/ 5 h 1618"/>
                  <a:gd name="T68" fmla="*/ 14 w 1542"/>
                  <a:gd name="T69" fmla="*/ 5 h 1618"/>
                  <a:gd name="T70" fmla="*/ 14 w 1542"/>
                  <a:gd name="T71" fmla="*/ 6 h 1618"/>
                  <a:gd name="T72" fmla="*/ 14 w 1542"/>
                  <a:gd name="T73" fmla="*/ 8 h 1618"/>
                  <a:gd name="T74" fmla="*/ 14 w 1542"/>
                  <a:gd name="T75" fmla="*/ 9 h 1618"/>
                  <a:gd name="T76" fmla="*/ 13 w 1542"/>
                  <a:gd name="T77" fmla="*/ 10 h 1618"/>
                  <a:gd name="T78" fmla="*/ 13 w 1542"/>
                  <a:gd name="T79" fmla="*/ 11 h 1618"/>
                  <a:gd name="T80" fmla="*/ 14 w 1542"/>
                  <a:gd name="T81" fmla="*/ 11 h 1618"/>
                  <a:gd name="T82" fmla="*/ 15 w 1542"/>
                  <a:gd name="T83" fmla="*/ 11 h 1618"/>
                  <a:gd name="T84" fmla="*/ 16 w 1542"/>
                  <a:gd name="T85" fmla="*/ 12 h 1618"/>
                  <a:gd name="T86" fmla="*/ 17 w 1542"/>
                  <a:gd name="T87" fmla="*/ 12 h 1618"/>
                  <a:gd name="T88" fmla="*/ 18 w 1542"/>
                  <a:gd name="T89" fmla="*/ 13 h 1618"/>
                  <a:gd name="T90" fmla="*/ 18 w 1542"/>
                  <a:gd name="T91" fmla="*/ 16 h 1618"/>
                  <a:gd name="T92" fmla="*/ 18 w 1542"/>
                  <a:gd name="T93" fmla="*/ 18 h 1618"/>
                  <a:gd name="T94" fmla="*/ 19 w 1542"/>
                  <a:gd name="T95" fmla="*/ 19 h 1618"/>
                  <a:gd name="T96" fmla="*/ 19 w 1542"/>
                  <a:gd name="T97" fmla="*/ 20 h 16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42" h="1618">
                    <a:moveTo>
                      <a:pt x="0" y="1618"/>
                    </a:moveTo>
                    <a:lnTo>
                      <a:pt x="39" y="1566"/>
                    </a:lnTo>
                    <a:lnTo>
                      <a:pt x="64" y="1515"/>
                    </a:lnTo>
                    <a:lnTo>
                      <a:pt x="90" y="1463"/>
                    </a:lnTo>
                    <a:lnTo>
                      <a:pt x="103" y="1410"/>
                    </a:lnTo>
                    <a:lnTo>
                      <a:pt x="116" y="1346"/>
                    </a:lnTo>
                    <a:lnTo>
                      <a:pt x="130" y="1281"/>
                    </a:lnTo>
                    <a:lnTo>
                      <a:pt x="143" y="1217"/>
                    </a:lnTo>
                    <a:lnTo>
                      <a:pt x="155" y="1140"/>
                    </a:lnTo>
                    <a:lnTo>
                      <a:pt x="169" y="1113"/>
                    </a:lnTo>
                    <a:lnTo>
                      <a:pt x="181" y="1087"/>
                    </a:lnTo>
                    <a:lnTo>
                      <a:pt x="195" y="1049"/>
                    </a:lnTo>
                    <a:lnTo>
                      <a:pt x="220" y="1009"/>
                    </a:lnTo>
                    <a:lnTo>
                      <a:pt x="245" y="970"/>
                    </a:lnTo>
                    <a:lnTo>
                      <a:pt x="271" y="944"/>
                    </a:lnTo>
                    <a:lnTo>
                      <a:pt x="298" y="918"/>
                    </a:lnTo>
                    <a:lnTo>
                      <a:pt x="311" y="906"/>
                    </a:lnTo>
                    <a:lnTo>
                      <a:pt x="324" y="893"/>
                    </a:lnTo>
                    <a:lnTo>
                      <a:pt x="337" y="893"/>
                    </a:lnTo>
                    <a:lnTo>
                      <a:pt x="363" y="893"/>
                    </a:lnTo>
                    <a:lnTo>
                      <a:pt x="375" y="880"/>
                    </a:lnTo>
                    <a:lnTo>
                      <a:pt x="389" y="880"/>
                    </a:lnTo>
                    <a:lnTo>
                      <a:pt x="401" y="880"/>
                    </a:lnTo>
                    <a:lnTo>
                      <a:pt x="427" y="880"/>
                    </a:lnTo>
                    <a:lnTo>
                      <a:pt x="441" y="880"/>
                    </a:lnTo>
                    <a:lnTo>
                      <a:pt x="454" y="867"/>
                    </a:lnTo>
                    <a:lnTo>
                      <a:pt x="480" y="867"/>
                    </a:lnTo>
                    <a:lnTo>
                      <a:pt x="492" y="867"/>
                    </a:lnTo>
                    <a:lnTo>
                      <a:pt x="518" y="867"/>
                    </a:lnTo>
                    <a:lnTo>
                      <a:pt x="531" y="867"/>
                    </a:lnTo>
                    <a:lnTo>
                      <a:pt x="544" y="880"/>
                    </a:lnTo>
                    <a:lnTo>
                      <a:pt x="570" y="880"/>
                    </a:lnTo>
                    <a:lnTo>
                      <a:pt x="582" y="880"/>
                    </a:lnTo>
                    <a:lnTo>
                      <a:pt x="597" y="880"/>
                    </a:lnTo>
                    <a:lnTo>
                      <a:pt x="609" y="867"/>
                    </a:lnTo>
                    <a:lnTo>
                      <a:pt x="609" y="854"/>
                    </a:lnTo>
                    <a:lnTo>
                      <a:pt x="622" y="854"/>
                    </a:lnTo>
                    <a:lnTo>
                      <a:pt x="609" y="854"/>
                    </a:lnTo>
                    <a:lnTo>
                      <a:pt x="597" y="854"/>
                    </a:lnTo>
                    <a:lnTo>
                      <a:pt x="582" y="842"/>
                    </a:lnTo>
                    <a:lnTo>
                      <a:pt x="582" y="829"/>
                    </a:lnTo>
                    <a:lnTo>
                      <a:pt x="582" y="815"/>
                    </a:lnTo>
                    <a:lnTo>
                      <a:pt x="570" y="815"/>
                    </a:lnTo>
                    <a:lnTo>
                      <a:pt x="570" y="802"/>
                    </a:lnTo>
                    <a:lnTo>
                      <a:pt x="556" y="802"/>
                    </a:lnTo>
                    <a:lnTo>
                      <a:pt x="544" y="776"/>
                    </a:lnTo>
                    <a:lnTo>
                      <a:pt x="531" y="750"/>
                    </a:lnTo>
                    <a:lnTo>
                      <a:pt x="518" y="725"/>
                    </a:lnTo>
                    <a:lnTo>
                      <a:pt x="506" y="699"/>
                    </a:lnTo>
                    <a:lnTo>
                      <a:pt x="492" y="674"/>
                    </a:lnTo>
                    <a:lnTo>
                      <a:pt x="480" y="659"/>
                    </a:lnTo>
                    <a:lnTo>
                      <a:pt x="480" y="633"/>
                    </a:lnTo>
                    <a:lnTo>
                      <a:pt x="480" y="557"/>
                    </a:lnTo>
                    <a:lnTo>
                      <a:pt x="492" y="466"/>
                    </a:lnTo>
                    <a:lnTo>
                      <a:pt x="492" y="376"/>
                    </a:lnTo>
                    <a:lnTo>
                      <a:pt x="506" y="310"/>
                    </a:lnTo>
                    <a:lnTo>
                      <a:pt x="518" y="284"/>
                    </a:lnTo>
                    <a:lnTo>
                      <a:pt x="518" y="258"/>
                    </a:lnTo>
                    <a:lnTo>
                      <a:pt x="531" y="220"/>
                    </a:lnTo>
                    <a:lnTo>
                      <a:pt x="556" y="193"/>
                    </a:lnTo>
                    <a:lnTo>
                      <a:pt x="570" y="155"/>
                    </a:lnTo>
                    <a:lnTo>
                      <a:pt x="582" y="129"/>
                    </a:lnTo>
                    <a:lnTo>
                      <a:pt x="609" y="103"/>
                    </a:lnTo>
                    <a:lnTo>
                      <a:pt x="635" y="91"/>
                    </a:lnTo>
                    <a:lnTo>
                      <a:pt x="648" y="77"/>
                    </a:lnTo>
                    <a:lnTo>
                      <a:pt x="661" y="65"/>
                    </a:lnTo>
                    <a:lnTo>
                      <a:pt x="674" y="65"/>
                    </a:lnTo>
                    <a:lnTo>
                      <a:pt x="686" y="52"/>
                    </a:lnTo>
                    <a:lnTo>
                      <a:pt x="700" y="38"/>
                    </a:lnTo>
                    <a:lnTo>
                      <a:pt x="712" y="38"/>
                    </a:lnTo>
                    <a:lnTo>
                      <a:pt x="725" y="38"/>
                    </a:lnTo>
                    <a:lnTo>
                      <a:pt x="738" y="25"/>
                    </a:lnTo>
                    <a:lnTo>
                      <a:pt x="752" y="25"/>
                    </a:lnTo>
                    <a:lnTo>
                      <a:pt x="777" y="25"/>
                    </a:lnTo>
                    <a:lnTo>
                      <a:pt x="791" y="12"/>
                    </a:lnTo>
                    <a:lnTo>
                      <a:pt x="817" y="12"/>
                    </a:lnTo>
                    <a:lnTo>
                      <a:pt x="829" y="12"/>
                    </a:lnTo>
                    <a:lnTo>
                      <a:pt x="855" y="12"/>
                    </a:lnTo>
                    <a:lnTo>
                      <a:pt x="867" y="12"/>
                    </a:lnTo>
                    <a:lnTo>
                      <a:pt x="881" y="0"/>
                    </a:lnTo>
                    <a:lnTo>
                      <a:pt x="908" y="12"/>
                    </a:lnTo>
                    <a:lnTo>
                      <a:pt x="920" y="12"/>
                    </a:lnTo>
                    <a:lnTo>
                      <a:pt x="946" y="12"/>
                    </a:lnTo>
                    <a:lnTo>
                      <a:pt x="959" y="12"/>
                    </a:lnTo>
                    <a:lnTo>
                      <a:pt x="972" y="25"/>
                    </a:lnTo>
                    <a:lnTo>
                      <a:pt x="985" y="38"/>
                    </a:lnTo>
                    <a:lnTo>
                      <a:pt x="1011" y="38"/>
                    </a:lnTo>
                    <a:lnTo>
                      <a:pt x="1036" y="65"/>
                    </a:lnTo>
                    <a:lnTo>
                      <a:pt x="1063" y="77"/>
                    </a:lnTo>
                    <a:lnTo>
                      <a:pt x="1088" y="103"/>
                    </a:lnTo>
                    <a:lnTo>
                      <a:pt x="1128" y="117"/>
                    </a:lnTo>
                    <a:lnTo>
                      <a:pt x="1153" y="141"/>
                    </a:lnTo>
                    <a:lnTo>
                      <a:pt x="1178" y="167"/>
                    </a:lnTo>
                    <a:lnTo>
                      <a:pt x="1192" y="193"/>
                    </a:lnTo>
                    <a:lnTo>
                      <a:pt x="1204" y="220"/>
                    </a:lnTo>
                    <a:lnTo>
                      <a:pt x="1204" y="246"/>
                    </a:lnTo>
                    <a:lnTo>
                      <a:pt x="1204" y="297"/>
                    </a:lnTo>
                    <a:lnTo>
                      <a:pt x="1204" y="336"/>
                    </a:lnTo>
                    <a:lnTo>
                      <a:pt x="1192" y="363"/>
                    </a:lnTo>
                    <a:lnTo>
                      <a:pt x="1192" y="388"/>
                    </a:lnTo>
                    <a:lnTo>
                      <a:pt x="1178" y="401"/>
                    </a:lnTo>
                    <a:lnTo>
                      <a:pt x="1166" y="401"/>
                    </a:lnTo>
                    <a:lnTo>
                      <a:pt x="1153" y="414"/>
                    </a:lnTo>
                    <a:lnTo>
                      <a:pt x="1153" y="427"/>
                    </a:lnTo>
                    <a:lnTo>
                      <a:pt x="1153" y="440"/>
                    </a:lnTo>
                    <a:lnTo>
                      <a:pt x="1140" y="466"/>
                    </a:lnTo>
                    <a:lnTo>
                      <a:pt x="1140" y="478"/>
                    </a:lnTo>
                    <a:lnTo>
                      <a:pt x="1140" y="518"/>
                    </a:lnTo>
                    <a:lnTo>
                      <a:pt x="1153" y="557"/>
                    </a:lnTo>
                    <a:lnTo>
                      <a:pt x="1153" y="608"/>
                    </a:lnTo>
                    <a:lnTo>
                      <a:pt x="1153" y="647"/>
                    </a:lnTo>
                    <a:lnTo>
                      <a:pt x="1140" y="674"/>
                    </a:lnTo>
                    <a:lnTo>
                      <a:pt x="1140" y="699"/>
                    </a:lnTo>
                    <a:lnTo>
                      <a:pt x="1128" y="738"/>
                    </a:lnTo>
                    <a:lnTo>
                      <a:pt x="1128" y="776"/>
                    </a:lnTo>
                    <a:lnTo>
                      <a:pt x="1102" y="802"/>
                    </a:lnTo>
                    <a:lnTo>
                      <a:pt x="1088" y="842"/>
                    </a:lnTo>
                    <a:lnTo>
                      <a:pt x="1076" y="867"/>
                    </a:lnTo>
                    <a:lnTo>
                      <a:pt x="1063" y="880"/>
                    </a:lnTo>
                    <a:lnTo>
                      <a:pt x="1088" y="880"/>
                    </a:lnTo>
                    <a:lnTo>
                      <a:pt x="1102" y="893"/>
                    </a:lnTo>
                    <a:lnTo>
                      <a:pt x="1128" y="893"/>
                    </a:lnTo>
                    <a:lnTo>
                      <a:pt x="1140" y="893"/>
                    </a:lnTo>
                    <a:lnTo>
                      <a:pt x="1166" y="893"/>
                    </a:lnTo>
                    <a:lnTo>
                      <a:pt x="1192" y="893"/>
                    </a:lnTo>
                    <a:lnTo>
                      <a:pt x="1204" y="906"/>
                    </a:lnTo>
                    <a:lnTo>
                      <a:pt x="1231" y="906"/>
                    </a:lnTo>
                    <a:lnTo>
                      <a:pt x="1257" y="918"/>
                    </a:lnTo>
                    <a:lnTo>
                      <a:pt x="1283" y="932"/>
                    </a:lnTo>
                    <a:lnTo>
                      <a:pt x="1308" y="958"/>
                    </a:lnTo>
                    <a:lnTo>
                      <a:pt x="1334" y="985"/>
                    </a:lnTo>
                    <a:lnTo>
                      <a:pt x="1360" y="1009"/>
                    </a:lnTo>
                    <a:lnTo>
                      <a:pt x="1387" y="1049"/>
                    </a:lnTo>
                    <a:lnTo>
                      <a:pt x="1413" y="1074"/>
                    </a:lnTo>
                    <a:lnTo>
                      <a:pt x="1425" y="1087"/>
                    </a:lnTo>
                    <a:lnTo>
                      <a:pt x="1439" y="1140"/>
                    </a:lnTo>
                    <a:lnTo>
                      <a:pt x="1451" y="1204"/>
                    </a:lnTo>
                    <a:lnTo>
                      <a:pt x="1451" y="1295"/>
                    </a:lnTo>
                    <a:lnTo>
                      <a:pt x="1464" y="1398"/>
                    </a:lnTo>
                    <a:lnTo>
                      <a:pt x="1464" y="1424"/>
                    </a:lnTo>
                    <a:lnTo>
                      <a:pt x="1477" y="1451"/>
                    </a:lnTo>
                    <a:lnTo>
                      <a:pt x="1477" y="1476"/>
                    </a:lnTo>
                    <a:lnTo>
                      <a:pt x="1490" y="1501"/>
                    </a:lnTo>
                    <a:lnTo>
                      <a:pt x="1503" y="1540"/>
                    </a:lnTo>
                    <a:lnTo>
                      <a:pt x="1515" y="1566"/>
                    </a:lnTo>
                    <a:lnTo>
                      <a:pt x="1530" y="1592"/>
                    </a:lnTo>
                    <a:lnTo>
                      <a:pt x="1542" y="1618"/>
                    </a:lnTo>
                    <a:lnTo>
                      <a:pt x="0" y="1618"/>
                    </a:lnTo>
                    <a:close/>
                  </a:path>
                </a:pathLst>
              </a:custGeom>
              <a:solidFill>
                <a:srgbClr val="000000"/>
              </a:solidFill>
              <a:ln w="9525">
                <a:solidFill>
                  <a:srgbClr val="FF9900"/>
                </a:solidFill>
                <a:round/>
                <a:headEnd/>
                <a:tailEnd/>
              </a:ln>
            </p:spPr>
            <p:txBody>
              <a:bodyPr/>
              <a:lstStyle/>
              <a:p>
                <a:endParaRPr lang="el-GR"/>
              </a:p>
            </p:txBody>
          </p:sp>
          <p:sp>
            <p:nvSpPr>
              <p:cNvPr id="53312" name="Freeform 144"/>
              <p:cNvSpPr>
                <a:spLocks/>
              </p:cNvSpPr>
              <p:nvPr/>
            </p:nvSpPr>
            <p:spPr bwMode="auto">
              <a:xfrm>
                <a:off x="3169" y="1732"/>
                <a:ext cx="20" cy="55"/>
              </a:xfrm>
              <a:custGeom>
                <a:avLst/>
                <a:gdLst>
                  <a:gd name="T0" fmla="*/ 2 w 182"/>
                  <a:gd name="T1" fmla="*/ 0 h 491"/>
                  <a:gd name="T2" fmla="*/ 2 w 182"/>
                  <a:gd name="T3" fmla="*/ 1 h 491"/>
                  <a:gd name="T4" fmla="*/ 2 w 182"/>
                  <a:gd name="T5" fmla="*/ 2 h 491"/>
                  <a:gd name="T6" fmla="*/ 1 w 182"/>
                  <a:gd name="T7" fmla="*/ 3 h 491"/>
                  <a:gd name="T8" fmla="*/ 1 w 182"/>
                  <a:gd name="T9" fmla="*/ 3 h 491"/>
                  <a:gd name="T10" fmla="*/ 1 w 182"/>
                  <a:gd name="T11" fmla="*/ 4 h 491"/>
                  <a:gd name="T12" fmla="*/ 1 w 182"/>
                  <a:gd name="T13" fmla="*/ 5 h 491"/>
                  <a:gd name="T14" fmla="*/ 0 w 182"/>
                  <a:gd name="T15" fmla="*/ 5 h 491"/>
                  <a:gd name="T16" fmla="*/ 0 w 182"/>
                  <a:gd name="T17" fmla="*/ 6 h 491"/>
                  <a:gd name="T18" fmla="*/ 0 w 182"/>
                  <a:gd name="T19" fmla="*/ 6 h 491"/>
                  <a:gd name="T20" fmla="*/ 1 w 182"/>
                  <a:gd name="T21" fmla="*/ 5 h 491"/>
                  <a:gd name="T22" fmla="*/ 1 w 182"/>
                  <a:gd name="T23" fmla="*/ 5 h 491"/>
                  <a:gd name="T24" fmla="*/ 1 w 182"/>
                  <a:gd name="T25" fmla="*/ 4 h 491"/>
                  <a:gd name="T26" fmla="*/ 2 w 182"/>
                  <a:gd name="T27" fmla="*/ 3 h 491"/>
                  <a:gd name="T28" fmla="*/ 2 w 182"/>
                  <a:gd name="T29" fmla="*/ 3 h 491"/>
                  <a:gd name="T30" fmla="*/ 2 w 182"/>
                  <a:gd name="T31" fmla="*/ 2 h 491"/>
                  <a:gd name="T32" fmla="*/ 2 w 182"/>
                  <a:gd name="T33" fmla="*/ 1 h 491"/>
                  <a:gd name="T34" fmla="*/ 2 w 182"/>
                  <a:gd name="T35" fmla="*/ 0 h 491"/>
                  <a:gd name="T36" fmla="*/ 2 w 182"/>
                  <a:gd name="T37" fmla="*/ 0 h 491"/>
                  <a:gd name="T38" fmla="*/ 2 w 182"/>
                  <a:gd name="T39" fmla="*/ 0 h 4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2" h="491">
                    <a:moveTo>
                      <a:pt x="156" y="0"/>
                    </a:moveTo>
                    <a:lnTo>
                      <a:pt x="143" y="77"/>
                    </a:lnTo>
                    <a:lnTo>
                      <a:pt x="129" y="141"/>
                    </a:lnTo>
                    <a:lnTo>
                      <a:pt x="116" y="206"/>
                    </a:lnTo>
                    <a:lnTo>
                      <a:pt x="103" y="270"/>
                    </a:lnTo>
                    <a:lnTo>
                      <a:pt x="91" y="323"/>
                    </a:lnTo>
                    <a:lnTo>
                      <a:pt x="65" y="375"/>
                    </a:lnTo>
                    <a:lnTo>
                      <a:pt x="39" y="426"/>
                    </a:lnTo>
                    <a:lnTo>
                      <a:pt x="0" y="478"/>
                    </a:lnTo>
                    <a:lnTo>
                      <a:pt x="13" y="491"/>
                    </a:lnTo>
                    <a:lnTo>
                      <a:pt x="52" y="439"/>
                    </a:lnTo>
                    <a:lnTo>
                      <a:pt x="91" y="387"/>
                    </a:lnTo>
                    <a:lnTo>
                      <a:pt x="103" y="323"/>
                    </a:lnTo>
                    <a:lnTo>
                      <a:pt x="129" y="270"/>
                    </a:lnTo>
                    <a:lnTo>
                      <a:pt x="143" y="206"/>
                    </a:lnTo>
                    <a:lnTo>
                      <a:pt x="143" y="141"/>
                    </a:lnTo>
                    <a:lnTo>
                      <a:pt x="156" y="77"/>
                    </a:lnTo>
                    <a:lnTo>
                      <a:pt x="182" y="0"/>
                    </a:lnTo>
                    <a:lnTo>
                      <a:pt x="156" y="0"/>
                    </a:lnTo>
                    <a:close/>
                  </a:path>
                </a:pathLst>
              </a:custGeom>
              <a:solidFill>
                <a:srgbClr val="000000"/>
              </a:solidFill>
              <a:ln w="9525">
                <a:solidFill>
                  <a:srgbClr val="FF9900"/>
                </a:solidFill>
                <a:round/>
                <a:headEnd/>
                <a:tailEnd/>
              </a:ln>
            </p:spPr>
            <p:txBody>
              <a:bodyPr/>
              <a:lstStyle/>
              <a:p>
                <a:endParaRPr lang="el-GR"/>
              </a:p>
            </p:txBody>
          </p:sp>
          <p:sp>
            <p:nvSpPr>
              <p:cNvPr id="53313" name="Freeform 145"/>
              <p:cNvSpPr>
                <a:spLocks/>
              </p:cNvSpPr>
              <p:nvPr/>
            </p:nvSpPr>
            <p:spPr bwMode="auto">
              <a:xfrm>
                <a:off x="3187" y="1705"/>
                <a:ext cx="18" cy="27"/>
              </a:xfrm>
              <a:custGeom>
                <a:avLst/>
                <a:gdLst>
                  <a:gd name="T0" fmla="*/ 2 w 168"/>
                  <a:gd name="T1" fmla="*/ 0 h 247"/>
                  <a:gd name="T2" fmla="*/ 2 w 168"/>
                  <a:gd name="T3" fmla="*/ 0 h 247"/>
                  <a:gd name="T4" fmla="*/ 1 w 168"/>
                  <a:gd name="T5" fmla="*/ 0 h 247"/>
                  <a:gd name="T6" fmla="*/ 1 w 168"/>
                  <a:gd name="T7" fmla="*/ 1 h 247"/>
                  <a:gd name="T8" fmla="*/ 1 w 168"/>
                  <a:gd name="T9" fmla="*/ 1 h 247"/>
                  <a:gd name="T10" fmla="*/ 1 w 168"/>
                  <a:gd name="T11" fmla="*/ 2 h 247"/>
                  <a:gd name="T12" fmla="*/ 0 w 168"/>
                  <a:gd name="T13" fmla="*/ 2 h 247"/>
                  <a:gd name="T14" fmla="*/ 0 w 168"/>
                  <a:gd name="T15" fmla="*/ 3 h 247"/>
                  <a:gd name="T16" fmla="*/ 0 w 168"/>
                  <a:gd name="T17" fmla="*/ 3 h 247"/>
                  <a:gd name="T18" fmla="*/ 0 w 168"/>
                  <a:gd name="T19" fmla="*/ 3 h 247"/>
                  <a:gd name="T20" fmla="*/ 0 w 168"/>
                  <a:gd name="T21" fmla="*/ 3 h 247"/>
                  <a:gd name="T22" fmla="*/ 0 w 168"/>
                  <a:gd name="T23" fmla="*/ 2 h 247"/>
                  <a:gd name="T24" fmla="*/ 1 w 168"/>
                  <a:gd name="T25" fmla="*/ 2 h 247"/>
                  <a:gd name="T26" fmla="*/ 1 w 168"/>
                  <a:gd name="T27" fmla="*/ 2 h 247"/>
                  <a:gd name="T28" fmla="*/ 1 w 168"/>
                  <a:gd name="T29" fmla="*/ 1 h 247"/>
                  <a:gd name="T30" fmla="*/ 2 w 168"/>
                  <a:gd name="T31" fmla="*/ 1 h 247"/>
                  <a:gd name="T32" fmla="*/ 2 w 168"/>
                  <a:gd name="T33" fmla="*/ 0 h 247"/>
                  <a:gd name="T34" fmla="*/ 2 w 168"/>
                  <a:gd name="T35" fmla="*/ 0 h 247"/>
                  <a:gd name="T36" fmla="*/ 2 w 168"/>
                  <a:gd name="T37" fmla="*/ 0 h 247"/>
                  <a:gd name="T38" fmla="*/ 2 w 168"/>
                  <a:gd name="T39" fmla="*/ 0 h 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247">
                    <a:moveTo>
                      <a:pt x="168" y="0"/>
                    </a:moveTo>
                    <a:lnTo>
                      <a:pt x="143" y="13"/>
                    </a:lnTo>
                    <a:lnTo>
                      <a:pt x="116" y="39"/>
                    </a:lnTo>
                    <a:lnTo>
                      <a:pt x="102" y="77"/>
                    </a:lnTo>
                    <a:lnTo>
                      <a:pt x="64" y="116"/>
                    </a:lnTo>
                    <a:lnTo>
                      <a:pt x="52" y="156"/>
                    </a:lnTo>
                    <a:lnTo>
                      <a:pt x="26" y="194"/>
                    </a:lnTo>
                    <a:lnTo>
                      <a:pt x="12" y="220"/>
                    </a:lnTo>
                    <a:lnTo>
                      <a:pt x="0" y="247"/>
                    </a:lnTo>
                    <a:lnTo>
                      <a:pt x="26" y="247"/>
                    </a:lnTo>
                    <a:lnTo>
                      <a:pt x="26" y="232"/>
                    </a:lnTo>
                    <a:lnTo>
                      <a:pt x="38" y="194"/>
                    </a:lnTo>
                    <a:lnTo>
                      <a:pt x="64" y="168"/>
                    </a:lnTo>
                    <a:lnTo>
                      <a:pt x="90" y="130"/>
                    </a:lnTo>
                    <a:lnTo>
                      <a:pt x="116" y="92"/>
                    </a:lnTo>
                    <a:lnTo>
                      <a:pt x="143" y="51"/>
                    </a:lnTo>
                    <a:lnTo>
                      <a:pt x="155" y="25"/>
                    </a:lnTo>
                    <a:lnTo>
                      <a:pt x="168" y="13"/>
                    </a:lnTo>
                    <a:lnTo>
                      <a:pt x="168" y="0"/>
                    </a:lnTo>
                    <a:close/>
                  </a:path>
                </a:pathLst>
              </a:custGeom>
              <a:solidFill>
                <a:srgbClr val="000000"/>
              </a:solidFill>
              <a:ln w="9525">
                <a:solidFill>
                  <a:srgbClr val="FF9900"/>
                </a:solidFill>
                <a:round/>
                <a:headEnd/>
                <a:tailEnd/>
              </a:ln>
            </p:spPr>
            <p:txBody>
              <a:bodyPr/>
              <a:lstStyle/>
              <a:p>
                <a:endParaRPr lang="el-GR"/>
              </a:p>
            </p:txBody>
          </p:sp>
          <p:sp>
            <p:nvSpPr>
              <p:cNvPr id="53314" name="Freeform 146"/>
              <p:cNvSpPr>
                <a:spLocks/>
              </p:cNvSpPr>
              <p:nvPr/>
            </p:nvSpPr>
            <p:spPr bwMode="auto">
              <a:xfrm>
                <a:off x="3205" y="1702"/>
                <a:ext cx="30" cy="4"/>
              </a:xfrm>
              <a:custGeom>
                <a:avLst/>
                <a:gdLst>
                  <a:gd name="T0" fmla="*/ 3 w 271"/>
                  <a:gd name="T1" fmla="*/ 0 h 39"/>
                  <a:gd name="T2" fmla="*/ 3 w 271"/>
                  <a:gd name="T3" fmla="*/ 0 h 39"/>
                  <a:gd name="T4" fmla="*/ 3 w 271"/>
                  <a:gd name="T5" fmla="*/ 0 h 39"/>
                  <a:gd name="T6" fmla="*/ 3 w 271"/>
                  <a:gd name="T7" fmla="*/ 0 h 39"/>
                  <a:gd name="T8" fmla="*/ 3 w 271"/>
                  <a:gd name="T9" fmla="*/ 0 h 39"/>
                  <a:gd name="T10" fmla="*/ 2 w 271"/>
                  <a:gd name="T11" fmla="*/ 0 h 39"/>
                  <a:gd name="T12" fmla="*/ 2 w 271"/>
                  <a:gd name="T13" fmla="*/ 0 h 39"/>
                  <a:gd name="T14" fmla="*/ 2 w 271"/>
                  <a:gd name="T15" fmla="*/ 0 h 39"/>
                  <a:gd name="T16" fmla="*/ 2 w 271"/>
                  <a:gd name="T17" fmla="*/ 0 h 39"/>
                  <a:gd name="T18" fmla="*/ 1 w 271"/>
                  <a:gd name="T19" fmla="*/ 0 h 39"/>
                  <a:gd name="T20" fmla="*/ 1 w 271"/>
                  <a:gd name="T21" fmla="*/ 0 h 39"/>
                  <a:gd name="T22" fmla="*/ 1 w 271"/>
                  <a:gd name="T23" fmla="*/ 0 h 39"/>
                  <a:gd name="T24" fmla="*/ 1 w 271"/>
                  <a:gd name="T25" fmla="*/ 0 h 39"/>
                  <a:gd name="T26" fmla="*/ 0 w 271"/>
                  <a:gd name="T27" fmla="*/ 0 h 39"/>
                  <a:gd name="T28" fmla="*/ 0 w 271"/>
                  <a:gd name="T29" fmla="*/ 0 h 39"/>
                  <a:gd name="T30" fmla="*/ 0 w 271"/>
                  <a:gd name="T31" fmla="*/ 0 h 39"/>
                  <a:gd name="T32" fmla="*/ 0 w 271"/>
                  <a:gd name="T33" fmla="*/ 0 h 39"/>
                  <a:gd name="T34" fmla="*/ 0 w 271"/>
                  <a:gd name="T35" fmla="*/ 0 h 39"/>
                  <a:gd name="T36" fmla="*/ 0 w 271"/>
                  <a:gd name="T37" fmla="*/ 0 h 39"/>
                  <a:gd name="T38" fmla="*/ 0 w 271"/>
                  <a:gd name="T39" fmla="*/ 0 h 39"/>
                  <a:gd name="T40" fmla="*/ 1 w 271"/>
                  <a:gd name="T41" fmla="*/ 0 h 39"/>
                  <a:gd name="T42" fmla="*/ 1 w 271"/>
                  <a:gd name="T43" fmla="*/ 0 h 39"/>
                  <a:gd name="T44" fmla="*/ 1 w 271"/>
                  <a:gd name="T45" fmla="*/ 0 h 39"/>
                  <a:gd name="T46" fmla="*/ 1 w 271"/>
                  <a:gd name="T47" fmla="*/ 0 h 39"/>
                  <a:gd name="T48" fmla="*/ 1 w 271"/>
                  <a:gd name="T49" fmla="*/ 0 h 39"/>
                  <a:gd name="T50" fmla="*/ 2 w 271"/>
                  <a:gd name="T51" fmla="*/ 0 h 39"/>
                  <a:gd name="T52" fmla="*/ 2 w 271"/>
                  <a:gd name="T53" fmla="*/ 0 h 39"/>
                  <a:gd name="T54" fmla="*/ 2 w 271"/>
                  <a:gd name="T55" fmla="*/ 0 h 39"/>
                  <a:gd name="T56" fmla="*/ 2 w 271"/>
                  <a:gd name="T57" fmla="*/ 0 h 39"/>
                  <a:gd name="T58" fmla="*/ 3 w 271"/>
                  <a:gd name="T59" fmla="*/ 0 h 39"/>
                  <a:gd name="T60" fmla="*/ 3 w 271"/>
                  <a:gd name="T61" fmla="*/ 0 h 39"/>
                  <a:gd name="T62" fmla="*/ 3 w 271"/>
                  <a:gd name="T63" fmla="*/ 0 h 39"/>
                  <a:gd name="T64" fmla="*/ 3 w 271"/>
                  <a:gd name="T65" fmla="*/ 0 h 39"/>
                  <a:gd name="T66" fmla="*/ 3 w 271"/>
                  <a:gd name="T67" fmla="*/ 0 h 39"/>
                  <a:gd name="T68" fmla="*/ 3 w 271"/>
                  <a:gd name="T69" fmla="*/ 0 h 39"/>
                  <a:gd name="T70" fmla="*/ 3 w 271"/>
                  <a:gd name="T71" fmla="*/ 0 h 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1" h="39">
                    <a:moveTo>
                      <a:pt x="271" y="0"/>
                    </a:moveTo>
                    <a:lnTo>
                      <a:pt x="259" y="0"/>
                    </a:lnTo>
                    <a:lnTo>
                      <a:pt x="233" y="0"/>
                    </a:lnTo>
                    <a:lnTo>
                      <a:pt x="220" y="0"/>
                    </a:lnTo>
                    <a:lnTo>
                      <a:pt x="207" y="0"/>
                    </a:lnTo>
                    <a:lnTo>
                      <a:pt x="181" y="0"/>
                    </a:lnTo>
                    <a:lnTo>
                      <a:pt x="169" y="0"/>
                    </a:lnTo>
                    <a:lnTo>
                      <a:pt x="143" y="0"/>
                    </a:lnTo>
                    <a:lnTo>
                      <a:pt x="130" y="0"/>
                    </a:lnTo>
                    <a:lnTo>
                      <a:pt x="116" y="0"/>
                    </a:lnTo>
                    <a:lnTo>
                      <a:pt x="90" y="0"/>
                    </a:lnTo>
                    <a:lnTo>
                      <a:pt x="78" y="0"/>
                    </a:lnTo>
                    <a:lnTo>
                      <a:pt x="64" y="0"/>
                    </a:lnTo>
                    <a:lnTo>
                      <a:pt x="39" y="13"/>
                    </a:lnTo>
                    <a:lnTo>
                      <a:pt x="26" y="13"/>
                    </a:lnTo>
                    <a:lnTo>
                      <a:pt x="13" y="26"/>
                    </a:lnTo>
                    <a:lnTo>
                      <a:pt x="0" y="26"/>
                    </a:lnTo>
                    <a:lnTo>
                      <a:pt x="0" y="39"/>
                    </a:lnTo>
                    <a:lnTo>
                      <a:pt x="13" y="39"/>
                    </a:lnTo>
                    <a:lnTo>
                      <a:pt x="26" y="39"/>
                    </a:lnTo>
                    <a:lnTo>
                      <a:pt x="52" y="26"/>
                    </a:lnTo>
                    <a:lnTo>
                      <a:pt x="64" y="26"/>
                    </a:lnTo>
                    <a:lnTo>
                      <a:pt x="78" y="26"/>
                    </a:lnTo>
                    <a:lnTo>
                      <a:pt x="90" y="26"/>
                    </a:lnTo>
                    <a:lnTo>
                      <a:pt x="116" y="13"/>
                    </a:lnTo>
                    <a:lnTo>
                      <a:pt x="130" y="13"/>
                    </a:lnTo>
                    <a:lnTo>
                      <a:pt x="143" y="13"/>
                    </a:lnTo>
                    <a:lnTo>
                      <a:pt x="169" y="13"/>
                    </a:lnTo>
                    <a:lnTo>
                      <a:pt x="181" y="13"/>
                    </a:lnTo>
                    <a:lnTo>
                      <a:pt x="207" y="13"/>
                    </a:lnTo>
                    <a:lnTo>
                      <a:pt x="220" y="13"/>
                    </a:lnTo>
                    <a:lnTo>
                      <a:pt x="233" y="13"/>
                    </a:lnTo>
                    <a:lnTo>
                      <a:pt x="259" y="13"/>
                    </a:lnTo>
                    <a:lnTo>
                      <a:pt x="271" y="13"/>
                    </a:lnTo>
                    <a:lnTo>
                      <a:pt x="271" y="0"/>
                    </a:lnTo>
                    <a:close/>
                  </a:path>
                </a:pathLst>
              </a:custGeom>
              <a:solidFill>
                <a:srgbClr val="000000"/>
              </a:solidFill>
              <a:ln w="9525">
                <a:solidFill>
                  <a:srgbClr val="FF9900"/>
                </a:solidFill>
                <a:round/>
                <a:headEnd/>
                <a:tailEnd/>
              </a:ln>
            </p:spPr>
            <p:txBody>
              <a:bodyPr/>
              <a:lstStyle/>
              <a:p>
                <a:endParaRPr lang="el-GR"/>
              </a:p>
            </p:txBody>
          </p:sp>
          <p:sp>
            <p:nvSpPr>
              <p:cNvPr id="53315" name="Freeform 147"/>
              <p:cNvSpPr>
                <a:spLocks/>
              </p:cNvSpPr>
              <p:nvPr/>
            </p:nvSpPr>
            <p:spPr bwMode="auto">
              <a:xfrm>
                <a:off x="3235" y="1696"/>
                <a:ext cx="8" cy="7"/>
              </a:xfrm>
              <a:custGeom>
                <a:avLst/>
                <a:gdLst>
                  <a:gd name="T0" fmla="*/ 1 w 66"/>
                  <a:gd name="T1" fmla="*/ 0 h 65"/>
                  <a:gd name="T2" fmla="*/ 0 w 66"/>
                  <a:gd name="T3" fmla="*/ 0 h 65"/>
                  <a:gd name="T4" fmla="*/ 0 w 66"/>
                  <a:gd name="T5" fmla="*/ 0 h 65"/>
                  <a:gd name="T6" fmla="*/ 0 w 66"/>
                  <a:gd name="T7" fmla="*/ 1 h 65"/>
                  <a:gd name="T8" fmla="*/ 0 w 66"/>
                  <a:gd name="T9" fmla="*/ 1 h 65"/>
                  <a:gd name="T10" fmla="*/ 0 w 66"/>
                  <a:gd name="T11" fmla="*/ 1 h 65"/>
                  <a:gd name="T12" fmla="*/ 0 w 66"/>
                  <a:gd name="T13" fmla="*/ 1 h 65"/>
                  <a:gd name="T14" fmla="*/ 0 w 66"/>
                  <a:gd name="T15" fmla="*/ 1 h 65"/>
                  <a:gd name="T16" fmla="*/ 1 w 66"/>
                  <a:gd name="T17" fmla="*/ 1 h 65"/>
                  <a:gd name="T18" fmla="*/ 1 w 66"/>
                  <a:gd name="T19" fmla="*/ 0 h 65"/>
                  <a:gd name="T20" fmla="*/ 1 w 66"/>
                  <a:gd name="T21" fmla="*/ 0 h 65"/>
                  <a:gd name="T22" fmla="*/ 1 w 66"/>
                  <a:gd name="T23" fmla="*/ 0 h 65"/>
                  <a:gd name="T24" fmla="*/ 1 w 66"/>
                  <a:gd name="T25" fmla="*/ 0 h 65"/>
                  <a:gd name="T26" fmla="*/ 1 w 66"/>
                  <a:gd name="T27" fmla="*/ 0 h 65"/>
                  <a:gd name="T28" fmla="*/ 1 w 66"/>
                  <a:gd name="T29" fmla="*/ 0 h 65"/>
                  <a:gd name="T30" fmla="*/ 1 w 66"/>
                  <a:gd name="T31" fmla="*/ 0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65">
                    <a:moveTo>
                      <a:pt x="40" y="39"/>
                    </a:moveTo>
                    <a:lnTo>
                      <a:pt x="27" y="27"/>
                    </a:lnTo>
                    <a:lnTo>
                      <a:pt x="27" y="39"/>
                    </a:lnTo>
                    <a:lnTo>
                      <a:pt x="15" y="52"/>
                    </a:lnTo>
                    <a:lnTo>
                      <a:pt x="0" y="52"/>
                    </a:lnTo>
                    <a:lnTo>
                      <a:pt x="0" y="65"/>
                    </a:lnTo>
                    <a:lnTo>
                      <a:pt x="15" y="65"/>
                    </a:lnTo>
                    <a:lnTo>
                      <a:pt x="27" y="65"/>
                    </a:lnTo>
                    <a:lnTo>
                      <a:pt x="40" y="52"/>
                    </a:lnTo>
                    <a:lnTo>
                      <a:pt x="53" y="39"/>
                    </a:lnTo>
                    <a:lnTo>
                      <a:pt x="40" y="27"/>
                    </a:lnTo>
                    <a:lnTo>
                      <a:pt x="53" y="39"/>
                    </a:lnTo>
                    <a:lnTo>
                      <a:pt x="66" y="0"/>
                    </a:lnTo>
                    <a:lnTo>
                      <a:pt x="40" y="27"/>
                    </a:lnTo>
                    <a:lnTo>
                      <a:pt x="40" y="39"/>
                    </a:lnTo>
                    <a:close/>
                  </a:path>
                </a:pathLst>
              </a:custGeom>
              <a:solidFill>
                <a:srgbClr val="000000"/>
              </a:solidFill>
              <a:ln w="9525">
                <a:solidFill>
                  <a:srgbClr val="FF9900"/>
                </a:solidFill>
                <a:round/>
                <a:headEnd/>
                <a:tailEnd/>
              </a:ln>
            </p:spPr>
            <p:txBody>
              <a:bodyPr/>
              <a:lstStyle/>
              <a:p>
                <a:endParaRPr lang="el-GR"/>
              </a:p>
            </p:txBody>
          </p:sp>
          <p:sp>
            <p:nvSpPr>
              <p:cNvPr id="53316" name="Freeform 148"/>
              <p:cNvSpPr>
                <a:spLocks/>
              </p:cNvSpPr>
              <p:nvPr/>
            </p:nvSpPr>
            <p:spPr bwMode="auto">
              <a:xfrm>
                <a:off x="3234" y="1695"/>
                <a:ext cx="6" cy="7"/>
              </a:xfrm>
              <a:custGeom>
                <a:avLst/>
                <a:gdLst>
                  <a:gd name="T0" fmla="*/ 0 w 52"/>
                  <a:gd name="T1" fmla="*/ 0 h 65"/>
                  <a:gd name="T2" fmla="*/ 0 w 52"/>
                  <a:gd name="T3" fmla="*/ 0 h 65"/>
                  <a:gd name="T4" fmla="*/ 0 w 52"/>
                  <a:gd name="T5" fmla="*/ 0 h 65"/>
                  <a:gd name="T6" fmla="*/ 0 w 52"/>
                  <a:gd name="T7" fmla="*/ 1 h 65"/>
                  <a:gd name="T8" fmla="*/ 0 w 52"/>
                  <a:gd name="T9" fmla="*/ 1 h 65"/>
                  <a:gd name="T10" fmla="*/ 1 w 52"/>
                  <a:gd name="T11" fmla="*/ 1 h 65"/>
                  <a:gd name="T12" fmla="*/ 1 w 52"/>
                  <a:gd name="T13" fmla="*/ 1 h 65"/>
                  <a:gd name="T14" fmla="*/ 1 w 52"/>
                  <a:gd name="T15" fmla="*/ 0 h 65"/>
                  <a:gd name="T16" fmla="*/ 1 w 52"/>
                  <a:gd name="T17" fmla="*/ 0 h 65"/>
                  <a:gd name="T18" fmla="*/ 0 w 52"/>
                  <a:gd name="T19" fmla="*/ 0 h 65"/>
                  <a:gd name="T20" fmla="*/ 0 w 52"/>
                  <a:gd name="T21" fmla="*/ 0 h 65"/>
                  <a:gd name="T22" fmla="*/ 0 w 52"/>
                  <a:gd name="T23" fmla="*/ 0 h 65"/>
                  <a:gd name="T24" fmla="*/ 0 w 52"/>
                  <a:gd name="T25" fmla="*/ 0 h 65"/>
                  <a:gd name="T26" fmla="*/ 0 w 52"/>
                  <a:gd name="T27" fmla="*/ 0 h 65"/>
                  <a:gd name="T28" fmla="*/ 0 w 52"/>
                  <a:gd name="T29" fmla="*/ 0 h 65"/>
                  <a:gd name="T30" fmla="*/ 0 w 52"/>
                  <a:gd name="T31" fmla="*/ 0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65">
                    <a:moveTo>
                      <a:pt x="0" y="13"/>
                    </a:moveTo>
                    <a:lnTo>
                      <a:pt x="0" y="27"/>
                    </a:lnTo>
                    <a:lnTo>
                      <a:pt x="12" y="40"/>
                    </a:lnTo>
                    <a:lnTo>
                      <a:pt x="12" y="52"/>
                    </a:lnTo>
                    <a:lnTo>
                      <a:pt x="27" y="65"/>
                    </a:lnTo>
                    <a:lnTo>
                      <a:pt x="39" y="65"/>
                    </a:lnTo>
                    <a:lnTo>
                      <a:pt x="52" y="52"/>
                    </a:lnTo>
                    <a:lnTo>
                      <a:pt x="52" y="40"/>
                    </a:lnTo>
                    <a:lnTo>
                      <a:pt x="39" y="40"/>
                    </a:lnTo>
                    <a:lnTo>
                      <a:pt x="27" y="40"/>
                    </a:lnTo>
                    <a:lnTo>
                      <a:pt x="27" y="27"/>
                    </a:lnTo>
                    <a:lnTo>
                      <a:pt x="12" y="13"/>
                    </a:lnTo>
                    <a:lnTo>
                      <a:pt x="12" y="0"/>
                    </a:lnTo>
                    <a:lnTo>
                      <a:pt x="0" y="0"/>
                    </a:lnTo>
                    <a:lnTo>
                      <a:pt x="0" y="13"/>
                    </a:lnTo>
                    <a:close/>
                  </a:path>
                </a:pathLst>
              </a:custGeom>
              <a:solidFill>
                <a:srgbClr val="000000"/>
              </a:solidFill>
              <a:ln w="9525">
                <a:solidFill>
                  <a:srgbClr val="FF9900"/>
                </a:solidFill>
                <a:round/>
                <a:headEnd/>
                <a:tailEnd/>
              </a:ln>
            </p:spPr>
            <p:txBody>
              <a:bodyPr/>
              <a:lstStyle/>
              <a:p>
                <a:endParaRPr lang="el-GR"/>
              </a:p>
            </p:txBody>
          </p:sp>
          <p:sp>
            <p:nvSpPr>
              <p:cNvPr id="53317" name="Freeform 149"/>
              <p:cNvSpPr>
                <a:spLocks/>
              </p:cNvSpPr>
              <p:nvPr/>
            </p:nvSpPr>
            <p:spPr bwMode="auto">
              <a:xfrm>
                <a:off x="3222" y="1676"/>
                <a:ext cx="12" cy="20"/>
              </a:xfrm>
              <a:custGeom>
                <a:avLst/>
                <a:gdLst>
                  <a:gd name="T0" fmla="*/ 0 w 104"/>
                  <a:gd name="T1" fmla="*/ 0 h 182"/>
                  <a:gd name="T2" fmla="*/ 0 w 104"/>
                  <a:gd name="T3" fmla="*/ 0 h 182"/>
                  <a:gd name="T4" fmla="*/ 0 w 104"/>
                  <a:gd name="T5" fmla="*/ 1 h 182"/>
                  <a:gd name="T6" fmla="*/ 0 w 104"/>
                  <a:gd name="T7" fmla="*/ 1 h 182"/>
                  <a:gd name="T8" fmla="*/ 1 w 104"/>
                  <a:gd name="T9" fmla="*/ 1 h 182"/>
                  <a:gd name="T10" fmla="*/ 1 w 104"/>
                  <a:gd name="T11" fmla="*/ 2 h 182"/>
                  <a:gd name="T12" fmla="*/ 1 w 104"/>
                  <a:gd name="T13" fmla="*/ 2 h 182"/>
                  <a:gd name="T14" fmla="*/ 1 w 104"/>
                  <a:gd name="T15" fmla="*/ 2 h 182"/>
                  <a:gd name="T16" fmla="*/ 1 w 104"/>
                  <a:gd name="T17" fmla="*/ 2 h 182"/>
                  <a:gd name="T18" fmla="*/ 1 w 104"/>
                  <a:gd name="T19" fmla="*/ 2 h 182"/>
                  <a:gd name="T20" fmla="*/ 1 w 104"/>
                  <a:gd name="T21" fmla="*/ 2 h 182"/>
                  <a:gd name="T22" fmla="*/ 1 w 104"/>
                  <a:gd name="T23" fmla="*/ 2 h 182"/>
                  <a:gd name="T24" fmla="*/ 1 w 104"/>
                  <a:gd name="T25" fmla="*/ 1 h 182"/>
                  <a:gd name="T26" fmla="*/ 1 w 104"/>
                  <a:gd name="T27" fmla="*/ 1 h 182"/>
                  <a:gd name="T28" fmla="*/ 1 w 104"/>
                  <a:gd name="T29" fmla="*/ 1 h 182"/>
                  <a:gd name="T30" fmla="*/ 1 w 104"/>
                  <a:gd name="T31" fmla="*/ 1 h 182"/>
                  <a:gd name="T32" fmla="*/ 0 w 104"/>
                  <a:gd name="T33" fmla="*/ 0 h 182"/>
                  <a:gd name="T34" fmla="*/ 0 w 104"/>
                  <a:gd name="T35" fmla="*/ 0 h 182"/>
                  <a:gd name="T36" fmla="*/ 0 w 104"/>
                  <a:gd name="T37" fmla="*/ 0 h 182"/>
                  <a:gd name="T38" fmla="*/ 0 w 104"/>
                  <a:gd name="T39" fmla="*/ 0 h 1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4" h="182">
                    <a:moveTo>
                      <a:pt x="0" y="0"/>
                    </a:moveTo>
                    <a:lnTo>
                      <a:pt x="14" y="26"/>
                    </a:lnTo>
                    <a:lnTo>
                      <a:pt x="14" y="41"/>
                    </a:lnTo>
                    <a:lnTo>
                      <a:pt x="26" y="79"/>
                    </a:lnTo>
                    <a:lnTo>
                      <a:pt x="40" y="105"/>
                    </a:lnTo>
                    <a:lnTo>
                      <a:pt x="52" y="130"/>
                    </a:lnTo>
                    <a:lnTo>
                      <a:pt x="65" y="156"/>
                    </a:lnTo>
                    <a:lnTo>
                      <a:pt x="90" y="169"/>
                    </a:lnTo>
                    <a:lnTo>
                      <a:pt x="104" y="182"/>
                    </a:lnTo>
                    <a:lnTo>
                      <a:pt x="104" y="169"/>
                    </a:lnTo>
                    <a:lnTo>
                      <a:pt x="104" y="156"/>
                    </a:lnTo>
                    <a:lnTo>
                      <a:pt x="90" y="143"/>
                    </a:lnTo>
                    <a:lnTo>
                      <a:pt x="78" y="117"/>
                    </a:lnTo>
                    <a:lnTo>
                      <a:pt x="52" y="92"/>
                    </a:lnTo>
                    <a:lnTo>
                      <a:pt x="52" y="66"/>
                    </a:lnTo>
                    <a:lnTo>
                      <a:pt x="40" y="41"/>
                    </a:lnTo>
                    <a:lnTo>
                      <a:pt x="26" y="14"/>
                    </a:lnTo>
                    <a:lnTo>
                      <a:pt x="26" y="0"/>
                    </a:lnTo>
                    <a:lnTo>
                      <a:pt x="0" y="0"/>
                    </a:lnTo>
                    <a:close/>
                  </a:path>
                </a:pathLst>
              </a:custGeom>
              <a:solidFill>
                <a:srgbClr val="000000"/>
              </a:solidFill>
              <a:ln w="9525">
                <a:solidFill>
                  <a:srgbClr val="FF9900"/>
                </a:solidFill>
                <a:round/>
                <a:headEnd/>
                <a:tailEnd/>
              </a:ln>
            </p:spPr>
            <p:txBody>
              <a:bodyPr/>
              <a:lstStyle/>
              <a:p>
                <a:endParaRPr lang="el-GR"/>
              </a:p>
            </p:txBody>
          </p:sp>
          <p:sp>
            <p:nvSpPr>
              <p:cNvPr id="53318" name="Freeform 150"/>
              <p:cNvSpPr>
                <a:spLocks/>
              </p:cNvSpPr>
              <p:nvPr/>
            </p:nvSpPr>
            <p:spPr bwMode="auto">
              <a:xfrm>
                <a:off x="3222" y="1640"/>
                <a:ext cx="6" cy="36"/>
              </a:xfrm>
              <a:custGeom>
                <a:avLst/>
                <a:gdLst>
                  <a:gd name="T0" fmla="*/ 1 w 52"/>
                  <a:gd name="T1" fmla="*/ 0 h 323"/>
                  <a:gd name="T2" fmla="*/ 0 w 52"/>
                  <a:gd name="T3" fmla="*/ 1 h 323"/>
                  <a:gd name="T4" fmla="*/ 0 w 52"/>
                  <a:gd name="T5" fmla="*/ 2 h 323"/>
                  <a:gd name="T6" fmla="*/ 0 w 52"/>
                  <a:gd name="T7" fmla="*/ 3 h 323"/>
                  <a:gd name="T8" fmla="*/ 0 w 52"/>
                  <a:gd name="T9" fmla="*/ 4 h 323"/>
                  <a:gd name="T10" fmla="*/ 0 w 52"/>
                  <a:gd name="T11" fmla="*/ 4 h 323"/>
                  <a:gd name="T12" fmla="*/ 0 w 52"/>
                  <a:gd name="T13" fmla="*/ 3 h 323"/>
                  <a:gd name="T14" fmla="*/ 0 w 52"/>
                  <a:gd name="T15" fmla="*/ 2 h 323"/>
                  <a:gd name="T16" fmla="*/ 1 w 52"/>
                  <a:gd name="T17" fmla="*/ 1 h 323"/>
                  <a:gd name="T18" fmla="*/ 1 w 52"/>
                  <a:gd name="T19" fmla="*/ 0 h 323"/>
                  <a:gd name="T20" fmla="*/ 1 w 52"/>
                  <a:gd name="T21" fmla="*/ 0 h 323"/>
                  <a:gd name="T22" fmla="*/ 1 w 52"/>
                  <a:gd name="T23" fmla="*/ 0 h 3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 h="323">
                    <a:moveTo>
                      <a:pt x="40" y="0"/>
                    </a:moveTo>
                    <a:lnTo>
                      <a:pt x="26" y="66"/>
                    </a:lnTo>
                    <a:lnTo>
                      <a:pt x="14" y="156"/>
                    </a:lnTo>
                    <a:lnTo>
                      <a:pt x="14" y="247"/>
                    </a:lnTo>
                    <a:lnTo>
                      <a:pt x="0" y="323"/>
                    </a:lnTo>
                    <a:lnTo>
                      <a:pt x="26" y="323"/>
                    </a:lnTo>
                    <a:lnTo>
                      <a:pt x="26" y="247"/>
                    </a:lnTo>
                    <a:lnTo>
                      <a:pt x="26" y="156"/>
                    </a:lnTo>
                    <a:lnTo>
                      <a:pt x="40" y="66"/>
                    </a:lnTo>
                    <a:lnTo>
                      <a:pt x="52" y="0"/>
                    </a:lnTo>
                    <a:lnTo>
                      <a:pt x="40" y="0"/>
                    </a:lnTo>
                    <a:close/>
                  </a:path>
                </a:pathLst>
              </a:custGeom>
              <a:solidFill>
                <a:srgbClr val="000000"/>
              </a:solidFill>
              <a:ln w="9525">
                <a:solidFill>
                  <a:srgbClr val="FF9900"/>
                </a:solidFill>
                <a:round/>
                <a:headEnd/>
                <a:tailEnd/>
              </a:ln>
            </p:spPr>
            <p:txBody>
              <a:bodyPr/>
              <a:lstStyle/>
              <a:p>
                <a:endParaRPr lang="el-GR"/>
              </a:p>
            </p:txBody>
          </p:sp>
          <p:sp>
            <p:nvSpPr>
              <p:cNvPr id="53319" name="Freeform 151"/>
              <p:cNvSpPr>
                <a:spLocks/>
              </p:cNvSpPr>
              <p:nvPr/>
            </p:nvSpPr>
            <p:spPr bwMode="auto">
              <a:xfrm>
                <a:off x="3227" y="1614"/>
                <a:ext cx="14" cy="26"/>
              </a:xfrm>
              <a:custGeom>
                <a:avLst/>
                <a:gdLst>
                  <a:gd name="T0" fmla="*/ 2 w 129"/>
                  <a:gd name="T1" fmla="*/ 0 h 233"/>
                  <a:gd name="T2" fmla="*/ 1 w 129"/>
                  <a:gd name="T3" fmla="*/ 0 h 233"/>
                  <a:gd name="T4" fmla="*/ 1 w 129"/>
                  <a:gd name="T5" fmla="*/ 0 h 233"/>
                  <a:gd name="T6" fmla="*/ 1 w 129"/>
                  <a:gd name="T7" fmla="*/ 1 h 233"/>
                  <a:gd name="T8" fmla="*/ 0 w 129"/>
                  <a:gd name="T9" fmla="*/ 1 h 233"/>
                  <a:gd name="T10" fmla="*/ 0 w 129"/>
                  <a:gd name="T11" fmla="*/ 2 h 233"/>
                  <a:gd name="T12" fmla="*/ 0 w 129"/>
                  <a:gd name="T13" fmla="*/ 2 h 233"/>
                  <a:gd name="T14" fmla="*/ 0 w 129"/>
                  <a:gd name="T15" fmla="*/ 3 h 233"/>
                  <a:gd name="T16" fmla="*/ 0 w 129"/>
                  <a:gd name="T17" fmla="*/ 3 h 233"/>
                  <a:gd name="T18" fmla="*/ 0 w 129"/>
                  <a:gd name="T19" fmla="*/ 3 h 233"/>
                  <a:gd name="T20" fmla="*/ 0 w 129"/>
                  <a:gd name="T21" fmla="*/ 3 h 233"/>
                  <a:gd name="T22" fmla="*/ 0 w 129"/>
                  <a:gd name="T23" fmla="*/ 2 h 233"/>
                  <a:gd name="T24" fmla="*/ 0 w 129"/>
                  <a:gd name="T25" fmla="*/ 2 h 233"/>
                  <a:gd name="T26" fmla="*/ 1 w 129"/>
                  <a:gd name="T27" fmla="*/ 1 h 233"/>
                  <a:gd name="T28" fmla="*/ 1 w 129"/>
                  <a:gd name="T29" fmla="*/ 1 h 233"/>
                  <a:gd name="T30" fmla="*/ 1 w 129"/>
                  <a:gd name="T31" fmla="*/ 1 h 233"/>
                  <a:gd name="T32" fmla="*/ 1 w 129"/>
                  <a:gd name="T33" fmla="*/ 0 h 233"/>
                  <a:gd name="T34" fmla="*/ 2 w 129"/>
                  <a:gd name="T35" fmla="*/ 0 h 233"/>
                  <a:gd name="T36" fmla="*/ 2 w 129"/>
                  <a:gd name="T37" fmla="*/ 0 h 233"/>
                  <a:gd name="T38" fmla="*/ 2 w 129"/>
                  <a:gd name="T39" fmla="*/ 0 h 2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9" h="233">
                    <a:moveTo>
                      <a:pt x="129" y="0"/>
                    </a:moveTo>
                    <a:lnTo>
                      <a:pt x="103" y="14"/>
                    </a:lnTo>
                    <a:lnTo>
                      <a:pt x="76" y="40"/>
                    </a:lnTo>
                    <a:lnTo>
                      <a:pt x="50" y="78"/>
                    </a:lnTo>
                    <a:lnTo>
                      <a:pt x="38" y="104"/>
                    </a:lnTo>
                    <a:lnTo>
                      <a:pt x="25" y="143"/>
                    </a:lnTo>
                    <a:lnTo>
                      <a:pt x="12" y="169"/>
                    </a:lnTo>
                    <a:lnTo>
                      <a:pt x="0" y="207"/>
                    </a:lnTo>
                    <a:lnTo>
                      <a:pt x="0" y="233"/>
                    </a:lnTo>
                    <a:lnTo>
                      <a:pt x="12" y="233"/>
                    </a:lnTo>
                    <a:lnTo>
                      <a:pt x="12" y="207"/>
                    </a:lnTo>
                    <a:lnTo>
                      <a:pt x="25" y="181"/>
                    </a:lnTo>
                    <a:lnTo>
                      <a:pt x="38" y="143"/>
                    </a:lnTo>
                    <a:lnTo>
                      <a:pt x="50" y="116"/>
                    </a:lnTo>
                    <a:lnTo>
                      <a:pt x="64" y="78"/>
                    </a:lnTo>
                    <a:lnTo>
                      <a:pt x="91" y="52"/>
                    </a:lnTo>
                    <a:lnTo>
                      <a:pt x="116" y="40"/>
                    </a:lnTo>
                    <a:lnTo>
                      <a:pt x="129" y="14"/>
                    </a:lnTo>
                    <a:lnTo>
                      <a:pt x="129" y="0"/>
                    </a:lnTo>
                    <a:close/>
                  </a:path>
                </a:pathLst>
              </a:custGeom>
              <a:solidFill>
                <a:srgbClr val="000000"/>
              </a:solidFill>
              <a:ln w="9525">
                <a:solidFill>
                  <a:srgbClr val="FF9900"/>
                </a:solidFill>
                <a:round/>
                <a:headEnd/>
                <a:tailEnd/>
              </a:ln>
            </p:spPr>
            <p:txBody>
              <a:bodyPr/>
              <a:lstStyle/>
              <a:p>
                <a:endParaRPr lang="el-GR"/>
              </a:p>
            </p:txBody>
          </p:sp>
          <p:sp>
            <p:nvSpPr>
              <p:cNvPr id="53320" name="Freeform 152"/>
              <p:cNvSpPr>
                <a:spLocks/>
              </p:cNvSpPr>
              <p:nvPr/>
            </p:nvSpPr>
            <p:spPr bwMode="auto">
              <a:xfrm>
                <a:off x="3241" y="1608"/>
                <a:ext cx="10" cy="8"/>
              </a:xfrm>
              <a:custGeom>
                <a:avLst/>
                <a:gdLst>
                  <a:gd name="T0" fmla="*/ 1 w 90"/>
                  <a:gd name="T1" fmla="*/ 0 h 66"/>
                  <a:gd name="T2" fmla="*/ 1 w 90"/>
                  <a:gd name="T3" fmla="*/ 0 h 66"/>
                  <a:gd name="T4" fmla="*/ 1 w 90"/>
                  <a:gd name="T5" fmla="*/ 0 h 66"/>
                  <a:gd name="T6" fmla="*/ 0 w 90"/>
                  <a:gd name="T7" fmla="*/ 0 h 66"/>
                  <a:gd name="T8" fmla="*/ 0 w 90"/>
                  <a:gd name="T9" fmla="*/ 0 h 66"/>
                  <a:gd name="T10" fmla="*/ 0 w 90"/>
                  <a:gd name="T11" fmla="*/ 1 h 66"/>
                  <a:gd name="T12" fmla="*/ 0 w 90"/>
                  <a:gd name="T13" fmla="*/ 1 h 66"/>
                  <a:gd name="T14" fmla="*/ 0 w 90"/>
                  <a:gd name="T15" fmla="*/ 1 h 66"/>
                  <a:gd name="T16" fmla="*/ 0 w 90"/>
                  <a:gd name="T17" fmla="*/ 1 h 66"/>
                  <a:gd name="T18" fmla="*/ 0 w 90"/>
                  <a:gd name="T19" fmla="*/ 1 h 66"/>
                  <a:gd name="T20" fmla="*/ 0 w 90"/>
                  <a:gd name="T21" fmla="*/ 1 h 66"/>
                  <a:gd name="T22" fmla="*/ 0 w 90"/>
                  <a:gd name="T23" fmla="*/ 1 h 66"/>
                  <a:gd name="T24" fmla="*/ 0 w 90"/>
                  <a:gd name="T25" fmla="*/ 1 h 66"/>
                  <a:gd name="T26" fmla="*/ 1 w 90"/>
                  <a:gd name="T27" fmla="*/ 1 h 66"/>
                  <a:gd name="T28" fmla="*/ 1 w 90"/>
                  <a:gd name="T29" fmla="*/ 0 h 66"/>
                  <a:gd name="T30" fmla="*/ 1 w 90"/>
                  <a:gd name="T31" fmla="*/ 0 h 66"/>
                  <a:gd name="T32" fmla="*/ 1 w 90"/>
                  <a:gd name="T33" fmla="*/ 0 h 66"/>
                  <a:gd name="T34" fmla="*/ 1 w 90"/>
                  <a:gd name="T35" fmla="*/ 0 h 66"/>
                  <a:gd name="T36" fmla="*/ 1 w 90"/>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0" h="66">
                    <a:moveTo>
                      <a:pt x="77" y="0"/>
                    </a:moveTo>
                    <a:lnTo>
                      <a:pt x="65" y="0"/>
                    </a:lnTo>
                    <a:lnTo>
                      <a:pt x="51" y="13"/>
                    </a:lnTo>
                    <a:lnTo>
                      <a:pt x="39" y="13"/>
                    </a:lnTo>
                    <a:lnTo>
                      <a:pt x="39" y="27"/>
                    </a:lnTo>
                    <a:lnTo>
                      <a:pt x="26" y="40"/>
                    </a:lnTo>
                    <a:lnTo>
                      <a:pt x="13" y="40"/>
                    </a:lnTo>
                    <a:lnTo>
                      <a:pt x="0" y="52"/>
                    </a:lnTo>
                    <a:lnTo>
                      <a:pt x="0" y="66"/>
                    </a:lnTo>
                    <a:lnTo>
                      <a:pt x="13" y="66"/>
                    </a:lnTo>
                    <a:lnTo>
                      <a:pt x="26" y="52"/>
                    </a:lnTo>
                    <a:lnTo>
                      <a:pt x="39" y="52"/>
                    </a:lnTo>
                    <a:lnTo>
                      <a:pt x="39" y="40"/>
                    </a:lnTo>
                    <a:lnTo>
                      <a:pt x="51" y="40"/>
                    </a:lnTo>
                    <a:lnTo>
                      <a:pt x="65" y="27"/>
                    </a:lnTo>
                    <a:lnTo>
                      <a:pt x="77" y="27"/>
                    </a:lnTo>
                    <a:lnTo>
                      <a:pt x="90" y="13"/>
                    </a:lnTo>
                    <a:lnTo>
                      <a:pt x="77" y="0"/>
                    </a:lnTo>
                    <a:close/>
                  </a:path>
                </a:pathLst>
              </a:custGeom>
              <a:solidFill>
                <a:srgbClr val="000000"/>
              </a:solidFill>
              <a:ln w="9525">
                <a:solidFill>
                  <a:srgbClr val="FF9900"/>
                </a:solidFill>
                <a:round/>
                <a:headEnd/>
                <a:tailEnd/>
              </a:ln>
            </p:spPr>
            <p:txBody>
              <a:bodyPr/>
              <a:lstStyle/>
              <a:p>
                <a:endParaRPr lang="el-GR"/>
              </a:p>
            </p:txBody>
          </p:sp>
          <p:sp>
            <p:nvSpPr>
              <p:cNvPr id="53321" name="Freeform 153"/>
              <p:cNvSpPr>
                <a:spLocks/>
              </p:cNvSpPr>
              <p:nvPr/>
            </p:nvSpPr>
            <p:spPr bwMode="auto">
              <a:xfrm>
                <a:off x="3250" y="1605"/>
                <a:ext cx="33" cy="6"/>
              </a:xfrm>
              <a:custGeom>
                <a:avLst/>
                <a:gdLst>
                  <a:gd name="T0" fmla="*/ 4 w 299"/>
                  <a:gd name="T1" fmla="*/ 0 h 52"/>
                  <a:gd name="T2" fmla="*/ 3 w 299"/>
                  <a:gd name="T3" fmla="*/ 0 h 52"/>
                  <a:gd name="T4" fmla="*/ 3 w 299"/>
                  <a:gd name="T5" fmla="*/ 0 h 52"/>
                  <a:gd name="T6" fmla="*/ 3 w 299"/>
                  <a:gd name="T7" fmla="*/ 0 h 52"/>
                  <a:gd name="T8" fmla="*/ 3 w 299"/>
                  <a:gd name="T9" fmla="*/ 0 h 52"/>
                  <a:gd name="T10" fmla="*/ 3 w 299"/>
                  <a:gd name="T11" fmla="*/ 0 h 52"/>
                  <a:gd name="T12" fmla="*/ 2 w 299"/>
                  <a:gd name="T13" fmla="*/ 0 h 52"/>
                  <a:gd name="T14" fmla="*/ 2 w 299"/>
                  <a:gd name="T15" fmla="*/ 0 h 52"/>
                  <a:gd name="T16" fmla="*/ 2 w 299"/>
                  <a:gd name="T17" fmla="*/ 0 h 52"/>
                  <a:gd name="T18" fmla="*/ 2 w 299"/>
                  <a:gd name="T19" fmla="*/ 0 h 52"/>
                  <a:gd name="T20" fmla="*/ 1 w 299"/>
                  <a:gd name="T21" fmla="*/ 0 h 52"/>
                  <a:gd name="T22" fmla="*/ 1 w 299"/>
                  <a:gd name="T23" fmla="*/ 0 h 52"/>
                  <a:gd name="T24" fmla="*/ 1 w 299"/>
                  <a:gd name="T25" fmla="*/ 0 h 52"/>
                  <a:gd name="T26" fmla="*/ 1 w 299"/>
                  <a:gd name="T27" fmla="*/ 0 h 52"/>
                  <a:gd name="T28" fmla="*/ 0 w 299"/>
                  <a:gd name="T29" fmla="*/ 0 h 52"/>
                  <a:gd name="T30" fmla="*/ 0 w 299"/>
                  <a:gd name="T31" fmla="*/ 0 h 52"/>
                  <a:gd name="T32" fmla="*/ 0 w 299"/>
                  <a:gd name="T33" fmla="*/ 0 h 52"/>
                  <a:gd name="T34" fmla="*/ 0 w 299"/>
                  <a:gd name="T35" fmla="*/ 0 h 52"/>
                  <a:gd name="T36" fmla="*/ 0 w 299"/>
                  <a:gd name="T37" fmla="*/ 0 h 52"/>
                  <a:gd name="T38" fmla="*/ 1 w 299"/>
                  <a:gd name="T39" fmla="*/ 0 h 52"/>
                  <a:gd name="T40" fmla="*/ 1 w 299"/>
                  <a:gd name="T41" fmla="*/ 0 h 52"/>
                  <a:gd name="T42" fmla="*/ 1 w 299"/>
                  <a:gd name="T43" fmla="*/ 0 h 52"/>
                  <a:gd name="T44" fmla="*/ 1 w 299"/>
                  <a:gd name="T45" fmla="*/ 0 h 52"/>
                  <a:gd name="T46" fmla="*/ 1 w 299"/>
                  <a:gd name="T47" fmla="*/ 0 h 52"/>
                  <a:gd name="T48" fmla="*/ 2 w 299"/>
                  <a:gd name="T49" fmla="*/ 0 h 52"/>
                  <a:gd name="T50" fmla="*/ 2 w 299"/>
                  <a:gd name="T51" fmla="*/ 0 h 52"/>
                  <a:gd name="T52" fmla="*/ 2 w 299"/>
                  <a:gd name="T53" fmla="*/ 0 h 52"/>
                  <a:gd name="T54" fmla="*/ 2 w 299"/>
                  <a:gd name="T55" fmla="*/ 0 h 52"/>
                  <a:gd name="T56" fmla="*/ 3 w 299"/>
                  <a:gd name="T57" fmla="*/ 0 h 52"/>
                  <a:gd name="T58" fmla="*/ 3 w 299"/>
                  <a:gd name="T59" fmla="*/ 0 h 52"/>
                  <a:gd name="T60" fmla="*/ 3 w 299"/>
                  <a:gd name="T61" fmla="*/ 0 h 52"/>
                  <a:gd name="T62" fmla="*/ 3 w 299"/>
                  <a:gd name="T63" fmla="*/ 0 h 52"/>
                  <a:gd name="T64" fmla="*/ 3 w 299"/>
                  <a:gd name="T65" fmla="*/ 0 h 52"/>
                  <a:gd name="T66" fmla="*/ 3 w 299"/>
                  <a:gd name="T67" fmla="*/ 1 h 52"/>
                  <a:gd name="T68" fmla="*/ 4 w 299"/>
                  <a:gd name="T69" fmla="*/ 0 h 52"/>
                  <a:gd name="T70" fmla="*/ 4 w 299"/>
                  <a:gd name="T71" fmla="*/ 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9" h="52">
                    <a:moveTo>
                      <a:pt x="299" y="38"/>
                    </a:moveTo>
                    <a:lnTo>
                      <a:pt x="285" y="25"/>
                    </a:lnTo>
                    <a:lnTo>
                      <a:pt x="260" y="12"/>
                    </a:lnTo>
                    <a:lnTo>
                      <a:pt x="247" y="12"/>
                    </a:lnTo>
                    <a:lnTo>
                      <a:pt x="234" y="0"/>
                    </a:lnTo>
                    <a:lnTo>
                      <a:pt x="208" y="0"/>
                    </a:lnTo>
                    <a:lnTo>
                      <a:pt x="196" y="0"/>
                    </a:lnTo>
                    <a:lnTo>
                      <a:pt x="169" y="0"/>
                    </a:lnTo>
                    <a:lnTo>
                      <a:pt x="155" y="0"/>
                    </a:lnTo>
                    <a:lnTo>
                      <a:pt x="143" y="0"/>
                    </a:lnTo>
                    <a:lnTo>
                      <a:pt x="117" y="0"/>
                    </a:lnTo>
                    <a:lnTo>
                      <a:pt x="105" y="0"/>
                    </a:lnTo>
                    <a:lnTo>
                      <a:pt x="79" y="12"/>
                    </a:lnTo>
                    <a:lnTo>
                      <a:pt x="65" y="12"/>
                    </a:lnTo>
                    <a:lnTo>
                      <a:pt x="40" y="12"/>
                    </a:lnTo>
                    <a:lnTo>
                      <a:pt x="26" y="25"/>
                    </a:lnTo>
                    <a:lnTo>
                      <a:pt x="0" y="25"/>
                    </a:lnTo>
                    <a:lnTo>
                      <a:pt x="13" y="38"/>
                    </a:lnTo>
                    <a:lnTo>
                      <a:pt x="26" y="38"/>
                    </a:lnTo>
                    <a:lnTo>
                      <a:pt x="53" y="38"/>
                    </a:lnTo>
                    <a:lnTo>
                      <a:pt x="65" y="25"/>
                    </a:lnTo>
                    <a:lnTo>
                      <a:pt x="79" y="25"/>
                    </a:lnTo>
                    <a:lnTo>
                      <a:pt x="105" y="25"/>
                    </a:lnTo>
                    <a:lnTo>
                      <a:pt x="117" y="25"/>
                    </a:lnTo>
                    <a:lnTo>
                      <a:pt x="143" y="12"/>
                    </a:lnTo>
                    <a:lnTo>
                      <a:pt x="155" y="12"/>
                    </a:lnTo>
                    <a:lnTo>
                      <a:pt x="169" y="12"/>
                    </a:lnTo>
                    <a:lnTo>
                      <a:pt x="196" y="12"/>
                    </a:lnTo>
                    <a:lnTo>
                      <a:pt x="208" y="12"/>
                    </a:lnTo>
                    <a:lnTo>
                      <a:pt x="221" y="25"/>
                    </a:lnTo>
                    <a:lnTo>
                      <a:pt x="247" y="25"/>
                    </a:lnTo>
                    <a:lnTo>
                      <a:pt x="260" y="38"/>
                    </a:lnTo>
                    <a:lnTo>
                      <a:pt x="273" y="38"/>
                    </a:lnTo>
                    <a:lnTo>
                      <a:pt x="285" y="52"/>
                    </a:lnTo>
                    <a:lnTo>
                      <a:pt x="299" y="38"/>
                    </a:lnTo>
                    <a:close/>
                  </a:path>
                </a:pathLst>
              </a:custGeom>
              <a:solidFill>
                <a:srgbClr val="000000"/>
              </a:solidFill>
              <a:ln w="9525">
                <a:solidFill>
                  <a:srgbClr val="FF9900"/>
                </a:solidFill>
                <a:round/>
                <a:headEnd/>
                <a:tailEnd/>
              </a:ln>
            </p:spPr>
            <p:txBody>
              <a:bodyPr/>
              <a:lstStyle/>
              <a:p>
                <a:endParaRPr lang="el-GR"/>
              </a:p>
            </p:txBody>
          </p:sp>
          <p:sp>
            <p:nvSpPr>
              <p:cNvPr id="53322" name="Freeform 154"/>
              <p:cNvSpPr>
                <a:spLocks/>
              </p:cNvSpPr>
              <p:nvPr/>
            </p:nvSpPr>
            <p:spPr bwMode="auto">
              <a:xfrm>
                <a:off x="3281" y="1610"/>
                <a:ext cx="25" cy="20"/>
              </a:xfrm>
              <a:custGeom>
                <a:avLst/>
                <a:gdLst>
                  <a:gd name="T0" fmla="*/ 3 w 222"/>
                  <a:gd name="T1" fmla="*/ 2 h 182"/>
                  <a:gd name="T2" fmla="*/ 3 w 222"/>
                  <a:gd name="T3" fmla="*/ 2 h 182"/>
                  <a:gd name="T4" fmla="*/ 3 w 222"/>
                  <a:gd name="T5" fmla="*/ 2 h 182"/>
                  <a:gd name="T6" fmla="*/ 2 w 222"/>
                  <a:gd name="T7" fmla="*/ 2 h 182"/>
                  <a:gd name="T8" fmla="*/ 2 w 222"/>
                  <a:gd name="T9" fmla="*/ 1 h 182"/>
                  <a:gd name="T10" fmla="*/ 2 w 222"/>
                  <a:gd name="T11" fmla="*/ 1 h 182"/>
                  <a:gd name="T12" fmla="*/ 1 w 222"/>
                  <a:gd name="T13" fmla="*/ 1 h 182"/>
                  <a:gd name="T14" fmla="*/ 1 w 222"/>
                  <a:gd name="T15" fmla="*/ 0 h 182"/>
                  <a:gd name="T16" fmla="*/ 0 w 222"/>
                  <a:gd name="T17" fmla="*/ 0 h 182"/>
                  <a:gd name="T18" fmla="*/ 0 w 222"/>
                  <a:gd name="T19" fmla="*/ 0 h 182"/>
                  <a:gd name="T20" fmla="*/ 0 w 222"/>
                  <a:gd name="T21" fmla="*/ 0 h 182"/>
                  <a:gd name="T22" fmla="*/ 0 w 222"/>
                  <a:gd name="T23" fmla="*/ 0 h 182"/>
                  <a:gd name="T24" fmla="*/ 1 w 222"/>
                  <a:gd name="T25" fmla="*/ 1 h 182"/>
                  <a:gd name="T26" fmla="*/ 1 w 222"/>
                  <a:gd name="T27" fmla="*/ 1 h 182"/>
                  <a:gd name="T28" fmla="*/ 1 w 222"/>
                  <a:gd name="T29" fmla="*/ 1 h 182"/>
                  <a:gd name="T30" fmla="*/ 2 w 222"/>
                  <a:gd name="T31" fmla="*/ 1 h 182"/>
                  <a:gd name="T32" fmla="*/ 2 w 222"/>
                  <a:gd name="T33" fmla="*/ 2 h 182"/>
                  <a:gd name="T34" fmla="*/ 2 w 222"/>
                  <a:gd name="T35" fmla="*/ 2 h 182"/>
                  <a:gd name="T36" fmla="*/ 2 w 222"/>
                  <a:gd name="T37" fmla="*/ 2 h 182"/>
                  <a:gd name="T38" fmla="*/ 3 w 222"/>
                  <a:gd name="T39" fmla="*/ 2 h 182"/>
                  <a:gd name="T40" fmla="*/ 3 w 222"/>
                  <a:gd name="T41" fmla="*/ 2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2" h="182">
                    <a:moveTo>
                      <a:pt x="222" y="182"/>
                    </a:moveTo>
                    <a:lnTo>
                      <a:pt x="207" y="182"/>
                    </a:lnTo>
                    <a:lnTo>
                      <a:pt x="207" y="155"/>
                    </a:lnTo>
                    <a:lnTo>
                      <a:pt x="181" y="129"/>
                    </a:lnTo>
                    <a:lnTo>
                      <a:pt x="156" y="103"/>
                    </a:lnTo>
                    <a:lnTo>
                      <a:pt x="131" y="79"/>
                    </a:lnTo>
                    <a:lnTo>
                      <a:pt x="105" y="53"/>
                    </a:lnTo>
                    <a:lnTo>
                      <a:pt x="66" y="39"/>
                    </a:lnTo>
                    <a:lnTo>
                      <a:pt x="39" y="14"/>
                    </a:lnTo>
                    <a:lnTo>
                      <a:pt x="14" y="0"/>
                    </a:lnTo>
                    <a:lnTo>
                      <a:pt x="0" y="14"/>
                    </a:lnTo>
                    <a:lnTo>
                      <a:pt x="26" y="27"/>
                    </a:lnTo>
                    <a:lnTo>
                      <a:pt x="52" y="53"/>
                    </a:lnTo>
                    <a:lnTo>
                      <a:pt x="91" y="65"/>
                    </a:lnTo>
                    <a:lnTo>
                      <a:pt x="117" y="91"/>
                    </a:lnTo>
                    <a:lnTo>
                      <a:pt x="143" y="117"/>
                    </a:lnTo>
                    <a:lnTo>
                      <a:pt x="169" y="143"/>
                    </a:lnTo>
                    <a:lnTo>
                      <a:pt x="181" y="155"/>
                    </a:lnTo>
                    <a:lnTo>
                      <a:pt x="195" y="182"/>
                    </a:lnTo>
                    <a:lnTo>
                      <a:pt x="222" y="182"/>
                    </a:lnTo>
                    <a:close/>
                  </a:path>
                </a:pathLst>
              </a:custGeom>
              <a:solidFill>
                <a:srgbClr val="000000"/>
              </a:solidFill>
              <a:ln w="9525">
                <a:solidFill>
                  <a:srgbClr val="FF9900"/>
                </a:solidFill>
                <a:round/>
                <a:headEnd/>
                <a:tailEnd/>
              </a:ln>
            </p:spPr>
            <p:txBody>
              <a:bodyPr/>
              <a:lstStyle/>
              <a:p>
                <a:endParaRPr lang="el-GR"/>
              </a:p>
            </p:txBody>
          </p:sp>
          <p:sp>
            <p:nvSpPr>
              <p:cNvPr id="53323" name="Freeform 155"/>
              <p:cNvSpPr>
                <a:spLocks/>
              </p:cNvSpPr>
              <p:nvPr/>
            </p:nvSpPr>
            <p:spPr bwMode="auto">
              <a:xfrm>
                <a:off x="3303" y="1630"/>
                <a:ext cx="3" cy="17"/>
              </a:xfrm>
              <a:custGeom>
                <a:avLst/>
                <a:gdLst>
                  <a:gd name="T0" fmla="*/ 0 w 27"/>
                  <a:gd name="T1" fmla="*/ 2 h 156"/>
                  <a:gd name="T2" fmla="*/ 0 w 27"/>
                  <a:gd name="T3" fmla="*/ 1 h 156"/>
                  <a:gd name="T4" fmla="*/ 0 w 27"/>
                  <a:gd name="T5" fmla="*/ 1 h 156"/>
                  <a:gd name="T6" fmla="*/ 0 w 27"/>
                  <a:gd name="T7" fmla="*/ 0 h 156"/>
                  <a:gd name="T8" fmla="*/ 0 w 27"/>
                  <a:gd name="T9" fmla="*/ 0 h 156"/>
                  <a:gd name="T10" fmla="*/ 0 w 27"/>
                  <a:gd name="T11" fmla="*/ 0 h 156"/>
                  <a:gd name="T12" fmla="*/ 0 w 27"/>
                  <a:gd name="T13" fmla="*/ 0 h 156"/>
                  <a:gd name="T14" fmla="*/ 0 w 27"/>
                  <a:gd name="T15" fmla="*/ 1 h 156"/>
                  <a:gd name="T16" fmla="*/ 0 w 27"/>
                  <a:gd name="T17" fmla="*/ 1 h 156"/>
                  <a:gd name="T18" fmla="*/ 0 w 27"/>
                  <a:gd name="T19" fmla="*/ 2 h 156"/>
                  <a:gd name="T20" fmla="*/ 0 w 27"/>
                  <a:gd name="T21" fmla="*/ 2 h 156"/>
                  <a:gd name="T22" fmla="*/ 0 w 27"/>
                  <a:gd name="T23" fmla="*/ 2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56">
                    <a:moveTo>
                      <a:pt x="12" y="156"/>
                    </a:moveTo>
                    <a:lnTo>
                      <a:pt x="12" y="116"/>
                    </a:lnTo>
                    <a:lnTo>
                      <a:pt x="27" y="77"/>
                    </a:lnTo>
                    <a:lnTo>
                      <a:pt x="27" y="26"/>
                    </a:lnTo>
                    <a:lnTo>
                      <a:pt x="27" y="0"/>
                    </a:lnTo>
                    <a:lnTo>
                      <a:pt x="0" y="0"/>
                    </a:lnTo>
                    <a:lnTo>
                      <a:pt x="0" y="26"/>
                    </a:lnTo>
                    <a:lnTo>
                      <a:pt x="0" y="77"/>
                    </a:lnTo>
                    <a:lnTo>
                      <a:pt x="0" y="116"/>
                    </a:lnTo>
                    <a:lnTo>
                      <a:pt x="0" y="143"/>
                    </a:lnTo>
                    <a:lnTo>
                      <a:pt x="12" y="156"/>
                    </a:lnTo>
                    <a:close/>
                  </a:path>
                </a:pathLst>
              </a:custGeom>
              <a:solidFill>
                <a:srgbClr val="000000"/>
              </a:solidFill>
              <a:ln w="9525">
                <a:solidFill>
                  <a:srgbClr val="FF9900"/>
                </a:solidFill>
                <a:round/>
                <a:headEnd/>
                <a:tailEnd/>
              </a:ln>
            </p:spPr>
            <p:txBody>
              <a:bodyPr/>
              <a:lstStyle/>
              <a:p>
                <a:endParaRPr lang="el-GR"/>
              </a:p>
            </p:txBody>
          </p:sp>
          <p:sp>
            <p:nvSpPr>
              <p:cNvPr id="53324" name="Freeform 156"/>
              <p:cNvSpPr>
                <a:spLocks/>
              </p:cNvSpPr>
              <p:nvPr/>
            </p:nvSpPr>
            <p:spPr bwMode="auto">
              <a:xfrm>
                <a:off x="3299" y="1646"/>
                <a:ext cx="5" cy="7"/>
              </a:xfrm>
              <a:custGeom>
                <a:avLst/>
                <a:gdLst>
                  <a:gd name="T0" fmla="*/ 0 w 51"/>
                  <a:gd name="T1" fmla="*/ 1 h 64"/>
                  <a:gd name="T2" fmla="*/ 0 w 51"/>
                  <a:gd name="T3" fmla="*/ 1 h 64"/>
                  <a:gd name="T4" fmla="*/ 0 w 51"/>
                  <a:gd name="T5" fmla="*/ 1 h 64"/>
                  <a:gd name="T6" fmla="*/ 0 w 51"/>
                  <a:gd name="T7" fmla="*/ 0 h 64"/>
                  <a:gd name="T8" fmla="*/ 0 w 51"/>
                  <a:gd name="T9" fmla="*/ 0 h 64"/>
                  <a:gd name="T10" fmla="*/ 0 w 51"/>
                  <a:gd name="T11" fmla="*/ 0 h 64"/>
                  <a:gd name="T12" fmla="*/ 0 w 51"/>
                  <a:gd name="T13" fmla="*/ 0 h 64"/>
                  <a:gd name="T14" fmla="*/ 0 w 51"/>
                  <a:gd name="T15" fmla="*/ 0 h 64"/>
                  <a:gd name="T16" fmla="*/ 0 w 51"/>
                  <a:gd name="T17" fmla="*/ 0 h 64"/>
                  <a:gd name="T18" fmla="*/ 0 w 51"/>
                  <a:gd name="T19" fmla="*/ 0 h 64"/>
                  <a:gd name="T20" fmla="*/ 0 w 51"/>
                  <a:gd name="T21" fmla="*/ 1 h 64"/>
                  <a:gd name="T22" fmla="*/ 0 w 51"/>
                  <a:gd name="T23" fmla="*/ 1 h 64"/>
                  <a:gd name="T24" fmla="*/ 0 w 51"/>
                  <a:gd name="T25" fmla="*/ 1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64">
                    <a:moveTo>
                      <a:pt x="13" y="51"/>
                    </a:moveTo>
                    <a:lnTo>
                      <a:pt x="13" y="64"/>
                    </a:lnTo>
                    <a:lnTo>
                      <a:pt x="25" y="51"/>
                    </a:lnTo>
                    <a:lnTo>
                      <a:pt x="39" y="38"/>
                    </a:lnTo>
                    <a:lnTo>
                      <a:pt x="39" y="25"/>
                    </a:lnTo>
                    <a:lnTo>
                      <a:pt x="51" y="13"/>
                    </a:lnTo>
                    <a:lnTo>
                      <a:pt x="39" y="0"/>
                    </a:lnTo>
                    <a:lnTo>
                      <a:pt x="25" y="13"/>
                    </a:lnTo>
                    <a:lnTo>
                      <a:pt x="13" y="25"/>
                    </a:lnTo>
                    <a:lnTo>
                      <a:pt x="13" y="38"/>
                    </a:lnTo>
                    <a:lnTo>
                      <a:pt x="0" y="51"/>
                    </a:lnTo>
                    <a:lnTo>
                      <a:pt x="13" y="51"/>
                    </a:lnTo>
                    <a:close/>
                  </a:path>
                </a:pathLst>
              </a:custGeom>
              <a:solidFill>
                <a:srgbClr val="000000"/>
              </a:solidFill>
              <a:ln w="9525">
                <a:solidFill>
                  <a:srgbClr val="FF9900"/>
                </a:solidFill>
                <a:round/>
                <a:headEnd/>
                <a:tailEnd/>
              </a:ln>
            </p:spPr>
            <p:txBody>
              <a:bodyPr/>
              <a:lstStyle/>
              <a:p>
                <a:endParaRPr lang="el-GR"/>
              </a:p>
            </p:txBody>
          </p:sp>
          <p:sp>
            <p:nvSpPr>
              <p:cNvPr id="53325" name="Freeform 157"/>
              <p:cNvSpPr>
                <a:spLocks/>
              </p:cNvSpPr>
              <p:nvPr/>
            </p:nvSpPr>
            <p:spPr bwMode="auto">
              <a:xfrm>
                <a:off x="3296" y="1651"/>
                <a:ext cx="4" cy="8"/>
              </a:xfrm>
              <a:custGeom>
                <a:avLst/>
                <a:gdLst>
                  <a:gd name="T0" fmla="*/ 0 w 38"/>
                  <a:gd name="T1" fmla="*/ 1 h 64"/>
                  <a:gd name="T2" fmla="*/ 0 w 38"/>
                  <a:gd name="T3" fmla="*/ 1 h 64"/>
                  <a:gd name="T4" fmla="*/ 0 w 38"/>
                  <a:gd name="T5" fmla="*/ 1 h 64"/>
                  <a:gd name="T6" fmla="*/ 0 w 38"/>
                  <a:gd name="T7" fmla="*/ 0 h 64"/>
                  <a:gd name="T8" fmla="*/ 0 w 38"/>
                  <a:gd name="T9" fmla="*/ 0 h 64"/>
                  <a:gd name="T10" fmla="*/ 0 w 38"/>
                  <a:gd name="T11" fmla="*/ 0 h 64"/>
                  <a:gd name="T12" fmla="*/ 0 w 38"/>
                  <a:gd name="T13" fmla="*/ 0 h 64"/>
                  <a:gd name="T14" fmla="*/ 0 w 38"/>
                  <a:gd name="T15" fmla="*/ 0 h 64"/>
                  <a:gd name="T16" fmla="*/ 0 w 38"/>
                  <a:gd name="T17" fmla="*/ 1 h 64"/>
                  <a:gd name="T18" fmla="*/ 0 w 38"/>
                  <a:gd name="T19" fmla="*/ 1 h 64"/>
                  <a:gd name="T20" fmla="*/ 0 w 38"/>
                  <a:gd name="T21" fmla="*/ 1 h 64"/>
                  <a:gd name="T22" fmla="*/ 0 w 38"/>
                  <a:gd name="T23" fmla="*/ 1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64">
                    <a:moveTo>
                      <a:pt x="25" y="64"/>
                    </a:moveTo>
                    <a:lnTo>
                      <a:pt x="25" y="52"/>
                    </a:lnTo>
                    <a:lnTo>
                      <a:pt x="25" y="38"/>
                    </a:lnTo>
                    <a:lnTo>
                      <a:pt x="38" y="26"/>
                    </a:lnTo>
                    <a:lnTo>
                      <a:pt x="38" y="0"/>
                    </a:lnTo>
                    <a:lnTo>
                      <a:pt x="25" y="0"/>
                    </a:lnTo>
                    <a:lnTo>
                      <a:pt x="12" y="13"/>
                    </a:lnTo>
                    <a:lnTo>
                      <a:pt x="12" y="26"/>
                    </a:lnTo>
                    <a:lnTo>
                      <a:pt x="12" y="52"/>
                    </a:lnTo>
                    <a:lnTo>
                      <a:pt x="0" y="64"/>
                    </a:lnTo>
                    <a:lnTo>
                      <a:pt x="25" y="64"/>
                    </a:lnTo>
                    <a:close/>
                  </a:path>
                </a:pathLst>
              </a:custGeom>
              <a:solidFill>
                <a:srgbClr val="000000"/>
              </a:solidFill>
              <a:ln w="9525">
                <a:solidFill>
                  <a:srgbClr val="FF9900"/>
                </a:solidFill>
                <a:round/>
                <a:headEnd/>
                <a:tailEnd/>
              </a:ln>
            </p:spPr>
            <p:txBody>
              <a:bodyPr/>
              <a:lstStyle/>
              <a:p>
                <a:endParaRPr lang="el-GR"/>
              </a:p>
            </p:txBody>
          </p:sp>
          <p:sp>
            <p:nvSpPr>
              <p:cNvPr id="53326" name="Freeform 158"/>
              <p:cNvSpPr>
                <a:spLocks/>
              </p:cNvSpPr>
              <p:nvPr/>
            </p:nvSpPr>
            <p:spPr bwMode="auto">
              <a:xfrm>
                <a:off x="3296" y="1659"/>
                <a:ext cx="4" cy="18"/>
              </a:xfrm>
              <a:custGeom>
                <a:avLst/>
                <a:gdLst>
                  <a:gd name="T0" fmla="*/ 0 w 38"/>
                  <a:gd name="T1" fmla="*/ 2 h 169"/>
                  <a:gd name="T2" fmla="*/ 0 w 38"/>
                  <a:gd name="T3" fmla="*/ 1 h 169"/>
                  <a:gd name="T4" fmla="*/ 0 w 38"/>
                  <a:gd name="T5" fmla="*/ 1 h 169"/>
                  <a:gd name="T6" fmla="*/ 0 w 38"/>
                  <a:gd name="T7" fmla="*/ 0 h 169"/>
                  <a:gd name="T8" fmla="*/ 0 w 38"/>
                  <a:gd name="T9" fmla="*/ 0 h 169"/>
                  <a:gd name="T10" fmla="*/ 0 w 38"/>
                  <a:gd name="T11" fmla="*/ 0 h 169"/>
                  <a:gd name="T12" fmla="*/ 0 w 38"/>
                  <a:gd name="T13" fmla="*/ 0 h 169"/>
                  <a:gd name="T14" fmla="*/ 0 w 38"/>
                  <a:gd name="T15" fmla="*/ 1 h 169"/>
                  <a:gd name="T16" fmla="*/ 0 w 38"/>
                  <a:gd name="T17" fmla="*/ 1 h 169"/>
                  <a:gd name="T18" fmla="*/ 0 w 38"/>
                  <a:gd name="T19" fmla="*/ 2 h 169"/>
                  <a:gd name="T20" fmla="*/ 0 w 38"/>
                  <a:gd name="T21" fmla="*/ 2 h 169"/>
                  <a:gd name="T22" fmla="*/ 0 w 38"/>
                  <a:gd name="T23" fmla="*/ 2 h 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169">
                    <a:moveTo>
                      <a:pt x="25" y="169"/>
                    </a:moveTo>
                    <a:lnTo>
                      <a:pt x="38" y="130"/>
                    </a:lnTo>
                    <a:lnTo>
                      <a:pt x="25" y="79"/>
                    </a:lnTo>
                    <a:lnTo>
                      <a:pt x="25" y="40"/>
                    </a:lnTo>
                    <a:lnTo>
                      <a:pt x="25" y="0"/>
                    </a:lnTo>
                    <a:lnTo>
                      <a:pt x="0" y="0"/>
                    </a:lnTo>
                    <a:lnTo>
                      <a:pt x="12" y="40"/>
                    </a:lnTo>
                    <a:lnTo>
                      <a:pt x="12" y="79"/>
                    </a:lnTo>
                    <a:lnTo>
                      <a:pt x="12" y="130"/>
                    </a:lnTo>
                    <a:lnTo>
                      <a:pt x="12" y="169"/>
                    </a:lnTo>
                    <a:lnTo>
                      <a:pt x="25" y="169"/>
                    </a:lnTo>
                    <a:close/>
                  </a:path>
                </a:pathLst>
              </a:custGeom>
              <a:solidFill>
                <a:srgbClr val="000000"/>
              </a:solidFill>
              <a:ln w="9525">
                <a:solidFill>
                  <a:srgbClr val="FF9900"/>
                </a:solidFill>
                <a:round/>
                <a:headEnd/>
                <a:tailEnd/>
              </a:ln>
            </p:spPr>
            <p:txBody>
              <a:bodyPr/>
              <a:lstStyle/>
              <a:p>
                <a:endParaRPr lang="el-GR"/>
              </a:p>
            </p:txBody>
          </p:sp>
          <p:sp>
            <p:nvSpPr>
              <p:cNvPr id="53327" name="Freeform 159"/>
              <p:cNvSpPr>
                <a:spLocks/>
              </p:cNvSpPr>
              <p:nvPr/>
            </p:nvSpPr>
            <p:spPr bwMode="auto">
              <a:xfrm>
                <a:off x="3286" y="1677"/>
                <a:ext cx="13" cy="28"/>
              </a:xfrm>
              <a:custGeom>
                <a:avLst/>
                <a:gdLst>
                  <a:gd name="T0" fmla="*/ 0 w 117"/>
                  <a:gd name="T1" fmla="*/ 3 h 246"/>
                  <a:gd name="T2" fmla="*/ 0 w 117"/>
                  <a:gd name="T3" fmla="*/ 3 h 246"/>
                  <a:gd name="T4" fmla="*/ 1 w 117"/>
                  <a:gd name="T5" fmla="*/ 3 h 246"/>
                  <a:gd name="T6" fmla="*/ 1 w 117"/>
                  <a:gd name="T7" fmla="*/ 3 h 246"/>
                  <a:gd name="T8" fmla="*/ 1 w 117"/>
                  <a:gd name="T9" fmla="*/ 2 h 246"/>
                  <a:gd name="T10" fmla="*/ 1 w 117"/>
                  <a:gd name="T11" fmla="*/ 2 h 246"/>
                  <a:gd name="T12" fmla="*/ 1 w 117"/>
                  <a:gd name="T13" fmla="*/ 1 h 246"/>
                  <a:gd name="T14" fmla="*/ 1 w 117"/>
                  <a:gd name="T15" fmla="*/ 1 h 246"/>
                  <a:gd name="T16" fmla="*/ 1 w 117"/>
                  <a:gd name="T17" fmla="*/ 0 h 246"/>
                  <a:gd name="T18" fmla="*/ 1 w 117"/>
                  <a:gd name="T19" fmla="*/ 0 h 246"/>
                  <a:gd name="T20" fmla="*/ 1 w 117"/>
                  <a:gd name="T21" fmla="*/ 0 h 246"/>
                  <a:gd name="T22" fmla="*/ 1 w 117"/>
                  <a:gd name="T23" fmla="*/ 0 h 246"/>
                  <a:gd name="T24" fmla="*/ 1 w 117"/>
                  <a:gd name="T25" fmla="*/ 1 h 246"/>
                  <a:gd name="T26" fmla="*/ 1 w 117"/>
                  <a:gd name="T27" fmla="*/ 1 h 246"/>
                  <a:gd name="T28" fmla="*/ 1 w 117"/>
                  <a:gd name="T29" fmla="*/ 1 h 246"/>
                  <a:gd name="T30" fmla="*/ 1 w 117"/>
                  <a:gd name="T31" fmla="*/ 2 h 246"/>
                  <a:gd name="T32" fmla="*/ 1 w 117"/>
                  <a:gd name="T33" fmla="*/ 2 h 246"/>
                  <a:gd name="T34" fmla="*/ 0 w 117"/>
                  <a:gd name="T35" fmla="*/ 3 h 246"/>
                  <a:gd name="T36" fmla="*/ 0 w 117"/>
                  <a:gd name="T37" fmla="*/ 3 h 246"/>
                  <a:gd name="T38" fmla="*/ 0 w 117"/>
                  <a:gd name="T39" fmla="*/ 3 h 246"/>
                  <a:gd name="T40" fmla="*/ 0 w 117"/>
                  <a:gd name="T41" fmla="*/ 3 h 246"/>
                  <a:gd name="T42" fmla="*/ 0 w 117"/>
                  <a:gd name="T43" fmla="*/ 3 h 246"/>
                  <a:gd name="T44" fmla="*/ 0 w 117"/>
                  <a:gd name="T45" fmla="*/ 3 h 246"/>
                  <a:gd name="T46" fmla="*/ 0 w 117"/>
                  <a:gd name="T47" fmla="*/ 3 h 246"/>
                  <a:gd name="T48" fmla="*/ 0 w 117"/>
                  <a:gd name="T49" fmla="*/ 3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7" h="246">
                    <a:moveTo>
                      <a:pt x="27" y="233"/>
                    </a:moveTo>
                    <a:lnTo>
                      <a:pt x="27" y="246"/>
                    </a:lnTo>
                    <a:lnTo>
                      <a:pt x="52" y="220"/>
                    </a:lnTo>
                    <a:lnTo>
                      <a:pt x="66" y="195"/>
                    </a:lnTo>
                    <a:lnTo>
                      <a:pt x="78" y="155"/>
                    </a:lnTo>
                    <a:lnTo>
                      <a:pt x="92" y="129"/>
                    </a:lnTo>
                    <a:lnTo>
                      <a:pt x="104" y="91"/>
                    </a:lnTo>
                    <a:lnTo>
                      <a:pt x="117" y="52"/>
                    </a:lnTo>
                    <a:lnTo>
                      <a:pt x="117" y="27"/>
                    </a:lnTo>
                    <a:lnTo>
                      <a:pt x="117" y="0"/>
                    </a:lnTo>
                    <a:lnTo>
                      <a:pt x="104" y="0"/>
                    </a:lnTo>
                    <a:lnTo>
                      <a:pt x="104" y="27"/>
                    </a:lnTo>
                    <a:lnTo>
                      <a:pt x="92" y="52"/>
                    </a:lnTo>
                    <a:lnTo>
                      <a:pt x="92" y="91"/>
                    </a:lnTo>
                    <a:lnTo>
                      <a:pt x="78" y="116"/>
                    </a:lnTo>
                    <a:lnTo>
                      <a:pt x="66" y="155"/>
                    </a:lnTo>
                    <a:lnTo>
                      <a:pt x="52" y="182"/>
                    </a:lnTo>
                    <a:lnTo>
                      <a:pt x="40" y="207"/>
                    </a:lnTo>
                    <a:lnTo>
                      <a:pt x="27" y="233"/>
                    </a:lnTo>
                    <a:lnTo>
                      <a:pt x="27" y="246"/>
                    </a:lnTo>
                    <a:lnTo>
                      <a:pt x="27" y="233"/>
                    </a:lnTo>
                    <a:lnTo>
                      <a:pt x="0" y="246"/>
                    </a:lnTo>
                    <a:lnTo>
                      <a:pt x="27" y="246"/>
                    </a:lnTo>
                    <a:lnTo>
                      <a:pt x="27" y="233"/>
                    </a:lnTo>
                    <a:close/>
                  </a:path>
                </a:pathLst>
              </a:custGeom>
              <a:solidFill>
                <a:srgbClr val="000000"/>
              </a:solidFill>
              <a:ln w="9525">
                <a:solidFill>
                  <a:srgbClr val="FF9900"/>
                </a:solidFill>
                <a:round/>
                <a:headEnd/>
                <a:tailEnd/>
              </a:ln>
            </p:spPr>
            <p:txBody>
              <a:bodyPr/>
              <a:lstStyle/>
              <a:p>
                <a:endParaRPr lang="el-GR"/>
              </a:p>
            </p:txBody>
          </p:sp>
          <p:sp>
            <p:nvSpPr>
              <p:cNvPr id="53328" name="Freeform 160"/>
              <p:cNvSpPr>
                <a:spLocks/>
              </p:cNvSpPr>
              <p:nvPr/>
            </p:nvSpPr>
            <p:spPr bwMode="auto">
              <a:xfrm>
                <a:off x="3289" y="1703"/>
                <a:ext cx="20" cy="4"/>
              </a:xfrm>
              <a:custGeom>
                <a:avLst/>
                <a:gdLst>
                  <a:gd name="T0" fmla="*/ 2 w 181"/>
                  <a:gd name="T1" fmla="*/ 0 h 38"/>
                  <a:gd name="T2" fmla="*/ 2 w 181"/>
                  <a:gd name="T3" fmla="*/ 0 h 38"/>
                  <a:gd name="T4" fmla="*/ 2 w 181"/>
                  <a:gd name="T5" fmla="*/ 0 h 38"/>
                  <a:gd name="T6" fmla="*/ 1 w 181"/>
                  <a:gd name="T7" fmla="*/ 0 h 38"/>
                  <a:gd name="T8" fmla="*/ 1 w 181"/>
                  <a:gd name="T9" fmla="*/ 0 h 38"/>
                  <a:gd name="T10" fmla="*/ 1 w 181"/>
                  <a:gd name="T11" fmla="*/ 0 h 38"/>
                  <a:gd name="T12" fmla="*/ 0 w 181"/>
                  <a:gd name="T13" fmla="*/ 0 h 38"/>
                  <a:gd name="T14" fmla="*/ 0 w 181"/>
                  <a:gd name="T15" fmla="*/ 0 h 38"/>
                  <a:gd name="T16" fmla="*/ 0 w 181"/>
                  <a:gd name="T17" fmla="*/ 0 h 38"/>
                  <a:gd name="T18" fmla="*/ 0 w 181"/>
                  <a:gd name="T19" fmla="*/ 0 h 38"/>
                  <a:gd name="T20" fmla="*/ 0 w 181"/>
                  <a:gd name="T21" fmla="*/ 0 h 38"/>
                  <a:gd name="T22" fmla="*/ 0 w 181"/>
                  <a:gd name="T23" fmla="*/ 0 h 38"/>
                  <a:gd name="T24" fmla="*/ 1 w 181"/>
                  <a:gd name="T25" fmla="*/ 0 h 38"/>
                  <a:gd name="T26" fmla="*/ 1 w 181"/>
                  <a:gd name="T27" fmla="*/ 0 h 38"/>
                  <a:gd name="T28" fmla="*/ 1 w 181"/>
                  <a:gd name="T29" fmla="*/ 0 h 38"/>
                  <a:gd name="T30" fmla="*/ 1 w 181"/>
                  <a:gd name="T31" fmla="*/ 0 h 38"/>
                  <a:gd name="T32" fmla="*/ 2 w 181"/>
                  <a:gd name="T33" fmla="*/ 0 h 38"/>
                  <a:gd name="T34" fmla="*/ 2 w 181"/>
                  <a:gd name="T35" fmla="*/ 0 h 38"/>
                  <a:gd name="T36" fmla="*/ 2 w 181"/>
                  <a:gd name="T37" fmla="*/ 0 h 38"/>
                  <a:gd name="T38" fmla="*/ 2 w 181"/>
                  <a:gd name="T39" fmla="*/ 0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1" h="38">
                    <a:moveTo>
                      <a:pt x="181" y="26"/>
                    </a:moveTo>
                    <a:lnTo>
                      <a:pt x="141" y="13"/>
                    </a:lnTo>
                    <a:lnTo>
                      <a:pt x="129" y="13"/>
                    </a:lnTo>
                    <a:lnTo>
                      <a:pt x="103" y="0"/>
                    </a:lnTo>
                    <a:lnTo>
                      <a:pt x="77" y="0"/>
                    </a:lnTo>
                    <a:lnTo>
                      <a:pt x="65" y="0"/>
                    </a:lnTo>
                    <a:lnTo>
                      <a:pt x="39" y="0"/>
                    </a:lnTo>
                    <a:lnTo>
                      <a:pt x="25" y="0"/>
                    </a:lnTo>
                    <a:lnTo>
                      <a:pt x="0" y="0"/>
                    </a:lnTo>
                    <a:lnTo>
                      <a:pt x="0" y="13"/>
                    </a:lnTo>
                    <a:lnTo>
                      <a:pt x="25" y="13"/>
                    </a:lnTo>
                    <a:lnTo>
                      <a:pt x="39" y="13"/>
                    </a:lnTo>
                    <a:lnTo>
                      <a:pt x="65" y="13"/>
                    </a:lnTo>
                    <a:lnTo>
                      <a:pt x="77" y="26"/>
                    </a:lnTo>
                    <a:lnTo>
                      <a:pt x="103" y="26"/>
                    </a:lnTo>
                    <a:lnTo>
                      <a:pt x="115" y="26"/>
                    </a:lnTo>
                    <a:lnTo>
                      <a:pt x="141" y="38"/>
                    </a:lnTo>
                    <a:lnTo>
                      <a:pt x="168" y="38"/>
                    </a:lnTo>
                    <a:lnTo>
                      <a:pt x="181" y="26"/>
                    </a:lnTo>
                    <a:close/>
                  </a:path>
                </a:pathLst>
              </a:custGeom>
              <a:solidFill>
                <a:srgbClr val="000000"/>
              </a:solidFill>
              <a:ln w="9525">
                <a:solidFill>
                  <a:srgbClr val="FF9900"/>
                </a:solidFill>
                <a:round/>
                <a:headEnd/>
                <a:tailEnd/>
              </a:ln>
            </p:spPr>
            <p:txBody>
              <a:bodyPr/>
              <a:lstStyle/>
              <a:p>
                <a:endParaRPr lang="el-GR"/>
              </a:p>
            </p:txBody>
          </p:sp>
          <p:sp>
            <p:nvSpPr>
              <p:cNvPr id="53329" name="Freeform 161"/>
              <p:cNvSpPr>
                <a:spLocks/>
              </p:cNvSpPr>
              <p:nvPr/>
            </p:nvSpPr>
            <p:spPr bwMode="auto">
              <a:xfrm>
                <a:off x="3307" y="1706"/>
                <a:ext cx="22" cy="22"/>
              </a:xfrm>
              <a:custGeom>
                <a:avLst/>
                <a:gdLst>
                  <a:gd name="T0" fmla="*/ 2 w 194"/>
                  <a:gd name="T1" fmla="*/ 2 h 194"/>
                  <a:gd name="T2" fmla="*/ 2 w 194"/>
                  <a:gd name="T3" fmla="*/ 2 h 194"/>
                  <a:gd name="T4" fmla="*/ 2 w 194"/>
                  <a:gd name="T5" fmla="*/ 2 h 194"/>
                  <a:gd name="T6" fmla="*/ 2 w 194"/>
                  <a:gd name="T7" fmla="*/ 1 h 194"/>
                  <a:gd name="T8" fmla="*/ 1 w 194"/>
                  <a:gd name="T9" fmla="*/ 1 h 194"/>
                  <a:gd name="T10" fmla="*/ 1 w 194"/>
                  <a:gd name="T11" fmla="*/ 1 h 194"/>
                  <a:gd name="T12" fmla="*/ 1 w 194"/>
                  <a:gd name="T13" fmla="*/ 0 h 194"/>
                  <a:gd name="T14" fmla="*/ 0 w 194"/>
                  <a:gd name="T15" fmla="*/ 0 h 194"/>
                  <a:gd name="T16" fmla="*/ 0 w 194"/>
                  <a:gd name="T17" fmla="*/ 0 h 194"/>
                  <a:gd name="T18" fmla="*/ 0 w 194"/>
                  <a:gd name="T19" fmla="*/ 0 h 194"/>
                  <a:gd name="T20" fmla="*/ 0 w 194"/>
                  <a:gd name="T21" fmla="*/ 0 h 194"/>
                  <a:gd name="T22" fmla="*/ 0 w 194"/>
                  <a:gd name="T23" fmla="*/ 0 h 194"/>
                  <a:gd name="T24" fmla="*/ 1 w 194"/>
                  <a:gd name="T25" fmla="*/ 1 h 194"/>
                  <a:gd name="T26" fmla="*/ 1 w 194"/>
                  <a:gd name="T27" fmla="*/ 1 h 194"/>
                  <a:gd name="T28" fmla="*/ 2 w 194"/>
                  <a:gd name="T29" fmla="*/ 1 h 194"/>
                  <a:gd name="T30" fmla="*/ 2 w 194"/>
                  <a:gd name="T31" fmla="*/ 2 h 194"/>
                  <a:gd name="T32" fmla="*/ 2 w 194"/>
                  <a:gd name="T33" fmla="*/ 2 h 194"/>
                  <a:gd name="T34" fmla="*/ 2 w 194"/>
                  <a:gd name="T35" fmla="*/ 2 h 194"/>
                  <a:gd name="T36" fmla="*/ 2 w 194"/>
                  <a:gd name="T37" fmla="*/ 2 h 194"/>
                  <a:gd name="T38" fmla="*/ 2 w 194"/>
                  <a:gd name="T39" fmla="*/ 2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4" h="194">
                    <a:moveTo>
                      <a:pt x="194" y="181"/>
                    </a:moveTo>
                    <a:lnTo>
                      <a:pt x="182" y="155"/>
                    </a:lnTo>
                    <a:lnTo>
                      <a:pt x="168" y="129"/>
                    </a:lnTo>
                    <a:lnTo>
                      <a:pt x="143" y="103"/>
                    </a:lnTo>
                    <a:lnTo>
                      <a:pt x="103" y="79"/>
                    </a:lnTo>
                    <a:lnTo>
                      <a:pt x="77" y="52"/>
                    </a:lnTo>
                    <a:lnTo>
                      <a:pt x="52" y="26"/>
                    </a:lnTo>
                    <a:lnTo>
                      <a:pt x="26" y="12"/>
                    </a:lnTo>
                    <a:lnTo>
                      <a:pt x="13" y="0"/>
                    </a:lnTo>
                    <a:lnTo>
                      <a:pt x="0" y="12"/>
                    </a:lnTo>
                    <a:lnTo>
                      <a:pt x="13" y="26"/>
                    </a:lnTo>
                    <a:lnTo>
                      <a:pt x="39" y="38"/>
                    </a:lnTo>
                    <a:lnTo>
                      <a:pt x="65" y="64"/>
                    </a:lnTo>
                    <a:lnTo>
                      <a:pt x="91" y="91"/>
                    </a:lnTo>
                    <a:lnTo>
                      <a:pt x="129" y="117"/>
                    </a:lnTo>
                    <a:lnTo>
                      <a:pt x="143" y="143"/>
                    </a:lnTo>
                    <a:lnTo>
                      <a:pt x="168" y="168"/>
                    </a:lnTo>
                    <a:lnTo>
                      <a:pt x="182" y="194"/>
                    </a:lnTo>
                    <a:lnTo>
                      <a:pt x="194" y="181"/>
                    </a:lnTo>
                    <a:close/>
                  </a:path>
                </a:pathLst>
              </a:custGeom>
              <a:solidFill>
                <a:srgbClr val="000000"/>
              </a:solidFill>
              <a:ln w="9525">
                <a:solidFill>
                  <a:srgbClr val="FF9900"/>
                </a:solidFill>
                <a:round/>
                <a:headEnd/>
                <a:tailEnd/>
              </a:ln>
            </p:spPr>
            <p:txBody>
              <a:bodyPr/>
              <a:lstStyle/>
              <a:p>
                <a:endParaRPr lang="el-GR"/>
              </a:p>
            </p:txBody>
          </p:sp>
          <p:sp>
            <p:nvSpPr>
              <p:cNvPr id="53330" name="Freeform 162"/>
              <p:cNvSpPr>
                <a:spLocks/>
              </p:cNvSpPr>
              <p:nvPr/>
            </p:nvSpPr>
            <p:spPr bwMode="auto">
              <a:xfrm>
                <a:off x="3328" y="1726"/>
                <a:ext cx="7" cy="35"/>
              </a:xfrm>
              <a:custGeom>
                <a:avLst/>
                <a:gdLst>
                  <a:gd name="T0" fmla="*/ 1 w 64"/>
                  <a:gd name="T1" fmla="*/ 4 h 311"/>
                  <a:gd name="T2" fmla="*/ 1 w 64"/>
                  <a:gd name="T3" fmla="*/ 3 h 311"/>
                  <a:gd name="T4" fmla="*/ 1 w 64"/>
                  <a:gd name="T5" fmla="*/ 1 h 311"/>
                  <a:gd name="T6" fmla="*/ 0 w 64"/>
                  <a:gd name="T7" fmla="*/ 1 h 311"/>
                  <a:gd name="T8" fmla="*/ 0 w 64"/>
                  <a:gd name="T9" fmla="*/ 0 h 311"/>
                  <a:gd name="T10" fmla="*/ 0 w 64"/>
                  <a:gd name="T11" fmla="*/ 0 h 311"/>
                  <a:gd name="T12" fmla="*/ 0 w 64"/>
                  <a:gd name="T13" fmla="*/ 1 h 311"/>
                  <a:gd name="T14" fmla="*/ 0 w 64"/>
                  <a:gd name="T15" fmla="*/ 1 h 311"/>
                  <a:gd name="T16" fmla="*/ 0 w 64"/>
                  <a:gd name="T17" fmla="*/ 3 h 311"/>
                  <a:gd name="T18" fmla="*/ 0 w 64"/>
                  <a:gd name="T19" fmla="*/ 4 h 311"/>
                  <a:gd name="T20" fmla="*/ 1 w 64"/>
                  <a:gd name="T21" fmla="*/ 4 h 311"/>
                  <a:gd name="T22" fmla="*/ 1 w 64"/>
                  <a:gd name="T23" fmla="*/ 4 h 3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311">
                    <a:moveTo>
                      <a:pt x="64" y="311"/>
                    </a:moveTo>
                    <a:lnTo>
                      <a:pt x="51" y="208"/>
                    </a:lnTo>
                    <a:lnTo>
                      <a:pt x="51" y="117"/>
                    </a:lnTo>
                    <a:lnTo>
                      <a:pt x="38" y="53"/>
                    </a:lnTo>
                    <a:lnTo>
                      <a:pt x="12" y="0"/>
                    </a:lnTo>
                    <a:lnTo>
                      <a:pt x="0" y="13"/>
                    </a:lnTo>
                    <a:lnTo>
                      <a:pt x="26" y="65"/>
                    </a:lnTo>
                    <a:lnTo>
                      <a:pt x="26" y="117"/>
                    </a:lnTo>
                    <a:lnTo>
                      <a:pt x="26" y="208"/>
                    </a:lnTo>
                    <a:lnTo>
                      <a:pt x="38" y="311"/>
                    </a:lnTo>
                    <a:lnTo>
                      <a:pt x="64" y="311"/>
                    </a:lnTo>
                    <a:close/>
                  </a:path>
                </a:pathLst>
              </a:custGeom>
              <a:solidFill>
                <a:srgbClr val="000000"/>
              </a:solidFill>
              <a:ln w="9525">
                <a:solidFill>
                  <a:srgbClr val="FF9900"/>
                </a:solidFill>
                <a:round/>
                <a:headEnd/>
                <a:tailEnd/>
              </a:ln>
            </p:spPr>
            <p:txBody>
              <a:bodyPr/>
              <a:lstStyle/>
              <a:p>
                <a:endParaRPr lang="el-GR"/>
              </a:p>
            </p:txBody>
          </p:sp>
          <p:sp>
            <p:nvSpPr>
              <p:cNvPr id="53331" name="Freeform 163"/>
              <p:cNvSpPr>
                <a:spLocks/>
              </p:cNvSpPr>
              <p:nvPr/>
            </p:nvSpPr>
            <p:spPr bwMode="auto">
              <a:xfrm>
                <a:off x="3332" y="1761"/>
                <a:ext cx="13" cy="26"/>
              </a:xfrm>
              <a:custGeom>
                <a:avLst/>
                <a:gdLst>
                  <a:gd name="T0" fmla="*/ 1 w 117"/>
                  <a:gd name="T1" fmla="*/ 3 h 233"/>
                  <a:gd name="T2" fmla="*/ 1 w 117"/>
                  <a:gd name="T3" fmla="*/ 3 h 233"/>
                  <a:gd name="T4" fmla="*/ 1 w 117"/>
                  <a:gd name="T5" fmla="*/ 2 h 233"/>
                  <a:gd name="T6" fmla="*/ 1 w 117"/>
                  <a:gd name="T7" fmla="*/ 2 h 233"/>
                  <a:gd name="T8" fmla="*/ 1 w 117"/>
                  <a:gd name="T9" fmla="*/ 2 h 233"/>
                  <a:gd name="T10" fmla="*/ 1 w 117"/>
                  <a:gd name="T11" fmla="*/ 1 h 233"/>
                  <a:gd name="T12" fmla="*/ 0 w 117"/>
                  <a:gd name="T13" fmla="*/ 1 h 233"/>
                  <a:gd name="T14" fmla="*/ 0 w 117"/>
                  <a:gd name="T15" fmla="*/ 1 h 233"/>
                  <a:gd name="T16" fmla="*/ 0 w 117"/>
                  <a:gd name="T17" fmla="*/ 0 h 233"/>
                  <a:gd name="T18" fmla="*/ 0 w 117"/>
                  <a:gd name="T19" fmla="*/ 0 h 233"/>
                  <a:gd name="T20" fmla="*/ 0 w 117"/>
                  <a:gd name="T21" fmla="*/ 0 h 233"/>
                  <a:gd name="T22" fmla="*/ 0 w 117"/>
                  <a:gd name="T23" fmla="*/ 0 h 233"/>
                  <a:gd name="T24" fmla="*/ 0 w 117"/>
                  <a:gd name="T25" fmla="*/ 1 h 233"/>
                  <a:gd name="T26" fmla="*/ 0 w 117"/>
                  <a:gd name="T27" fmla="*/ 1 h 233"/>
                  <a:gd name="T28" fmla="*/ 0 w 117"/>
                  <a:gd name="T29" fmla="*/ 1 h 233"/>
                  <a:gd name="T30" fmla="*/ 0 w 117"/>
                  <a:gd name="T31" fmla="*/ 2 h 233"/>
                  <a:gd name="T32" fmla="*/ 1 w 117"/>
                  <a:gd name="T33" fmla="*/ 2 h 233"/>
                  <a:gd name="T34" fmla="*/ 1 w 117"/>
                  <a:gd name="T35" fmla="*/ 2 h 233"/>
                  <a:gd name="T36" fmla="*/ 1 w 117"/>
                  <a:gd name="T37" fmla="*/ 3 h 233"/>
                  <a:gd name="T38" fmla="*/ 1 w 117"/>
                  <a:gd name="T39" fmla="*/ 3 h 233"/>
                  <a:gd name="T40" fmla="*/ 1 w 117"/>
                  <a:gd name="T41" fmla="*/ 3 h 233"/>
                  <a:gd name="T42" fmla="*/ 1 w 117"/>
                  <a:gd name="T43" fmla="*/ 3 h 233"/>
                  <a:gd name="T44" fmla="*/ 1 w 117"/>
                  <a:gd name="T45" fmla="*/ 3 h 233"/>
                  <a:gd name="T46" fmla="*/ 1 w 117"/>
                  <a:gd name="T47" fmla="*/ 3 h 233"/>
                  <a:gd name="T48" fmla="*/ 1 w 117"/>
                  <a:gd name="T49" fmla="*/ 3 h 2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7" h="233">
                    <a:moveTo>
                      <a:pt x="91" y="233"/>
                    </a:moveTo>
                    <a:lnTo>
                      <a:pt x="104" y="220"/>
                    </a:lnTo>
                    <a:lnTo>
                      <a:pt x="91" y="194"/>
                    </a:lnTo>
                    <a:lnTo>
                      <a:pt x="79" y="155"/>
                    </a:lnTo>
                    <a:lnTo>
                      <a:pt x="64" y="129"/>
                    </a:lnTo>
                    <a:lnTo>
                      <a:pt x="52" y="103"/>
                    </a:lnTo>
                    <a:lnTo>
                      <a:pt x="39" y="78"/>
                    </a:lnTo>
                    <a:lnTo>
                      <a:pt x="26" y="53"/>
                    </a:lnTo>
                    <a:lnTo>
                      <a:pt x="26" y="26"/>
                    </a:lnTo>
                    <a:lnTo>
                      <a:pt x="26" y="0"/>
                    </a:lnTo>
                    <a:lnTo>
                      <a:pt x="0" y="0"/>
                    </a:lnTo>
                    <a:lnTo>
                      <a:pt x="0" y="26"/>
                    </a:lnTo>
                    <a:lnTo>
                      <a:pt x="13" y="53"/>
                    </a:lnTo>
                    <a:lnTo>
                      <a:pt x="26" y="78"/>
                    </a:lnTo>
                    <a:lnTo>
                      <a:pt x="26" y="117"/>
                    </a:lnTo>
                    <a:lnTo>
                      <a:pt x="39" y="142"/>
                    </a:lnTo>
                    <a:lnTo>
                      <a:pt x="52" y="168"/>
                    </a:lnTo>
                    <a:lnTo>
                      <a:pt x="64" y="194"/>
                    </a:lnTo>
                    <a:lnTo>
                      <a:pt x="91" y="233"/>
                    </a:lnTo>
                    <a:lnTo>
                      <a:pt x="91" y="220"/>
                    </a:lnTo>
                    <a:lnTo>
                      <a:pt x="91" y="233"/>
                    </a:lnTo>
                    <a:lnTo>
                      <a:pt x="117" y="233"/>
                    </a:lnTo>
                    <a:lnTo>
                      <a:pt x="104" y="220"/>
                    </a:lnTo>
                    <a:lnTo>
                      <a:pt x="91" y="233"/>
                    </a:lnTo>
                    <a:close/>
                  </a:path>
                </a:pathLst>
              </a:custGeom>
              <a:solidFill>
                <a:srgbClr val="000000"/>
              </a:solidFill>
              <a:ln w="9525">
                <a:solidFill>
                  <a:srgbClr val="FF9900"/>
                </a:solidFill>
                <a:round/>
                <a:headEnd/>
                <a:tailEnd/>
              </a:ln>
            </p:spPr>
            <p:txBody>
              <a:bodyPr/>
              <a:lstStyle/>
              <a:p>
                <a:endParaRPr lang="el-GR"/>
              </a:p>
            </p:txBody>
          </p:sp>
          <p:sp>
            <p:nvSpPr>
              <p:cNvPr id="53332" name="Freeform 164"/>
              <p:cNvSpPr>
                <a:spLocks/>
              </p:cNvSpPr>
              <p:nvPr/>
            </p:nvSpPr>
            <p:spPr bwMode="auto">
              <a:xfrm>
                <a:off x="3168" y="1784"/>
                <a:ext cx="174" cy="3"/>
              </a:xfrm>
              <a:custGeom>
                <a:avLst/>
                <a:gdLst>
                  <a:gd name="T0" fmla="*/ 0 w 1567"/>
                  <a:gd name="T1" fmla="*/ 0 h 25"/>
                  <a:gd name="T2" fmla="*/ 0 w 1567"/>
                  <a:gd name="T3" fmla="*/ 0 h 25"/>
                  <a:gd name="T4" fmla="*/ 19 w 1567"/>
                  <a:gd name="T5" fmla="*/ 0 h 25"/>
                  <a:gd name="T6" fmla="*/ 19 w 1567"/>
                  <a:gd name="T7" fmla="*/ 0 h 25"/>
                  <a:gd name="T8" fmla="*/ 0 w 1567"/>
                  <a:gd name="T9" fmla="*/ 0 h 25"/>
                  <a:gd name="T10" fmla="*/ 0 w 1567"/>
                  <a:gd name="T11" fmla="*/ 0 h 25"/>
                  <a:gd name="T12" fmla="*/ 0 w 1567"/>
                  <a:gd name="T13" fmla="*/ 0 h 25"/>
                  <a:gd name="T14" fmla="*/ 0 w 1567"/>
                  <a:gd name="T15" fmla="*/ 0 h 25"/>
                  <a:gd name="T16" fmla="*/ 0 w 1567"/>
                  <a:gd name="T17" fmla="*/ 0 h 25"/>
                  <a:gd name="T18" fmla="*/ 0 w 1567"/>
                  <a:gd name="T19" fmla="*/ 0 h 25"/>
                  <a:gd name="T20" fmla="*/ 0 w 1567"/>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67" h="25">
                    <a:moveTo>
                      <a:pt x="12" y="12"/>
                    </a:moveTo>
                    <a:lnTo>
                      <a:pt x="25" y="25"/>
                    </a:lnTo>
                    <a:lnTo>
                      <a:pt x="1567" y="25"/>
                    </a:lnTo>
                    <a:lnTo>
                      <a:pt x="1567" y="12"/>
                    </a:lnTo>
                    <a:lnTo>
                      <a:pt x="25" y="0"/>
                    </a:lnTo>
                    <a:lnTo>
                      <a:pt x="25" y="25"/>
                    </a:lnTo>
                    <a:lnTo>
                      <a:pt x="12" y="12"/>
                    </a:lnTo>
                    <a:lnTo>
                      <a:pt x="0" y="25"/>
                    </a:lnTo>
                    <a:lnTo>
                      <a:pt x="25" y="25"/>
                    </a:lnTo>
                    <a:lnTo>
                      <a:pt x="12" y="12"/>
                    </a:lnTo>
                    <a:close/>
                  </a:path>
                </a:pathLst>
              </a:custGeom>
              <a:solidFill>
                <a:srgbClr val="000000"/>
              </a:solidFill>
              <a:ln w="9525">
                <a:solidFill>
                  <a:srgbClr val="FF9900"/>
                </a:solidFill>
                <a:round/>
                <a:headEnd/>
                <a:tailEnd/>
              </a:ln>
            </p:spPr>
            <p:txBody>
              <a:bodyPr/>
              <a:lstStyle/>
              <a:p>
                <a:endParaRPr lang="el-GR"/>
              </a:p>
            </p:txBody>
          </p:sp>
          <p:sp>
            <p:nvSpPr>
              <p:cNvPr id="53333" name="Freeform 165"/>
              <p:cNvSpPr>
                <a:spLocks/>
              </p:cNvSpPr>
              <p:nvPr/>
            </p:nvSpPr>
            <p:spPr bwMode="auto">
              <a:xfrm>
                <a:off x="4271" y="1611"/>
                <a:ext cx="180" cy="181"/>
              </a:xfrm>
              <a:custGeom>
                <a:avLst/>
                <a:gdLst>
                  <a:gd name="T0" fmla="*/ 5 w 1621"/>
                  <a:gd name="T1" fmla="*/ 5 h 1631"/>
                  <a:gd name="T2" fmla="*/ 4 w 1621"/>
                  <a:gd name="T3" fmla="*/ 4 h 1631"/>
                  <a:gd name="T4" fmla="*/ 4 w 1621"/>
                  <a:gd name="T5" fmla="*/ 3 h 1631"/>
                  <a:gd name="T6" fmla="*/ 5 w 1621"/>
                  <a:gd name="T7" fmla="*/ 2 h 1631"/>
                  <a:gd name="T8" fmla="*/ 6 w 1621"/>
                  <a:gd name="T9" fmla="*/ 1 h 1631"/>
                  <a:gd name="T10" fmla="*/ 7 w 1621"/>
                  <a:gd name="T11" fmla="*/ 0 h 1631"/>
                  <a:gd name="T12" fmla="*/ 8 w 1621"/>
                  <a:gd name="T13" fmla="*/ 0 h 1631"/>
                  <a:gd name="T14" fmla="*/ 8 w 1621"/>
                  <a:gd name="T15" fmla="*/ 0 h 1631"/>
                  <a:gd name="T16" fmla="*/ 9 w 1621"/>
                  <a:gd name="T17" fmla="*/ 0 h 1631"/>
                  <a:gd name="T18" fmla="*/ 10 w 1621"/>
                  <a:gd name="T19" fmla="*/ 0 h 1631"/>
                  <a:gd name="T20" fmla="*/ 10 w 1621"/>
                  <a:gd name="T21" fmla="*/ 0 h 1631"/>
                  <a:gd name="T22" fmla="*/ 11 w 1621"/>
                  <a:gd name="T23" fmla="*/ 0 h 1631"/>
                  <a:gd name="T24" fmla="*/ 11 w 1621"/>
                  <a:gd name="T25" fmla="*/ 1 h 1631"/>
                  <a:gd name="T26" fmla="*/ 12 w 1621"/>
                  <a:gd name="T27" fmla="*/ 1 h 1631"/>
                  <a:gd name="T28" fmla="*/ 13 w 1621"/>
                  <a:gd name="T29" fmla="*/ 3 h 1631"/>
                  <a:gd name="T30" fmla="*/ 13 w 1621"/>
                  <a:gd name="T31" fmla="*/ 4 h 1631"/>
                  <a:gd name="T32" fmla="*/ 13 w 1621"/>
                  <a:gd name="T33" fmla="*/ 7 h 1631"/>
                  <a:gd name="T34" fmla="*/ 13 w 1621"/>
                  <a:gd name="T35" fmla="*/ 8 h 1631"/>
                  <a:gd name="T36" fmla="*/ 13 w 1621"/>
                  <a:gd name="T37" fmla="*/ 9 h 1631"/>
                  <a:gd name="T38" fmla="*/ 12 w 1621"/>
                  <a:gd name="T39" fmla="*/ 10 h 1631"/>
                  <a:gd name="T40" fmla="*/ 12 w 1621"/>
                  <a:gd name="T41" fmla="*/ 10 h 1631"/>
                  <a:gd name="T42" fmla="*/ 12 w 1621"/>
                  <a:gd name="T43" fmla="*/ 10 h 1631"/>
                  <a:gd name="T44" fmla="*/ 12 w 1621"/>
                  <a:gd name="T45" fmla="*/ 11 h 1631"/>
                  <a:gd name="T46" fmla="*/ 13 w 1621"/>
                  <a:gd name="T47" fmla="*/ 11 h 1631"/>
                  <a:gd name="T48" fmla="*/ 13 w 1621"/>
                  <a:gd name="T49" fmla="*/ 11 h 1631"/>
                  <a:gd name="T50" fmla="*/ 14 w 1621"/>
                  <a:gd name="T51" fmla="*/ 11 h 1631"/>
                  <a:gd name="T52" fmla="*/ 15 w 1621"/>
                  <a:gd name="T53" fmla="*/ 11 h 1631"/>
                  <a:gd name="T54" fmla="*/ 15 w 1621"/>
                  <a:gd name="T55" fmla="*/ 11 h 1631"/>
                  <a:gd name="T56" fmla="*/ 16 w 1621"/>
                  <a:gd name="T57" fmla="*/ 12 h 1631"/>
                  <a:gd name="T58" fmla="*/ 17 w 1621"/>
                  <a:gd name="T59" fmla="*/ 13 h 1631"/>
                  <a:gd name="T60" fmla="*/ 17 w 1621"/>
                  <a:gd name="T61" fmla="*/ 14 h 1631"/>
                  <a:gd name="T62" fmla="*/ 18 w 1621"/>
                  <a:gd name="T63" fmla="*/ 16 h 1631"/>
                  <a:gd name="T64" fmla="*/ 19 w 1621"/>
                  <a:gd name="T65" fmla="*/ 18 h 1631"/>
                  <a:gd name="T66" fmla="*/ 20 w 1621"/>
                  <a:gd name="T67" fmla="*/ 20 h 1631"/>
                  <a:gd name="T68" fmla="*/ 19 w 1621"/>
                  <a:gd name="T69" fmla="*/ 20 h 1631"/>
                  <a:gd name="T70" fmla="*/ 18 w 1621"/>
                  <a:gd name="T71" fmla="*/ 20 h 1631"/>
                  <a:gd name="T72" fmla="*/ 18 w 1621"/>
                  <a:gd name="T73" fmla="*/ 20 h 1631"/>
                  <a:gd name="T74" fmla="*/ 17 w 1621"/>
                  <a:gd name="T75" fmla="*/ 20 h 1631"/>
                  <a:gd name="T76" fmla="*/ 16 w 1621"/>
                  <a:gd name="T77" fmla="*/ 20 h 1631"/>
                  <a:gd name="T78" fmla="*/ 0 w 1621"/>
                  <a:gd name="T79" fmla="*/ 19 h 1631"/>
                  <a:gd name="T80" fmla="*/ 1 w 1621"/>
                  <a:gd name="T81" fmla="*/ 18 h 1631"/>
                  <a:gd name="T82" fmla="*/ 1 w 1621"/>
                  <a:gd name="T83" fmla="*/ 17 h 1631"/>
                  <a:gd name="T84" fmla="*/ 1 w 1621"/>
                  <a:gd name="T85" fmla="*/ 14 h 1631"/>
                  <a:gd name="T86" fmla="*/ 2 w 1621"/>
                  <a:gd name="T87" fmla="*/ 13 h 1631"/>
                  <a:gd name="T88" fmla="*/ 3 w 1621"/>
                  <a:gd name="T89" fmla="*/ 12 h 1631"/>
                  <a:gd name="T90" fmla="*/ 4 w 1621"/>
                  <a:gd name="T91" fmla="*/ 11 h 1631"/>
                  <a:gd name="T92" fmla="*/ 5 w 1621"/>
                  <a:gd name="T93" fmla="*/ 11 h 1631"/>
                  <a:gd name="T94" fmla="*/ 6 w 1621"/>
                  <a:gd name="T95" fmla="*/ 11 h 1631"/>
                  <a:gd name="T96" fmla="*/ 6 w 1621"/>
                  <a:gd name="T97" fmla="*/ 11 h 1631"/>
                  <a:gd name="T98" fmla="*/ 5 w 1621"/>
                  <a:gd name="T99" fmla="*/ 9 h 1631"/>
                  <a:gd name="T100" fmla="*/ 5 w 1621"/>
                  <a:gd name="T101" fmla="*/ 8 h 1631"/>
                  <a:gd name="T102" fmla="*/ 5 w 1621"/>
                  <a:gd name="T103" fmla="*/ 7 h 1631"/>
                  <a:gd name="T104" fmla="*/ 5 w 1621"/>
                  <a:gd name="T105" fmla="*/ 6 h 1631"/>
                  <a:gd name="T106" fmla="*/ 5 w 1621"/>
                  <a:gd name="T107" fmla="*/ 5 h 16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21" h="1631">
                    <a:moveTo>
                      <a:pt x="403" y="400"/>
                    </a:moveTo>
                    <a:lnTo>
                      <a:pt x="389" y="400"/>
                    </a:lnTo>
                    <a:lnTo>
                      <a:pt x="377" y="388"/>
                    </a:lnTo>
                    <a:lnTo>
                      <a:pt x="377" y="375"/>
                    </a:lnTo>
                    <a:lnTo>
                      <a:pt x="363" y="362"/>
                    </a:lnTo>
                    <a:lnTo>
                      <a:pt x="363" y="336"/>
                    </a:lnTo>
                    <a:lnTo>
                      <a:pt x="363" y="284"/>
                    </a:lnTo>
                    <a:lnTo>
                      <a:pt x="363" y="232"/>
                    </a:lnTo>
                    <a:lnTo>
                      <a:pt x="363" y="206"/>
                    </a:lnTo>
                    <a:lnTo>
                      <a:pt x="363" y="181"/>
                    </a:lnTo>
                    <a:lnTo>
                      <a:pt x="389" y="156"/>
                    </a:lnTo>
                    <a:lnTo>
                      <a:pt x="415" y="141"/>
                    </a:lnTo>
                    <a:lnTo>
                      <a:pt x="441" y="115"/>
                    </a:lnTo>
                    <a:lnTo>
                      <a:pt x="467" y="89"/>
                    </a:lnTo>
                    <a:lnTo>
                      <a:pt x="506" y="77"/>
                    </a:lnTo>
                    <a:lnTo>
                      <a:pt x="532" y="51"/>
                    </a:lnTo>
                    <a:lnTo>
                      <a:pt x="558" y="39"/>
                    </a:lnTo>
                    <a:lnTo>
                      <a:pt x="571" y="25"/>
                    </a:lnTo>
                    <a:lnTo>
                      <a:pt x="583" y="13"/>
                    </a:lnTo>
                    <a:lnTo>
                      <a:pt x="609" y="13"/>
                    </a:lnTo>
                    <a:lnTo>
                      <a:pt x="622" y="0"/>
                    </a:lnTo>
                    <a:lnTo>
                      <a:pt x="649" y="0"/>
                    </a:lnTo>
                    <a:lnTo>
                      <a:pt x="662" y="0"/>
                    </a:lnTo>
                    <a:lnTo>
                      <a:pt x="674" y="0"/>
                    </a:lnTo>
                    <a:lnTo>
                      <a:pt x="700" y="0"/>
                    </a:lnTo>
                    <a:lnTo>
                      <a:pt x="714" y="0"/>
                    </a:lnTo>
                    <a:lnTo>
                      <a:pt x="738" y="0"/>
                    </a:lnTo>
                    <a:lnTo>
                      <a:pt x="752" y="0"/>
                    </a:lnTo>
                    <a:lnTo>
                      <a:pt x="764" y="13"/>
                    </a:lnTo>
                    <a:lnTo>
                      <a:pt x="790" y="13"/>
                    </a:lnTo>
                    <a:lnTo>
                      <a:pt x="805" y="13"/>
                    </a:lnTo>
                    <a:lnTo>
                      <a:pt x="830" y="25"/>
                    </a:lnTo>
                    <a:lnTo>
                      <a:pt x="843" y="25"/>
                    </a:lnTo>
                    <a:lnTo>
                      <a:pt x="856" y="25"/>
                    </a:lnTo>
                    <a:lnTo>
                      <a:pt x="869" y="39"/>
                    </a:lnTo>
                    <a:lnTo>
                      <a:pt x="882" y="39"/>
                    </a:lnTo>
                    <a:lnTo>
                      <a:pt x="894" y="51"/>
                    </a:lnTo>
                    <a:lnTo>
                      <a:pt x="907" y="65"/>
                    </a:lnTo>
                    <a:lnTo>
                      <a:pt x="920" y="77"/>
                    </a:lnTo>
                    <a:lnTo>
                      <a:pt x="933" y="77"/>
                    </a:lnTo>
                    <a:lnTo>
                      <a:pt x="960" y="89"/>
                    </a:lnTo>
                    <a:lnTo>
                      <a:pt x="973" y="115"/>
                    </a:lnTo>
                    <a:lnTo>
                      <a:pt x="999" y="141"/>
                    </a:lnTo>
                    <a:lnTo>
                      <a:pt x="1011" y="181"/>
                    </a:lnTo>
                    <a:lnTo>
                      <a:pt x="1025" y="206"/>
                    </a:lnTo>
                    <a:lnTo>
                      <a:pt x="1037" y="245"/>
                    </a:lnTo>
                    <a:lnTo>
                      <a:pt x="1049" y="271"/>
                    </a:lnTo>
                    <a:lnTo>
                      <a:pt x="1049" y="297"/>
                    </a:lnTo>
                    <a:lnTo>
                      <a:pt x="1063" y="375"/>
                    </a:lnTo>
                    <a:lnTo>
                      <a:pt x="1075" y="466"/>
                    </a:lnTo>
                    <a:lnTo>
                      <a:pt x="1075" y="556"/>
                    </a:lnTo>
                    <a:lnTo>
                      <a:pt x="1075" y="622"/>
                    </a:lnTo>
                    <a:lnTo>
                      <a:pt x="1075" y="647"/>
                    </a:lnTo>
                    <a:lnTo>
                      <a:pt x="1075" y="673"/>
                    </a:lnTo>
                    <a:lnTo>
                      <a:pt x="1063" y="698"/>
                    </a:lnTo>
                    <a:lnTo>
                      <a:pt x="1049" y="724"/>
                    </a:lnTo>
                    <a:lnTo>
                      <a:pt x="1037" y="750"/>
                    </a:lnTo>
                    <a:lnTo>
                      <a:pt x="1025" y="763"/>
                    </a:lnTo>
                    <a:lnTo>
                      <a:pt x="1011" y="790"/>
                    </a:lnTo>
                    <a:lnTo>
                      <a:pt x="999" y="802"/>
                    </a:lnTo>
                    <a:lnTo>
                      <a:pt x="985" y="802"/>
                    </a:lnTo>
                    <a:lnTo>
                      <a:pt x="985" y="815"/>
                    </a:lnTo>
                    <a:lnTo>
                      <a:pt x="973" y="828"/>
                    </a:lnTo>
                    <a:lnTo>
                      <a:pt x="973" y="841"/>
                    </a:lnTo>
                    <a:lnTo>
                      <a:pt x="960" y="841"/>
                    </a:lnTo>
                    <a:lnTo>
                      <a:pt x="946" y="841"/>
                    </a:lnTo>
                    <a:lnTo>
                      <a:pt x="946" y="854"/>
                    </a:lnTo>
                    <a:lnTo>
                      <a:pt x="960" y="866"/>
                    </a:lnTo>
                    <a:lnTo>
                      <a:pt x="973" y="866"/>
                    </a:lnTo>
                    <a:lnTo>
                      <a:pt x="999" y="866"/>
                    </a:lnTo>
                    <a:lnTo>
                      <a:pt x="1011" y="866"/>
                    </a:lnTo>
                    <a:lnTo>
                      <a:pt x="1037" y="866"/>
                    </a:lnTo>
                    <a:lnTo>
                      <a:pt x="1049" y="866"/>
                    </a:lnTo>
                    <a:lnTo>
                      <a:pt x="1063" y="866"/>
                    </a:lnTo>
                    <a:lnTo>
                      <a:pt x="1089" y="866"/>
                    </a:lnTo>
                    <a:lnTo>
                      <a:pt x="1101" y="866"/>
                    </a:lnTo>
                    <a:lnTo>
                      <a:pt x="1128" y="866"/>
                    </a:lnTo>
                    <a:lnTo>
                      <a:pt x="1141" y="866"/>
                    </a:lnTo>
                    <a:lnTo>
                      <a:pt x="1154" y="866"/>
                    </a:lnTo>
                    <a:lnTo>
                      <a:pt x="1167" y="866"/>
                    </a:lnTo>
                    <a:lnTo>
                      <a:pt x="1193" y="880"/>
                    </a:lnTo>
                    <a:lnTo>
                      <a:pt x="1205" y="880"/>
                    </a:lnTo>
                    <a:lnTo>
                      <a:pt x="1218" y="880"/>
                    </a:lnTo>
                    <a:lnTo>
                      <a:pt x="1244" y="892"/>
                    </a:lnTo>
                    <a:lnTo>
                      <a:pt x="1257" y="892"/>
                    </a:lnTo>
                    <a:lnTo>
                      <a:pt x="1271" y="906"/>
                    </a:lnTo>
                    <a:lnTo>
                      <a:pt x="1296" y="933"/>
                    </a:lnTo>
                    <a:lnTo>
                      <a:pt x="1322" y="971"/>
                    </a:lnTo>
                    <a:lnTo>
                      <a:pt x="1348" y="1009"/>
                    </a:lnTo>
                    <a:lnTo>
                      <a:pt x="1360" y="1048"/>
                    </a:lnTo>
                    <a:lnTo>
                      <a:pt x="1386" y="1073"/>
                    </a:lnTo>
                    <a:lnTo>
                      <a:pt x="1400" y="1113"/>
                    </a:lnTo>
                    <a:lnTo>
                      <a:pt x="1412" y="1126"/>
                    </a:lnTo>
                    <a:lnTo>
                      <a:pt x="1427" y="1203"/>
                    </a:lnTo>
                    <a:lnTo>
                      <a:pt x="1452" y="1268"/>
                    </a:lnTo>
                    <a:lnTo>
                      <a:pt x="1478" y="1320"/>
                    </a:lnTo>
                    <a:lnTo>
                      <a:pt x="1504" y="1372"/>
                    </a:lnTo>
                    <a:lnTo>
                      <a:pt x="1529" y="1411"/>
                    </a:lnTo>
                    <a:lnTo>
                      <a:pt x="1568" y="1463"/>
                    </a:lnTo>
                    <a:lnTo>
                      <a:pt x="1595" y="1514"/>
                    </a:lnTo>
                    <a:lnTo>
                      <a:pt x="1621" y="1566"/>
                    </a:lnTo>
                    <a:lnTo>
                      <a:pt x="1595" y="1592"/>
                    </a:lnTo>
                    <a:lnTo>
                      <a:pt x="1582" y="1605"/>
                    </a:lnTo>
                    <a:lnTo>
                      <a:pt x="1555" y="1605"/>
                    </a:lnTo>
                    <a:lnTo>
                      <a:pt x="1542" y="1618"/>
                    </a:lnTo>
                    <a:lnTo>
                      <a:pt x="1516" y="1631"/>
                    </a:lnTo>
                    <a:lnTo>
                      <a:pt x="1504" y="1631"/>
                    </a:lnTo>
                    <a:lnTo>
                      <a:pt x="1491" y="1631"/>
                    </a:lnTo>
                    <a:lnTo>
                      <a:pt x="1478" y="1631"/>
                    </a:lnTo>
                    <a:lnTo>
                      <a:pt x="1452" y="1631"/>
                    </a:lnTo>
                    <a:lnTo>
                      <a:pt x="1439" y="1631"/>
                    </a:lnTo>
                    <a:lnTo>
                      <a:pt x="1427" y="1631"/>
                    </a:lnTo>
                    <a:lnTo>
                      <a:pt x="1412" y="1631"/>
                    </a:lnTo>
                    <a:lnTo>
                      <a:pt x="1400" y="1631"/>
                    </a:lnTo>
                    <a:lnTo>
                      <a:pt x="1374" y="1631"/>
                    </a:lnTo>
                    <a:lnTo>
                      <a:pt x="1360" y="1631"/>
                    </a:lnTo>
                    <a:lnTo>
                      <a:pt x="1336" y="1631"/>
                    </a:lnTo>
                    <a:lnTo>
                      <a:pt x="0" y="1631"/>
                    </a:lnTo>
                    <a:lnTo>
                      <a:pt x="13" y="1605"/>
                    </a:lnTo>
                    <a:lnTo>
                      <a:pt x="27" y="1579"/>
                    </a:lnTo>
                    <a:lnTo>
                      <a:pt x="52" y="1540"/>
                    </a:lnTo>
                    <a:lnTo>
                      <a:pt x="66" y="1514"/>
                    </a:lnTo>
                    <a:lnTo>
                      <a:pt x="78" y="1475"/>
                    </a:lnTo>
                    <a:lnTo>
                      <a:pt x="92" y="1449"/>
                    </a:lnTo>
                    <a:lnTo>
                      <a:pt x="92" y="1411"/>
                    </a:lnTo>
                    <a:lnTo>
                      <a:pt x="104" y="1384"/>
                    </a:lnTo>
                    <a:lnTo>
                      <a:pt x="104" y="1282"/>
                    </a:lnTo>
                    <a:lnTo>
                      <a:pt x="104" y="1203"/>
                    </a:lnTo>
                    <a:lnTo>
                      <a:pt x="116" y="1139"/>
                    </a:lnTo>
                    <a:lnTo>
                      <a:pt x="142" y="1088"/>
                    </a:lnTo>
                    <a:lnTo>
                      <a:pt x="156" y="1061"/>
                    </a:lnTo>
                    <a:lnTo>
                      <a:pt x="168" y="1035"/>
                    </a:lnTo>
                    <a:lnTo>
                      <a:pt x="195" y="1009"/>
                    </a:lnTo>
                    <a:lnTo>
                      <a:pt x="221" y="983"/>
                    </a:lnTo>
                    <a:lnTo>
                      <a:pt x="259" y="957"/>
                    </a:lnTo>
                    <a:lnTo>
                      <a:pt x="285" y="933"/>
                    </a:lnTo>
                    <a:lnTo>
                      <a:pt x="311" y="918"/>
                    </a:lnTo>
                    <a:lnTo>
                      <a:pt x="324" y="906"/>
                    </a:lnTo>
                    <a:lnTo>
                      <a:pt x="351" y="892"/>
                    </a:lnTo>
                    <a:lnTo>
                      <a:pt x="377" y="892"/>
                    </a:lnTo>
                    <a:lnTo>
                      <a:pt x="403" y="880"/>
                    </a:lnTo>
                    <a:lnTo>
                      <a:pt x="415" y="880"/>
                    </a:lnTo>
                    <a:lnTo>
                      <a:pt x="441" y="880"/>
                    </a:lnTo>
                    <a:lnTo>
                      <a:pt x="453" y="880"/>
                    </a:lnTo>
                    <a:lnTo>
                      <a:pt x="479" y="880"/>
                    </a:lnTo>
                    <a:lnTo>
                      <a:pt x="494" y="880"/>
                    </a:lnTo>
                    <a:lnTo>
                      <a:pt x="479" y="854"/>
                    </a:lnTo>
                    <a:lnTo>
                      <a:pt x="467" y="828"/>
                    </a:lnTo>
                    <a:lnTo>
                      <a:pt x="453" y="802"/>
                    </a:lnTo>
                    <a:lnTo>
                      <a:pt x="441" y="763"/>
                    </a:lnTo>
                    <a:lnTo>
                      <a:pt x="427" y="724"/>
                    </a:lnTo>
                    <a:lnTo>
                      <a:pt x="415" y="698"/>
                    </a:lnTo>
                    <a:lnTo>
                      <a:pt x="415" y="660"/>
                    </a:lnTo>
                    <a:lnTo>
                      <a:pt x="415" y="647"/>
                    </a:lnTo>
                    <a:lnTo>
                      <a:pt x="415" y="595"/>
                    </a:lnTo>
                    <a:lnTo>
                      <a:pt x="415" y="556"/>
                    </a:lnTo>
                    <a:lnTo>
                      <a:pt x="415" y="517"/>
                    </a:lnTo>
                    <a:lnTo>
                      <a:pt x="415" y="466"/>
                    </a:lnTo>
                    <a:lnTo>
                      <a:pt x="415" y="452"/>
                    </a:lnTo>
                    <a:lnTo>
                      <a:pt x="415" y="440"/>
                    </a:lnTo>
                    <a:lnTo>
                      <a:pt x="403" y="426"/>
                    </a:lnTo>
                    <a:lnTo>
                      <a:pt x="403" y="400"/>
                    </a:lnTo>
                    <a:close/>
                  </a:path>
                </a:pathLst>
              </a:custGeom>
              <a:solidFill>
                <a:srgbClr val="000000"/>
              </a:solidFill>
              <a:ln w="9525">
                <a:solidFill>
                  <a:srgbClr val="FF9900"/>
                </a:solidFill>
                <a:round/>
                <a:headEnd/>
                <a:tailEnd/>
              </a:ln>
            </p:spPr>
            <p:txBody>
              <a:bodyPr/>
              <a:lstStyle/>
              <a:p>
                <a:endParaRPr lang="el-GR"/>
              </a:p>
            </p:txBody>
          </p:sp>
          <p:sp>
            <p:nvSpPr>
              <p:cNvPr id="53334" name="Freeform 166"/>
              <p:cNvSpPr>
                <a:spLocks/>
              </p:cNvSpPr>
              <p:nvPr/>
            </p:nvSpPr>
            <p:spPr bwMode="auto">
              <a:xfrm>
                <a:off x="4310" y="1650"/>
                <a:ext cx="5" cy="7"/>
              </a:xfrm>
              <a:custGeom>
                <a:avLst/>
                <a:gdLst>
                  <a:gd name="T0" fmla="*/ 0 w 52"/>
                  <a:gd name="T1" fmla="*/ 0 h 65"/>
                  <a:gd name="T2" fmla="*/ 0 w 52"/>
                  <a:gd name="T3" fmla="*/ 0 h 65"/>
                  <a:gd name="T4" fmla="*/ 0 w 52"/>
                  <a:gd name="T5" fmla="*/ 0 h 65"/>
                  <a:gd name="T6" fmla="*/ 0 w 52"/>
                  <a:gd name="T7" fmla="*/ 0 h 65"/>
                  <a:gd name="T8" fmla="*/ 0 w 52"/>
                  <a:gd name="T9" fmla="*/ 1 h 65"/>
                  <a:gd name="T10" fmla="*/ 0 w 52"/>
                  <a:gd name="T11" fmla="*/ 1 h 65"/>
                  <a:gd name="T12" fmla="*/ 0 w 52"/>
                  <a:gd name="T13" fmla="*/ 1 h 65"/>
                  <a:gd name="T14" fmla="*/ 0 w 52"/>
                  <a:gd name="T15" fmla="*/ 0 h 65"/>
                  <a:gd name="T16" fmla="*/ 0 w 52"/>
                  <a:gd name="T17" fmla="*/ 0 h 65"/>
                  <a:gd name="T18" fmla="*/ 0 w 52"/>
                  <a:gd name="T19" fmla="*/ 0 h 65"/>
                  <a:gd name="T20" fmla="*/ 0 w 52"/>
                  <a:gd name="T21" fmla="*/ 0 h 65"/>
                  <a:gd name="T22" fmla="*/ 0 w 52"/>
                  <a:gd name="T23" fmla="*/ 0 h 65"/>
                  <a:gd name="T24" fmla="*/ 0 w 52"/>
                  <a:gd name="T25" fmla="*/ 0 h 65"/>
                  <a:gd name="T26" fmla="*/ 0 w 52"/>
                  <a:gd name="T27" fmla="*/ 0 h 65"/>
                  <a:gd name="T28" fmla="*/ 0 w 52"/>
                  <a:gd name="T29" fmla="*/ 0 h 65"/>
                  <a:gd name="T30" fmla="*/ 0 w 52"/>
                  <a:gd name="T31" fmla="*/ 0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65">
                    <a:moveTo>
                      <a:pt x="12" y="13"/>
                    </a:moveTo>
                    <a:lnTo>
                      <a:pt x="0" y="13"/>
                    </a:lnTo>
                    <a:lnTo>
                      <a:pt x="12" y="26"/>
                    </a:lnTo>
                    <a:lnTo>
                      <a:pt x="26" y="39"/>
                    </a:lnTo>
                    <a:lnTo>
                      <a:pt x="38" y="51"/>
                    </a:lnTo>
                    <a:lnTo>
                      <a:pt x="52" y="65"/>
                    </a:lnTo>
                    <a:lnTo>
                      <a:pt x="52" y="51"/>
                    </a:lnTo>
                    <a:lnTo>
                      <a:pt x="52" y="39"/>
                    </a:lnTo>
                    <a:lnTo>
                      <a:pt x="38" y="26"/>
                    </a:lnTo>
                    <a:lnTo>
                      <a:pt x="26" y="26"/>
                    </a:lnTo>
                    <a:lnTo>
                      <a:pt x="26" y="0"/>
                    </a:lnTo>
                    <a:lnTo>
                      <a:pt x="12" y="0"/>
                    </a:lnTo>
                    <a:lnTo>
                      <a:pt x="26" y="0"/>
                    </a:lnTo>
                    <a:lnTo>
                      <a:pt x="12" y="0"/>
                    </a:lnTo>
                    <a:lnTo>
                      <a:pt x="12" y="13"/>
                    </a:lnTo>
                    <a:close/>
                  </a:path>
                </a:pathLst>
              </a:custGeom>
              <a:solidFill>
                <a:srgbClr val="000000"/>
              </a:solidFill>
              <a:ln w="9525">
                <a:solidFill>
                  <a:srgbClr val="FF9900"/>
                </a:solidFill>
                <a:round/>
                <a:headEnd/>
                <a:tailEnd/>
              </a:ln>
            </p:spPr>
            <p:txBody>
              <a:bodyPr/>
              <a:lstStyle/>
              <a:p>
                <a:endParaRPr lang="el-GR"/>
              </a:p>
            </p:txBody>
          </p:sp>
          <p:sp>
            <p:nvSpPr>
              <p:cNvPr id="53335" name="Freeform 167"/>
              <p:cNvSpPr>
                <a:spLocks/>
              </p:cNvSpPr>
              <p:nvPr/>
            </p:nvSpPr>
            <p:spPr bwMode="auto">
              <a:xfrm>
                <a:off x="4310" y="1634"/>
                <a:ext cx="1" cy="17"/>
              </a:xfrm>
              <a:custGeom>
                <a:avLst/>
                <a:gdLst>
                  <a:gd name="T0" fmla="*/ 0 w 12"/>
                  <a:gd name="T1" fmla="*/ 0 h 156"/>
                  <a:gd name="T2" fmla="*/ 0 w 12"/>
                  <a:gd name="T3" fmla="*/ 0 h 156"/>
                  <a:gd name="T4" fmla="*/ 0 w 12"/>
                  <a:gd name="T5" fmla="*/ 1 h 156"/>
                  <a:gd name="T6" fmla="*/ 0 w 12"/>
                  <a:gd name="T7" fmla="*/ 2 h 156"/>
                  <a:gd name="T8" fmla="*/ 0 w 12"/>
                  <a:gd name="T9" fmla="*/ 2 h 156"/>
                  <a:gd name="T10" fmla="*/ 0 w 12"/>
                  <a:gd name="T11" fmla="*/ 2 h 156"/>
                  <a:gd name="T12" fmla="*/ 0 w 12"/>
                  <a:gd name="T13" fmla="*/ 2 h 156"/>
                  <a:gd name="T14" fmla="*/ 0 w 12"/>
                  <a:gd name="T15" fmla="*/ 1 h 156"/>
                  <a:gd name="T16" fmla="*/ 0 w 12"/>
                  <a:gd name="T17" fmla="*/ 0 h 156"/>
                  <a:gd name="T18" fmla="*/ 0 w 12"/>
                  <a:gd name="T19" fmla="*/ 0 h 156"/>
                  <a:gd name="T20" fmla="*/ 0 w 12"/>
                  <a:gd name="T21" fmla="*/ 0 h 156"/>
                  <a:gd name="T22" fmla="*/ 0 w 12"/>
                  <a:gd name="T23" fmla="*/ 0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 h="156">
                    <a:moveTo>
                      <a:pt x="0" y="0"/>
                    </a:moveTo>
                    <a:lnTo>
                      <a:pt x="0" y="26"/>
                    </a:lnTo>
                    <a:lnTo>
                      <a:pt x="0" y="78"/>
                    </a:lnTo>
                    <a:lnTo>
                      <a:pt x="0" y="130"/>
                    </a:lnTo>
                    <a:lnTo>
                      <a:pt x="12" y="156"/>
                    </a:lnTo>
                    <a:lnTo>
                      <a:pt x="12" y="143"/>
                    </a:lnTo>
                    <a:lnTo>
                      <a:pt x="12" y="130"/>
                    </a:lnTo>
                    <a:lnTo>
                      <a:pt x="12" y="78"/>
                    </a:lnTo>
                    <a:lnTo>
                      <a:pt x="12" y="26"/>
                    </a:lnTo>
                    <a:lnTo>
                      <a:pt x="12" y="0"/>
                    </a:lnTo>
                    <a:lnTo>
                      <a:pt x="0" y="0"/>
                    </a:lnTo>
                    <a:close/>
                  </a:path>
                </a:pathLst>
              </a:custGeom>
              <a:solidFill>
                <a:srgbClr val="000000"/>
              </a:solidFill>
              <a:ln w="9525">
                <a:solidFill>
                  <a:srgbClr val="FF9900"/>
                </a:solidFill>
                <a:round/>
                <a:headEnd/>
                <a:tailEnd/>
              </a:ln>
            </p:spPr>
            <p:txBody>
              <a:bodyPr/>
              <a:lstStyle/>
              <a:p>
                <a:endParaRPr lang="el-GR"/>
              </a:p>
            </p:txBody>
          </p:sp>
          <p:sp>
            <p:nvSpPr>
              <p:cNvPr id="53336" name="Freeform 168"/>
              <p:cNvSpPr>
                <a:spLocks/>
              </p:cNvSpPr>
              <p:nvPr/>
            </p:nvSpPr>
            <p:spPr bwMode="auto">
              <a:xfrm>
                <a:off x="4310" y="1614"/>
                <a:ext cx="23" cy="20"/>
              </a:xfrm>
              <a:custGeom>
                <a:avLst/>
                <a:gdLst>
                  <a:gd name="T0" fmla="*/ 2 w 207"/>
                  <a:gd name="T1" fmla="*/ 0 h 181"/>
                  <a:gd name="T2" fmla="*/ 2 w 207"/>
                  <a:gd name="T3" fmla="*/ 0 h 181"/>
                  <a:gd name="T4" fmla="*/ 2 w 207"/>
                  <a:gd name="T5" fmla="*/ 0 h 181"/>
                  <a:gd name="T6" fmla="*/ 1 w 207"/>
                  <a:gd name="T7" fmla="*/ 1 h 181"/>
                  <a:gd name="T8" fmla="*/ 1 w 207"/>
                  <a:gd name="T9" fmla="*/ 1 h 181"/>
                  <a:gd name="T10" fmla="*/ 1 w 207"/>
                  <a:gd name="T11" fmla="*/ 1 h 181"/>
                  <a:gd name="T12" fmla="*/ 0 w 207"/>
                  <a:gd name="T13" fmla="*/ 2 h 181"/>
                  <a:gd name="T14" fmla="*/ 0 w 207"/>
                  <a:gd name="T15" fmla="*/ 2 h 181"/>
                  <a:gd name="T16" fmla="*/ 0 w 207"/>
                  <a:gd name="T17" fmla="*/ 2 h 181"/>
                  <a:gd name="T18" fmla="*/ 0 w 207"/>
                  <a:gd name="T19" fmla="*/ 2 h 181"/>
                  <a:gd name="T20" fmla="*/ 0 w 207"/>
                  <a:gd name="T21" fmla="*/ 2 h 181"/>
                  <a:gd name="T22" fmla="*/ 0 w 207"/>
                  <a:gd name="T23" fmla="*/ 2 h 181"/>
                  <a:gd name="T24" fmla="*/ 1 w 207"/>
                  <a:gd name="T25" fmla="*/ 1 h 181"/>
                  <a:gd name="T26" fmla="*/ 1 w 207"/>
                  <a:gd name="T27" fmla="*/ 1 h 181"/>
                  <a:gd name="T28" fmla="*/ 2 w 207"/>
                  <a:gd name="T29" fmla="*/ 1 h 181"/>
                  <a:gd name="T30" fmla="*/ 2 w 207"/>
                  <a:gd name="T31" fmla="*/ 1 h 181"/>
                  <a:gd name="T32" fmla="*/ 2 w 207"/>
                  <a:gd name="T33" fmla="*/ 0 h 181"/>
                  <a:gd name="T34" fmla="*/ 3 w 207"/>
                  <a:gd name="T35" fmla="*/ 0 h 181"/>
                  <a:gd name="T36" fmla="*/ 2 w 207"/>
                  <a:gd name="T37" fmla="*/ 0 h 181"/>
                  <a:gd name="T38" fmla="*/ 2 w 207"/>
                  <a:gd name="T39" fmla="*/ 0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7" h="181">
                    <a:moveTo>
                      <a:pt x="194" y="0"/>
                    </a:moveTo>
                    <a:lnTo>
                      <a:pt x="181" y="26"/>
                    </a:lnTo>
                    <a:lnTo>
                      <a:pt x="143" y="40"/>
                    </a:lnTo>
                    <a:lnTo>
                      <a:pt x="116" y="64"/>
                    </a:lnTo>
                    <a:lnTo>
                      <a:pt x="90" y="78"/>
                    </a:lnTo>
                    <a:lnTo>
                      <a:pt x="52" y="104"/>
                    </a:lnTo>
                    <a:lnTo>
                      <a:pt x="26" y="131"/>
                    </a:lnTo>
                    <a:lnTo>
                      <a:pt x="12" y="156"/>
                    </a:lnTo>
                    <a:lnTo>
                      <a:pt x="0" y="181"/>
                    </a:lnTo>
                    <a:lnTo>
                      <a:pt x="12" y="181"/>
                    </a:lnTo>
                    <a:lnTo>
                      <a:pt x="26" y="169"/>
                    </a:lnTo>
                    <a:lnTo>
                      <a:pt x="38" y="143"/>
                    </a:lnTo>
                    <a:lnTo>
                      <a:pt x="64" y="116"/>
                    </a:lnTo>
                    <a:lnTo>
                      <a:pt x="90" y="90"/>
                    </a:lnTo>
                    <a:lnTo>
                      <a:pt x="128" y="78"/>
                    </a:lnTo>
                    <a:lnTo>
                      <a:pt x="155" y="52"/>
                    </a:lnTo>
                    <a:lnTo>
                      <a:pt x="181" y="40"/>
                    </a:lnTo>
                    <a:lnTo>
                      <a:pt x="207" y="14"/>
                    </a:lnTo>
                    <a:lnTo>
                      <a:pt x="194" y="0"/>
                    </a:lnTo>
                    <a:close/>
                  </a:path>
                </a:pathLst>
              </a:custGeom>
              <a:solidFill>
                <a:srgbClr val="000000"/>
              </a:solidFill>
              <a:ln w="9525">
                <a:solidFill>
                  <a:srgbClr val="FF9900"/>
                </a:solidFill>
                <a:round/>
                <a:headEnd/>
                <a:tailEnd/>
              </a:ln>
            </p:spPr>
            <p:txBody>
              <a:bodyPr/>
              <a:lstStyle/>
              <a:p>
                <a:endParaRPr lang="el-GR"/>
              </a:p>
            </p:txBody>
          </p:sp>
          <p:sp>
            <p:nvSpPr>
              <p:cNvPr id="53337" name="Freeform 169"/>
              <p:cNvSpPr>
                <a:spLocks/>
              </p:cNvSpPr>
              <p:nvPr/>
            </p:nvSpPr>
            <p:spPr bwMode="auto">
              <a:xfrm>
                <a:off x="4331" y="1610"/>
                <a:ext cx="33" cy="6"/>
              </a:xfrm>
              <a:custGeom>
                <a:avLst/>
                <a:gdLst>
                  <a:gd name="T0" fmla="*/ 4 w 298"/>
                  <a:gd name="T1" fmla="*/ 0 h 53"/>
                  <a:gd name="T2" fmla="*/ 4 w 298"/>
                  <a:gd name="T3" fmla="*/ 0 h 53"/>
                  <a:gd name="T4" fmla="*/ 3 w 298"/>
                  <a:gd name="T5" fmla="*/ 0 h 53"/>
                  <a:gd name="T6" fmla="*/ 3 w 298"/>
                  <a:gd name="T7" fmla="*/ 0 h 53"/>
                  <a:gd name="T8" fmla="*/ 3 w 298"/>
                  <a:gd name="T9" fmla="*/ 0 h 53"/>
                  <a:gd name="T10" fmla="*/ 3 w 298"/>
                  <a:gd name="T11" fmla="*/ 0 h 53"/>
                  <a:gd name="T12" fmla="*/ 2 w 298"/>
                  <a:gd name="T13" fmla="*/ 0 h 53"/>
                  <a:gd name="T14" fmla="*/ 2 w 298"/>
                  <a:gd name="T15" fmla="*/ 0 h 53"/>
                  <a:gd name="T16" fmla="*/ 2 w 298"/>
                  <a:gd name="T17" fmla="*/ 0 h 53"/>
                  <a:gd name="T18" fmla="*/ 2 w 298"/>
                  <a:gd name="T19" fmla="*/ 0 h 53"/>
                  <a:gd name="T20" fmla="*/ 1 w 298"/>
                  <a:gd name="T21" fmla="*/ 0 h 53"/>
                  <a:gd name="T22" fmla="*/ 1 w 298"/>
                  <a:gd name="T23" fmla="*/ 0 h 53"/>
                  <a:gd name="T24" fmla="*/ 1 w 298"/>
                  <a:gd name="T25" fmla="*/ 0 h 53"/>
                  <a:gd name="T26" fmla="*/ 1 w 298"/>
                  <a:gd name="T27" fmla="*/ 0 h 53"/>
                  <a:gd name="T28" fmla="*/ 0 w 298"/>
                  <a:gd name="T29" fmla="*/ 0 h 53"/>
                  <a:gd name="T30" fmla="*/ 0 w 298"/>
                  <a:gd name="T31" fmla="*/ 0 h 53"/>
                  <a:gd name="T32" fmla="*/ 0 w 298"/>
                  <a:gd name="T33" fmla="*/ 0 h 53"/>
                  <a:gd name="T34" fmla="*/ 0 w 298"/>
                  <a:gd name="T35" fmla="*/ 1 h 53"/>
                  <a:gd name="T36" fmla="*/ 0 w 298"/>
                  <a:gd name="T37" fmla="*/ 1 h 53"/>
                  <a:gd name="T38" fmla="*/ 1 w 298"/>
                  <a:gd name="T39" fmla="*/ 0 h 53"/>
                  <a:gd name="T40" fmla="*/ 1 w 298"/>
                  <a:gd name="T41" fmla="*/ 0 h 53"/>
                  <a:gd name="T42" fmla="*/ 1 w 298"/>
                  <a:gd name="T43" fmla="*/ 0 h 53"/>
                  <a:gd name="T44" fmla="*/ 1 w 298"/>
                  <a:gd name="T45" fmla="*/ 0 h 53"/>
                  <a:gd name="T46" fmla="*/ 1 w 298"/>
                  <a:gd name="T47" fmla="*/ 0 h 53"/>
                  <a:gd name="T48" fmla="*/ 2 w 298"/>
                  <a:gd name="T49" fmla="*/ 0 h 53"/>
                  <a:gd name="T50" fmla="*/ 2 w 298"/>
                  <a:gd name="T51" fmla="*/ 0 h 53"/>
                  <a:gd name="T52" fmla="*/ 2 w 298"/>
                  <a:gd name="T53" fmla="*/ 0 h 53"/>
                  <a:gd name="T54" fmla="*/ 2 w 298"/>
                  <a:gd name="T55" fmla="*/ 0 h 53"/>
                  <a:gd name="T56" fmla="*/ 3 w 298"/>
                  <a:gd name="T57" fmla="*/ 0 h 53"/>
                  <a:gd name="T58" fmla="*/ 3 w 298"/>
                  <a:gd name="T59" fmla="*/ 0 h 53"/>
                  <a:gd name="T60" fmla="*/ 3 w 298"/>
                  <a:gd name="T61" fmla="*/ 0 h 53"/>
                  <a:gd name="T62" fmla="*/ 3 w 298"/>
                  <a:gd name="T63" fmla="*/ 0 h 53"/>
                  <a:gd name="T64" fmla="*/ 3 w 298"/>
                  <a:gd name="T65" fmla="*/ 0 h 53"/>
                  <a:gd name="T66" fmla="*/ 4 w 298"/>
                  <a:gd name="T67" fmla="*/ 1 h 53"/>
                  <a:gd name="T68" fmla="*/ 4 w 298"/>
                  <a:gd name="T69" fmla="*/ 0 h 53"/>
                  <a:gd name="T70" fmla="*/ 4 w 298"/>
                  <a:gd name="T71" fmla="*/ 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8" h="53">
                    <a:moveTo>
                      <a:pt x="298" y="27"/>
                    </a:moveTo>
                    <a:lnTo>
                      <a:pt x="285" y="27"/>
                    </a:lnTo>
                    <a:lnTo>
                      <a:pt x="260" y="27"/>
                    </a:lnTo>
                    <a:lnTo>
                      <a:pt x="245" y="14"/>
                    </a:lnTo>
                    <a:lnTo>
                      <a:pt x="219" y="14"/>
                    </a:lnTo>
                    <a:lnTo>
                      <a:pt x="207" y="14"/>
                    </a:lnTo>
                    <a:lnTo>
                      <a:pt x="193" y="0"/>
                    </a:lnTo>
                    <a:lnTo>
                      <a:pt x="169" y="0"/>
                    </a:lnTo>
                    <a:lnTo>
                      <a:pt x="155" y="0"/>
                    </a:lnTo>
                    <a:lnTo>
                      <a:pt x="129" y="0"/>
                    </a:lnTo>
                    <a:lnTo>
                      <a:pt x="117" y="0"/>
                    </a:lnTo>
                    <a:lnTo>
                      <a:pt x="104" y="0"/>
                    </a:lnTo>
                    <a:lnTo>
                      <a:pt x="77" y="14"/>
                    </a:lnTo>
                    <a:lnTo>
                      <a:pt x="64" y="14"/>
                    </a:lnTo>
                    <a:lnTo>
                      <a:pt x="38" y="27"/>
                    </a:lnTo>
                    <a:lnTo>
                      <a:pt x="26" y="27"/>
                    </a:lnTo>
                    <a:lnTo>
                      <a:pt x="0" y="39"/>
                    </a:lnTo>
                    <a:lnTo>
                      <a:pt x="13" y="53"/>
                    </a:lnTo>
                    <a:lnTo>
                      <a:pt x="38" y="53"/>
                    </a:lnTo>
                    <a:lnTo>
                      <a:pt x="51" y="39"/>
                    </a:lnTo>
                    <a:lnTo>
                      <a:pt x="64" y="27"/>
                    </a:lnTo>
                    <a:lnTo>
                      <a:pt x="77" y="27"/>
                    </a:lnTo>
                    <a:lnTo>
                      <a:pt x="104" y="27"/>
                    </a:lnTo>
                    <a:lnTo>
                      <a:pt x="117" y="27"/>
                    </a:lnTo>
                    <a:lnTo>
                      <a:pt x="129" y="27"/>
                    </a:lnTo>
                    <a:lnTo>
                      <a:pt x="155" y="27"/>
                    </a:lnTo>
                    <a:lnTo>
                      <a:pt x="169" y="27"/>
                    </a:lnTo>
                    <a:lnTo>
                      <a:pt x="193" y="27"/>
                    </a:lnTo>
                    <a:lnTo>
                      <a:pt x="207" y="27"/>
                    </a:lnTo>
                    <a:lnTo>
                      <a:pt x="219" y="27"/>
                    </a:lnTo>
                    <a:lnTo>
                      <a:pt x="245" y="39"/>
                    </a:lnTo>
                    <a:lnTo>
                      <a:pt x="260" y="39"/>
                    </a:lnTo>
                    <a:lnTo>
                      <a:pt x="272" y="39"/>
                    </a:lnTo>
                    <a:lnTo>
                      <a:pt x="298" y="53"/>
                    </a:lnTo>
                    <a:lnTo>
                      <a:pt x="298" y="27"/>
                    </a:lnTo>
                    <a:close/>
                  </a:path>
                </a:pathLst>
              </a:custGeom>
              <a:solidFill>
                <a:srgbClr val="000000"/>
              </a:solidFill>
              <a:ln w="9525">
                <a:solidFill>
                  <a:srgbClr val="FF9900"/>
                </a:solidFill>
                <a:round/>
                <a:headEnd/>
                <a:tailEnd/>
              </a:ln>
            </p:spPr>
            <p:txBody>
              <a:bodyPr/>
              <a:lstStyle/>
              <a:p>
                <a:endParaRPr lang="el-GR"/>
              </a:p>
            </p:txBody>
          </p:sp>
          <p:sp>
            <p:nvSpPr>
              <p:cNvPr id="53338" name="Freeform 170"/>
              <p:cNvSpPr>
                <a:spLocks/>
              </p:cNvSpPr>
              <p:nvPr/>
            </p:nvSpPr>
            <p:spPr bwMode="auto">
              <a:xfrm>
                <a:off x="4364" y="1613"/>
                <a:ext cx="10" cy="8"/>
              </a:xfrm>
              <a:custGeom>
                <a:avLst/>
                <a:gdLst>
                  <a:gd name="T0" fmla="*/ 1 w 90"/>
                  <a:gd name="T1" fmla="*/ 1 h 76"/>
                  <a:gd name="T2" fmla="*/ 1 w 90"/>
                  <a:gd name="T3" fmla="*/ 1 h 76"/>
                  <a:gd name="T4" fmla="*/ 1 w 90"/>
                  <a:gd name="T5" fmla="*/ 0 h 76"/>
                  <a:gd name="T6" fmla="*/ 1 w 90"/>
                  <a:gd name="T7" fmla="*/ 0 h 76"/>
                  <a:gd name="T8" fmla="*/ 1 w 90"/>
                  <a:gd name="T9" fmla="*/ 0 h 76"/>
                  <a:gd name="T10" fmla="*/ 0 w 90"/>
                  <a:gd name="T11" fmla="*/ 0 h 76"/>
                  <a:gd name="T12" fmla="*/ 0 w 90"/>
                  <a:gd name="T13" fmla="*/ 0 h 76"/>
                  <a:gd name="T14" fmla="*/ 0 w 90"/>
                  <a:gd name="T15" fmla="*/ 0 h 76"/>
                  <a:gd name="T16" fmla="*/ 0 w 90"/>
                  <a:gd name="T17" fmla="*/ 0 h 76"/>
                  <a:gd name="T18" fmla="*/ 0 w 90"/>
                  <a:gd name="T19" fmla="*/ 0 h 76"/>
                  <a:gd name="T20" fmla="*/ 0 w 90"/>
                  <a:gd name="T21" fmla="*/ 0 h 76"/>
                  <a:gd name="T22" fmla="*/ 0 w 90"/>
                  <a:gd name="T23" fmla="*/ 0 h 76"/>
                  <a:gd name="T24" fmla="*/ 0 w 90"/>
                  <a:gd name="T25" fmla="*/ 0 h 76"/>
                  <a:gd name="T26" fmla="*/ 1 w 90"/>
                  <a:gd name="T27" fmla="*/ 1 h 76"/>
                  <a:gd name="T28" fmla="*/ 1 w 90"/>
                  <a:gd name="T29" fmla="*/ 1 h 76"/>
                  <a:gd name="T30" fmla="*/ 1 w 90"/>
                  <a:gd name="T31" fmla="*/ 1 h 76"/>
                  <a:gd name="T32" fmla="*/ 1 w 90"/>
                  <a:gd name="T33" fmla="*/ 1 h 76"/>
                  <a:gd name="T34" fmla="*/ 1 w 90"/>
                  <a:gd name="T35" fmla="*/ 1 h 76"/>
                  <a:gd name="T36" fmla="*/ 1 w 90"/>
                  <a:gd name="T37" fmla="*/ 1 h 76"/>
                  <a:gd name="T38" fmla="*/ 1 w 90"/>
                  <a:gd name="T39" fmla="*/ 1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0" h="76">
                    <a:moveTo>
                      <a:pt x="90" y="52"/>
                    </a:moveTo>
                    <a:lnTo>
                      <a:pt x="77" y="52"/>
                    </a:lnTo>
                    <a:lnTo>
                      <a:pt x="77" y="38"/>
                    </a:lnTo>
                    <a:lnTo>
                      <a:pt x="64" y="38"/>
                    </a:lnTo>
                    <a:lnTo>
                      <a:pt x="51" y="26"/>
                    </a:lnTo>
                    <a:lnTo>
                      <a:pt x="39" y="26"/>
                    </a:lnTo>
                    <a:lnTo>
                      <a:pt x="26" y="12"/>
                    </a:lnTo>
                    <a:lnTo>
                      <a:pt x="13" y="12"/>
                    </a:lnTo>
                    <a:lnTo>
                      <a:pt x="0" y="0"/>
                    </a:lnTo>
                    <a:lnTo>
                      <a:pt x="0" y="26"/>
                    </a:lnTo>
                    <a:lnTo>
                      <a:pt x="13" y="26"/>
                    </a:lnTo>
                    <a:lnTo>
                      <a:pt x="26" y="38"/>
                    </a:lnTo>
                    <a:lnTo>
                      <a:pt x="39" y="38"/>
                    </a:lnTo>
                    <a:lnTo>
                      <a:pt x="51" y="52"/>
                    </a:lnTo>
                    <a:lnTo>
                      <a:pt x="64" y="64"/>
                    </a:lnTo>
                    <a:lnTo>
                      <a:pt x="77" y="64"/>
                    </a:lnTo>
                    <a:lnTo>
                      <a:pt x="90" y="76"/>
                    </a:lnTo>
                    <a:lnTo>
                      <a:pt x="77" y="76"/>
                    </a:lnTo>
                    <a:lnTo>
                      <a:pt x="90" y="52"/>
                    </a:lnTo>
                    <a:close/>
                  </a:path>
                </a:pathLst>
              </a:custGeom>
              <a:solidFill>
                <a:srgbClr val="000000"/>
              </a:solidFill>
              <a:ln w="9525">
                <a:solidFill>
                  <a:srgbClr val="FF9900"/>
                </a:solidFill>
                <a:round/>
                <a:headEnd/>
                <a:tailEnd/>
              </a:ln>
            </p:spPr>
            <p:txBody>
              <a:bodyPr/>
              <a:lstStyle/>
              <a:p>
                <a:endParaRPr lang="el-GR"/>
              </a:p>
            </p:txBody>
          </p:sp>
          <p:sp>
            <p:nvSpPr>
              <p:cNvPr id="53339" name="Freeform 171"/>
              <p:cNvSpPr>
                <a:spLocks/>
              </p:cNvSpPr>
              <p:nvPr/>
            </p:nvSpPr>
            <p:spPr bwMode="auto">
              <a:xfrm>
                <a:off x="4373" y="1618"/>
                <a:ext cx="16" cy="26"/>
              </a:xfrm>
              <a:custGeom>
                <a:avLst/>
                <a:gdLst>
                  <a:gd name="T0" fmla="*/ 2 w 143"/>
                  <a:gd name="T1" fmla="*/ 3 h 232"/>
                  <a:gd name="T2" fmla="*/ 2 w 143"/>
                  <a:gd name="T3" fmla="*/ 3 h 232"/>
                  <a:gd name="T4" fmla="*/ 2 w 143"/>
                  <a:gd name="T5" fmla="*/ 2 h 232"/>
                  <a:gd name="T6" fmla="*/ 1 w 143"/>
                  <a:gd name="T7" fmla="*/ 2 h 232"/>
                  <a:gd name="T8" fmla="*/ 1 w 143"/>
                  <a:gd name="T9" fmla="*/ 1 h 232"/>
                  <a:gd name="T10" fmla="*/ 1 w 143"/>
                  <a:gd name="T11" fmla="*/ 1 h 232"/>
                  <a:gd name="T12" fmla="*/ 1 w 143"/>
                  <a:gd name="T13" fmla="*/ 1 h 232"/>
                  <a:gd name="T14" fmla="*/ 0 w 143"/>
                  <a:gd name="T15" fmla="*/ 0 h 232"/>
                  <a:gd name="T16" fmla="*/ 0 w 143"/>
                  <a:gd name="T17" fmla="*/ 0 h 232"/>
                  <a:gd name="T18" fmla="*/ 0 w 143"/>
                  <a:gd name="T19" fmla="*/ 0 h 232"/>
                  <a:gd name="T20" fmla="*/ 0 w 143"/>
                  <a:gd name="T21" fmla="*/ 0 h 232"/>
                  <a:gd name="T22" fmla="*/ 1 w 143"/>
                  <a:gd name="T23" fmla="*/ 1 h 232"/>
                  <a:gd name="T24" fmla="*/ 1 w 143"/>
                  <a:gd name="T25" fmla="*/ 1 h 232"/>
                  <a:gd name="T26" fmla="*/ 1 w 143"/>
                  <a:gd name="T27" fmla="*/ 1 h 232"/>
                  <a:gd name="T28" fmla="*/ 1 w 143"/>
                  <a:gd name="T29" fmla="*/ 2 h 232"/>
                  <a:gd name="T30" fmla="*/ 1 w 143"/>
                  <a:gd name="T31" fmla="*/ 2 h 232"/>
                  <a:gd name="T32" fmla="*/ 1 w 143"/>
                  <a:gd name="T33" fmla="*/ 3 h 232"/>
                  <a:gd name="T34" fmla="*/ 2 w 143"/>
                  <a:gd name="T35" fmla="*/ 3 h 232"/>
                  <a:gd name="T36" fmla="*/ 2 w 143"/>
                  <a:gd name="T37" fmla="*/ 3 h 232"/>
                  <a:gd name="T38" fmla="*/ 2 w 143"/>
                  <a:gd name="T39" fmla="*/ 3 h 2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3" h="232">
                    <a:moveTo>
                      <a:pt x="143" y="232"/>
                    </a:moveTo>
                    <a:lnTo>
                      <a:pt x="143" y="206"/>
                    </a:lnTo>
                    <a:lnTo>
                      <a:pt x="129" y="180"/>
                    </a:lnTo>
                    <a:lnTo>
                      <a:pt x="117" y="141"/>
                    </a:lnTo>
                    <a:lnTo>
                      <a:pt x="105" y="116"/>
                    </a:lnTo>
                    <a:lnTo>
                      <a:pt x="79" y="76"/>
                    </a:lnTo>
                    <a:lnTo>
                      <a:pt x="65" y="50"/>
                    </a:lnTo>
                    <a:lnTo>
                      <a:pt x="40" y="24"/>
                    </a:lnTo>
                    <a:lnTo>
                      <a:pt x="13" y="0"/>
                    </a:lnTo>
                    <a:lnTo>
                      <a:pt x="0" y="24"/>
                    </a:lnTo>
                    <a:lnTo>
                      <a:pt x="26" y="38"/>
                    </a:lnTo>
                    <a:lnTo>
                      <a:pt x="53" y="64"/>
                    </a:lnTo>
                    <a:lnTo>
                      <a:pt x="65" y="91"/>
                    </a:lnTo>
                    <a:lnTo>
                      <a:pt x="79" y="116"/>
                    </a:lnTo>
                    <a:lnTo>
                      <a:pt x="91" y="155"/>
                    </a:lnTo>
                    <a:lnTo>
                      <a:pt x="105" y="180"/>
                    </a:lnTo>
                    <a:lnTo>
                      <a:pt x="117" y="206"/>
                    </a:lnTo>
                    <a:lnTo>
                      <a:pt x="129" y="232"/>
                    </a:lnTo>
                    <a:lnTo>
                      <a:pt x="143" y="232"/>
                    </a:lnTo>
                    <a:close/>
                  </a:path>
                </a:pathLst>
              </a:custGeom>
              <a:solidFill>
                <a:srgbClr val="000000"/>
              </a:solidFill>
              <a:ln w="9525">
                <a:solidFill>
                  <a:srgbClr val="FF9900"/>
                </a:solidFill>
                <a:round/>
                <a:headEnd/>
                <a:tailEnd/>
              </a:ln>
            </p:spPr>
            <p:txBody>
              <a:bodyPr/>
              <a:lstStyle/>
              <a:p>
                <a:endParaRPr lang="el-GR"/>
              </a:p>
            </p:txBody>
          </p:sp>
          <p:sp>
            <p:nvSpPr>
              <p:cNvPr id="53340" name="Freeform 172"/>
              <p:cNvSpPr>
                <a:spLocks/>
              </p:cNvSpPr>
              <p:nvPr/>
            </p:nvSpPr>
            <p:spPr bwMode="auto">
              <a:xfrm>
                <a:off x="4387" y="1644"/>
                <a:ext cx="5" cy="36"/>
              </a:xfrm>
              <a:custGeom>
                <a:avLst/>
                <a:gdLst>
                  <a:gd name="T0" fmla="*/ 1 w 40"/>
                  <a:gd name="T1" fmla="*/ 4 h 325"/>
                  <a:gd name="T2" fmla="*/ 1 w 40"/>
                  <a:gd name="T3" fmla="*/ 3 h 325"/>
                  <a:gd name="T4" fmla="*/ 1 w 40"/>
                  <a:gd name="T5" fmla="*/ 2 h 325"/>
                  <a:gd name="T6" fmla="*/ 0 w 40"/>
                  <a:gd name="T7" fmla="*/ 1 h 325"/>
                  <a:gd name="T8" fmla="*/ 0 w 40"/>
                  <a:gd name="T9" fmla="*/ 0 h 325"/>
                  <a:gd name="T10" fmla="*/ 0 w 40"/>
                  <a:gd name="T11" fmla="*/ 0 h 325"/>
                  <a:gd name="T12" fmla="*/ 0 w 40"/>
                  <a:gd name="T13" fmla="*/ 1 h 325"/>
                  <a:gd name="T14" fmla="*/ 0 w 40"/>
                  <a:gd name="T15" fmla="*/ 2 h 325"/>
                  <a:gd name="T16" fmla="*/ 0 w 40"/>
                  <a:gd name="T17" fmla="*/ 3 h 325"/>
                  <a:gd name="T18" fmla="*/ 0 w 40"/>
                  <a:gd name="T19" fmla="*/ 4 h 325"/>
                  <a:gd name="T20" fmla="*/ 1 w 40"/>
                  <a:gd name="T21" fmla="*/ 4 h 325"/>
                  <a:gd name="T22" fmla="*/ 1 w 40"/>
                  <a:gd name="T23" fmla="*/ 4 h 3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25">
                    <a:moveTo>
                      <a:pt x="40" y="325"/>
                    </a:moveTo>
                    <a:lnTo>
                      <a:pt x="40" y="259"/>
                    </a:lnTo>
                    <a:lnTo>
                      <a:pt x="40" y="169"/>
                    </a:lnTo>
                    <a:lnTo>
                      <a:pt x="26" y="78"/>
                    </a:lnTo>
                    <a:lnTo>
                      <a:pt x="14" y="0"/>
                    </a:lnTo>
                    <a:lnTo>
                      <a:pt x="0" y="0"/>
                    </a:lnTo>
                    <a:lnTo>
                      <a:pt x="14" y="78"/>
                    </a:lnTo>
                    <a:lnTo>
                      <a:pt x="14" y="169"/>
                    </a:lnTo>
                    <a:lnTo>
                      <a:pt x="26" y="259"/>
                    </a:lnTo>
                    <a:lnTo>
                      <a:pt x="26" y="325"/>
                    </a:lnTo>
                    <a:lnTo>
                      <a:pt x="40" y="325"/>
                    </a:lnTo>
                    <a:close/>
                  </a:path>
                </a:pathLst>
              </a:custGeom>
              <a:solidFill>
                <a:srgbClr val="000000"/>
              </a:solidFill>
              <a:ln w="9525">
                <a:solidFill>
                  <a:srgbClr val="FF9900"/>
                </a:solidFill>
                <a:round/>
                <a:headEnd/>
                <a:tailEnd/>
              </a:ln>
            </p:spPr>
            <p:txBody>
              <a:bodyPr/>
              <a:lstStyle/>
              <a:p>
                <a:endParaRPr lang="el-GR"/>
              </a:p>
            </p:txBody>
          </p:sp>
          <p:sp>
            <p:nvSpPr>
              <p:cNvPr id="53341" name="Freeform 173"/>
              <p:cNvSpPr>
                <a:spLocks/>
              </p:cNvSpPr>
              <p:nvPr/>
            </p:nvSpPr>
            <p:spPr bwMode="auto">
              <a:xfrm>
                <a:off x="4380" y="1680"/>
                <a:ext cx="12" cy="20"/>
              </a:xfrm>
              <a:custGeom>
                <a:avLst/>
                <a:gdLst>
                  <a:gd name="T0" fmla="*/ 0 w 104"/>
                  <a:gd name="T1" fmla="*/ 2 h 180"/>
                  <a:gd name="T2" fmla="*/ 0 w 104"/>
                  <a:gd name="T3" fmla="*/ 2 h 180"/>
                  <a:gd name="T4" fmla="*/ 1 w 104"/>
                  <a:gd name="T5" fmla="*/ 2 h 180"/>
                  <a:gd name="T6" fmla="*/ 1 w 104"/>
                  <a:gd name="T7" fmla="*/ 2 h 180"/>
                  <a:gd name="T8" fmla="*/ 1 w 104"/>
                  <a:gd name="T9" fmla="*/ 1 h 180"/>
                  <a:gd name="T10" fmla="*/ 1 w 104"/>
                  <a:gd name="T11" fmla="*/ 1 h 180"/>
                  <a:gd name="T12" fmla="*/ 1 w 104"/>
                  <a:gd name="T13" fmla="*/ 1 h 180"/>
                  <a:gd name="T14" fmla="*/ 1 w 104"/>
                  <a:gd name="T15" fmla="*/ 0 h 180"/>
                  <a:gd name="T16" fmla="*/ 1 w 104"/>
                  <a:gd name="T17" fmla="*/ 0 h 180"/>
                  <a:gd name="T18" fmla="*/ 1 w 104"/>
                  <a:gd name="T19" fmla="*/ 0 h 180"/>
                  <a:gd name="T20" fmla="*/ 1 w 104"/>
                  <a:gd name="T21" fmla="*/ 0 h 180"/>
                  <a:gd name="T22" fmla="*/ 1 w 104"/>
                  <a:gd name="T23" fmla="*/ 0 h 180"/>
                  <a:gd name="T24" fmla="*/ 1 w 104"/>
                  <a:gd name="T25" fmla="*/ 1 h 180"/>
                  <a:gd name="T26" fmla="*/ 1 w 104"/>
                  <a:gd name="T27" fmla="*/ 1 h 180"/>
                  <a:gd name="T28" fmla="*/ 1 w 104"/>
                  <a:gd name="T29" fmla="*/ 1 h 180"/>
                  <a:gd name="T30" fmla="*/ 0 w 104"/>
                  <a:gd name="T31" fmla="*/ 2 h 180"/>
                  <a:gd name="T32" fmla="*/ 0 w 104"/>
                  <a:gd name="T33" fmla="*/ 2 h 180"/>
                  <a:gd name="T34" fmla="*/ 0 w 104"/>
                  <a:gd name="T35" fmla="*/ 2 h 180"/>
                  <a:gd name="T36" fmla="*/ 0 w 104"/>
                  <a:gd name="T37" fmla="*/ 2 h 180"/>
                  <a:gd name="T38" fmla="*/ 0 w 104"/>
                  <a:gd name="T39" fmla="*/ 2 h 1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4" h="180">
                    <a:moveTo>
                      <a:pt x="14" y="180"/>
                    </a:moveTo>
                    <a:lnTo>
                      <a:pt x="26" y="168"/>
                    </a:lnTo>
                    <a:lnTo>
                      <a:pt x="40" y="155"/>
                    </a:lnTo>
                    <a:lnTo>
                      <a:pt x="64" y="128"/>
                    </a:lnTo>
                    <a:lnTo>
                      <a:pt x="78" y="102"/>
                    </a:lnTo>
                    <a:lnTo>
                      <a:pt x="90" y="76"/>
                    </a:lnTo>
                    <a:lnTo>
                      <a:pt x="90" y="51"/>
                    </a:lnTo>
                    <a:lnTo>
                      <a:pt x="104" y="25"/>
                    </a:lnTo>
                    <a:lnTo>
                      <a:pt x="104" y="0"/>
                    </a:lnTo>
                    <a:lnTo>
                      <a:pt x="90" y="0"/>
                    </a:lnTo>
                    <a:lnTo>
                      <a:pt x="78" y="25"/>
                    </a:lnTo>
                    <a:lnTo>
                      <a:pt x="78" y="38"/>
                    </a:lnTo>
                    <a:lnTo>
                      <a:pt x="64" y="64"/>
                    </a:lnTo>
                    <a:lnTo>
                      <a:pt x="52" y="89"/>
                    </a:lnTo>
                    <a:lnTo>
                      <a:pt x="40" y="115"/>
                    </a:lnTo>
                    <a:lnTo>
                      <a:pt x="26" y="141"/>
                    </a:lnTo>
                    <a:lnTo>
                      <a:pt x="14" y="155"/>
                    </a:lnTo>
                    <a:lnTo>
                      <a:pt x="0" y="168"/>
                    </a:lnTo>
                    <a:lnTo>
                      <a:pt x="14" y="180"/>
                    </a:lnTo>
                    <a:close/>
                  </a:path>
                </a:pathLst>
              </a:custGeom>
              <a:solidFill>
                <a:srgbClr val="000000"/>
              </a:solidFill>
              <a:ln w="9525">
                <a:solidFill>
                  <a:srgbClr val="FF9900"/>
                </a:solidFill>
                <a:round/>
                <a:headEnd/>
                <a:tailEnd/>
              </a:ln>
            </p:spPr>
            <p:txBody>
              <a:bodyPr/>
              <a:lstStyle/>
              <a:p>
                <a:endParaRPr lang="el-GR"/>
              </a:p>
            </p:txBody>
          </p:sp>
          <p:sp>
            <p:nvSpPr>
              <p:cNvPr id="53342" name="Freeform 174"/>
              <p:cNvSpPr>
                <a:spLocks/>
              </p:cNvSpPr>
              <p:nvPr/>
            </p:nvSpPr>
            <p:spPr bwMode="auto">
              <a:xfrm>
                <a:off x="4373" y="1699"/>
                <a:ext cx="9" cy="7"/>
              </a:xfrm>
              <a:custGeom>
                <a:avLst/>
                <a:gdLst>
                  <a:gd name="T0" fmla="*/ 0 w 79"/>
                  <a:gd name="T1" fmla="*/ 1 h 64"/>
                  <a:gd name="T2" fmla="*/ 0 w 79"/>
                  <a:gd name="T3" fmla="*/ 1 h 64"/>
                  <a:gd name="T4" fmla="*/ 0 w 79"/>
                  <a:gd name="T5" fmla="*/ 1 h 64"/>
                  <a:gd name="T6" fmla="*/ 1 w 79"/>
                  <a:gd name="T7" fmla="*/ 1 h 64"/>
                  <a:gd name="T8" fmla="*/ 1 w 79"/>
                  <a:gd name="T9" fmla="*/ 1 h 64"/>
                  <a:gd name="T10" fmla="*/ 1 w 79"/>
                  <a:gd name="T11" fmla="*/ 1 h 64"/>
                  <a:gd name="T12" fmla="*/ 1 w 79"/>
                  <a:gd name="T13" fmla="*/ 0 h 64"/>
                  <a:gd name="T14" fmla="*/ 1 w 79"/>
                  <a:gd name="T15" fmla="*/ 0 h 64"/>
                  <a:gd name="T16" fmla="*/ 1 w 79"/>
                  <a:gd name="T17" fmla="*/ 0 h 64"/>
                  <a:gd name="T18" fmla="*/ 1 w 79"/>
                  <a:gd name="T19" fmla="*/ 0 h 64"/>
                  <a:gd name="T20" fmla="*/ 1 w 79"/>
                  <a:gd name="T21" fmla="*/ 0 h 64"/>
                  <a:gd name="T22" fmla="*/ 1 w 79"/>
                  <a:gd name="T23" fmla="*/ 0 h 64"/>
                  <a:gd name="T24" fmla="*/ 1 w 79"/>
                  <a:gd name="T25" fmla="*/ 0 h 64"/>
                  <a:gd name="T26" fmla="*/ 1 w 79"/>
                  <a:gd name="T27" fmla="*/ 0 h 64"/>
                  <a:gd name="T28" fmla="*/ 1 w 79"/>
                  <a:gd name="T29" fmla="*/ 0 h 64"/>
                  <a:gd name="T30" fmla="*/ 1 w 79"/>
                  <a:gd name="T31" fmla="*/ 1 h 64"/>
                  <a:gd name="T32" fmla="*/ 0 w 79"/>
                  <a:gd name="T33" fmla="*/ 0 h 64"/>
                  <a:gd name="T34" fmla="*/ 0 w 79"/>
                  <a:gd name="T35" fmla="*/ 1 h 64"/>
                  <a:gd name="T36" fmla="*/ 0 w 79"/>
                  <a:gd name="T37" fmla="*/ 0 h 64"/>
                  <a:gd name="T38" fmla="*/ 0 w 79"/>
                  <a:gd name="T39" fmla="*/ 0 h 64"/>
                  <a:gd name="T40" fmla="*/ 0 w 79"/>
                  <a:gd name="T41" fmla="*/ 1 h 64"/>
                  <a:gd name="T42" fmla="*/ 0 w 79"/>
                  <a:gd name="T43" fmla="*/ 1 h 64"/>
                  <a:gd name="T44" fmla="*/ 0 w 79"/>
                  <a:gd name="T45" fmla="*/ 1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64">
                    <a:moveTo>
                      <a:pt x="26" y="51"/>
                    </a:moveTo>
                    <a:lnTo>
                      <a:pt x="13" y="64"/>
                    </a:lnTo>
                    <a:lnTo>
                      <a:pt x="26" y="64"/>
                    </a:lnTo>
                    <a:lnTo>
                      <a:pt x="53" y="64"/>
                    </a:lnTo>
                    <a:lnTo>
                      <a:pt x="53" y="51"/>
                    </a:lnTo>
                    <a:lnTo>
                      <a:pt x="65" y="51"/>
                    </a:lnTo>
                    <a:lnTo>
                      <a:pt x="65" y="38"/>
                    </a:lnTo>
                    <a:lnTo>
                      <a:pt x="79" y="25"/>
                    </a:lnTo>
                    <a:lnTo>
                      <a:pt x="79" y="12"/>
                    </a:lnTo>
                    <a:lnTo>
                      <a:pt x="65" y="0"/>
                    </a:lnTo>
                    <a:lnTo>
                      <a:pt x="65" y="12"/>
                    </a:lnTo>
                    <a:lnTo>
                      <a:pt x="53" y="12"/>
                    </a:lnTo>
                    <a:lnTo>
                      <a:pt x="53" y="25"/>
                    </a:lnTo>
                    <a:lnTo>
                      <a:pt x="53" y="38"/>
                    </a:lnTo>
                    <a:lnTo>
                      <a:pt x="40" y="38"/>
                    </a:lnTo>
                    <a:lnTo>
                      <a:pt x="40" y="51"/>
                    </a:lnTo>
                    <a:lnTo>
                      <a:pt x="26" y="38"/>
                    </a:lnTo>
                    <a:lnTo>
                      <a:pt x="13" y="51"/>
                    </a:lnTo>
                    <a:lnTo>
                      <a:pt x="26" y="38"/>
                    </a:lnTo>
                    <a:lnTo>
                      <a:pt x="0" y="25"/>
                    </a:lnTo>
                    <a:lnTo>
                      <a:pt x="13" y="51"/>
                    </a:lnTo>
                    <a:lnTo>
                      <a:pt x="26" y="51"/>
                    </a:lnTo>
                    <a:close/>
                  </a:path>
                </a:pathLst>
              </a:custGeom>
              <a:solidFill>
                <a:srgbClr val="000000"/>
              </a:solidFill>
              <a:ln w="9525">
                <a:solidFill>
                  <a:srgbClr val="FF9900"/>
                </a:solidFill>
                <a:round/>
                <a:headEnd/>
                <a:tailEnd/>
              </a:ln>
            </p:spPr>
            <p:txBody>
              <a:bodyPr/>
              <a:lstStyle/>
              <a:p>
                <a:endParaRPr lang="el-GR"/>
              </a:p>
            </p:txBody>
          </p:sp>
          <p:sp>
            <p:nvSpPr>
              <p:cNvPr id="53343" name="Freeform 175"/>
              <p:cNvSpPr>
                <a:spLocks/>
              </p:cNvSpPr>
              <p:nvPr/>
            </p:nvSpPr>
            <p:spPr bwMode="auto">
              <a:xfrm>
                <a:off x="4374" y="1705"/>
                <a:ext cx="5" cy="4"/>
              </a:xfrm>
              <a:custGeom>
                <a:avLst/>
                <a:gdLst>
                  <a:gd name="T0" fmla="*/ 1 w 40"/>
                  <a:gd name="T1" fmla="*/ 0 h 39"/>
                  <a:gd name="T2" fmla="*/ 0 w 40"/>
                  <a:gd name="T3" fmla="*/ 0 h 39"/>
                  <a:gd name="T4" fmla="*/ 0 w 40"/>
                  <a:gd name="T5" fmla="*/ 0 h 39"/>
                  <a:gd name="T6" fmla="*/ 0 w 40"/>
                  <a:gd name="T7" fmla="*/ 0 h 39"/>
                  <a:gd name="T8" fmla="*/ 0 w 40"/>
                  <a:gd name="T9" fmla="*/ 0 h 39"/>
                  <a:gd name="T10" fmla="*/ 0 w 40"/>
                  <a:gd name="T11" fmla="*/ 0 h 39"/>
                  <a:gd name="T12" fmla="*/ 0 w 40"/>
                  <a:gd name="T13" fmla="*/ 0 h 39"/>
                  <a:gd name="T14" fmla="*/ 0 w 40"/>
                  <a:gd name="T15" fmla="*/ 0 h 39"/>
                  <a:gd name="T16" fmla="*/ 1 w 40"/>
                  <a:gd name="T17" fmla="*/ 0 h 39"/>
                  <a:gd name="T18" fmla="*/ 1 w 40"/>
                  <a:gd name="T19" fmla="*/ 0 h 39"/>
                  <a:gd name="T20" fmla="*/ 1 w 40"/>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39">
                    <a:moveTo>
                      <a:pt x="40" y="13"/>
                    </a:moveTo>
                    <a:lnTo>
                      <a:pt x="27" y="13"/>
                    </a:lnTo>
                    <a:lnTo>
                      <a:pt x="27" y="0"/>
                    </a:lnTo>
                    <a:lnTo>
                      <a:pt x="13" y="0"/>
                    </a:lnTo>
                    <a:lnTo>
                      <a:pt x="0" y="0"/>
                    </a:lnTo>
                    <a:lnTo>
                      <a:pt x="13" y="13"/>
                    </a:lnTo>
                    <a:lnTo>
                      <a:pt x="13" y="25"/>
                    </a:lnTo>
                    <a:lnTo>
                      <a:pt x="27" y="39"/>
                    </a:lnTo>
                    <a:lnTo>
                      <a:pt x="40" y="39"/>
                    </a:lnTo>
                    <a:lnTo>
                      <a:pt x="40" y="13"/>
                    </a:lnTo>
                    <a:close/>
                  </a:path>
                </a:pathLst>
              </a:custGeom>
              <a:solidFill>
                <a:srgbClr val="000000"/>
              </a:solidFill>
              <a:ln w="9525">
                <a:solidFill>
                  <a:srgbClr val="FF9900"/>
                </a:solidFill>
                <a:round/>
                <a:headEnd/>
                <a:tailEnd/>
              </a:ln>
            </p:spPr>
            <p:txBody>
              <a:bodyPr/>
              <a:lstStyle/>
              <a:p>
                <a:endParaRPr lang="el-GR"/>
              </a:p>
            </p:txBody>
          </p:sp>
          <p:sp>
            <p:nvSpPr>
              <p:cNvPr id="53344" name="Freeform 176"/>
              <p:cNvSpPr>
                <a:spLocks/>
              </p:cNvSpPr>
              <p:nvPr/>
            </p:nvSpPr>
            <p:spPr bwMode="auto">
              <a:xfrm>
                <a:off x="4379" y="1706"/>
                <a:ext cx="31" cy="6"/>
              </a:xfrm>
              <a:custGeom>
                <a:avLst/>
                <a:gdLst>
                  <a:gd name="T0" fmla="*/ 3 w 284"/>
                  <a:gd name="T1" fmla="*/ 0 h 52"/>
                  <a:gd name="T2" fmla="*/ 3 w 284"/>
                  <a:gd name="T3" fmla="*/ 0 h 52"/>
                  <a:gd name="T4" fmla="*/ 3 w 284"/>
                  <a:gd name="T5" fmla="*/ 0 h 52"/>
                  <a:gd name="T6" fmla="*/ 3 w 284"/>
                  <a:gd name="T7" fmla="*/ 0 h 52"/>
                  <a:gd name="T8" fmla="*/ 3 w 284"/>
                  <a:gd name="T9" fmla="*/ 0 h 52"/>
                  <a:gd name="T10" fmla="*/ 2 w 284"/>
                  <a:gd name="T11" fmla="*/ 0 h 52"/>
                  <a:gd name="T12" fmla="*/ 2 w 284"/>
                  <a:gd name="T13" fmla="*/ 0 h 52"/>
                  <a:gd name="T14" fmla="*/ 2 w 284"/>
                  <a:gd name="T15" fmla="*/ 0 h 52"/>
                  <a:gd name="T16" fmla="*/ 2 w 284"/>
                  <a:gd name="T17" fmla="*/ 0 h 52"/>
                  <a:gd name="T18" fmla="*/ 2 w 284"/>
                  <a:gd name="T19" fmla="*/ 0 h 52"/>
                  <a:gd name="T20" fmla="*/ 1 w 284"/>
                  <a:gd name="T21" fmla="*/ 0 h 52"/>
                  <a:gd name="T22" fmla="*/ 1 w 284"/>
                  <a:gd name="T23" fmla="*/ 0 h 52"/>
                  <a:gd name="T24" fmla="*/ 1 w 284"/>
                  <a:gd name="T25" fmla="*/ 0 h 52"/>
                  <a:gd name="T26" fmla="*/ 1 w 284"/>
                  <a:gd name="T27" fmla="*/ 0 h 52"/>
                  <a:gd name="T28" fmla="*/ 0 w 284"/>
                  <a:gd name="T29" fmla="*/ 0 h 52"/>
                  <a:gd name="T30" fmla="*/ 0 w 284"/>
                  <a:gd name="T31" fmla="*/ 0 h 52"/>
                  <a:gd name="T32" fmla="*/ 0 w 284"/>
                  <a:gd name="T33" fmla="*/ 0 h 52"/>
                  <a:gd name="T34" fmla="*/ 0 w 284"/>
                  <a:gd name="T35" fmla="*/ 0 h 52"/>
                  <a:gd name="T36" fmla="*/ 0 w 284"/>
                  <a:gd name="T37" fmla="*/ 0 h 52"/>
                  <a:gd name="T38" fmla="*/ 0 w 284"/>
                  <a:gd name="T39" fmla="*/ 0 h 52"/>
                  <a:gd name="T40" fmla="*/ 1 w 284"/>
                  <a:gd name="T41" fmla="*/ 0 h 52"/>
                  <a:gd name="T42" fmla="*/ 1 w 284"/>
                  <a:gd name="T43" fmla="*/ 0 h 52"/>
                  <a:gd name="T44" fmla="*/ 1 w 284"/>
                  <a:gd name="T45" fmla="*/ 0 h 52"/>
                  <a:gd name="T46" fmla="*/ 1 w 284"/>
                  <a:gd name="T47" fmla="*/ 0 h 52"/>
                  <a:gd name="T48" fmla="*/ 2 w 284"/>
                  <a:gd name="T49" fmla="*/ 0 h 52"/>
                  <a:gd name="T50" fmla="*/ 2 w 284"/>
                  <a:gd name="T51" fmla="*/ 0 h 52"/>
                  <a:gd name="T52" fmla="*/ 2 w 284"/>
                  <a:gd name="T53" fmla="*/ 0 h 52"/>
                  <a:gd name="T54" fmla="*/ 2 w 284"/>
                  <a:gd name="T55" fmla="*/ 0 h 52"/>
                  <a:gd name="T56" fmla="*/ 2 w 284"/>
                  <a:gd name="T57" fmla="*/ 0 h 52"/>
                  <a:gd name="T58" fmla="*/ 3 w 284"/>
                  <a:gd name="T59" fmla="*/ 0 h 52"/>
                  <a:gd name="T60" fmla="*/ 3 w 284"/>
                  <a:gd name="T61" fmla="*/ 0 h 52"/>
                  <a:gd name="T62" fmla="*/ 3 w 284"/>
                  <a:gd name="T63" fmla="*/ 0 h 52"/>
                  <a:gd name="T64" fmla="*/ 3 w 284"/>
                  <a:gd name="T65" fmla="*/ 0 h 52"/>
                  <a:gd name="T66" fmla="*/ 3 w 284"/>
                  <a:gd name="T67" fmla="*/ 1 h 52"/>
                  <a:gd name="T68" fmla="*/ 3 w 284"/>
                  <a:gd name="T69" fmla="*/ 0 h 52"/>
                  <a:gd name="T70" fmla="*/ 3 w 284"/>
                  <a:gd name="T71" fmla="*/ 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4" h="52">
                    <a:moveTo>
                      <a:pt x="284" y="26"/>
                    </a:moveTo>
                    <a:lnTo>
                      <a:pt x="271" y="26"/>
                    </a:lnTo>
                    <a:lnTo>
                      <a:pt x="245" y="26"/>
                    </a:lnTo>
                    <a:lnTo>
                      <a:pt x="232" y="12"/>
                    </a:lnTo>
                    <a:lnTo>
                      <a:pt x="220" y="12"/>
                    </a:lnTo>
                    <a:lnTo>
                      <a:pt x="194" y="12"/>
                    </a:lnTo>
                    <a:lnTo>
                      <a:pt x="181" y="0"/>
                    </a:lnTo>
                    <a:lnTo>
                      <a:pt x="168" y="0"/>
                    </a:lnTo>
                    <a:lnTo>
                      <a:pt x="155" y="0"/>
                    </a:lnTo>
                    <a:lnTo>
                      <a:pt x="128" y="0"/>
                    </a:lnTo>
                    <a:lnTo>
                      <a:pt x="116" y="0"/>
                    </a:lnTo>
                    <a:lnTo>
                      <a:pt x="90" y="0"/>
                    </a:lnTo>
                    <a:lnTo>
                      <a:pt x="76" y="0"/>
                    </a:lnTo>
                    <a:lnTo>
                      <a:pt x="64" y="0"/>
                    </a:lnTo>
                    <a:lnTo>
                      <a:pt x="38" y="0"/>
                    </a:lnTo>
                    <a:lnTo>
                      <a:pt x="26" y="0"/>
                    </a:lnTo>
                    <a:lnTo>
                      <a:pt x="0" y="0"/>
                    </a:lnTo>
                    <a:lnTo>
                      <a:pt x="0" y="26"/>
                    </a:lnTo>
                    <a:lnTo>
                      <a:pt x="26" y="26"/>
                    </a:lnTo>
                    <a:lnTo>
                      <a:pt x="38" y="26"/>
                    </a:lnTo>
                    <a:lnTo>
                      <a:pt x="64" y="26"/>
                    </a:lnTo>
                    <a:lnTo>
                      <a:pt x="76" y="26"/>
                    </a:lnTo>
                    <a:lnTo>
                      <a:pt x="90" y="26"/>
                    </a:lnTo>
                    <a:lnTo>
                      <a:pt x="116" y="26"/>
                    </a:lnTo>
                    <a:lnTo>
                      <a:pt x="128" y="26"/>
                    </a:lnTo>
                    <a:lnTo>
                      <a:pt x="155" y="26"/>
                    </a:lnTo>
                    <a:lnTo>
                      <a:pt x="168" y="26"/>
                    </a:lnTo>
                    <a:lnTo>
                      <a:pt x="181" y="26"/>
                    </a:lnTo>
                    <a:lnTo>
                      <a:pt x="194" y="26"/>
                    </a:lnTo>
                    <a:lnTo>
                      <a:pt x="220" y="26"/>
                    </a:lnTo>
                    <a:lnTo>
                      <a:pt x="232" y="38"/>
                    </a:lnTo>
                    <a:lnTo>
                      <a:pt x="245" y="38"/>
                    </a:lnTo>
                    <a:lnTo>
                      <a:pt x="258" y="38"/>
                    </a:lnTo>
                    <a:lnTo>
                      <a:pt x="284" y="52"/>
                    </a:lnTo>
                    <a:lnTo>
                      <a:pt x="284" y="26"/>
                    </a:lnTo>
                    <a:close/>
                  </a:path>
                </a:pathLst>
              </a:custGeom>
              <a:solidFill>
                <a:srgbClr val="000000"/>
              </a:solidFill>
              <a:ln w="9525">
                <a:solidFill>
                  <a:srgbClr val="FF9900"/>
                </a:solidFill>
                <a:round/>
                <a:headEnd/>
                <a:tailEnd/>
              </a:ln>
            </p:spPr>
            <p:txBody>
              <a:bodyPr/>
              <a:lstStyle/>
              <a:p>
                <a:endParaRPr lang="el-GR"/>
              </a:p>
            </p:txBody>
          </p:sp>
          <p:sp>
            <p:nvSpPr>
              <p:cNvPr id="53345" name="Freeform 177"/>
              <p:cNvSpPr>
                <a:spLocks/>
              </p:cNvSpPr>
              <p:nvPr/>
            </p:nvSpPr>
            <p:spPr bwMode="auto">
              <a:xfrm>
                <a:off x="4410" y="1709"/>
                <a:ext cx="18" cy="27"/>
              </a:xfrm>
              <a:custGeom>
                <a:avLst/>
                <a:gdLst>
                  <a:gd name="T0" fmla="*/ 2 w 155"/>
                  <a:gd name="T1" fmla="*/ 3 h 246"/>
                  <a:gd name="T2" fmla="*/ 2 w 155"/>
                  <a:gd name="T3" fmla="*/ 3 h 246"/>
                  <a:gd name="T4" fmla="*/ 2 w 155"/>
                  <a:gd name="T5" fmla="*/ 2 h 246"/>
                  <a:gd name="T6" fmla="*/ 2 w 155"/>
                  <a:gd name="T7" fmla="*/ 2 h 246"/>
                  <a:gd name="T8" fmla="*/ 1 w 155"/>
                  <a:gd name="T9" fmla="*/ 1 h 246"/>
                  <a:gd name="T10" fmla="*/ 1 w 155"/>
                  <a:gd name="T11" fmla="*/ 1 h 246"/>
                  <a:gd name="T12" fmla="*/ 1 w 155"/>
                  <a:gd name="T13" fmla="*/ 0 h 246"/>
                  <a:gd name="T14" fmla="*/ 0 w 155"/>
                  <a:gd name="T15" fmla="*/ 0 h 246"/>
                  <a:gd name="T16" fmla="*/ 0 w 155"/>
                  <a:gd name="T17" fmla="*/ 0 h 246"/>
                  <a:gd name="T18" fmla="*/ 0 w 155"/>
                  <a:gd name="T19" fmla="*/ 0 h 246"/>
                  <a:gd name="T20" fmla="*/ 0 w 155"/>
                  <a:gd name="T21" fmla="*/ 0 h 246"/>
                  <a:gd name="T22" fmla="*/ 0 w 155"/>
                  <a:gd name="T23" fmla="*/ 1 h 246"/>
                  <a:gd name="T24" fmla="*/ 1 w 155"/>
                  <a:gd name="T25" fmla="*/ 1 h 246"/>
                  <a:gd name="T26" fmla="*/ 1 w 155"/>
                  <a:gd name="T27" fmla="*/ 2 h 246"/>
                  <a:gd name="T28" fmla="*/ 1 w 155"/>
                  <a:gd name="T29" fmla="*/ 2 h 246"/>
                  <a:gd name="T30" fmla="*/ 2 w 155"/>
                  <a:gd name="T31" fmla="*/ 3 h 246"/>
                  <a:gd name="T32" fmla="*/ 2 w 155"/>
                  <a:gd name="T33" fmla="*/ 3 h 246"/>
                  <a:gd name="T34" fmla="*/ 2 w 155"/>
                  <a:gd name="T35" fmla="*/ 3 h 246"/>
                  <a:gd name="T36" fmla="*/ 2 w 155"/>
                  <a:gd name="T37" fmla="*/ 3 h 246"/>
                  <a:gd name="T38" fmla="*/ 2 w 155"/>
                  <a:gd name="T39" fmla="*/ 3 h 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5" h="246">
                    <a:moveTo>
                      <a:pt x="155" y="246"/>
                    </a:moveTo>
                    <a:lnTo>
                      <a:pt x="155" y="233"/>
                    </a:lnTo>
                    <a:lnTo>
                      <a:pt x="143" y="193"/>
                    </a:lnTo>
                    <a:lnTo>
                      <a:pt x="117" y="155"/>
                    </a:lnTo>
                    <a:lnTo>
                      <a:pt x="91" y="117"/>
                    </a:lnTo>
                    <a:lnTo>
                      <a:pt x="65" y="77"/>
                    </a:lnTo>
                    <a:lnTo>
                      <a:pt x="39" y="38"/>
                    </a:lnTo>
                    <a:lnTo>
                      <a:pt x="27" y="26"/>
                    </a:lnTo>
                    <a:lnTo>
                      <a:pt x="0" y="0"/>
                    </a:lnTo>
                    <a:lnTo>
                      <a:pt x="0" y="26"/>
                    </a:lnTo>
                    <a:lnTo>
                      <a:pt x="14" y="38"/>
                    </a:lnTo>
                    <a:lnTo>
                      <a:pt x="27" y="53"/>
                    </a:lnTo>
                    <a:lnTo>
                      <a:pt x="53" y="91"/>
                    </a:lnTo>
                    <a:lnTo>
                      <a:pt x="79" y="129"/>
                    </a:lnTo>
                    <a:lnTo>
                      <a:pt x="103" y="168"/>
                    </a:lnTo>
                    <a:lnTo>
                      <a:pt x="117" y="208"/>
                    </a:lnTo>
                    <a:lnTo>
                      <a:pt x="129" y="233"/>
                    </a:lnTo>
                    <a:lnTo>
                      <a:pt x="143" y="246"/>
                    </a:lnTo>
                    <a:lnTo>
                      <a:pt x="155" y="246"/>
                    </a:lnTo>
                    <a:close/>
                  </a:path>
                </a:pathLst>
              </a:custGeom>
              <a:solidFill>
                <a:srgbClr val="000000"/>
              </a:solidFill>
              <a:ln w="9525">
                <a:solidFill>
                  <a:srgbClr val="FF9900"/>
                </a:solidFill>
                <a:round/>
                <a:headEnd/>
                <a:tailEnd/>
              </a:ln>
            </p:spPr>
            <p:txBody>
              <a:bodyPr/>
              <a:lstStyle/>
              <a:p>
                <a:endParaRPr lang="el-GR"/>
              </a:p>
            </p:txBody>
          </p:sp>
          <p:sp>
            <p:nvSpPr>
              <p:cNvPr id="53346" name="Freeform 178"/>
              <p:cNvSpPr>
                <a:spLocks/>
              </p:cNvSpPr>
              <p:nvPr/>
            </p:nvSpPr>
            <p:spPr bwMode="auto">
              <a:xfrm>
                <a:off x="4426" y="1736"/>
                <a:ext cx="26" cy="51"/>
              </a:xfrm>
              <a:custGeom>
                <a:avLst/>
                <a:gdLst>
                  <a:gd name="T0" fmla="*/ 3 w 233"/>
                  <a:gd name="T1" fmla="*/ 6 h 453"/>
                  <a:gd name="T2" fmla="*/ 3 w 233"/>
                  <a:gd name="T3" fmla="*/ 6 h 453"/>
                  <a:gd name="T4" fmla="*/ 3 w 233"/>
                  <a:gd name="T5" fmla="*/ 5 h 453"/>
                  <a:gd name="T6" fmla="*/ 2 w 233"/>
                  <a:gd name="T7" fmla="*/ 4 h 453"/>
                  <a:gd name="T8" fmla="*/ 2 w 233"/>
                  <a:gd name="T9" fmla="*/ 4 h 453"/>
                  <a:gd name="T10" fmla="*/ 1 w 233"/>
                  <a:gd name="T11" fmla="*/ 3 h 453"/>
                  <a:gd name="T12" fmla="*/ 1 w 233"/>
                  <a:gd name="T13" fmla="*/ 2 h 453"/>
                  <a:gd name="T14" fmla="*/ 1 w 233"/>
                  <a:gd name="T15" fmla="*/ 2 h 453"/>
                  <a:gd name="T16" fmla="*/ 0 w 233"/>
                  <a:gd name="T17" fmla="*/ 1 h 453"/>
                  <a:gd name="T18" fmla="*/ 0 w 233"/>
                  <a:gd name="T19" fmla="*/ 0 h 453"/>
                  <a:gd name="T20" fmla="*/ 0 w 233"/>
                  <a:gd name="T21" fmla="*/ 0 h 453"/>
                  <a:gd name="T22" fmla="*/ 0 w 233"/>
                  <a:gd name="T23" fmla="*/ 1 h 453"/>
                  <a:gd name="T24" fmla="*/ 0 w 233"/>
                  <a:gd name="T25" fmla="*/ 2 h 453"/>
                  <a:gd name="T26" fmla="*/ 1 w 233"/>
                  <a:gd name="T27" fmla="*/ 2 h 453"/>
                  <a:gd name="T28" fmla="*/ 1 w 233"/>
                  <a:gd name="T29" fmla="*/ 3 h 453"/>
                  <a:gd name="T30" fmla="*/ 2 w 233"/>
                  <a:gd name="T31" fmla="*/ 4 h 453"/>
                  <a:gd name="T32" fmla="*/ 2 w 233"/>
                  <a:gd name="T33" fmla="*/ 4 h 453"/>
                  <a:gd name="T34" fmla="*/ 2 w 233"/>
                  <a:gd name="T35" fmla="*/ 5 h 453"/>
                  <a:gd name="T36" fmla="*/ 3 w 233"/>
                  <a:gd name="T37" fmla="*/ 6 h 453"/>
                  <a:gd name="T38" fmla="*/ 3 w 233"/>
                  <a:gd name="T39" fmla="*/ 6 h 453"/>
                  <a:gd name="T40" fmla="*/ 3 w 233"/>
                  <a:gd name="T41" fmla="*/ 6 h 453"/>
                  <a:gd name="T42" fmla="*/ 3 w 233"/>
                  <a:gd name="T43" fmla="*/ 6 h 453"/>
                  <a:gd name="T44" fmla="*/ 3 w 233"/>
                  <a:gd name="T45" fmla="*/ 6 h 453"/>
                  <a:gd name="T46" fmla="*/ 3 w 233"/>
                  <a:gd name="T47" fmla="*/ 6 h 4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3" h="453">
                    <a:moveTo>
                      <a:pt x="233" y="453"/>
                    </a:moveTo>
                    <a:lnTo>
                      <a:pt x="233" y="440"/>
                    </a:lnTo>
                    <a:lnTo>
                      <a:pt x="207" y="388"/>
                    </a:lnTo>
                    <a:lnTo>
                      <a:pt x="168" y="337"/>
                    </a:lnTo>
                    <a:lnTo>
                      <a:pt x="142" y="285"/>
                    </a:lnTo>
                    <a:lnTo>
                      <a:pt x="116" y="232"/>
                    </a:lnTo>
                    <a:lnTo>
                      <a:pt x="91" y="194"/>
                    </a:lnTo>
                    <a:lnTo>
                      <a:pt x="65" y="142"/>
                    </a:lnTo>
                    <a:lnTo>
                      <a:pt x="39" y="77"/>
                    </a:lnTo>
                    <a:lnTo>
                      <a:pt x="12" y="0"/>
                    </a:lnTo>
                    <a:lnTo>
                      <a:pt x="0" y="0"/>
                    </a:lnTo>
                    <a:lnTo>
                      <a:pt x="12" y="77"/>
                    </a:lnTo>
                    <a:lnTo>
                      <a:pt x="39" y="142"/>
                    </a:lnTo>
                    <a:lnTo>
                      <a:pt x="65" y="194"/>
                    </a:lnTo>
                    <a:lnTo>
                      <a:pt x="91" y="246"/>
                    </a:lnTo>
                    <a:lnTo>
                      <a:pt x="129" y="298"/>
                    </a:lnTo>
                    <a:lnTo>
                      <a:pt x="155" y="337"/>
                    </a:lnTo>
                    <a:lnTo>
                      <a:pt x="182" y="388"/>
                    </a:lnTo>
                    <a:lnTo>
                      <a:pt x="207" y="453"/>
                    </a:lnTo>
                    <a:lnTo>
                      <a:pt x="221" y="440"/>
                    </a:lnTo>
                    <a:lnTo>
                      <a:pt x="233" y="453"/>
                    </a:lnTo>
                    <a:lnTo>
                      <a:pt x="233" y="440"/>
                    </a:lnTo>
                    <a:lnTo>
                      <a:pt x="233" y="453"/>
                    </a:lnTo>
                    <a:close/>
                  </a:path>
                </a:pathLst>
              </a:custGeom>
              <a:solidFill>
                <a:srgbClr val="000000"/>
              </a:solidFill>
              <a:ln w="9525">
                <a:solidFill>
                  <a:srgbClr val="FF9900"/>
                </a:solidFill>
                <a:round/>
                <a:headEnd/>
                <a:tailEnd/>
              </a:ln>
            </p:spPr>
            <p:txBody>
              <a:bodyPr/>
              <a:lstStyle/>
              <a:p>
                <a:endParaRPr lang="el-GR"/>
              </a:p>
            </p:txBody>
          </p:sp>
          <p:sp>
            <p:nvSpPr>
              <p:cNvPr id="53347" name="Freeform 179"/>
              <p:cNvSpPr>
                <a:spLocks/>
              </p:cNvSpPr>
              <p:nvPr/>
            </p:nvSpPr>
            <p:spPr bwMode="auto">
              <a:xfrm>
                <a:off x="4419" y="1785"/>
                <a:ext cx="33" cy="9"/>
              </a:xfrm>
              <a:custGeom>
                <a:avLst/>
                <a:gdLst>
                  <a:gd name="T0" fmla="*/ 0 w 297"/>
                  <a:gd name="T1" fmla="*/ 1 h 77"/>
                  <a:gd name="T2" fmla="*/ 0 w 297"/>
                  <a:gd name="T3" fmla="*/ 1 h 77"/>
                  <a:gd name="T4" fmla="*/ 0 w 297"/>
                  <a:gd name="T5" fmla="*/ 1 h 77"/>
                  <a:gd name="T6" fmla="*/ 1 w 297"/>
                  <a:gd name="T7" fmla="*/ 1 h 77"/>
                  <a:gd name="T8" fmla="*/ 1 w 297"/>
                  <a:gd name="T9" fmla="*/ 1 h 77"/>
                  <a:gd name="T10" fmla="*/ 1 w 297"/>
                  <a:gd name="T11" fmla="*/ 1 h 77"/>
                  <a:gd name="T12" fmla="*/ 1 w 297"/>
                  <a:gd name="T13" fmla="*/ 1 h 77"/>
                  <a:gd name="T14" fmla="*/ 1 w 297"/>
                  <a:gd name="T15" fmla="*/ 1 h 77"/>
                  <a:gd name="T16" fmla="*/ 2 w 297"/>
                  <a:gd name="T17" fmla="*/ 1 h 77"/>
                  <a:gd name="T18" fmla="*/ 2 w 297"/>
                  <a:gd name="T19" fmla="*/ 1 h 77"/>
                  <a:gd name="T20" fmla="*/ 2 w 297"/>
                  <a:gd name="T21" fmla="*/ 1 h 77"/>
                  <a:gd name="T22" fmla="*/ 2 w 297"/>
                  <a:gd name="T23" fmla="*/ 1 h 77"/>
                  <a:gd name="T24" fmla="*/ 3 w 297"/>
                  <a:gd name="T25" fmla="*/ 1 h 77"/>
                  <a:gd name="T26" fmla="*/ 3 w 297"/>
                  <a:gd name="T27" fmla="*/ 1 h 77"/>
                  <a:gd name="T28" fmla="*/ 3 w 297"/>
                  <a:gd name="T29" fmla="*/ 1 h 77"/>
                  <a:gd name="T30" fmla="*/ 3 w 297"/>
                  <a:gd name="T31" fmla="*/ 0 h 77"/>
                  <a:gd name="T32" fmla="*/ 4 w 297"/>
                  <a:gd name="T33" fmla="*/ 0 h 77"/>
                  <a:gd name="T34" fmla="*/ 4 w 297"/>
                  <a:gd name="T35" fmla="*/ 0 h 77"/>
                  <a:gd name="T36" fmla="*/ 3 w 297"/>
                  <a:gd name="T37" fmla="*/ 0 h 77"/>
                  <a:gd name="T38" fmla="*/ 3 w 297"/>
                  <a:gd name="T39" fmla="*/ 0 h 77"/>
                  <a:gd name="T40" fmla="*/ 3 w 297"/>
                  <a:gd name="T41" fmla="*/ 1 h 77"/>
                  <a:gd name="T42" fmla="*/ 3 w 297"/>
                  <a:gd name="T43" fmla="*/ 1 h 77"/>
                  <a:gd name="T44" fmla="*/ 2 w 297"/>
                  <a:gd name="T45" fmla="*/ 1 h 77"/>
                  <a:gd name="T46" fmla="*/ 2 w 297"/>
                  <a:gd name="T47" fmla="*/ 1 h 77"/>
                  <a:gd name="T48" fmla="*/ 2 w 297"/>
                  <a:gd name="T49" fmla="*/ 1 h 77"/>
                  <a:gd name="T50" fmla="*/ 2 w 297"/>
                  <a:gd name="T51" fmla="*/ 1 h 77"/>
                  <a:gd name="T52" fmla="*/ 1 w 297"/>
                  <a:gd name="T53" fmla="*/ 1 h 77"/>
                  <a:gd name="T54" fmla="*/ 1 w 297"/>
                  <a:gd name="T55" fmla="*/ 1 h 77"/>
                  <a:gd name="T56" fmla="*/ 1 w 297"/>
                  <a:gd name="T57" fmla="*/ 1 h 77"/>
                  <a:gd name="T58" fmla="*/ 1 w 297"/>
                  <a:gd name="T59" fmla="*/ 1 h 77"/>
                  <a:gd name="T60" fmla="*/ 1 w 297"/>
                  <a:gd name="T61" fmla="*/ 1 h 77"/>
                  <a:gd name="T62" fmla="*/ 0 w 297"/>
                  <a:gd name="T63" fmla="*/ 1 h 77"/>
                  <a:gd name="T64" fmla="*/ 0 w 297"/>
                  <a:gd name="T65" fmla="*/ 1 h 77"/>
                  <a:gd name="T66" fmla="*/ 0 w 297"/>
                  <a:gd name="T67" fmla="*/ 1 h 77"/>
                  <a:gd name="T68" fmla="*/ 0 w 297"/>
                  <a:gd name="T69" fmla="*/ 1 h 77"/>
                  <a:gd name="T70" fmla="*/ 0 w 297"/>
                  <a:gd name="T71" fmla="*/ 1 h 77"/>
                  <a:gd name="T72" fmla="*/ 0 w 297"/>
                  <a:gd name="T73" fmla="*/ 1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 h="77">
                    <a:moveTo>
                      <a:pt x="0" y="77"/>
                    </a:moveTo>
                    <a:lnTo>
                      <a:pt x="24" y="77"/>
                    </a:lnTo>
                    <a:lnTo>
                      <a:pt x="38" y="77"/>
                    </a:lnTo>
                    <a:lnTo>
                      <a:pt x="64" y="77"/>
                    </a:lnTo>
                    <a:lnTo>
                      <a:pt x="76" y="77"/>
                    </a:lnTo>
                    <a:lnTo>
                      <a:pt x="91" y="77"/>
                    </a:lnTo>
                    <a:lnTo>
                      <a:pt x="103" y="77"/>
                    </a:lnTo>
                    <a:lnTo>
                      <a:pt x="116" y="77"/>
                    </a:lnTo>
                    <a:lnTo>
                      <a:pt x="142" y="77"/>
                    </a:lnTo>
                    <a:lnTo>
                      <a:pt x="155" y="77"/>
                    </a:lnTo>
                    <a:lnTo>
                      <a:pt x="168" y="77"/>
                    </a:lnTo>
                    <a:lnTo>
                      <a:pt x="193" y="65"/>
                    </a:lnTo>
                    <a:lnTo>
                      <a:pt x="206" y="65"/>
                    </a:lnTo>
                    <a:lnTo>
                      <a:pt x="232" y="52"/>
                    </a:lnTo>
                    <a:lnTo>
                      <a:pt x="246" y="39"/>
                    </a:lnTo>
                    <a:lnTo>
                      <a:pt x="271" y="26"/>
                    </a:lnTo>
                    <a:lnTo>
                      <a:pt x="297" y="13"/>
                    </a:lnTo>
                    <a:lnTo>
                      <a:pt x="285" y="0"/>
                    </a:lnTo>
                    <a:lnTo>
                      <a:pt x="259" y="13"/>
                    </a:lnTo>
                    <a:lnTo>
                      <a:pt x="232" y="26"/>
                    </a:lnTo>
                    <a:lnTo>
                      <a:pt x="219" y="39"/>
                    </a:lnTo>
                    <a:lnTo>
                      <a:pt x="206" y="39"/>
                    </a:lnTo>
                    <a:lnTo>
                      <a:pt x="180" y="52"/>
                    </a:lnTo>
                    <a:lnTo>
                      <a:pt x="168" y="52"/>
                    </a:lnTo>
                    <a:lnTo>
                      <a:pt x="155" y="65"/>
                    </a:lnTo>
                    <a:lnTo>
                      <a:pt x="142" y="65"/>
                    </a:lnTo>
                    <a:lnTo>
                      <a:pt x="116" y="65"/>
                    </a:lnTo>
                    <a:lnTo>
                      <a:pt x="103" y="65"/>
                    </a:lnTo>
                    <a:lnTo>
                      <a:pt x="91" y="65"/>
                    </a:lnTo>
                    <a:lnTo>
                      <a:pt x="76" y="65"/>
                    </a:lnTo>
                    <a:lnTo>
                      <a:pt x="64" y="52"/>
                    </a:lnTo>
                    <a:lnTo>
                      <a:pt x="38" y="52"/>
                    </a:lnTo>
                    <a:lnTo>
                      <a:pt x="24" y="52"/>
                    </a:lnTo>
                    <a:lnTo>
                      <a:pt x="0" y="65"/>
                    </a:lnTo>
                    <a:lnTo>
                      <a:pt x="0" y="52"/>
                    </a:lnTo>
                    <a:lnTo>
                      <a:pt x="0" y="77"/>
                    </a:lnTo>
                    <a:close/>
                  </a:path>
                </a:pathLst>
              </a:custGeom>
              <a:solidFill>
                <a:srgbClr val="000000"/>
              </a:solidFill>
              <a:ln w="9525">
                <a:solidFill>
                  <a:srgbClr val="FF9900"/>
                </a:solidFill>
                <a:round/>
                <a:headEnd/>
                <a:tailEnd/>
              </a:ln>
            </p:spPr>
            <p:txBody>
              <a:bodyPr/>
              <a:lstStyle/>
              <a:p>
                <a:endParaRPr lang="el-GR"/>
              </a:p>
            </p:txBody>
          </p:sp>
          <p:sp>
            <p:nvSpPr>
              <p:cNvPr id="53348" name="Freeform 180"/>
              <p:cNvSpPr>
                <a:spLocks/>
              </p:cNvSpPr>
              <p:nvPr/>
            </p:nvSpPr>
            <p:spPr bwMode="auto">
              <a:xfrm>
                <a:off x="4269" y="1791"/>
                <a:ext cx="150" cy="3"/>
              </a:xfrm>
              <a:custGeom>
                <a:avLst/>
                <a:gdLst>
                  <a:gd name="T0" fmla="*/ 0 w 1349"/>
                  <a:gd name="T1" fmla="*/ 0 h 25"/>
                  <a:gd name="T2" fmla="*/ 0 w 1349"/>
                  <a:gd name="T3" fmla="*/ 0 h 25"/>
                  <a:gd name="T4" fmla="*/ 17 w 1349"/>
                  <a:gd name="T5" fmla="*/ 0 h 25"/>
                  <a:gd name="T6" fmla="*/ 17 w 1349"/>
                  <a:gd name="T7" fmla="*/ 0 h 25"/>
                  <a:gd name="T8" fmla="*/ 0 w 1349"/>
                  <a:gd name="T9" fmla="*/ 0 h 25"/>
                  <a:gd name="T10" fmla="*/ 0 w 1349"/>
                  <a:gd name="T11" fmla="*/ 0 h 25"/>
                  <a:gd name="T12" fmla="*/ 0 w 1349"/>
                  <a:gd name="T13" fmla="*/ 0 h 25"/>
                  <a:gd name="T14" fmla="*/ 0 w 1349"/>
                  <a:gd name="T15" fmla="*/ 0 h 25"/>
                  <a:gd name="T16" fmla="*/ 0 w 1349"/>
                  <a:gd name="T17" fmla="*/ 0 h 25"/>
                  <a:gd name="T18" fmla="*/ 0 w 1349"/>
                  <a:gd name="T19" fmla="*/ 0 h 25"/>
                  <a:gd name="T20" fmla="*/ 0 w 1349"/>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49" h="25">
                    <a:moveTo>
                      <a:pt x="0" y="13"/>
                    </a:moveTo>
                    <a:lnTo>
                      <a:pt x="13" y="25"/>
                    </a:lnTo>
                    <a:lnTo>
                      <a:pt x="1349" y="25"/>
                    </a:lnTo>
                    <a:lnTo>
                      <a:pt x="1349" y="0"/>
                    </a:lnTo>
                    <a:lnTo>
                      <a:pt x="13" y="13"/>
                    </a:lnTo>
                    <a:lnTo>
                      <a:pt x="26" y="25"/>
                    </a:lnTo>
                    <a:lnTo>
                      <a:pt x="0" y="13"/>
                    </a:lnTo>
                    <a:lnTo>
                      <a:pt x="0" y="25"/>
                    </a:lnTo>
                    <a:lnTo>
                      <a:pt x="13" y="25"/>
                    </a:lnTo>
                    <a:lnTo>
                      <a:pt x="0" y="13"/>
                    </a:lnTo>
                    <a:close/>
                  </a:path>
                </a:pathLst>
              </a:custGeom>
              <a:solidFill>
                <a:srgbClr val="000000"/>
              </a:solidFill>
              <a:ln w="9525">
                <a:solidFill>
                  <a:srgbClr val="FF9900"/>
                </a:solidFill>
                <a:round/>
                <a:headEnd/>
                <a:tailEnd/>
              </a:ln>
            </p:spPr>
            <p:txBody>
              <a:bodyPr/>
              <a:lstStyle/>
              <a:p>
                <a:endParaRPr lang="el-GR"/>
              </a:p>
            </p:txBody>
          </p:sp>
          <p:sp>
            <p:nvSpPr>
              <p:cNvPr id="53349" name="Freeform 181"/>
              <p:cNvSpPr>
                <a:spLocks/>
              </p:cNvSpPr>
              <p:nvPr/>
            </p:nvSpPr>
            <p:spPr bwMode="auto">
              <a:xfrm>
                <a:off x="4269" y="1765"/>
                <a:ext cx="13" cy="29"/>
              </a:xfrm>
              <a:custGeom>
                <a:avLst/>
                <a:gdLst>
                  <a:gd name="T0" fmla="*/ 1 w 117"/>
                  <a:gd name="T1" fmla="*/ 0 h 259"/>
                  <a:gd name="T2" fmla="*/ 1 w 117"/>
                  <a:gd name="T3" fmla="*/ 0 h 259"/>
                  <a:gd name="T4" fmla="*/ 1 w 117"/>
                  <a:gd name="T5" fmla="*/ 1 h 259"/>
                  <a:gd name="T6" fmla="*/ 1 w 117"/>
                  <a:gd name="T7" fmla="*/ 1 h 259"/>
                  <a:gd name="T8" fmla="*/ 1 w 117"/>
                  <a:gd name="T9" fmla="*/ 1 h 259"/>
                  <a:gd name="T10" fmla="*/ 1 w 117"/>
                  <a:gd name="T11" fmla="*/ 2 h 259"/>
                  <a:gd name="T12" fmla="*/ 0 w 117"/>
                  <a:gd name="T13" fmla="*/ 2 h 259"/>
                  <a:gd name="T14" fmla="*/ 0 w 117"/>
                  <a:gd name="T15" fmla="*/ 3 h 259"/>
                  <a:gd name="T16" fmla="*/ 0 w 117"/>
                  <a:gd name="T17" fmla="*/ 3 h 259"/>
                  <a:gd name="T18" fmla="*/ 0 w 117"/>
                  <a:gd name="T19" fmla="*/ 3 h 259"/>
                  <a:gd name="T20" fmla="*/ 0 w 117"/>
                  <a:gd name="T21" fmla="*/ 3 h 259"/>
                  <a:gd name="T22" fmla="*/ 1 w 117"/>
                  <a:gd name="T23" fmla="*/ 2 h 259"/>
                  <a:gd name="T24" fmla="*/ 1 w 117"/>
                  <a:gd name="T25" fmla="*/ 2 h 259"/>
                  <a:gd name="T26" fmla="*/ 1 w 117"/>
                  <a:gd name="T27" fmla="*/ 2 h 259"/>
                  <a:gd name="T28" fmla="*/ 1 w 117"/>
                  <a:gd name="T29" fmla="*/ 1 h 259"/>
                  <a:gd name="T30" fmla="*/ 1 w 117"/>
                  <a:gd name="T31" fmla="*/ 1 h 259"/>
                  <a:gd name="T32" fmla="*/ 1 w 117"/>
                  <a:gd name="T33" fmla="*/ 0 h 259"/>
                  <a:gd name="T34" fmla="*/ 1 w 117"/>
                  <a:gd name="T35" fmla="*/ 0 h 259"/>
                  <a:gd name="T36" fmla="*/ 1 w 117"/>
                  <a:gd name="T37" fmla="*/ 0 h 259"/>
                  <a:gd name="T38" fmla="*/ 1 w 117"/>
                  <a:gd name="T39" fmla="*/ 0 h 2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259">
                    <a:moveTo>
                      <a:pt x="105" y="0"/>
                    </a:moveTo>
                    <a:lnTo>
                      <a:pt x="91" y="27"/>
                    </a:lnTo>
                    <a:lnTo>
                      <a:pt x="91" y="53"/>
                    </a:lnTo>
                    <a:lnTo>
                      <a:pt x="79" y="91"/>
                    </a:lnTo>
                    <a:lnTo>
                      <a:pt x="65" y="117"/>
                    </a:lnTo>
                    <a:lnTo>
                      <a:pt x="53" y="156"/>
                    </a:lnTo>
                    <a:lnTo>
                      <a:pt x="40" y="182"/>
                    </a:lnTo>
                    <a:lnTo>
                      <a:pt x="26" y="221"/>
                    </a:lnTo>
                    <a:lnTo>
                      <a:pt x="0" y="247"/>
                    </a:lnTo>
                    <a:lnTo>
                      <a:pt x="26" y="259"/>
                    </a:lnTo>
                    <a:lnTo>
                      <a:pt x="40" y="221"/>
                    </a:lnTo>
                    <a:lnTo>
                      <a:pt x="53" y="195"/>
                    </a:lnTo>
                    <a:lnTo>
                      <a:pt x="65" y="156"/>
                    </a:lnTo>
                    <a:lnTo>
                      <a:pt x="79" y="130"/>
                    </a:lnTo>
                    <a:lnTo>
                      <a:pt x="91" y="91"/>
                    </a:lnTo>
                    <a:lnTo>
                      <a:pt x="105" y="65"/>
                    </a:lnTo>
                    <a:lnTo>
                      <a:pt x="117" y="27"/>
                    </a:lnTo>
                    <a:lnTo>
                      <a:pt x="117" y="0"/>
                    </a:lnTo>
                    <a:lnTo>
                      <a:pt x="105" y="0"/>
                    </a:lnTo>
                    <a:close/>
                  </a:path>
                </a:pathLst>
              </a:custGeom>
              <a:solidFill>
                <a:srgbClr val="000000"/>
              </a:solidFill>
              <a:ln w="9525">
                <a:solidFill>
                  <a:srgbClr val="FF9900"/>
                </a:solidFill>
                <a:round/>
                <a:headEnd/>
                <a:tailEnd/>
              </a:ln>
            </p:spPr>
            <p:txBody>
              <a:bodyPr/>
              <a:lstStyle/>
              <a:p>
                <a:endParaRPr lang="el-GR"/>
              </a:p>
            </p:txBody>
          </p:sp>
          <p:sp>
            <p:nvSpPr>
              <p:cNvPr id="53350" name="Freeform 182"/>
              <p:cNvSpPr>
                <a:spLocks/>
              </p:cNvSpPr>
              <p:nvPr/>
            </p:nvSpPr>
            <p:spPr bwMode="auto">
              <a:xfrm>
                <a:off x="4281" y="1730"/>
                <a:ext cx="5" cy="35"/>
              </a:xfrm>
              <a:custGeom>
                <a:avLst/>
                <a:gdLst>
                  <a:gd name="T0" fmla="*/ 0 w 50"/>
                  <a:gd name="T1" fmla="*/ 0 h 311"/>
                  <a:gd name="T2" fmla="*/ 0 w 50"/>
                  <a:gd name="T3" fmla="*/ 1 h 311"/>
                  <a:gd name="T4" fmla="*/ 0 w 50"/>
                  <a:gd name="T5" fmla="*/ 2 h 311"/>
                  <a:gd name="T6" fmla="*/ 0 w 50"/>
                  <a:gd name="T7" fmla="*/ 3 h 311"/>
                  <a:gd name="T8" fmla="*/ 0 w 50"/>
                  <a:gd name="T9" fmla="*/ 4 h 311"/>
                  <a:gd name="T10" fmla="*/ 0 w 50"/>
                  <a:gd name="T11" fmla="*/ 4 h 311"/>
                  <a:gd name="T12" fmla="*/ 0 w 50"/>
                  <a:gd name="T13" fmla="*/ 3 h 311"/>
                  <a:gd name="T14" fmla="*/ 0 w 50"/>
                  <a:gd name="T15" fmla="*/ 2 h 311"/>
                  <a:gd name="T16" fmla="*/ 0 w 50"/>
                  <a:gd name="T17" fmla="*/ 1 h 311"/>
                  <a:gd name="T18" fmla="*/ 1 w 50"/>
                  <a:gd name="T19" fmla="*/ 0 h 311"/>
                  <a:gd name="T20" fmla="*/ 0 w 50"/>
                  <a:gd name="T21" fmla="*/ 0 h 311"/>
                  <a:gd name="T22" fmla="*/ 0 w 50"/>
                  <a:gd name="T23" fmla="*/ 0 h 3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311">
                    <a:moveTo>
                      <a:pt x="38" y="0"/>
                    </a:moveTo>
                    <a:lnTo>
                      <a:pt x="12" y="66"/>
                    </a:lnTo>
                    <a:lnTo>
                      <a:pt x="12" y="130"/>
                    </a:lnTo>
                    <a:lnTo>
                      <a:pt x="0" y="209"/>
                    </a:lnTo>
                    <a:lnTo>
                      <a:pt x="0" y="311"/>
                    </a:lnTo>
                    <a:lnTo>
                      <a:pt x="12" y="311"/>
                    </a:lnTo>
                    <a:lnTo>
                      <a:pt x="24" y="209"/>
                    </a:lnTo>
                    <a:lnTo>
                      <a:pt x="24" y="130"/>
                    </a:lnTo>
                    <a:lnTo>
                      <a:pt x="38" y="66"/>
                    </a:lnTo>
                    <a:lnTo>
                      <a:pt x="50" y="15"/>
                    </a:lnTo>
                    <a:lnTo>
                      <a:pt x="38" y="0"/>
                    </a:lnTo>
                    <a:close/>
                  </a:path>
                </a:pathLst>
              </a:custGeom>
              <a:solidFill>
                <a:srgbClr val="000000"/>
              </a:solidFill>
              <a:ln w="9525">
                <a:solidFill>
                  <a:srgbClr val="FF9900"/>
                </a:solidFill>
                <a:round/>
                <a:headEnd/>
                <a:tailEnd/>
              </a:ln>
            </p:spPr>
            <p:txBody>
              <a:bodyPr/>
              <a:lstStyle/>
              <a:p>
                <a:endParaRPr lang="el-GR"/>
              </a:p>
            </p:txBody>
          </p:sp>
          <p:sp>
            <p:nvSpPr>
              <p:cNvPr id="53351" name="Freeform 183"/>
              <p:cNvSpPr>
                <a:spLocks/>
              </p:cNvSpPr>
              <p:nvPr/>
            </p:nvSpPr>
            <p:spPr bwMode="auto">
              <a:xfrm>
                <a:off x="4285" y="1710"/>
                <a:ext cx="22" cy="22"/>
              </a:xfrm>
              <a:custGeom>
                <a:avLst/>
                <a:gdLst>
                  <a:gd name="T0" fmla="*/ 2 w 194"/>
                  <a:gd name="T1" fmla="*/ 0 h 196"/>
                  <a:gd name="T2" fmla="*/ 2 w 194"/>
                  <a:gd name="T3" fmla="*/ 0 h 196"/>
                  <a:gd name="T4" fmla="*/ 2 w 194"/>
                  <a:gd name="T5" fmla="*/ 0 h 196"/>
                  <a:gd name="T6" fmla="*/ 1 w 194"/>
                  <a:gd name="T7" fmla="*/ 1 h 196"/>
                  <a:gd name="T8" fmla="*/ 1 w 194"/>
                  <a:gd name="T9" fmla="*/ 1 h 196"/>
                  <a:gd name="T10" fmla="*/ 1 w 194"/>
                  <a:gd name="T11" fmla="*/ 1 h 196"/>
                  <a:gd name="T12" fmla="*/ 0 w 194"/>
                  <a:gd name="T13" fmla="*/ 2 h 196"/>
                  <a:gd name="T14" fmla="*/ 0 w 194"/>
                  <a:gd name="T15" fmla="*/ 2 h 196"/>
                  <a:gd name="T16" fmla="*/ 0 w 194"/>
                  <a:gd name="T17" fmla="*/ 2 h 196"/>
                  <a:gd name="T18" fmla="*/ 0 w 194"/>
                  <a:gd name="T19" fmla="*/ 2 h 196"/>
                  <a:gd name="T20" fmla="*/ 0 w 194"/>
                  <a:gd name="T21" fmla="*/ 2 h 196"/>
                  <a:gd name="T22" fmla="*/ 1 w 194"/>
                  <a:gd name="T23" fmla="*/ 2 h 196"/>
                  <a:gd name="T24" fmla="*/ 1 w 194"/>
                  <a:gd name="T25" fmla="*/ 1 h 196"/>
                  <a:gd name="T26" fmla="*/ 1 w 194"/>
                  <a:gd name="T27" fmla="*/ 1 h 196"/>
                  <a:gd name="T28" fmla="*/ 2 w 194"/>
                  <a:gd name="T29" fmla="*/ 1 h 196"/>
                  <a:gd name="T30" fmla="*/ 2 w 194"/>
                  <a:gd name="T31" fmla="*/ 1 h 196"/>
                  <a:gd name="T32" fmla="*/ 2 w 194"/>
                  <a:gd name="T33" fmla="*/ 0 h 196"/>
                  <a:gd name="T34" fmla="*/ 2 w 194"/>
                  <a:gd name="T35" fmla="*/ 0 h 196"/>
                  <a:gd name="T36" fmla="*/ 2 w 194"/>
                  <a:gd name="T37" fmla="*/ 0 h 196"/>
                  <a:gd name="T38" fmla="*/ 2 w 194"/>
                  <a:gd name="T39" fmla="*/ 0 h 1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4" h="196">
                    <a:moveTo>
                      <a:pt x="194" y="0"/>
                    </a:moveTo>
                    <a:lnTo>
                      <a:pt x="168" y="14"/>
                    </a:lnTo>
                    <a:lnTo>
                      <a:pt x="142" y="26"/>
                    </a:lnTo>
                    <a:lnTo>
                      <a:pt x="117" y="53"/>
                    </a:lnTo>
                    <a:lnTo>
                      <a:pt x="91" y="79"/>
                    </a:lnTo>
                    <a:lnTo>
                      <a:pt x="65" y="105"/>
                    </a:lnTo>
                    <a:lnTo>
                      <a:pt x="38" y="143"/>
                    </a:lnTo>
                    <a:lnTo>
                      <a:pt x="12" y="169"/>
                    </a:lnTo>
                    <a:lnTo>
                      <a:pt x="0" y="181"/>
                    </a:lnTo>
                    <a:lnTo>
                      <a:pt x="12" y="196"/>
                    </a:lnTo>
                    <a:lnTo>
                      <a:pt x="26" y="181"/>
                    </a:lnTo>
                    <a:lnTo>
                      <a:pt x="53" y="143"/>
                    </a:lnTo>
                    <a:lnTo>
                      <a:pt x="78" y="117"/>
                    </a:lnTo>
                    <a:lnTo>
                      <a:pt x="104" y="91"/>
                    </a:lnTo>
                    <a:lnTo>
                      <a:pt x="129" y="65"/>
                    </a:lnTo>
                    <a:lnTo>
                      <a:pt x="155" y="41"/>
                    </a:lnTo>
                    <a:lnTo>
                      <a:pt x="181" y="26"/>
                    </a:lnTo>
                    <a:lnTo>
                      <a:pt x="194" y="26"/>
                    </a:lnTo>
                    <a:lnTo>
                      <a:pt x="194" y="0"/>
                    </a:lnTo>
                    <a:close/>
                  </a:path>
                </a:pathLst>
              </a:custGeom>
              <a:solidFill>
                <a:srgbClr val="000000"/>
              </a:solidFill>
              <a:ln w="9525">
                <a:solidFill>
                  <a:srgbClr val="FF9900"/>
                </a:solidFill>
                <a:round/>
                <a:headEnd/>
                <a:tailEnd/>
              </a:ln>
            </p:spPr>
            <p:txBody>
              <a:bodyPr/>
              <a:lstStyle/>
              <a:p>
                <a:endParaRPr lang="el-GR"/>
              </a:p>
            </p:txBody>
          </p:sp>
          <p:sp>
            <p:nvSpPr>
              <p:cNvPr id="53352" name="Freeform 184"/>
              <p:cNvSpPr>
                <a:spLocks/>
              </p:cNvSpPr>
              <p:nvPr/>
            </p:nvSpPr>
            <p:spPr bwMode="auto">
              <a:xfrm>
                <a:off x="4307" y="1707"/>
                <a:ext cx="21" cy="6"/>
              </a:xfrm>
              <a:custGeom>
                <a:avLst/>
                <a:gdLst>
                  <a:gd name="T0" fmla="*/ 2 w 195"/>
                  <a:gd name="T1" fmla="*/ 0 h 52"/>
                  <a:gd name="T2" fmla="*/ 2 w 195"/>
                  <a:gd name="T3" fmla="*/ 0 h 52"/>
                  <a:gd name="T4" fmla="*/ 2 w 195"/>
                  <a:gd name="T5" fmla="*/ 0 h 52"/>
                  <a:gd name="T6" fmla="*/ 2 w 195"/>
                  <a:gd name="T7" fmla="*/ 0 h 52"/>
                  <a:gd name="T8" fmla="*/ 1 w 195"/>
                  <a:gd name="T9" fmla="*/ 0 h 52"/>
                  <a:gd name="T10" fmla="*/ 1 w 195"/>
                  <a:gd name="T11" fmla="*/ 0 h 52"/>
                  <a:gd name="T12" fmla="*/ 1 w 195"/>
                  <a:gd name="T13" fmla="*/ 0 h 52"/>
                  <a:gd name="T14" fmla="*/ 1 w 195"/>
                  <a:gd name="T15" fmla="*/ 0 h 52"/>
                  <a:gd name="T16" fmla="*/ 0 w 195"/>
                  <a:gd name="T17" fmla="*/ 0 h 52"/>
                  <a:gd name="T18" fmla="*/ 0 w 195"/>
                  <a:gd name="T19" fmla="*/ 0 h 52"/>
                  <a:gd name="T20" fmla="*/ 0 w 195"/>
                  <a:gd name="T21" fmla="*/ 1 h 52"/>
                  <a:gd name="T22" fmla="*/ 0 w 195"/>
                  <a:gd name="T23" fmla="*/ 1 h 52"/>
                  <a:gd name="T24" fmla="*/ 1 w 195"/>
                  <a:gd name="T25" fmla="*/ 1 h 52"/>
                  <a:gd name="T26" fmla="*/ 1 w 195"/>
                  <a:gd name="T27" fmla="*/ 0 h 52"/>
                  <a:gd name="T28" fmla="*/ 1 w 195"/>
                  <a:gd name="T29" fmla="*/ 0 h 52"/>
                  <a:gd name="T30" fmla="*/ 1 w 195"/>
                  <a:gd name="T31" fmla="*/ 0 h 52"/>
                  <a:gd name="T32" fmla="*/ 2 w 195"/>
                  <a:gd name="T33" fmla="*/ 0 h 52"/>
                  <a:gd name="T34" fmla="*/ 2 w 195"/>
                  <a:gd name="T35" fmla="*/ 0 h 52"/>
                  <a:gd name="T36" fmla="*/ 2 w 195"/>
                  <a:gd name="T37" fmla="*/ 0 h 52"/>
                  <a:gd name="T38" fmla="*/ 2 w 195"/>
                  <a:gd name="T39" fmla="*/ 0 h 52"/>
                  <a:gd name="T40" fmla="*/ 2 w 195"/>
                  <a:gd name="T41" fmla="*/ 0 h 52"/>
                  <a:gd name="T42" fmla="*/ 2 w 195"/>
                  <a:gd name="T43" fmla="*/ 0 h 52"/>
                  <a:gd name="T44" fmla="*/ 2 w 195"/>
                  <a:gd name="T45" fmla="*/ 0 h 52"/>
                  <a:gd name="T46" fmla="*/ 2 w 195"/>
                  <a:gd name="T47" fmla="*/ 0 h 52"/>
                  <a:gd name="T48" fmla="*/ 2 w 195"/>
                  <a:gd name="T49" fmla="*/ 0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5" h="52">
                    <a:moveTo>
                      <a:pt x="170" y="14"/>
                    </a:moveTo>
                    <a:lnTo>
                      <a:pt x="170" y="0"/>
                    </a:lnTo>
                    <a:lnTo>
                      <a:pt x="155" y="0"/>
                    </a:lnTo>
                    <a:lnTo>
                      <a:pt x="129" y="0"/>
                    </a:lnTo>
                    <a:lnTo>
                      <a:pt x="117" y="0"/>
                    </a:lnTo>
                    <a:lnTo>
                      <a:pt x="91" y="14"/>
                    </a:lnTo>
                    <a:lnTo>
                      <a:pt x="65" y="14"/>
                    </a:lnTo>
                    <a:lnTo>
                      <a:pt x="53" y="14"/>
                    </a:lnTo>
                    <a:lnTo>
                      <a:pt x="27" y="26"/>
                    </a:lnTo>
                    <a:lnTo>
                      <a:pt x="0" y="26"/>
                    </a:lnTo>
                    <a:lnTo>
                      <a:pt x="0" y="52"/>
                    </a:lnTo>
                    <a:lnTo>
                      <a:pt x="27" y="40"/>
                    </a:lnTo>
                    <a:lnTo>
                      <a:pt x="53" y="40"/>
                    </a:lnTo>
                    <a:lnTo>
                      <a:pt x="79" y="26"/>
                    </a:lnTo>
                    <a:lnTo>
                      <a:pt x="91" y="26"/>
                    </a:lnTo>
                    <a:lnTo>
                      <a:pt x="117" y="26"/>
                    </a:lnTo>
                    <a:lnTo>
                      <a:pt x="129" y="26"/>
                    </a:lnTo>
                    <a:lnTo>
                      <a:pt x="155" y="26"/>
                    </a:lnTo>
                    <a:lnTo>
                      <a:pt x="170" y="14"/>
                    </a:lnTo>
                    <a:lnTo>
                      <a:pt x="182" y="0"/>
                    </a:lnTo>
                    <a:lnTo>
                      <a:pt x="170" y="26"/>
                    </a:lnTo>
                    <a:lnTo>
                      <a:pt x="195" y="26"/>
                    </a:lnTo>
                    <a:lnTo>
                      <a:pt x="182" y="0"/>
                    </a:lnTo>
                    <a:lnTo>
                      <a:pt x="170" y="14"/>
                    </a:lnTo>
                    <a:close/>
                  </a:path>
                </a:pathLst>
              </a:custGeom>
              <a:solidFill>
                <a:srgbClr val="000000"/>
              </a:solidFill>
              <a:ln w="9525">
                <a:solidFill>
                  <a:srgbClr val="FF9900"/>
                </a:solidFill>
                <a:round/>
                <a:headEnd/>
                <a:tailEnd/>
              </a:ln>
            </p:spPr>
            <p:txBody>
              <a:bodyPr/>
              <a:lstStyle/>
              <a:p>
                <a:endParaRPr lang="el-GR"/>
              </a:p>
            </p:txBody>
          </p:sp>
          <p:sp>
            <p:nvSpPr>
              <p:cNvPr id="53353" name="Freeform 185"/>
              <p:cNvSpPr>
                <a:spLocks/>
              </p:cNvSpPr>
              <p:nvPr/>
            </p:nvSpPr>
            <p:spPr bwMode="auto">
              <a:xfrm>
                <a:off x="4315" y="1683"/>
                <a:ext cx="12" cy="26"/>
              </a:xfrm>
              <a:custGeom>
                <a:avLst/>
                <a:gdLst>
                  <a:gd name="T0" fmla="*/ 0 w 103"/>
                  <a:gd name="T1" fmla="*/ 0 h 233"/>
                  <a:gd name="T2" fmla="*/ 0 w 103"/>
                  <a:gd name="T3" fmla="*/ 0 h 233"/>
                  <a:gd name="T4" fmla="*/ 0 w 103"/>
                  <a:gd name="T5" fmla="*/ 1 h 233"/>
                  <a:gd name="T6" fmla="*/ 0 w 103"/>
                  <a:gd name="T7" fmla="*/ 1 h 233"/>
                  <a:gd name="T8" fmla="*/ 0 w 103"/>
                  <a:gd name="T9" fmla="*/ 1 h 233"/>
                  <a:gd name="T10" fmla="*/ 0 w 103"/>
                  <a:gd name="T11" fmla="*/ 2 h 233"/>
                  <a:gd name="T12" fmla="*/ 1 w 103"/>
                  <a:gd name="T13" fmla="*/ 2 h 233"/>
                  <a:gd name="T14" fmla="*/ 1 w 103"/>
                  <a:gd name="T15" fmla="*/ 3 h 233"/>
                  <a:gd name="T16" fmla="*/ 1 w 103"/>
                  <a:gd name="T17" fmla="*/ 3 h 233"/>
                  <a:gd name="T18" fmla="*/ 1 w 103"/>
                  <a:gd name="T19" fmla="*/ 3 h 233"/>
                  <a:gd name="T20" fmla="*/ 1 w 103"/>
                  <a:gd name="T21" fmla="*/ 3 h 233"/>
                  <a:gd name="T22" fmla="*/ 1 w 103"/>
                  <a:gd name="T23" fmla="*/ 2 h 233"/>
                  <a:gd name="T24" fmla="*/ 1 w 103"/>
                  <a:gd name="T25" fmla="*/ 2 h 233"/>
                  <a:gd name="T26" fmla="*/ 1 w 103"/>
                  <a:gd name="T27" fmla="*/ 1 h 233"/>
                  <a:gd name="T28" fmla="*/ 0 w 103"/>
                  <a:gd name="T29" fmla="*/ 1 h 233"/>
                  <a:gd name="T30" fmla="*/ 0 w 103"/>
                  <a:gd name="T31" fmla="*/ 0 h 233"/>
                  <a:gd name="T32" fmla="*/ 0 w 103"/>
                  <a:gd name="T33" fmla="*/ 0 h 233"/>
                  <a:gd name="T34" fmla="*/ 0 w 103"/>
                  <a:gd name="T35" fmla="*/ 0 h 233"/>
                  <a:gd name="T36" fmla="*/ 0 w 103"/>
                  <a:gd name="T37" fmla="*/ 0 h 233"/>
                  <a:gd name="T38" fmla="*/ 0 w 103"/>
                  <a:gd name="T39" fmla="*/ 0 h 2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3" h="233">
                    <a:moveTo>
                      <a:pt x="0" y="0"/>
                    </a:moveTo>
                    <a:lnTo>
                      <a:pt x="0" y="13"/>
                    </a:lnTo>
                    <a:lnTo>
                      <a:pt x="12" y="51"/>
                    </a:lnTo>
                    <a:lnTo>
                      <a:pt x="12" y="77"/>
                    </a:lnTo>
                    <a:lnTo>
                      <a:pt x="24" y="116"/>
                    </a:lnTo>
                    <a:lnTo>
                      <a:pt x="38" y="155"/>
                    </a:lnTo>
                    <a:lnTo>
                      <a:pt x="50" y="181"/>
                    </a:lnTo>
                    <a:lnTo>
                      <a:pt x="76" y="219"/>
                    </a:lnTo>
                    <a:lnTo>
                      <a:pt x="91" y="233"/>
                    </a:lnTo>
                    <a:lnTo>
                      <a:pt x="103" y="219"/>
                    </a:lnTo>
                    <a:lnTo>
                      <a:pt x="91" y="207"/>
                    </a:lnTo>
                    <a:lnTo>
                      <a:pt x="76" y="181"/>
                    </a:lnTo>
                    <a:lnTo>
                      <a:pt x="64" y="143"/>
                    </a:lnTo>
                    <a:lnTo>
                      <a:pt x="50" y="116"/>
                    </a:lnTo>
                    <a:lnTo>
                      <a:pt x="38" y="77"/>
                    </a:lnTo>
                    <a:lnTo>
                      <a:pt x="24" y="39"/>
                    </a:lnTo>
                    <a:lnTo>
                      <a:pt x="24" y="13"/>
                    </a:lnTo>
                    <a:lnTo>
                      <a:pt x="12" y="0"/>
                    </a:lnTo>
                    <a:lnTo>
                      <a:pt x="0" y="0"/>
                    </a:lnTo>
                    <a:close/>
                  </a:path>
                </a:pathLst>
              </a:custGeom>
              <a:solidFill>
                <a:srgbClr val="000000"/>
              </a:solidFill>
              <a:ln w="9525">
                <a:solidFill>
                  <a:srgbClr val="FF9900"/>
                </a:solidFill>
                <a:round/>
                <a:headEnd/>
                <a:tailEnd/>
              </a:ln>
            </p:spPr>
            <p:txBody>
              <a:bodyPr/>
              <a:lstStyle/>
              <a:p>
                <a:endParaRPr lang="el-GR"/>
              </a:p>
            </p:txBody>
          </p:sp>
          <p:sp>
            <p:nvSpPr>
              <p:cNvPr id="53354" name="Freeform 186"/>
              <p:cNvSpPr>
                <a:spLocks/>
              </p:cNvSpPr>
              <p:nvPr/>
            </p:nvSpPr>
            <p:spPr bwMode="auto">
              <a:xfrm>
                <a:off x="4315" y="1663"/>
                <a:ext cx="3" cy="20"/>
              </a:xfrm>
              <a:custGeom>
                <a:avLst/>
                <a:gdLst>
                  <a:gd name="T0" fmla="*/ 0 w 24"/>
                  <a:gd name="T1" fmla="*/ 0 h 181"/>
                  <a:gd name="T2" fmla="*/ 0 w 24"/>
                  <a:gd name="T3" fmla="*/ 1 h 181"/>
                  <a:gd name="T4" fmla="*/ 0 w 24"/>
                  <a:gd name="T5" fmla="*/ 1 h 181"/>
                  <a:gd name="T6" fmla="*/ 0 w 24"/>
                  <a:gd name="T7" fmla="*/ 2 h 181"/>
                  <a:gd name="T8" fmla="*/ 0 w 24"/>
                  <a:gd name="T9" fmla="*/ 2 h 181"/>
                  <a:gd name="T10" fmla="*/ 0 w 24"/>
                  <a:gd name="T11" fmla="*/ 2 h 181"/>
                  <a:gd name="T12" fmla="*/ 0 w 24"/>
                  <a:gd name="T13" fmla="*/ 2 h 181"/>
                  <a:gd name="T14" fmla="*/ 0 w 24"/>
                  <a:gd name="T15" fmla="*/ 1 h 181"/>
                  <a:gd name="T16" fmla="*/ 0 w 24"/>
                  <a:gd name="T17" fmla="*/ 1 h 181"/>
                  <a:gd name="T18" fmla="*/ 0 w 24"/>
                  <a:gd name="T19" fmla="*/ 0 h 181"/>
                  <a:gd name="T20" fmla="*/ 0 w 24"/>
                  <a:gd name="T21" fmla="*/ 0 h 181"/>
                  <a:gd name="T22" fmla="*/ 0 w 24"/>
                  <a:gd name="T23" fmla="*/ 0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181">
                    <a:moveTo>
                      <a:pt x="0" y="0"/>
                    </a:moveTo>
                    <a:lnTo>
                      <a:pt x="0" y="51"/>
                    </a:lnTo>
                    <a:lnTo>
                      <a:pt x="0" y="90"/>
                    </a:lnTo>
                    <a:lnTo>
                      <a:pt x="0" y="129"/>
                    </a:lnTo>
                    <a:lnTo>
                      <a:pt x="0" y="181"/>
                    </a:lnTo>
                    <a:lnTo>
                      <a:pt x="12" y="181"/>
                    </a:lnTo>
                    <a:lnTo>
                      <a:pt x="12" y="129"/>
                    </a:lnTo>
                    <a:lnTo>
                      <a:pt x="12" y="90"/>
                    </a:lnTo>
                    <a:lnTo>
                      <a:pt x="24" y="51"/>
                    </a:lnTo>
                    <a:lnTo>
                      <a:pt x="24" y="0"/>
                    </a:lnTo>
                    <a:lnTo>
                      <a:pt x="0" y="0"/>
                    </a:lnTo>
                    <a:close/>
                  </a:path>
                </a:pathLst>
              </a:custGeom>
              <a:solidFill>
                <a:srgbClr val="000000"/>
              </a:solidFill>
              <a:ln w="9525">
                <a:solidFill>
                  <a:srgbClr val="FF9900"/>
                </a:solidFill>
                <a:round/>
                <a:headEnd/>
                <a:tailEnd/>
              </a:ln>
            </p:spPr>
            <p:txBody>
              <a:bodyPr/>
              <a:lstStyle/>
              <a:p>
                <a:endParaRPr lang="el-GR"/>
              </a:p>
            </p:txBody>
          </p:sp>
          <p:sp>
            <p:nvSpPr>
              <p:cNvPr id="53355" name="Freeform 187"/>
              <p:cNvSpPr>
                <a:spLocks/>
              </p:cNvSpPr>
              <p:nvPr/>
            </p:nvSpPr>
            <p:spPr bwMode="auto">
              <a:xfrm>
                <a:off x="4314" y="1656"/>
                <a:ext cx="4" cy="7"/>
              </a:xfrm>
              <a:custGeom>
                <a:avLst/>
                <a:gdLst>
                  <a:gd name="T0" fmla="*/ 0 w 38"/>
                  <a:gd name="T1" fmla="*/ 0 h 66"/>
                  <a:gd name="T2" fmla="*/ 0 w 38"/>
                  <a:gd name="T3" fmla="*/ 0 h 66"/>
                  <a:gd name="T4" fmla="*/ 0 w 38"/>
                  <a:gd name="T5" fmla="*/ 0 h 66"/>
                  <a:gd name="T6" fmla="*/ 0 w 38"/>
                  <a:gd name="T7" fmla="*/ 0 h 66"/>
                  <a:gd name="T8" fmla="*/ 0 w 38"/>
                  <a:gd name="T9" fmla="*/ 1 h 66"/>
                  <a:gd name="T10" fmla="*/ 0 w 38"/>
                  <a:gd name="T11" fmla="*/ 1 h 66"/>
                  <a:gd name="T12" fmla="*/ 0 w 38"/>
                  <a:gd name="T13" fmla="*/ 1 h 66"/>
                  <a:gd name="T14" fmla="*/ 0 w 38"/>
                  <a:gd name="T15" fmla="*/ 1 h 66"/>
                  <a:gd name="T16" fmla="*/ 0 w 38"/>
                  <a:gd name="T17" fmla="*/ 0 h 66"/>
                  <a:gd name="T18" fmla="*/ 0 w 38"/>
                  <a:gd name="T19" fmla="*/ 0 h 66"/>
                  <a:gd name="T20" fmla="*/ 0 w 38"/>
                  <a:gd name="T21" fmla="*/ 0 h 66"/>
                  <a:gd name="T22" fmla="*/ 0 w 38"/>
                  <a:gd name="T23" fmla="*/ 0 h 66"/>
                  <a:gd name="T24" fmla="*/ 0 w 38"/>
                  <a:gd name="T25" fmla="*/ 0 h 66"/>
                  <a:gd name="T26" fmla="*/ 0 w 38"/>
                  <a:gd name="T27" fmla="*/ 0 h 66"/>
                  <a:gd name="T28" fmla="*/ 0 w 38"/>
                  <a:gd name="T29" fmla="*/ 0 h 66"/>
                  <a:gd name="T30" fmla="*/ 0 w 38"/>
                  <a:gd name="T31" fmla="*/ 0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66">
                    <a:moveTo>
                      <a:pt x="14" y="14"/>
                    </a:moveTo>
                    <a:lnTo>
                      <a:pt x="0" y="14"/>
                    </a:lnTo>
                    <a:lnTo>
                      <a:pt x="14" y="26"/>
                    </a:lnTo>
                    <a:lnTo>
                      <a:pt x="14" y="40"/>
                    </a:lnTo>
                    <a:lnTo>
                      <a:pt x="14" y="52"/>
                    </a:lnTo>
                    <a:lnTo>
                      <a:pt x="14" y="66"/>
                    </a:lnTo>
                    <a:lnTo>
                      <a:pt x="38" y="66"/>
                    </a:lnTo>
                    <a:lnTo>
                      <a:pt x="38" y="52"/>
                    </a:lnTo>
                    <a:lnTo>
                      <a:pt x="38" y="40"/>
                    </a:lnTo>
                    <a:lnTo>
                      <a:pt x="26" y="26"/>
                    </a:lnTo>
                    <a:lnTo>
                      <a:pt x="26" y="0"/>
                    </a:lnTo>
                    <a:lnTo>
                      <a:pt x="14" y="0"/>
                    </a:lnTo>
                    <a:lnTo>
                      <a:pt x="26" y="0"/>
                    </a:lnTo>
                    <a:lnTo>
                      <a:pt x="14" y="0"/>
                    </a:lnTo>
                    <a:lnTo>
                      <a:pt x="14" y="14"/>
                    </a:lnTo>
                    <a:close/>
                  </a:path>
                </a:pathLst>
              </a:custGeom>
              <a:solidFill>
                <a:srgbClr val="000000"/>
              </a:solidFill>
              <a:ln w="9525">
                <a:solidFill>
                  <a:srgbClr val="FF9900"/>
                </a:solidFill>
                <a:round/>
                <a:headEnd/>
                <a:tailEnd/>
              </a:ln>
            </p:spPr>
            <p:txBody>
              <a:bodyPr/>
              <a:lstStyle/>
              <a:p>
                <a:endParaRPr lang="el-GR"/>
              </a:p>
            </p:txBody>
          </p:sp>
          <p:sp>
            <p:nvSpPr>
              <p:cNvPr id="53356" name="Freeform 188"/>
              <p:cNvSpPr>
                <a:spLocks/>
              </p:cNvSpPr>
              <p:nvPr/>
            </p:nvSpPr>
            <p:spPr bwMode="auto">
              <a:xfrm>
                <a:off x="3171" y="1785"/>
                <a:ext cx="1280" cy="292"/>
              </a:xfrm>
              <a:custGeom>
                <a:avLst/>
                <a:gdLst>
                  <a:gd name="T0" fmla="*/ 0 w 11521"/>
                  <a:gd name="T1" fmla="*/ 32 h 2627"/>
                  <a:gd name="T2" fmla="*/ 142 w 11521"/>
                  <a:gd name="T3" fmla="*/ 32 h 2627"/>
                  <a:gd name="T4" fmla="*/ 142 w 11521"/>
                  <a:gd name="T5" fmla="*/ 0 h 2627"/>
                  <a:gd name="T6" fmla="*/ 0 w 11521"/>
                  <a:gd name="T7" fmla="*/ 0 h 2627"/>
                  <a:gd name="T8" fmla="*/ 0 w 11521"/>
                  <a:gd name="T9" fmla="*/ 32 h 2627"/>
                  <a:gd name="T10" fmla="*/ 0 w 11521"/>
                  <a:gd name="T11" fmla="*/ 32 h 26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1" h="2627">
                    <a:moveTo>
                      <a:pt x="0" y="2627"/>
                    </a:moveTo>
                    <a:lnTo>
                      <a:pt x="11521" y="2627"/>
                    </a:lnTo>
                    <a:lnTo>
                      <a:pt x="11521" y="0"/>
                    </a:lnTo>
                    <a:lnTo>
                      <a:pt x="0" y="0"/>
                    </a:lnTo>
                    <a:lnTo>
                      <a:pt x="0" y="2627"/>
                    </a:lnTo>
                    <a:close/>
                  </a:path>
                </a:pathLst>
              </a:custGeom>
              <a:solidFill>
                <a:srgbClr val="FF9900"/>
              </a:solidFill>
              <a:ln w="9525">
                <a:solidFill>
                  <a:srgbClr val="FF9900"/>
                </a:solidFill>
                <a:round/>
                <a:headEnd/>
                <a:tailEnd/>
              </a:ln>
            </p:spPr>
            <p:txBody>
              <a:bodyPr/>
              <a:lstStyle/>
              <a:p>
                <a:endParaRPr lang="el-GR"/>
              </a:p>
            </p:txBody>
          </p:sp>
          <p:sp>
            <p:nvSpPr>
              <p:cNvPr id="53357" name="Freeform 189"/>
              <p:cNvSpPr>
                <a:spLocks/>
              </p:cNvSpPr>
              <p:nvPr/>
            </p:nvSpPr>
            <p:spPr bwMode="auto">
              <a:xfrm>
                <a:off x="3961" y="1603"/>
                <a:ext cx="72" cy="191"/>
              </a:xfrm>
              <a:custGeom>
                <a:avLst/>
                <a:gdLst>
                  <a:gd name="T0" fmla="*/ 0 w 649"/>
                  <a:gd name="T1" fmla="*/ 1 h 1721"/>
                  <a:gd name="T2" fmla="*/ 0 w 649"/>
                  <a:gd name="T3" fmla="*/ 2 h 1721"/>
                  <a:gd name="T4" fmla="*/ 0 w 649"/>
                  <a:gd name="T5" fmla="*/ 3 h 1721"/>
                  <a:gd name="T6" fmla="*/ 0 w 649"/>
                  <a:gd name="T7" fmla="*/ 3 h 1721"/>
                  <a:gd name="T8" fmla="*/ 0 w 649"/>
                  <a:gd name="T9" fmla="*/ 4 h 1721"/>
                  <a:gd name="T10" fmla="*/ 0 w 649"/>
                  <a:gd name="T11" fmla="*/ 4 h 1721"/>
                  <a:gd name="T12" fmla="*/ 1 w 649"/>
                  <a:gd name="T13" fmla="*/ 4 h 1721"/>
                  <a:gd name="T14" fmla="*/ 0 w 649"/>
                  <a:gd name="T15" fmla="*/ 4 h 1721"/>
                  <a:gd name="T16" fmla="*/ 0 w 649"/>
                  <a:gd name="T17" fmla="*/ 5 h 1721"/>
                  <a:gd name="T18" fmla="*/ 0 w 649"/>
                  <a:gd name="T19" fmla="*/ 5 h 1721"/>
                  <a:gd name="T20" fmla="*/ 0 w 649"/>
                  <a:gd name="T21" fmla="*/ 6 h 1721"/>
                  <a:gd name="T22" fmla="*/ 0 w 649"/>
                  <a:gd name="T23" fmla="*/ 6 h 1721"/>
                  <a:gd name="T24" fmla="*/ 1 w 649"/>
                  <a:gd name="T25" fmla="*/ 6 h 1721"/>
                  <a:gd name="T26" fmla="*/ 1 w 649"/>
                  <a:gd name="T27" fmla="*/ 6 h 1721"/>
                  <a:gd name="T28" fmla="*/ 1 w 649"/>
                  <a:gd name="T29" fmla="*/ 7 h 1721"/>
                  <a:gd name="T30" fmla="*/ 1 w 649"/>
                  <a:gd name="T31" fmla="*/ 7 h 1721"/>
                  <a:gd name="T32" fmla="*/ 2 w 649"/>
                  <a:gd name="T33" fmla="*/ 7 h 1721"/>
                  <a:gd name="T34" fmla="*/ 2 w 649"/>
                  <a:gd name="T35" fmla="*/ 7 h 1721"/>
                  <a:gd name="T36" fmla="*/ 2 w 649"/>
                  <a:gd name="T37" fmla="*/ 7 h 1721"/>
                  <a:gd name="T38" fmla="*/ 2 w 649"/>
                  <a:gd name="T39" fmla="*/ 7 h 1721"/>
                  <a:gd name="T40" fmla="*/ 1 w 649"/>
                  <a:gd name="T41" fmla="*/ 7 h 1721"/>
                  <a:gd name="T42" fmla="*/ 1 w 649"/>
                  <a:gd name="T43" fmla="*/ 8 h 1721"/>
                  <a:gd name="T44" fmla="*/ 1 w 649"/>
                  <a:gd name="T45" fmla="*/ 8 h 1721"/>
                  <a:gd name="T46" fmla="*/ 1 w 649"/>
                  <a:gd name="T47" fmla="*/ 8 h 1721"/>
                  <a:gd name="T48" fmla="*/ 1 w 649"/>
                  <a:gd name="T49" fmla="*/ 9 h 1721"/>
                  <a:gd name="T50" fmla="*/ 2 w 649"/>
                  <a:gd name="T51" fmla="*/ 9 h 1721"/>
                  <a:gd name="T52" fmla="*/ 2 w 649"/>
                  <a:gd name="T53" fmla="*/ 9 h 1721"/>
                  <a:gd name="T54" fmla="*/ 3 w 649"/>
                  <a:gd name="T55" fmla="*/ 9 h 1721"/>
                  <a:gd name="T56" fmla="*/ 1 w 649"/>
                  <a:gd name="T57" fmla="*/ 21 h 1721"/>
                  <a:gd name="T58" fmla="*/ 8 w 649"/>
                  <a:gd name="T59" fmla="*/ 9 h 1721"/>
                  <a:gd name="T60" fmla="*/ 7 w 649"/>
                  <a:gd name="T61" fmla="*/ 7 h 1721"/>
                  <a:gd name="T62" fmla="*/ 6 w 649"/>
                  <a:gd name="T63" fmla="*/ 3 h 1721"/>
                  <a:gd name="T64" fmla="*/ 0 w 649"/>
                  <a:gd name="T65" fmla="*/ 1 h 17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9" h="1721">
                    <a:moveTo>
                      <a:pt x="39" y="51"/>
                    </a:moveTo>
                    <a:lnTo>
                      <a:pt x="27" y="91"/>
                    </a:lnTo>
                    <a:lnTo>
                      <a:pt x="27" y="117"/>
                    </a:lnTo>
                    <a:lnTo>
                      <a:pt x="14" y="155"/>
                    </a:lnTo>
                    <a:lnTo>
                      <a:pt x="14" y="193"/>
                    </a:lnTo>
                    <a:lnTo>
                      <a:pt x="14" y="207"/>
                    </a:lnTo>
                    <a:lnTo>
                      <a:pt x="14" y="234"/>
                    </a:lnTo>
                    <a:lnTo>
                      <a:pt x="14" y="246"/>
                    </a:lnTo>
                    <a:lnTo>
                      <a:pt x="14" y="259"/>
                    </a:lnTo>
                    <a:lnTo>
                      <a:pt x="14" y="284"/>
                    </a:lnTo>
                    <a:lnTo>
                      <a:pt x="14" y="298"/>
                    </a:lnTo>
                    <a:lnTo>
                      <a:pt x="27" y="310"/>
                    </a:lnTo>
                    <a:lnTo>
                      <a:pt x="39" y="310"/>
                    </a:lnTo>
                    <a:lnTo>
                      <a:pt x="53" y="323"/>
                    </a:lnTo>
                    <a:lnTo>
                      <a:pt x="39" y="336"/>
                    </a:lnTo>
                    <a:lnTo>
                      <a:pt x="27" y="362"/>
                    </a:lnTo>
                    <a:lnTo>
                      <a:pt x="27" y="375"/>
                    </a:lnTo>
                    <a:lnTo>
                      <a:pt x="14" y="402"/>
                    </a:lnTo>
                    <a:lnTo>
                      <a:pt x="0" y="427"/>
                    </a:lnTo>
                    <a:lnTo>
                      <a:pt x="0" y="440"/>
                    </a:lnTo>
                    <a:lnTo>
                      <a:pt x="0" y="453"/>
                    </a:lnTo>
                    <a:lnTo>
                      <a:pt x="0" y="466"/>
                    </a:lnTo>
                    <a:lnTo>
                      <a:pt x="14" y="466"/>
                    </a:lnTo>
                    <a:lnTo>
                      <a:pt x="27" y="478"/>
                    </a:lnTo>
                    <a:lnTo>
                      <a:pt x="39" y="478"/>
                    </a:lnTo>
                    <a:lnTo>
                      <a:pt x="53" y="478"/>
                    </a:lnTo>
                    <a:lnTo>
                      <a:pt x="65" y="504"/>
                    </a:lnTo>
                    <a:lnTo>
                      <a:pt x="65" y="518"/>
                    </a:lnTo>
                    <a:lnTo>
                      <a:pt x="65" y="544"/>
                    </a:lnTo>
                    <a:lnTo>
                      <a:pt x="78" y="544"/>
                    </a:lnTo>
                    <a:lnTo>
                      <a:pt x="91" y="544"/>
                    </a:lnTo>
                    <a:lnTo>
                      <a:pt x="103" y="544"/>
                    </a:lnTo>
                    <a:lnTo>
                      <a:pt x="117" y="544"/>
                    </a:lnTo>
                    <a:lnTo>
                      <a:pt x="129" y="544"/>
                    </a:lnTo>
                    <a:lnTo>
                      <a:pt x="143" y="544"/>
                    </a:lnTo>
                    <a:lnTo>
                      <a:pt x="155" y="544"/>
                    </a:lnTo>
                    <a:lnTo>
                      <a:pt x="155" y="557"/>
                    </a:lnTo>
                    <a:lnTo>
                      <a:pt x="155" y="583"/>
                    </a:lnTo>
                    <a:lnTo>
                      <a:pt x="143" y="583"/>
                    </a:lnTo>
                    <a:lnTo>
                      <a:pt x="129" y="583"/>
                    </a:lnTo>
                    <a:lnTo>
                      <a:pt x="117" y="583"/>
                    </a:lnTo>
                    <a:lnTo>
                      <a:pt x="91" y="583"/>
                    </a:lnTo>
                    <a:lnTo>
                      <a:pt x="78" y="595"/>
                    </a:lnTo>
                    <a:lnTo>
                      <a:pt x="78" y="609"/>
                    </a:lnTo>
                    <a:lnTo>
                      <a:pt x="91" y="621"/>
                    </a:lnTo>
                    <a:lnTo>
                      <a:pt x="91" y="634"/>
                    </a:lnTo>
                    <a:lnTo>
                      <a:pt x="91" y="647"/>
                    </a:lnTo>
                    <a:lnTo>
                      <a:pt x="78" y="659"/>
                    </a:lnTo>
                    <a:lnTo>
                      <a:pt x="91" y="685"/>
                    </a:lnTo>
                    <a:lnTo>
                      <a:pt x="91" y="700"/>
                    </a:lnTo>
                    <a:lnTo>
                      <a:pt x="103" y="712"/>
                    </a:lnTo>
                    <a:lnTo>
                      <a:pt x="129" y="725"/>
                    </a:lnTo>
                    <a:lnTo>
                      <a:pt x="155" y="738"/>
                    </a:lnTo>
                    <a:lnTo>
                      <a:pt x="182" y="738"/>
                    </a:lnTo>
                    <a:lnTo>
                      <a:pt x="195" y="738"/>
                    </a:lnTo>
                    <a:lnTo>
                      <a:pt x="220" y="751"/>
                    </a:lnTo>
                    <a:lnTo>
                      <a:pt x="170" y="880"/>
                    </a:lnTo>
                    <a:lnTo>
                      <a:pt x="65" y="1721"/>
                    </a:lnTo>
                    <a:lnTo>
                      <a:pt x="519" y="1721"/>
                    </a:lnTo>
                    <a:lnTo>
                      <a:pt x="649" y="751"/>
                    </a:lnTo>
                    <a:lnTo>
                      <a:pt x="596" y="595"/>
                    </a:lnTo>
                    <a:lnTo>
                      <a:pt x="583" y="595"/>
                    </a:lnTo>
                    <a:lnTo>
                      <a:pt x="557" y="544"/>
                    </a:lnTo>
                    <a:lnTo>
                      <a:pt x="493" y="234"/>
                    </a:lnTo>
                    <a:lnTo>
                      <a:pt x="234" y="0"/>
                    </a:lnTo>
                    <a:lnTo>
                      <a:pt x="39" y="51"/>
                    </a:lnTo>
                    <a:close/>
                  </a:path>
                </a:pathLst>
              </a:custGeom>
              <a:solidFill>
                <a:srgbClr val="000000"/>
              </a:solidFill>
              <a:ln w="9525">
                <a:solidFill>
                  <a:srgbClr val="FF9900"/>
                </a:solidFill>
                <a:round/>
                <a:headEnd/>
                <a:tailEnd/>
              </a:ln>
            </p:spPr>
            <p:txBody>
              <a:bodyPr/>
              <a:lstStyle/>
              <a:p>
                <a:endParaRPr lang="el-GR"/>
              </a:p>
            </p:txBody>
          </p:sp>
          <p:sp>
            <p:nvSpPr>
              <p:cNvPr id="53358" name="Freeform 190"/>
              <p:cNvSpPr>
                <a:spLocks/>
              </p:cNvSpPr>
              <p:nvPr/>
            </p:nvSpPr>
            <p:spPr bwMode="auto">
              <a:xfrm>
                <a:off x="3960" y="1592"/>
                <a:ext cx="75" cy="77"/>
              </a:xfrm>
              <a:custGeom>
                <a:avLst/>
                <a:gdLst>
                  <a:gd name="T0" fmla="*/ 0 w 674"/>
                  <a:gd name="T1" fmla="*/ 1 h 687"/>
                  <a:gd name="T2" fmla="*/ 1 w 674"/>
                  <a:gd name="T3" fmla="*/ 1 h 687"/>
                  <a:gd name="T4" fmla="*/ 1 w 674"/>
                  <a:gd name="T5" fmla="*/ 0 h 687"/>
                  <a:gd name="T6" fmla="*/ 2 w 674"/>
                  <a:gd name="T7" fmla="*/ 0 h 687"/>
                  <a:gd name="T8" fmla="*/ 3 w 674"/>
                  <a:gd name="T9" fmla="*/ 0 h 687"/>
                  <a:gd name="T10" fmla="*/ 3 w 674"/>
                  <a:gd name="T11" fmla="*/ 0 h 687"/>
                  <a:gd name="T12" fmla="*/ 4 w 674"/>
                  <a:gd name="T13" fmla="*/ 0 h 687"/>
                  <a:gd name="T14" fmla="*/ 5 w 674"/>
                  <a:gd name="T15" fmla="*/ 0 h 687"/>
                  <a:gd name="T16" fmla="*/ 6 w 674"/>
                  <a:gd name="T17" fmla="*/ 0 h 687"/>
                  <a:gd name="T18" fmla="*/ 7 w 674"/>
                  <a:gd name="T19" fmla="*/ 0 h 687"/>
                  <a:gd name="T20" fmla="*/ 8 w 674"/>
                  <a:gd name="T21" fmla="*/ 1 h 687"/>
                  <a:gd name="T22" fmla="*/ 8 w 674"/>
                  <a:gd name="T23" fmla="*/ 2 h 687"/>
                  <a:gd name="T24" fmla="*/ 8 w 674"/>
                  <a:gd name="T25" fmla="*/ 3 h 687"/>
                  <a:gd name="T26" fmla="*/ 8 w 674"/>
                  <a:gd name="T27" fmla="*/ 5 h 687"/>
                  <a:gd name="T28" fmla="*/ 8 w 674"/>
                  <a:gd name="T29" fmla="*/ 8 h 687"/>
                  <a:gd name="T30" fmla="*/ 8 w 674"/>
                  <a:gd name="T31" fmla="*/ 8 h 687"/>
                  <a:gd name="T32" fmla="*/ 8 w 674"/>
                  <a:gd name="T33" fmla="*/ 9 h 687"/>
                  <a:gd name="T34" fmla="*/ 7 w 674"/>
                  <a:gd name="T35" fmla="*/ 9 h 687"/>
                  <a:gd name="T36" fmla="*/ 7 w 674"/>
                  <a:gd name="T37" fmla="*/ 8 h 687"/>
                  <a:gd name="T38" fmla="*/ 6 w 674"/>
                  <a:gd name="T39" fmla="*/ 8 h 687"/>
                  <a:gd name="T40" fmla="*/ 6 w 674"/>
                  <a:gd name="T41" fmla="*/ 7 h 687"/>
                  <a:gd name="T42" fmla="*/ 5 w 674"/>
                  <a:gd name="T43" fmla="*/ 7 h 687"/>
                  <a:gd name="T44" fmla="*/ 5 w 674"/>
                  <a:gd name="T45" fmla="*/ 6 h 687"/>
                  <a:gd name="T46" fmla="*/ 6 w 674"/>
                  <a:gd name="T47" fmla="*/ 5 h 687"/>
                  <a:gd name="T48" fmla="*/ 6 w 674"/>
                  <a:gd name="T49" fmla="*/ 5 h 687"/>
                  <a:gd name="T50" fmla="*/ 5 w 674"/>
                  <a:gd name="T51" fmla="*/ 4 h 687"/>
                  <a:gd name="T52" fmla="*/ 5 w 674"/>
                  <a:gd name="T53" fmla="*/ 4 h 687"/>
                  <a:gd name="T54" fmla="*/ 5 w 674"/>
                  <a:gd name="T55" fmla="*/ 5 h 687"/>
                  <a:gd name="T56" fmla="*/ 4 w 674"/>
                  <a:gd name="T57" fmla="*/ 5 h 687"/>
                  <a:gd name="T58" fmla="*/ 4 w 674"/>
                  <a:gd name="T59" fmla="*/ 5 h 687"/>
                  <a:gd name="T60" fmla="*/ 4 w 674"/>
                  <a:gd name="T61" fmla="*/ 6 h 687"/>
                  <a:gd name="T62" fmla="*/ 4 w 674"/>
                  <a:gd name="T63" fmla="*/ 5 h 687"/>
                  <a:gd name="T64" fmla="*/ 3 w 674"/>
                  <a:gd name="T65" fmla="*/ 5 h 687"/>
                  <a:gd name="T66" fmla="*/ 3 w 674"/>
                  <a:gd name="T67" fmla="*/ 4 h 687"/>
                  <a:gd name="T68" fmla="*/ 3 w 674"/>
                  <a:gd name="T69" fmla="*/ 4 h 687"/>
                  <a:gd name="T70" fmla="*/ 3 w 674"/>
                  <a:gd name="T71" fmla="*/ 3 h 687"/>
                  <a:gd name="T72" fmla="*/ 3 w 674"/>
                  <a:gd name="T73" fmla="*/ 3 h 687"/>
                  <a:gd name="T74" fmla="*/ 2 w 674"/>
                  <a:gd name="T75" fmla="*/ 2 h 687"/>
                  <a:gd name="T76" fmla="*/ 2 w 674"/>
                  <a:gd name="T77" fmla="*/ 2 h 687"/>
                  <a:gd name="T78" fmla="*/ 2 w 674"/>
                  <a:gd name="T79" fmla="*/ 2 h 687"/>
                  <a:gd name="T80" fmla="*/ 1 w 674"/>
                  <a:gd name="T81" fmla="*/ 2 h 687"/>
                  <a:gd name="T82" fmla="*/ 0 w 674"/>
                  <a:gd name="T83" fmla="*/ 2 h 687"/>
                  <a:gd name="T84" fmla="*/ 0 w 674"/>
                  <a:gd name="T85" fmla="*/ 2 h 6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74" h="687">
                    <a:moveTo>
                      <a:pt x="0" y="143"/>
                    </a:moveTo>
                    <a:lnTo>
                      <a:pt x="13" y="130"/>
                    </a:lnTo>
                    <a:lnTo>
                      <a:pt x="27" y="118"/>
                    </a:lnTo>
                    <a:lnTo>
                      <a:pt x="27" y="104"/>
                    </a:lnTo>
                    <a:lnTo>
                      <a:pt x="40" y="92"/>
                    </a:lnTo>
                    <a:lnTo>
                      <a:pt x="52" y="79"/>
                    </a:lnTo>
                    <a:lnTo>
                      <a:pt x="66" y="66"/>
                    </a:lnTo>
                    <a:lnTo>
                      <a:pt x="78" y="53"/>
                    </a:lnTo>
                    <a:lnTo>
                      <a:pt x="91" y="40"/>
                    </a:lnTo>
                    <a:lnTo>
                      <a:pt x="116" y="40"/>
                    </a:lnTo>
                    <a:lnTo>
                      <a:pt x="130" y="27"/>
                    </a:lnTo>
                    <a:lnTo>
                      <a:pt x="142" y="27"/>
                    </a:lnTo>
                    <a:lnTo>
                      <a:pt x="168" y="27"/>
                    </a:lnTo>
                    <a:lnTo>
                      <a:pt x="183" y="15"/>
                    </a:lnTo>
                    <a:lnTo>
                      <a:pt x="208" y="15"/>
                    </a:lnTo>
                    <a:lnTo>
                      <a:pt x="233" y="15"/>
                    </a:lnTo>
                    <a:lnTo>
                      <a:pt x="247" y="15"/>
                    </a:lnTo>
                    <a:lnTo>
                      <a:pt x="272" y="15"/>
                    </a:lnTo>
                    <a:lnTo>
                      <a:pt x="298" y="0"/>
                    </a:lnTo>
                    <a:lnTo>
                      <a:pt x="324" y="0"/>
                    </a:lnTo>
                    <a:lnTo>
                      <a:pt x="363" y="0"/>
                    </a:lnTo>
                    <a:lnTo>
                      <a:pt x="389" y="0"/>
                    </a:lnTo>
                    <a:lnTo>
                      <a:pt x="415" y="0"/>
                    </a:lnTo>
                    <a:lnTo>
                      <a:pt x="441" y="0"/>
                    </a:lnTo>
                    <a:lnTo>
                      <a:pt x="467" y="0"/>
                    </a:lnTo>
                    <a:lnTo>
                      <a:pt x="494" y="0"/>
                    </a:lnTo>
                    <a:lnTo>
                      <a:pt x="506" y="15"/>
                    </a:lnTo>
                    <a:lnTo>
                      <a:pt x="532" y="15"/>
                    </a:lnTo>
                    <a:lnTo>
                      <a:pt x="544" y="27"/>
                    </a:lnTo>
                    <a:lnTo>
                      <a:pt x="570" y="40"/>
                    </a:lnTo>
                    <a:lnTo>
                      <a:pt x="583" y="40"/>
                    </a:lnTo>
                    <a:lnTo>
                      <a:pt x="596" y="53"/>
                    </a:lnTo>
                    <a:lnTo>
                      <a:pt x="609" y="79"/>
                    </a:lnTo>
                    <a:lnTo>
                      <a:pt x="622" y="104"/>
                    </a:lnTo>
                    <a:lnTo>
                      <a:pt x="635" y="130"/>
                    </a:lnTo>
                    <a:lnTo>
                      <a:pt x="649" y="170"/>
                    </a:lnTo>
                    <a:lnTo>
                      <a:pt x="649" y="209"/>
                    </a:lnTo>
                    <a:lnTo>
                      <a:pt x="662" y="247"/>
                    </a:lnTo>
                    <a:lnTo>
                      <a:pt x="662" y="273"/>
                    </a:lnTo>
                    <a:lnTo>
                      <a:pt x="674" y="311"/>
                    </a:lnTo>
                    <a:lnTo>
                      <a:pt x="674" y="338"/>
                    </a:lnTo>
                    <a:lnTo>
                      <a:pt x="674" y="415"/>
                    </a:lnTo>
                    <a:lnTo>
                      <a:pt x="674" y="467"/>
                    </a:lnTo>
                    <a:lnTo>
                      <a:pt x="662" y="532"/>
                    </a:lnTo>
                    <a:lnTo>
                      <a:pt x="649" y="610"/>
                    </a:lnTo>
                    <a:lnTo>
                      <a:pt x="649" y="622"/>
                    </a:lnTo>
                    <a:lnTo>
                      <a:pt x="635" y="636"/>
                    </a:lnTo>
                    <a:lnTo>
                      <a:pt x="635" y="649"/>
                    </a:lnTo>
                    <a:lnTo>
                      <a:pt x="622" y="649"/>
                    </a:lnTo>
                    <a:lnTo>
                      <a:pt x="609" y="661"/>
                    </a:lnTo>
                    <a:lnTo>
                      <a:pt x="609" y="675"/>
                    </a:lnTo>
                    <a:lnTo>
                      <a:pt x="596" y="675"/>
                    </a:lnTo>
                    <a:lnTo>
                      <a:pt x="583" y="687"/>
                    </a:lnTo>
                    <a:lnTo>
                      <a:pt x="570" y="687"/>
                    </a:lnTo>
                    <a:lnTo>
                      <a:pt x="570" y="675"/>
                    </a:lnTo>
                    <a:lnTo>
                      <a:pt x="558" y="675"/>
                    </a:lnTo>
                    <a:lnTo>
                      <a:pt x="544" y="661"/>
                    </a:lnTo>
                    <a:lnTo>
                      <a:pt x="532" y="649"/>
                    </a:lnTo>
                    <a:lnTo>
                      <a:pt x="519" y="636"/>
                    </a:lnTo>
                    <a:lnTo>
                      <a:pt x="506" y="610"/>
                    </a:lnTo>
                    <a:lnTo>
                      <a:pt x="494" y="596"/>
                    </a:lnTo>
                    <a:lnTo>
                      <a:pt x="479" y="584"/>
                    </a:lnTo>
                    <a:lnTo>
                      <a:pt x="467" y="570"/>
                    </a:lnTo>
                    <a:lnTo>
                      <a:pt x="453" y="558"/>
                    </a:lnTo>
                    <a:lnTo>
                      <a:pt x="453" y="545"/>
                    </a:lnTo>
                    <a:lnTo>
                      <a:pt x="441" y="532"/>
                    </a:lnTo>
                    <a:lnTo>
                      <a:pt x="441" y="519"/>
                    </a:lnTo>
                    <a:lnTo>
                      <a:pt x="441" y="506"/>
                    </a:lnTo>
                    <a:lnTo>
                      <a:pt x="441" y="494"/>
                    </a:lnTo>
                    <a:lnTo>
                      <a:pt x="453" y="467"/>
                    </a:lnTo>
                    <a:lnTo>
                      <a:pt x="453" y="454"/>
                    </a:lnTo>
                    <a:lnTo>
                      <a:pt x="467" y="441"/>
                    </a:lnTo>
                    <a:lnTo>
                      <a:pt x="467" y="415"/>
                    </a:lnTo>
                    <a:lnTo>
                      <a:pt x="467" y="390"/>
                    </a:lnTo>
                    <a:lnTo>
                      <a:pt x="467" y="376"/>
                    </a:lnTo>
                    <a:lnTo>
                      <a:pt x="453" y="351"/>
                    </a:lnTo>
                    <a:lnTo>
                      <a:pt x="441" y="351"/>
                    </a:lnTo>
                    <a:lnTo>
                      <a:pt x="427" y="351"/>
                    </a:lnTo>
                    <a:lnTo>
                      <a:pt x="427" y="338"/>
                    </a:lnTo>
                    <a:lnTo>
                      <a:pt x="415" y="338"/>
                    </a:lnTo>
                    <a:lnTo>
                      <a:pt x="415" y="351"/>
                    </a:lnTo>
                    <a:lnTo>
                      <a:pt x="402" y="351"/>
                    </a:lnTo>
                    <a:lnTo>
                      <a:pt x="389" y="364"/>
                    </a:lnTo>
                    <a:lnTo>
                      <a:pt x="377" y="376"/>
                    </a:lnTo>
                    <a:lnTo>
                      <a:pt x="377" y="390"/>
                    </a:lnTo>
                    <a:lnTo>
                      <a:pt x="363" y="402"/>
                    </a:lnTo>
                    <a:lnTo>
                      <a:pt x="363" y="415"/>
                    </a:lnTo>
                    <a:lnTo>
                      <a:pt x="351" y="428"/>
                    </a:lnTo>
                    <a:lnTo>
                      <a:pt x="338" y="428"/>
                    </a:lnTo>
                    <a:lnTo>
                      <a:pt x="338" y="441"/>
                    </a:lnTo>
                    <a:lnTo>
                      <a:pt x="324" y="441"/>
                    </a:lnTo>
                    <a:lnTo>
                      <a:pt x="324" y="454"/>
                    </a:lnTo>
                    <a:lnTo>
                      <a:pt x="311" y="454"/>
                    </a:lnTo>
                    <a:lnTo>
                      <a:pt x="298" y="454"/>
                    </a:lnTo>
                    <a:lnTo>
                      <a:pt x="298" y="441"/>
                    </a:lnTo>
                    <a:lnTo>
                      <a:pt x="285" y="441"/>
                    </a:lnTo>
                    <a:lnTo>
                      <a:pt x="272" y="428"/>
                    </a:lnTo>
                    <a:lnTo>
                      <a:pt x="259" y="415"/>
                    </a:lnTo>
                    <a:lnTo>
                      <a:pt x="259" y="376"/>
                    </a:lnTo>
                    <a:lnTo>
                      <a:pt x="272" y="351"/>
                    </a:lnTo>
                    <a:lnTo>
                      <a:pt x="259" y="326"/>
                    </a:lnTo>
                    <a:lnTo>
                      <a:pt x="259" y="311"/>
                    </a:lnTo>
                    <a:lnTo>
                      <a:pt x="247" y="311"/>
                    </a:lnTo>
                    <a:lnTo>
                      <a:pt x="247" y="299"/>
                    </a:lnTo>
                    <a:lnTo>
                      <a:pt x="233" y="285"/>
                    </a:lnTo>
                    <a:lnTo>
                      <a:pt x="221" y="285"/>
                    </a:lnTo>
                    <a:lnTo>
                      <a:pt x="221" y="273"/>
                    </a:lnTo>
                    <a:lnTo>
                      <a:pt x="208" y="259"/>
                    </a:lnTo>
                    <a:lnTo>
                      <a:pt x="208" y="247"/>
                    </a:lnTo>
                    <a:lnTo>
                      <a:pt x="208" y="235"/>
                    </a:lnTo>
                    <a:lnTo>
                      <a:pt x="208" y="209"/>
                    </a:lnTo>
                    <a:lnTo>
                      <a:pt x="208" y="183"/>
                    </a:lnTo>
                    <a:lnTo>
                      <a:pt x="195" y="170"/>
                    </a:lnTo>
                    <a:lnTo>
                      <a:pt x="195" y="156"/>
                    </a:lnTo>
                    <a:lnTo>
                      <a:pt x="183" y="156"/>
                    </a:lnTo>
                    <a:lnTo>
                      <a:pt x="183" y="143"/>
                    </a:lnTo>
                    <a:lnTo>
                      <a:pt x="168" y="143"/>
                    </a:lnTo>
                    <a:lnTo>
                      <a:pt x="156" y="143"/>
                    </a:lnTo>
                    <a:lnTo>
                      <a:pt x="142" y="143"/>
                    </a:lnTo>
                    <a:lnTo>
                      <a:pt x="130" y="143"/>
                    </a:lnTo>
                    <a:lnTo>
                      <a:pt x="116" y="143"/>
                    </a:lnTo>
                    <a:lnTo>
                      <a:pt x="104" y="156"/>
                    </a:lnTo>
                    <a:lnTo>
                      <a:pt x="78" y="170"/>
                    </a:lnTo>
                    <a:lnTo>
                      <a:pt x="66" y="170"/>
                    </a:lnTo>
                    <a:lnTo>
                      <a:pt x="52" y="183"/>
                    </a:lnTo>
                    <a:lnTo>
                      <a:pt x="40" y="195"/>
                    </a:lnTo>
                    <a:lnTo>
                      <a:pt x="27" y="183"/>
                    </a:lnTo>
                    <a:lnTo>
                      <a:pt x="13" y="170"/>
                    </a:lnTo>
                    <a:lnTo>
                      <a:pt x="0" y="156"/>
                    </a:lnTo>
                    <a:lnTo>
                      <a:pt x="0" y="143"/>
                    </a:lnTo>
                    <a:close/>
                  </a:path>
                </a:pathLst>
              </a:custGeom>
              <a:solidFill>
                <a:srgbClr val="000000"/>
              </a:solidFill>
              <a:ln w="9525">
                <a:solidFill>
                  <a:srgbClr val="FF9900"/>
                </a:solidFill>
                <a:round/>
                <a:headEnd/>
                <a:tailEnd/>
              </a:ln>
            </p:spPr>
            <p:txBody>
              <a:bodyPr/>
              <a:lstStyle/>
              <a:p>
                <a:endParaRPr lang="el-GR"/>
              </a:p>
            </p:txBody>
          </p:sp>
          <p:sp>
            <p:nvSpPr>
              <p:cNvPr id="53359" name="Freeform 191"/>
              <p:cNvSpPr>
                <a:spLocks/>
              </p:cNvSpPr>
              <p:nvPr/>
            </p:nvSpPr>
            <p:spPr bwMode="auto">
              <a:xfrm>
                <a:off x="3932" y="1682"/>
                <a:ext cx="185" cy="136"/>
              </a:xfrm>
              <a:custGeom>
                <a:avLst/>
                <a:gdLst>
                  <a:gd name="T0" fmla="*/ 6 w 1657"/>
                  <a:gd name="T1" fmla="*/ 2 h 1231"/>
                  <a:gd name="T2" fmla="*/ 5 w 1657"/>
                  <a:gd name="T3" fmla="*/ 5 h 1231"/>
                  <a:gd name="T4" fmla="*/ 5 w 1657"/>
                  <a:gd name="T5" fmla="*/ 8 h 1231"/>
                  <a:gd name="T6" fmla="*/ 5 w 1657"/>
                  <a:gd name="T7" fmla="*/ 10 h 1231"/>
                  <a:gd name="T8" fmla="*/ 5 w 1657"/>
                  <a:gd name="T9" fmla="*/ 9 h 1231"/>
                  <a:gd name="T10" fmla="*/ 6 w 1657"/>
                  <a:gd name="T11" fmla="*/ 7 h 1231"/>
                  <a:gd name="T12" fmla="*/ 6 w 1657"/>
                  <a:gd name="T13" fmla="*/ 5 h 1231"/>
                  <a:gd name="T14" fmla="*/ 7 w 1657"/>
                  <a:gd name="T15" fmla="*/ 3 h 1231"/>
                  <a:gd name="T16" fmla="*/ 7 w 1657"/>
                  <a:gd name="T17" fmla="*/ 2 h 1231"/>
                  <a:gd name="T18" fmla="*/ 7 w 1657"/>
                  <a:gd name="T19" fmla="*/ 2 h 1231"/>
                  <a:gd name="T20" fmla="*/ 7 w 1657"/>
                  <a:gd name="T21" fmla="*/ 1 h 1231"/>
                  <a:gd name="T22" fmla="*/ 8 w 1657"/>
                  <a:gd name="T23" fmla="*/ 1 h 1231"/>
                  <a:gd name="T24" fmla="*/ 8 w 1657"/>
                  <a:gd name="T25" fmla="*/ 2 h 1231"/>
                  <a:gd name="T26" fmla="*/ 8 w 1657"/>
                  <a:gd name="T27" fmla="*/ 2 h 1231"/>
                  <a:gd name="T28" fmla="*/ 8 w 1657"/>
                  <a:gd name="T29" fmla="*/ 3 h 1231"/>
                  <a:gd name="T30" fmla="*/ 7 w 1657"/>
                  <a:gd name="T31" fmla="*/ 6 h 1231"/>
                  <a:gd name="T32" fmla="*/ 7 w 1657"/>
                  <a:gd name="T33" fmla="*/ 11 h 1231"/>
                  <a:gd name="T34" fmla="*/ 8 w 1657"/>
                  <a:gd name="T35" fmla="*/ 9 h 1231"/>
                  <a:gd name="T36" fmla="*/ 9 w 1657"/>
                  <a:gd name="T37" fmla="*/ 6 h 1231"/>
                  <a:gd name="T38" fmla="*/ 10 w 1657"/>
                  <a:gd name="T39" fmla="*/ 3 h 1231"/>
                  <a:gd name="T40" fmla="*/ 11 w 1657"/>
                  <a:gd name="T41" fmla="*/ 1 h 1231"/>
                  <a:gd name="T42" fmla="*/ 12 w 1657"/>
                  <a:gd name="T43" fmla="*/ 0 h 1231"/>
                  <a:gd name="T44" fmla="*/ 13 w 1657"/>
                  <a:gd name="T45" fmla="*/ 0 h 1231"/>
                  <a:gd name="T46" fmla="*/ 14 w 1657"/>
                  <a:gd name="T47" fmla="*/ 1 h 1231"/>
                  <a:gd name="T48" fmla="*/ 16 w 1657"/>
                  <a:gd name="T49" fmla="*/ 1 h 1231"/>
                  <a:gd name="T50" fmla="*/ 16 w 1657"/>
                  <a:gd name="T51" fmla="*/ 1 h 1231"/>
                  <a:gd name="T52" fmla="*/ 17 w 1657"/>
                  <a:gd name="T53" fmla="*/ 2 h 1231"/>
                  <a:gd name="T54" fmla="*/ 18 w 1657"/>
                  <a:gd name="T55" fmla="*/ 4 h 1231"/>
                  <a:gd name="T56" fmla="*/ 18 w 1657"/>
                  <a:gd name="T57" fmla="*/ 5 h 1231"/>
                  <a:gd name="T58" fmla="*/ 19 w 1657"/>
                  <a:gd name="T59" fmla="*/ 6 h 1231"/>
                  <a:gd name="T60" fmla="*/ 19 w 1657"/>
                  <a:gd name="T61" fmla="*/ 8 h 1231"/>
                  <a:gd name="T62" fmla="*/ 20 w 1657"/>
                  <a:gd name="T63" fmla="*/ 9 h 1231"/>
                  <a:gd name="T64" fmla="*/ 20 w 1657"/>
                  <a:gd name="T65" fmla="*/ 10 h 1231"/>
                  <a:gd name="T66" fmla="*/ 21 w 1657"/>
                  <a:gd name="T67" fmla="*/ 11 h 1231"/>
                  <a:gd name="T68" fmla="*/ 21 w 1657"/>
                  <a:gd name="T69" fmla="*/ 12 h 1231"/>
                  <a:gd name="T70" fmla="*/ 20 w 1657"/>
                  <a:gd name="T71" fmla="*/ 13 h 1231"/>
                  <a:gd name="T72" fmla="*/ 20 w 1657"/>
                  <a:gd name="T73" fmla="*/ 14 h 1231"/>
                  <a:gd name="T74" fmla="*/ 19 w 1657"/>
                  <a:gd name="T75" fmla="*/ 14 h 1231"/>
                  <a:gd name="T76" fmla="*/ 19 w 1657"/>
                  <a:gd name="T77" fmla="*/ 15 h 1231"/>
                  <a:gd name="T78" fmla="*/ 18 w 1657"/>
                  <a:gd name="T79" fmla="*/ 15 h 1231"/>
                  <a:gd name="T80" fmla="*/ 17 w 1657"/>
                  <a:gd name="T81" fmla="*/ 15 h 1231"/>
                  <a:gd name="T82" fmla="*/ 17 w 1657"/>
                  <a:gd name="T83" fmla="*/ 14 h 1231"/>
                  <a:gd name="T84" fmla="*/ 16 w 1657"/>
                  <a:gd name="T85" fmla="*/ 14 h 1231"/>
                  <a:gd name="T86" fmla="*/ 15 w 1657"/>
                  <a:gd name="T87" fmla="*/ 14 h 1231"/>
                  <a:gd name="T88" fmla="*/ 14 w 1657"/>
                  <a:gd name="T89" fmla="*/ 14 h 1231"/>
                  <a:gd name="T90" fmla="*/ 13 w 1657"/>
                  <a:gd name="T91" fmla="*/ 13 h 1231"/>
                  <a:gd name="T92" fmla="*/ 12 w 1657"/>
                  <a:gd name="T93" fmla="*/ 13 h 1231"/>
                  <a:gd name="T94" fmla="*/ 11 w 1657"/>
                  <a:gd name="T95" fmla="*/ 12 h 1231"/>
                  <a:gd name="T96" fmla="*/ 10 w 1657"/>
                  <a:gd name="T97" fmla="*/ 12 h 1231"/>
                  <a:gd name="T98" fmla="*/ 8 w 1657"/>
                  <a:gd name="T99" fmla="*/ 12 h 1231"/>
                  <a:gd name="T100" fmla="*/ 6 w 1657"/>
                  <a:gd name="T101" fmla="*/ 12 h 1231"/>
                  <a:gd name="T102" fmla="*/ 4 w 1657"/>
                  <a:gd name="T103" fmla="*/ 12 h 1231"/>
                  <a:gd name="T104" fmla="*/ 0 w 1657"/>
                  <a:gd name="T105" fmla="*/ 12 h 1231"/>
                  <a:gd name="T106" fmla="*/ 0 w 1657"/>
                  <a:gd name="T107" fmla="*/ 10 h 1231"/>
                  <a:gd name="T108" fmla="*/ 1 w 1657"/>
                  <a:gd name="T109" fmla="*/ 8 h 1231"/>
                  <a:gd name="T110" fmla="*/ 1 w 1657"/>
                  <a:gd name="T111" fmla="*/ 6 h 1231"/>
                  <a:gd name="T112" fmla="*/ 2 w 1657"/>
                  <a:gd name="T113" fmla="*/ 5 h 1231"/>
                  <a:gd name="T114" fmla="*/ 2 w 1657"/>
                  <a:gd name="T115" fmla="*/ 4 h 1231"/>
                  <a:gd name="T116" fmla="*/ 2 w 1657"/>
                  <a:gd name="T117" fmla="*/ 3 h 1231"/>
                  <a:gd name="T118" fmla="*/ 3 w 1657"/>
                  <a:gd name="T119" fmla="*/ 2 h 1231"/>
                  <a:gd name="T120" fmla="*/ 4 w 1657"/>
                  <a:gd name="T121" fmla="*/ 2 h 1231"/>
                  <a:gd name="T122" fmla="*/ 4 w 1657"/>
                  <a:gd name="T123" fmla="*/ 1 h 12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57" h="1231">
                    <a:moveTo>
                      <a:pt x="478" y="52"/>
                    </a:moveTo>
                    <a:lnTo>
                      <a:pt x="466" y="103"/>
                    </a:lnTo>
                    <a:lnTo>
                      <a:pt x="453" y="143"/>
                    </a:lnTo>
                    <a:lnTo>
                      <a:pt x="453" y="194"/>
                    </a:lnTo>
                    <a:lnTo>
                      <a:pt x="440" y="232"/>
                    </a:lnTo>
                    <a:lnTo>
                      <a:pt x="428" y="299"/>
                    </a:lnTo>
                    <a:lnTo>
                      <a:pt x="428" y="363"/>
                    </a:lnTo>
                    <a:lnTo>
                      <a:pt x="413" y="427"/>
                    </a:lnTo>
                    <a:lnTo>
                      <a:pt x="401" y="492"/>
                    </a:lnTo>
                    <a:lnTo>
                      <a:pt x="401" y="556"/>
                    </a:lnTo>
                    <a:lnTo>
                      <a:pt x="387" y="622"/>
                    </a:lnTo>
                    <a:lnTo>
                      <a:pt x="375" y="686"/>
                    </a:lnTo>
                    <a:lnTo>
                      <a:pt x="375" y="738"/>
                    </a:lnTo>
                    <a:lnTo>
                      <a:pt x="375" y="777"/>
                    </a:lnTo>
                    <a:lnTo>
                      <a:pt x="375" y="815"/>
                    </a:lnTo>
                    <a:lnTo>
                      <a:pt x="375" y="854"/>
                    </a:lnTo>
                    <a:lnTo>
                      <a:pt x="375" y="906"/>
                    </a:lnTo>
                    <a:lnTo>
                      <a:pt x="387" y="854"/>
                    </a:lnTo>
                    <a:lnTo>
                      <a:pt x="387" y="803"/>
                    </a:lnTo>
                    <a:lnTo>
                      <a:pt x="401" y="750"/>
                    </a:lnTo>
                    <a:lnTo>
                      <a:pt x="413" y="712"/>
                    </a:lnTo>
                    <a:lnTo>
                      <a:pt x="428" y="660"/>
                    </a:lnTo>
                    <a:lnTo>
                      <a:pt x="440" y="609"/>
                    </a:lnTo>
                    <a:lnTo>
                      <a:pt x="453" y="569"/>
                    </a:lnTo>
                    <a:lnTo>
                      <a:pt x="466" y="518"/>
                    </a:lnTo>
                    <a:lnTo>
                      <a:pt x="478" y="492"/>
                    </a:lnTo>
                    <a:lnTo>
                      <a:pt x="478" y="454"/>
                    </a:lnTo>
                    <a:lnTo>
                      <a:pt x="492" y="414"/>
                    </a:lnTo>
                    <a:lnTo>
                      <a:pt x="504" y="375"/>
                    </a:lnTo>
                    <a:lnTo>
                      <a:pt x="517" y="349"/>
                    </a:lnTo>
                    <a:lnTo>
                      <a:pt x="530" y="311"/>
                    </a:lnTo>
                    <a:lnTo>
                      <a:pt x="543" y="272"/>
                    </a:lnTo>
                    <a:lnTo>
                      <a:pt x="556" y="246"/>
                    </a:lnTo>
                    <a:lnTo>
                      <a:pt x="543" y="232"/>
                    </a:lnTo>
                    <a:lnTo>
                      <a:pt x="543" y="207"/>
                    </a:lnTo>
                    <a:lnTo>
                      <a:pt x="543" y="194"/>
                    </a:lnTo>
                    <a:lnTo>
                      <a:pt x="530" y="168"/>
                    </a:lnTo>
                    <a:lnTo>
                      <a:pt x="543" y="156"/>
                    </a:lnTo>
                    <a:lnTo>
                      <a:pt x="543" y="143"/>
                    </a:lnTo>
                    <a:lnTo>
                      <a:pt x="556" y="129"/>
                    </a:lnTo>
                    <a:lnTo>
                      <a:pt x="556" y="116"/>
                    </a:lnTo>
                    <a:lnTo>
                      <a:pt x="569" y="103"/>
                    </a:lnTo>
                    <a:lnTo>
                      <a:pt x="583" y="103"/>
                    </a:lnTo>
                    <a:lnTo>
                      <a:pt x="596" y="103"/>
                    </a:lnTo>
                    <a:lnTo>
                      <a:pt x="608" y="90"/>
                    </a:lnTo>
                    <a:lnTo>
                      <a:pt x="622" y="90"/>
                    </a:lnTo>
                    <a:lnTo>
                      <a:pt x="634" y="90"/>
                    </a:lnTo>
                    <a:lnTo>
                      <a:pt x="647" y="90"/>
                    </a:lnTo>
                    <a:lnTo>
                      <a:pt x="660" y="90"/>
                    </a:lnTo>
                    <a:lnTo>
                      <a:pt x="660" y="103"/>
                    </a:lnTo>
                    <a:lnTo>
                      <a:pt x="672" y="116"/>
                    </a:lnTo>
                    <a:lnTo>
                      <a:pt x="672" y="129"/>
                    </a:lnTo>
                    <a:lnTo>
                      <a:pt x="672" y="143"/>
                    </a:lnTo>
                    <a:lnTo>
                      <a:pt x="672" y="156"/>
                    </a:lnTo>
                    <a:lnTo>
                      <a:pt x="672" y="168"/>
                    </a:lnTo>
                    <a:lnTo>
                      <a:pt x="660" y="181"/>
                    </a:lnTo>
                    <a:lnTo>
                      <a:pt x="660" y="194"/>
                    </a:lnTo>
                    <a:lnTo>
                      <a:pt x="647" y="207"/>
                    </a:lnTo>
                    <a:lnTo>
                      <a:pt x="634" y="220"/>
                    </a:lnTo>
                    <a:lnTo>
                      <a:pt x="622" y="220"/>
                    </a:lnTo>
                    <a:lnTo>
                      <a:pt x="608" y="232"/>
                    </a:lnTo>
                    <a:lnTo>
                      <a:pt x="608" y="311"/>
                    </a:lnTo>
                    <a:lnTo>
                      <a:pt x="596" y="401"/>
                    </a:lnTo>
                    <a:lnTo>
                      <a:pt x="596" y="492"/>
                    </a:lnTo>
                    <a:lnTo>
                      <a:pt x="596" y="569"/>
                    </a:lnTo>
                    <a:lnTo>
                      <a:pt x="583" y="673"/>
                    </a:lnTo>
                    <a:lnTo>
                      <a:pt x="583" y="765"/>
                    </a:lnTo>
                    <a:lnTo>
                      <a:pt x="569" y="867"/>
                    </a:lnTo>
                    <a:lnTo>
                      <a:pt x="569" y="958"/>
                    </a:lnTo>
                    <a:lnTo>
                      <a:pt x="583" y="893"/>
                    </a:lnTo>
                    <a:lnTo>
                      <a:pt x="608" y="829"/>
                    </a:lnTo>
                    <a:lnTo>
                      <a:pt x="634" y="765"/>
                    </a:lnTo>
                    <a:lnTo>
                      <a:pt x="647" y="698"/>
                    </a:lnTo>
                    <a:lnTo>
                      <a:pt x="672" y="634"/>
                    </a:lnTo>
                    <a:lnTo>
                      <a:pt x="698" y="569"/>
                    </a:lnTo>
                    <a:lnTo>
                      <a:pt x="712" y="505"/>
                    </a:lnTo>
                    <a:lnTo>
                      <a:pt x="739" y="439"/>
                    </a:lnTo>
                    <a:lnTo>
                      <a:pt x="751" y="388"/>
                    </a:lnTo>
                    <a:lnTo>
                      <a:pt x="777" y="337"/>
                    </a:lnTo>
                    <a:lnTo>
                      <a:pt x="789" y="272"/>
                    </a:lnTo>
                    <a:lnTo>
                      <a:pt x="815" y="220"/>
                    </a:lnTo>
                    <a:lnTo>
                      <a:pt x="828" y="168"/>
                    </a:lnTo>
                    <a:lnTo>
                      <a:pt x="854" y="116"/>
                    </a:lnTo>
                    <a:lnTo>
                      <a:pt x="867" y="64"/>
                    </a:lnTo>
                    <a:lnTo>
                      <a:pt x="894" y="0"/>
                    </a:lnTo>
                    <a:lnTo>
                      <a:pt x="919" y="13"/>
                    </a:lnTo>
                    <a:lnTo>
                      <a:pt x="933" y="13"/>
                    </a:lnTo>
                    <a:lnTo>
                      <a:pt x="958" y="26"/>
                    </a:lnTo>
                    <a:lnTo>
                      <a:pt x="983" y="26"/>
                    </a:lnTo>
                    <a:lnTo>
                      <a:pt x="1009" y="26"/>
                    </a:lnTo>
                    <a:lnTo>
                      <a:pt x="1023" y="39"/>
                    </a:lnTo>
                    <a:lnTo>
                      <a:pt x="1050" y="39"/>
                    </a:lnTo>
                    <a:lnTo>
                      <a:pt x="1075" y="52"/>
                    </a:lnTo>
                    <a:lnTo>
                      <a:pt x="1100" y="52"/>
                    </a:lnTo>
                    <a:lnTo>
                      <a:pt x="1126" y="52"/>
                    </a:lnTo>
                    <a:lnTo>
                      <a:pt x="1139" y="64"/>
                    </a:lnTo>
                    <a:lnTo>
                      <a:pt x="1165" y="64"/>
                    </a:lnTo>
                    <a:lnTo>
                      <a:pt x="1191" y="77"/>
                    </a:lnTo>
                    <a:lnTo>
                      <a:pt x="1218" y="77"/>
                    </a:lnTo>
                    <a:lnTo>
                      <a:pt x="1244" y="77"/>
                    </a:lnTo>
                    <a:lnTo>
                      <a:pt x="1256" y="90"/>
                    </a:lnTo>
                    <a:lnTo>
                      <a:pt x="1269" y="90"/>
                    </a:lnTo>
                    <a:lnTo>
                      <a:pt x="1282" y="103"/>
                    </a:lnTo>
                    <a:lnTo>
                      <a:pt x="1294" y="116"/>
                    </a:lnTo>
                    <a:lnTo>
                      <a:pt x="1308" y="129"/>
                    </a:lnTo>
                    <a:lnTo>
                      <a:pt x="1320" y="143"/>
                    </a:lnTo>
                    <a:lnTo>
                      <a:pt x="1334" y="168"/>
                    </a:lnTo>
                    <a:lnTo>
                      <a:pt x="1346" y="194"/>
                    </a:lnTo>
                    <a:lnTo>
                      <a:pt x="1361" y="232"/>
                    </a:lnTo>
                    <a:lnTo>
                      <a:pt x="1373" y="258"/>
                    </a:lnTo>
                    <a:lnTo>
                      <a:pt x="1399" y="284"/>
                    </a:lnTo>
                    <a:lnTo>
                      <a:pt x="1411" y="311"/>
                    </a:lnTo>
                    <a:lnTo>
                      <a:pt x="1425" y="349"/>
                    </a:lnTo>
                    <a:lnTo>
                      <a:pt x="1437" y="375"/>
                    </a:lnTo>
                    <a:lnTo>
                      <a:pt x="1437" y="401"/>
                    </a:lnTo>
                    <a:lnTo>
                      <a:pt x="1450" y="414"/>
                    </a:lnTo>
                    <a:lnTo>
                      <a:pt x="1463" y="439"/>
                    </a:lnTo>
                    <a:lnTo>
                      <a:pt x="1476" y="466"/>
                    </a:lnTo>
                    <a:lnTo>
                      <a:pt x="1476" y="492"/>
                    </a:lnTo>
                    <a:lnTo>
                      <a:pt x="1489" y="518"/>
                    </a:lnTo>
                    <a:lnTo>
                      <a:pt x="1502" y="543"/>
                    </a:lnTo>
                    <a:lnTo>
                      <a:pt x="1502" y="556"/>
                    </a:lnTo>
                    <a:lnTo>
                      <a:pt x="1516" y="582"/>
                    </a:lnTo>
                    <a:lnTo>
                      <a:pt x="1529" y="622"/>
                    </a:lnTo>
                    <a:lnTo>
                      <a:pt x="1541" y="648"/>
                    </a:lnTo>
                    <a:lnTo>
                      <a:pt x="1555" y="673"/>
                    </a:lnTo>
                    <a:lnTo>
                      <a:pt x="1567" y="698"/>
                    </a:lnTo>
                    <a:lnTo>
                      <a:pt x="1580" y="724"/>
                    </a:lnTo>
                    <a:lnTo>
                      <a:pt x="1593" y="765"/>
                    </a:lnTo>
                    <a:lnTo>
                      <a:pt x="1605" y="790"/>
                    </a:lnTo>
                    <a:lnTo>
                      <a:pt x="1619" y="803"/>
                    </a:lnTo>
                    <a:lnTo>
                      <a:pt x="1619" y="815"/>
                    </a:lnTo>
                    <a:lnTo>
                      <a:pt x="1631" y="841"/>
                    </a:lnTo>
                    <a:lnTo>
                      <a:pt x="1631" y="854"/>
                    </a:lnTo>
                    <a:lnTo>
                      <a:pt x="1645" y="880"/>
                    </a:lnTo>
                    <a:lnTo>
                      <a:pt x="1645" y="893"/>
                    </a:lnTo>
                    <a:lnTo>
                      <a:pt x="1645" y="906"/>
                    </a:lnTo>
                    <a:lnTo>
                      <a:pt x="1657" y="932"/>
                    </a:lnTo>
                    <a:lnTo>
                      <a:pt x="1657" y="958"/>
                    </a:lnTo>
                    <a:lnTo>
                      <a:pt x="1657" y="971"/>
                    </a:lnTo>
                    <a:lnTo>
                      <a:pt x="1645" y="997"/>
                    </a:lnTo>
                    <a:lnTo>
                      <a:pt x="1645" y="1023"/>
                    </a:lnTo>
                    <a:lnTo>
                      <a:pt x="1631" y="1035"/>
                    </a:lnTo>
                    <a:lnTo>
                      <a:pt x="1631" y="1061"/>
                    </a:lnTo>
                    <a:lnTo>
                      <a:pt x="1619" y="1075"/>
                    </a:lnTo>
                    <a:lnTo>
                      <a:pt x="1619" y="1088"/>
                    </a:lnTo>
                    <a:lnTo>
                      <a:pt x="1605" y="1114"/>
                    </a:lnTo>
                    <a:lnTo>
                      <a:pt x="1593" y="1126"/>
                    </a:lnTo>
                    <a:lnTo>
                      <a:pt x="1580" y="1140"/>
                    </a:lnTo>
                    <a:lnTo>
                      <a:pt x="1580" y="1152"/>
                    </a:lnTo>
                    <a:lnTo>
                      <a:pt x="1567" y="1164"/>
                    </a:lnTo>
                    <a:lnTo>
                      <a:pt x="1555" y="1178"/>
                    </a:lnTo>
                    <a:lnTo>
                      <a:pt x="1541" y="1190"/>
                    </a:lnTo>
                    <a:lnTo>
                      <a:pt x="1529" y="1204"/>
                    </a:lnTo>
                    <a:lnTo>
                      <a:pt x="1516" y="1216"/>
                    </a:lnTo>
                    <a:lnTo>
                      <a:pt x="1502" y="1216"/>
                    </a:lnTo>
                    <a:lnTo>
                      <a:pt x="1489" y="1216"/>
                    </a:lnTo>
                    <a:lnTo>
                      <a:pt x="1489" y="1231"/>
                    </a:lnTo>
                    <a:lnTo>
                      <a:pt x="1476" y="1231"/>
                    </a:lnTo>
                    <a:lnTo>
                      <a:pt x="1463" y="1231"/>
                    </a:lnTo>
                    <a:lnTo>
                      <a:pt x="1450" y="1231"/>
                    </a:lnTo>
                    <a:lnTo>
                      <a:pt x="1437" y="1231"/>
                    </a:lnTo>
                    <a:lnTo>
                      <a:pt x="1425" y="1231"/>
                    </a:lnTo>
                    <a:lnTo>
                      <a:pt x="1399" y="1216"/>
                    </a:lnTo>
                    <a:lnTo>
                      <a:pt x="1386" y="1204"/>
                    </a:lnTo>
                    <a:lnTo>
                      <a:pt x="1373" y="1204"/>
                    </a:lnTo>
                    <a:lnTo>
                      <a:pt x="1361" y="1190"/>
                    </a:lnTo>
                    <a:lnTo>
                      <a:pt x="1346" y="1190"/>
                    </a:lnTo>
                    <a:lnTo>
                      <a:pt x="1334" y="1178"/>
                    </a:lnTo>
                    <a:lnTo>
                      <a:pt x="1320" y="1178"/>
                    </a:lnTo>
                    <a:lnTo>
                      <a:pt x="1308" y="1164"/>
                    </a:lnTo>
                    <a:lnTo>
                      <a:pt x="1282" y="1164"/>
                    </a:lnTo>
                    <a:lnTo>
                      <a:pt x="1256" y="1152"/>
                    </a:lnTo>
                    <a:lnTo>
                      <a:pt x="1244" y="1152"/>
                    </a:lnTo>
                    <a:lnTo>
                      <a:pt x="1218" y="1140"/>
                    </a:lnTo>
                    <a:lnTo>
                      <a:pt x="1191" y="1140"/>
                    </a:lnTo>
                    <a:lnTo>
                      <a:pt x="1178" y="1126"/>
                    </a:lnTo>
                    <a:lnTo>
                      <a:pt x="1152" y="1126"/>
                    </a:lnTo>
                    <a:lnTo>
                      <a:pt x="1126" y="1114"/>
                    </a:lnTo>
                    <a:lnTo>
                      <a:pt x="1114" y="1114"/>
                    </a:lnTo>
                    <a:lnTo>
                      <a:pt x="1088" y="1100"/>
                    </a:lnTo>
                    <a:lnTo>
                      <a:pt x="1075" y="1088"/>
                    </a:lnTo>
                    <a:lnTo>
                      <a:pt x="1062" y="1075"/>
                    </a:lnTo>
                    <a:lnTo>
                      <a:pt x="1035" y="1075"/>
                    </a:lnTo>
                    <a:lnTo>
                      <a:pt x="1023" y="1061"/>
                    </a:lnTo>
                    <a:lnTo>
                      <a:pt x="997" y="1061"/>
                    </a:lnTo>
                    <a:lnTo>
                      <a:pt x="983" y="1048"/>
                    </a:lnTo>
                    <a:lnTo>
                      <a:pt x="971" y="1035"/>
                    </a:lnTo>
                    <a:lnTo>
                      <a:pt x="945" y="1035"/>
                    </a:lnTo>
                    <a:lnTo>
                      <a:pt x="933" y="1035"/>
                    </a:lnTo>
                    <a:lnTo>
                      <a:pt x="919" y="1035"/>
                    </a:lnTo>
                    <a:lnTo>
                      <a:pt x="894" y="1023"/>
                    </a:lnTo>
                    <a:lnTo>
                      <a:pt x="880" y="1023"/>
                    </a:lnTo>
                    <a:lnTo>
                      <a:pt x="867" y="1009"/>
                    </a:lnTo>
                    <a:lnTo>
                      <a:pt x="841" y="1009"/>
                    </a:lnTo>
                    <a:lnTo>
                      <a:pt x="803" y="1009"/>
                    </a:lnTo>
                    <a:lnTo>
                      <a:pt x="751" y="1009"/>
                    </a:lnTo>
                    <a:lnTo>
                      <a:pt x="712" y="1009"/>
                    </a:lnTo>
                    <a:lnTo>
                      <a:pt x="672" y="1009"/>
                    </a:lnTo>
                    <a:lnTo>
                      <a:pt x="634" y="1009"/>
                    </a:lnTo>
                    <a:lnTo>
                      <a:pt x="596" y="1009"/>
                    </a:lnTo>
                    <a:lnTo>
                      <a:pt x="543" y="1009"/>
                    </a:lnTo>
                    <a:lnTo>
                      <a:pt x="504" y="1009"/>
                    </a:lnTo>
                    <a:lnTo>
                      <a:pt x="466" y="1009"/>
                    </a:lnTo>
                    <a:lnTo>
                      <a:pt x="428" y="1009"/>
                    </a:lnTo>
                    <a:lnTo>
                      <a:pt x="387" y="1009"/>
                    </a:lnTo>
                    <a:lnTo>
                      <a:pt x="349" y="1009"/>
                    </a:lnTo>
                    <a:lnTo>
                      <a:pt x="311" y="1009"/>
                    </a:lnTo>
                    <a:lnTo>
                      <a:pt x="258" y="1009"/>
                    </a:lnTo>
                    <a:lnTo>
                      <a:pt x="219" y="1009"/>
                    </a:lnTo>
                    <a:lnTo>
                      <a:pt x="167" y="1009"/>
                    </a:lnTo>
                    <a:lnTo>
                      <a:pt x="0" y="1009"/>
                    </a:lnTo>
                    <a:lnTo>
                      <a:pt x="12" y="958"/>
                    </a:lnTo>
                    <a:lnTo>
                      <a:pt x="25" y="906"/>
                    </a:lnTo>
                    <a:lnTo>
                      <a:pt x="25" y="854"/>
                    </a:lnTo>
                    <a:lnTo>
                      <a:pt x="38" y="815"/>
                    </a:lnTo>
                    <a:lnTo>
                      <a:pt x="38" y="765"/>
                    </a:lnTo>
                    <a:lnTo>
                      <a:pt x="50" y="724"/>
                    </a:lnTo>
                    <a:lnTo>
                      <a:pt x="50" y="673"/>
                    </a:lnTo>
                    <a:lnTo>
                      <a:pt x="64" y="634"/>
                    </a:lnTo>
                    <a:lnTo>
                      <a:pt x="64" y="595"/>
                    </a:lnTo>
                    <a:lnTo>
                      <a:pt x="76" y="569"/>
                    </a:lnTo>
                    <a:lnTo>
                      <a:pt x="90" y="543"/>
                    </a:lnTo>
                    <a:lnTo>
                      <a:pt x="90" y="518"/>
                    </a:lnTo>
                    <a:lnTo>
                      <a:pt x="102" y="492"/>
                    </a:lnTo>
                    <a:lnTo>
                      <a:pt x="117" y="454"/>
                    </a:lnTo>
                    <a:lnTo>
                      <a:pt x="117" y="427"/>
                    </a:lnTo>
                    <a:lnTo>
                      <a:pt x="129" y="401"/>
                    </a:lnTo>
                    <a:lnTo>
                      <a:pt x="142" y="375"/>
                    </a:lnTo>
                    <a:lnTo>
                      <a:pt x="142" y="363"/>
                    </a:lnTo>
                    <a:lnTo>
                      <a:pt x="155" y="349"/>
                    </a:lnTo>
                    <a:lnTo>
                      <a:pt x="167" y="337"/>
                    </a:lnTo>
                    <a:lnTo>
                      <a:pt x="167" y="323"/>
                    </a:lnTo>
                    <a:lnTo>
                      <a:pt x="181" y="311"/>
                    </a:lnTo>
                    <a:lnTo>
                      <a:pt x="193" y="299"/>
                    </a:lnTo>
                    <a:lnTo>
                      <a:pt x="193" y="284"/>
                    </a:lnTo>
                    <a:lnTo>
                      <a:pt x="206" y="258"/>
                    </a:lnTo>
                    <a:lnTo>
                      <a:pt x="219" y="220"/>
                    </a:lnTo>
                    <a:lnTo>
                      <a:pt x="232" y="194"/>
                    </a:lnTo>
                    <a:lnTo>
                      <a:pt x="245" y="168"/>
                    </a:lnTo>
                    <a:lnTo>
                      <a:pt x="258" y="156"/>
                    </a:lnTo>
                    <a:lnTo>
                      <a:pt x="272" y="156"/>
                    </a:lnTo>
                    <a:lnTo>
                      <a:pt x="285" y="143"/>
                    </a:lnTo>
                    <a:lnTo>
                      <a:pt x="297" y="143"/>
                    </a:lnTo>
                    <a:lnTo>
                      <a:pt x="311" y="129"/>
                    </a:lnTo>
                    <a:lnTo>
                      <a:pt x="323" y="129"/>
                    </a:lnTo>
                    <a:lnTo>
                      <a:pt x="336" y="129"/>
                    </a:lnTo>
                    <a:lnTo>
                      <a:pt x="349" y="116"/>
                    </a:lnTo>
                    <a:lnTo>
                      <a:pt x="478" y="52"/>
                    </a:lnTo>
                    <a:close/>
                  </a:path>
                </a:pathLst>
              </a:custGeom>
              <a:solidFill>
                <a:srgbClr val="000000"/>
              </a:solidFill>
              <a:ln w="9525">
                <a:solidFill>
                  <a:srgbClr val="FF9900"/>
                </a:solidFill>
                <a:round/>
                <a:headEnd/>
                <a:tailEnd/>
              </a:ln>
            </p:spPr>
            <p:txBody>
              <a:bodyPr/>
              <a:lstStyle/>
              <a:p>
                <a:endParaRPr lang="el-GR"/>
              </a:p>
            </p:txBody>
          </p:sp>
          <p:sp>
            <p:nvSpPr>
              <p:cNvPr id="53360" name="Freeform 192"/>
              <p:cNvSpPr>
                <a:spLocks/>
              </p:cNvSpPr>
              <p:nvPr/>
            </p:nvSpPr>
            <p:spPr bwMode="auto">
              <a:xfrm>
                <a:off x="3872" y="1679"/>
                <a:ext cx="52" cy="100"/>
              </a:xfrm>
              <a:custGeom>
                <a:avLst/>
                <a:gdLst>
                  <a:gd name="T0" fmla="*/ 1 w 467"/>
                  <a:gd name="T1" fmla="*/ 0 h 907"/>
                  <a:gd name="T2" fmla="*/ 1 w 467"/>
                  <a:gd name="T3" fmla="*/ 0 h 907"/>
                  <a:gd name="T4" fmla="*/ 2 w 467"/>
                  <a:gd name="T5" fmla="*/ 0 h 907"/>
                  <a:gd name="T6" fmla="*/ 2 w 467"/>
                  <a:gd name="T7" fmla="*/ 0 h 907"/>
                  <a:gd name="T8" fmla="*/ 2 w 467"/>
                  <a:gd name="T9" fmla="*/ 0 h 907"/>
                  <a:gd name="T10" fmla="*/ 2 w 467"/>
                  <a:gd name="T11" fmla="*/ 0 h 907"/>
                  <a:gd name="T12" fmla="*/ 3 w 467"/>
                  <a:gd name="T13" fmla="*/ 0 h 907"/>
                  <a:gd name="T14" fmla="*/ 3 w 467"/>
                  <a:gd name="T15" fmla="*/ 0 h 907"/>
                  <a:gd name="T16" fmla="*/ 3 w 467"/>
                  <a:gd name="T17" fmla="*/ 0 h 907"/>
                  <a:gd name="T18" fmla="*/ 4 w 467"/>
                  <a:gd name="T19" fmla="*/ 0 h 907"/>
                  <a:gd name="T20" fmla="*/ 4 w 467"/>
                  <a:gd name="T21" fmla="*/ 0 h 907"/>
                  <a:gd name="T22" fmla="*/ 4 w 467"/>
                  <a:gd name="T23" fmla="*/ 0 h 907"/>
                  <a:gd name="T24" fmla="*/ 5 w 467"/>
                  <a:gd name="T25" fmla="*/ 0 h 907"/>
                  <a:gd name="T26" fmla="*/ 5 w 467"/>
                  <a:gd name="T27" fmla="*/ 0 h 907"/>
                  <a:gd name="T28" fmla="*/ 5 w 467"/>
                  <a:gd name="T29" fmla="*/ 0 h 907"/>
                  <a:gd name="T30" fmla="*/ 5 w 467"/>
                  <a:gd name="T31" fmla="*/ 0 h 907"/>
                  <a:gd name="T32" fmla="*/ 6 w 467"/>
                  <a:gd name="T33" fmla="*/ 0 h 907"/>
                  <a:gd name="T34" fmla="*/ 6 w 467"/>
                  <a:gd name="T35" fmla="*/ 2 h 907"/>
                  <a:gd name="T36" fmla="*/ 6 w 467"/>
                  <a:gd name="T37" fmla="*/ 3 h 907"/>
                  <a:gd name="T38" fmla="*/ 6 w 467"/>
                  <a:gd name="T39" fmla="*/ 4 h 907"/>
                  <a:gd name="T40" fmla="*/ 5 w 467"/>
                  <a:gd name="T41" fmla="*/ 5 h 907"/>
                  <a:gd name="T42" fmla="*/ 5 w 467"/>
                  <a:gd name="T43" fmla="*/ 5 h 907"/>
                  <a:gd name="T44" fmla="*/ 5 w 467"/>
                  <a:gd name="T45" fmla="*/ 6 h 907"/>
                  <a:gd name="T46" fmla="*/ 4 w 467"/>
                  <a:gd name="T47" fmla="*/ 7 h 907"/>
                  <a:gd name="T48" fmla="*/ 4 w 467"/>
                  <a:gd name="T49" fmla="*/ 8 h 907"/>
                  <a:gd name="T50" fmla="*/ 4 w 467"/>
                  <a:gd name="T51" fmla="*/ 8 h 907"/>
                  <a:gd name="T52" fmla="*/ 3 w 467"/>
                  <a:gd name="T53" fmla="*/ 8 h 907"/>
                  <a:gd name="T54" fmla="*/ 3 w 467"/>
                  <a:gd name="T55" fmla="*/ 9 h 907"/>
                  <a:gd name="T56" fmla="*/ 3 w 467"/>
                  <a:gd name="T57" fmla="*/ 9 h 907"/>
                  <a:gd name="T58" fmla="*/ 3 w 467"/>
                  <a:gd name="T59" fmla="*/ 9 h 907"/>
                  <a:gd name="T60" fmla="*/ 3 w 467"/>
                  <a:gd name="T61" fmla="*/ 9 h 907"/>
                  <a:gd name="T62" fmla="*/ 2 w 467"/>
                  <a:gd name="T63" fmla="*/ 10 h 907"/>
                  <a:gd name="T64" fmla="*/ 2 w 467"/>
                  <a:gd name="T65" fmla="*/ 10 h 907"/>
                  <a:gd name="T66" fmla="*/ 2 w 467"/>
                  <a:gd name="T67" fmla="*/ 10 h 907"/>
                  <a:gd name="T68" fmla="*/ 1 w 467"/>
                  <a:gd name="T69" fmla="*/ 10 h 907"/>
                  <a:gd name="T70" fmla="*/ 1 w 467"/>
                  <a:gd name="T71" fmla="*/ 10 h 907"/>
                  <a:gd name="T72" fmla="*/ 1 w 467"/>
                  <a:gd name="T73" fmla="*/ 11 h 907"/>
                  <a:gd name="T74" fmla="*/ 1 w 467"/>
                  <a:gd name="T75" fmla="*/ 11 h 907"/>
                  <a:gd name="T76" fmla="*/ 0 w 467"/>
                  <a:gd name="T77" fmla="*/ 11 h 907"/>
                  <a:gd name="T78" fmla="*/ 0 w 467"/>
                  <a:gd name="T79" fmla="*/ 11 h 907"/>
                  <a:gd name="T80" fmla="*/ 0 w 467"/>
                  <a:gd name="T81" fmla="*/ 11 h 907"/>
                  <a:gd name="T82" fmla="*/ 1 w 467"/>
                  <a:gd name="T83" fmla="*/ 0 h 907"/>
                  <a:gd name="T84" fmla="*/ 1 w 467"/>
                  <a:gd name="T85" fmla="*/ 0 h 9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7" h="907">
                    <a:moveTo>
                      <a:pt x="79" y="0"/>
                    </a:moveTo>
                    <a:lnTo>
                      <a:pt x="105" y="15"/>
                    </a:lnTo>
                    <a:lnTo>
                      <a:pt x="130" y="15"/>
                    </a:lnTo>
                    <a:lnTo>
                      <a:pt x="156" y="27"/>
                    </a:lnTo>
                    <a:lnTo>
                      <a:pt x="182" y="27"/>
                    </a:lnTo>
                    <a:lnTo>
                      <a:pt x="196" y="27"/>
                    </a:lnTo>
                    <a:lnTo>
                      <a:pt x="221" y="40"/>
                    </a:lnTo>
                    <a:lnTo>
                      <a:pt x="247" y="40"/>
                    </a:lnTo>
                    <a:lnTo>
                      <a:pt x="273" y="40"/>
                    </a:lnTo>
                    <a:lnTo>
                      <a:pt x="299" y="40"/>
                    </a:lnTo>
                    <a:lnTo>
                      <a:pt x="311" y="40"/>
                    </a:lnTo>
                    <a:lnTo>
                      <a:pt x="337" y="40"/>
                    </a:lnTo>
                    <a:lnTo>
                      <a:pt x="364" y="40"/>
                    </a:lnTo>
                    <a:lnTo>
                      <a:pt x="390" y="40"/>
                    </a:lnTo>
                    <a:lnTo>
                      <a:pt x="416" y="40"/>
                    </a:lnTo>
                    <a:lnTo>
                      <a:pt x="428" y="40"/>
                    </a:lnTo>
                    <a:lnTo>
                      <a:pt x="454" y="40"/>
                    </a:lnTo>
                    <a:lnTo>
                      <a:pt x="467" y="130"/>
                    </a:lnTo>
                    <a:lnTo>
                      <a:pt x="467" y="221"/>
                    </a:lnTo>
                    <a:lnTo>
                      <a:pt x="467" y="299"/>
                    </a:lnTo>
                    <a:lnTo>
                      <a:pt x="441" y="376"/>
                    </a:lnTo>
                    <a:lnTo>
                      <a:pt x="416" y="441"/>
                    </a:lnTo>
                    <a:lnTo>
                      <a:pt x="390" y="519"/>
                    </a:lnTo>
                    <a:lnTo>
                      <a:pt x="337" y="583"/>
                    </a:lnTo>
                    <a:lnTo>
                      <a:pt x="299" y="675"/>
                    </a:lnTo>
                    <a:lnTo>
                      <a:pt x="285" y="687"/>
                    </a:lnTo>
                    <a:lnTo>
                      <a:pt x="273" y="700"/>
                    </a:lnTo>
                    <a:lnTo>
                      <a:pt x="260" y="713"/>
                    </a:lnTo>
                    <a:lnTo>
                      <a:pt x="247" y="739"/>
                    </a:lnTo>
                    <a:lnTo>
                      <a:pt x="221" y="751"/>
                    </a:lnTo>
                    <a:lnTo>
                      <a:pt x="209" y="765"/>
                    </a:lnTo>
                    <a:lnTo>
                      <a:pt x="182" y="792"/>
                    </a:lnTo>
                    <a:lnTo>
                      <a:pt x="156" y="804"/>
                    </a:lnTo>
                    <a:lnTo>
                      <a:pt x="143" y="830"/>
                    </a:lnTo>
                    <a:lnTo>
                      <a:pt x="117" y="842"/>
                    </a:lnTo>
                    <a:lnTo>
                      <a:pt x="91" y="856"/>
                    </a:lnTo>
                    <a:lnTo>
                      <a:pt x="66" y="868"/>
                    </a:lnTo>
                    <a:lnTo>
                      <a:pt x="53" y="881"/>
                    </a:lnTo>
                    <a:lnTo>
                      <a:pt x="26" y="894"/>
                    </a:lnTo>
                    <a:lnTo>
                      <a:pt x="14" y="907"/>
                    </a:lnTo>
                    <a:lnTo>
                      <a:pt x="0" y="907"/>
                    </a:lnTo>
                    <a:lnTo>
                      <a:pt x="79" y="0"/>
                    </a:lnTo>
                    <a:close/>
                  </a:path>
                </a:pathLst>
              </a:custGeom>
              <a:solidFill>
                <a:srgbClr val="000000"/>
              </a:solidFill>
              <a:ln w="9525">
                <a:solidFill>
                  <a:srgbClr val="FF9900"/>
                </a:solidFill>
                <a:round/>
                <a:headEnd/>
                <a:tailEnd/>
              </a:ln>
            </p:spPr>
            <p:txBody>
              <a:bodyPr/>
              <a:lstStyle/>
              <a:p>
                <a:endParaRPr lang="el-GR"/>
              </a:p>
            </p:txBody>
          </p:sp>
          <p:sp>
            <p:nvSpPr>
              <p:cNvPr id="53361" name="Freeform 193"/>
              <p:cNvSpPr>
                <a:spLocks/>
              </p:cNvSpPr>
              <p:nvPr/>
            </p:nvSpPr>
            <p:spPr bwMode="auto">
              <a:xfrm>
                <a:off x="3722" y="1595"/>
                <a:ext cx="68" cy="163"/>
              </a:xfrm>
              <a:custGeom>
                <a:avLst/>
                <a:gdLst>
                  <a:gd name="T0" fmla="*/ 7 w 609"/>
                  <a:gd name="T1" fmla="*/ 1 h 1463"/>
                  <a:gd name="T2" fmla="*/ 7 w 609"/>
                  <a:gd name="T3" fmla="*/ 2 h 1463"/>
                  <a:gd name="T4" fmla="*/ 7 w 609"/>
                  <a:gd name="T5" fmla="*/ 2 h 1463"/>
                  <a:gd name="T6" fmla="*/ 7 w 609"/>
                  <a:gd name="T7" fmla="*/ 2 h 1463"/>
                  <a:gd name="T8" fmla="*/ 8 w 609"/>
                  <a:gd name="T9" fmla="*/ 3 h 1463"/>
                  <a:gd name="T10" fmla="*/ 8 w 609"/>
                  <a:gd name="T11" fmla="*/ 3 h 1463"/>
                  <a:gd name="T12" fmla="*/ 8 w 609"/>
                  <a:gd name="T13" fmla="*/ 3 h 1463"/>
                  <a:gd name="T14" fmla="*/ 7 w 609"/>
                  <a:gd name="T15" fmla="*/ 3 h 1463"/>
                  <a:gd name="T16" fmla="*/ 7 w 609"/>
                  <a:gd name="T17" fmla="*/ 4 h 1463"/>
                  <a:gd name="T18" fmla="*/ 7 w 609"/>
                  <a:gd name="T19" fmla="*/ 4 h 1463"/>
                  <a:gd name="T20" fmla="*/ 7 w 609"/>
                  <a:gd name="T21" fmla="*/ 4 h 1463"/>
                  <a:gd name="T22" fmla="*/ 7 w 609"/>
                  <a:gd name="T23" fmla="*/ 5 h 1463"/>
                  <a:gd name="T24" fmla="*/ 7 w 609"/>
                  <a:gd name="T25" fmla="*/ 5 h 1463"/>
                  <a:gd name="T26" fmla="*/ 7 w 609"/>
                  <a:gd name="T27" fmla="*/ 5 h 1463"/>
                  <a:gd name="T28" fmla="*/ 7 w 609"/>
                  <a:gd name="T29" fmla="*/ 6 h 1463"/>
                  <a:gd name="T30" fmla="*/ 7 w 609"/>
                  <a:gd name="T31" fmla="*/ 6 h 1463"/>
                  <a:gd name="T32" fmla="*/ 7 w 609"/>
                  <a:gd name="T33" fmla="*/ 6 h 1463"/>
                  <a:gd name="T34" fmla="*/ 7 w 609"/>
                  <a:gd name="T35" fmla="*/ 7 h 1463"/>
                  <a:gd name="T36" fmla="*/ 7 w 609"/>
                  <a:gd name="T37" fmla="*/ 7 h 1463"/>
                  <a:gd name="T38" fmla="*/ 7 w 609"/>
                  <a:gd name="T39" fmla="*/ 7 h 1463"/>
                  <a:gd name="T40" fmla="*/ 7 w 609"/>
                  <a:gd name="T41" fmla="*/ 7 h 1463"/>
                  <a:gd name="T42" fmla="*/ 7 w 609"/>
                  <a:gd name="T43" fmla="*/ 7 h 1463"/>
                  <a:gd name="T44" fmla="*/ 7 w 609"/>
                  <a:gd name="T45" fmla="*/ 7 h 1463"/>
                  <a:gd name="T46" fmla="*/ 7 w 609"/>
                  <a:gd name="T47" fmla="*/ 7 h 1463"/>
                  <a:gd name="T48" fmla="*/ 6 w 609"/>
                  <a:gd name="T49" fmla="*/ 8 h 1463"/>
                  <a:gd name="T50" fmla="*/ 6 w 609"/>
                  <a:gd name="T51" fmla="*/ 8 h 1463"/>
                  <a:gd name="T52" fmla="*/ 6 w 609"/>
                  <a:gd name="T53" fmla="*/ 8 h 1463"/>
                  <a:gd name="T54" fmla="*/ 6 w 609"/>
                  <a:gd name="T55" fmla="*/ 9 h 1463"/>
                  <a:gd name="T56" fmla="*/ 6 w 609"/>
                  <a:gd name="T57" fmla="*/ 9 h 1463"/>
                  <a:gd name="T58" fmla="*/ 6 w 609"/>
                  <a:gd name="T59" fmla="*/ 9 h 1463"/>
                  <a:gd name="T60" fmla="*/ 6 w 609"/>
                  <a:gd name="T61" fmla="*/ 9 h 1463"/>
                  <a:gd name="T62" fmla="*/ 6 w 609"/>
                  <a:gd name="T63" fmla="*/ 9 h 1463"/>
                  <a:gd name="T64" fmla="*/ 5 w 609"/>
                  <a:gd name="T65" fmla="*/ 9 h 1463"/>
                  <a:gd name="T66" fmla="*/ 5 w 609"/>
                  <a:gd name="T67" fmla="*/ 9 h 1463"/>
                  <a:gd name="T68" fmla="*/ 6 w 609"/>
                  <a:gd name="T69" fmla="*/ 11 h 1463"/>
                  <a:gd name="T70" fmla="*/ 5 w 609"/>
                  <a:gd name="T71" fmla="*/ 18 h 1463"/>
                  <a:gd name="T72" fmla="*/ 3 w 609"/>
                  <a:gd name="T73" fmla="*/ 18 h 1463"/>
                  <a:gd name="T74" fmla="*/ 0 w 609"/>
                  <a:gd name="T75" fmla="*/ 8 h 1463"/>
                  <a:gd name="T76" fmla="*/ 1 w 609"/>
                  <a:gd name="T77" fmla="*/ 7 h 1463"/>
                  <a:gd name="T78" fmla="*/ 1 w 609"/>
                  <a:gd name="T79" fmla="*/ 5 h 1463"/>
                  <a:gd name="T80" fmla="*/ 1 w 609"/>
                  <a:gd name="T81" fmla="*/ 2 h 1463"/>
                  <a:gd name="T82" fmla="*/ 4 w 609"/>
                  <a:gd name="T83" fmla="*/ 0 h 1463"/>
                  <a:gd name="T84" fmla="*/ 7 w 609"/>
                  <a:gd name="T85" fmla="*/ 1 h 1463"/>
                  <a:gd name="T86" fmla="*/ 7 w 609"/>
                  <a:gd name="T87" fmla="*/ 1 h 14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9" h="1463">
                    <a:moveTo>
                      <a:pt x="582" y="103"/>
                    </a:moveTo>
                    <a:lnTo>
                      <a:pt x="582" y="129"/>
                    </a:lnTo>
                    <a:lnTo>
                      <a:pt x="595" y="156"/>
                    </a:lnTo>
                    <a:lnTo>
                      <a:pt x="595" y="182"/>
                    </a:lnTo>
                    <a:lnTo>
                      <a:pt x="609" y="208"/>
                    </a:lnTo>
                    <a:lnTo>
                      <a:pt x="609" y="232"/>
                    </a:lnTo>
                    <a:lnTo>
                      <a:pt x="609" y="246"/>
                    </a:lnTo>
                    <a:lnTo>
                      <a:pt x="595" y="272"/>
                    </a:lnTo>
                    <a:lnTo>
                      <a:pt x="595" y="299"/>
                    </a:lnTo>
                    <a:lnTo>
                      <a:pt x="595" y="311"/>
                    </a:lnTo>
                    <a:lnTo>
                      <a:pt x="595" y="349"/>
                    </a:lnTo>
                    <a:lnTo>
                      <a:pt x="582" y="375"/>
                    </a:lnTo>
                    <a:lnTo>
                      <a:pt x="582" y="401"/>
                    </a:lnTo>
                    <a:lnTo>
                      <a:pt x="582" y="427"/>
                    </a:lnTo>
                    <a:lnTo>
                      <a:pt x="569" y="467"/>
                    </a:lnTo>
                    <a:lnTo>
                      <a:pt x="569" y="492"/>
                    </a:lnTo>
                    <a:lnTo>
                      <a:pt x="582" y="505"/>
                    </a:lnTo>
                    <a:lnTo>
                      <a:pt x="582" y="531"/>
                    </a:lnTo>
                    <a:lnTo>
                      <a:pt x="582" y="543"/>
                    </a:lnTo>
                    <a:lnTo>
                      <a:pt x="582" y="557"/>
                    </a:lnTo>
                    <a:lnTo>
                      <a:pt x="569" y="569"/>
                    </a:lnTo>
                    <a:lnTo>
                      <a:pt x="556" y="569"/>
                    </a:lnTo>
                    <a:lnTo>
                      <a:pt x="543" y="569"/>
                    </a:lnTo>
                    <a:lnTo>
                      <a:pt x="530" y="569"/>
                    </a:lnTo>
                    <a:lnTo>
                      <a:pt x="518" y="609"/>
                    </a:lnTo>
                    <a:lnTo>
                      <a:pt x="518" y="648"/>
                    </a:lnTo>
                    <a:lnTo>
                      <a:pt x="504" y="674"/>
                    </a:lnTo>
                    <a:lnTo>
                      <a:pt x="492" y="699"/>
                    </a:lnTo>
                    <a:lnTo>
                      <a:pt x="492" y="712"/>
                    </a:lnTo>
                    <a:lnTo>
                      <a:pt x="478" y="724"/>
                    </a:lnTo>
                    <a:lnTo>
                      <a:pt x="466" y="724"/>
                    </a:lnTo>
                    <a:lnTo>
                      <a:pt x="454" y="724"/>
                    </a:lnTo>
                    <a:lnTo>
                      <a:pt x="439" y="724"/>
                    </a:lnTo>
                    <a:lnTo>
                      <a:pt x="427" y="724"/>
                    </a:lnTo>
                    <a:lnTo>
                      <a:pt x="466" y="893"/>
                    </a:lnTo>
                    <a:lnTo>
                      <a:pt x="413" y="1463"/>
                    </a:lnTo>
                    <a:lnTo>
                      <a:pt x="258" y="1463"/>
                    </a:lnTo>
                    <a:lnTo>
                      <a:pt x="0" y="648"/>
                    </a:lnTo>
                    <a:lnTo>
                      <a:pt x="51" y="569"/>
                    </a:lnTo>
                    <a:lnTo>
                      <a:pt x="76" y="388"/>
                    </a:lnTo>
                    <a:lnTo>
                      <a:pt x="51" y="182"/>
                    </a:lnTo>
                    <a:lnTo>
                      <a:pt x="336" y="0"/>
                    </a:lnTo>
                    <a:lnTo>
                      <a:pt x="582" y="103"/>
                    </a:lnTo>
                    <a:close/>
                  </a:path>
                </a:pathLst>
              </a:custGeom>
              <a:solidFill>
                <a:srgbClr val="000000"/>
              </a:solidFill>
              <a:ln w="9525">
                <a:solidFill>
                  <a:srgbClr val="FF9900"/>
                </a:solidFill>
                <a:round/>
                <a:headEnd/>
                <a:tailEnd/>
              </a:ln>
            </p:spPr>
            <p:txBody>
              <a:bodyPr/>
              <a:lstStyle/>
              <a:p>
                <a:endParaRPr lang="el-GR"/>
              </a:p>
            </p:txBody>
          </p:sp>
          <p:sp>
            <p:nvSpPr>
              <p:cNvPr id="53362" name="Freeform 194"/>
              <p:cNvSpPr>
                <a:spLocks/>
              </p:cNvSpPr>
              <p:nvPr/>
            </p:nvSpPr>
            <p:spPr bwMode="auto">
              <a:xfrm>
                <a:off x="3721" y="1584"/>
                <a:ext cx="75" cy="70"/>
              </a:xfrm>
              <a:custGeom>
                <a:avLst/>
                <a:gdLst>
                  <a:gd name="T0" fmla="*/ 4 w 673"/>
                  <a:gd name="T1" fmla="*/ 3 h 634"/>
                  <a:gd name="T2" fmla="*/ 5 w 673"/>
                  <a:gd name="T3" fmla="*/ 3 h 634"/>
                  <a:gd name="T4" fmla="*/ 5 w 673"/>
                  <a:gd name="T5" fmla="*/ 3 h 634"/>
                  <a:gd name="T6" fmla="*/ 6 w 673"/>
                  <a:gd name="T7" fmla="*/ 4 h 634"/>
                  <a:gd name="T8" fmla="*/ 6 w 673"/>
                  <a:gd name="T9" fmla="*/ 4 h 634"/>
                  <a:gd name="T10" fmla="*/ 6 w 673"/>
                  <a:gd name="T11" fmla="*/ 4 h 634"/>
                  <a:gd name="T12" fmla="*/ 7 w 673"/>
                  <a:gd name="T13" fmla="*/ 4 h 634"/>
                  <a:gd name="T14" fmla="*/ 7 w 673"/>
                  <a:gd name="T15" fmla="*/ 4 h 634"/>
                  <a:gd name="T16" fmla="*/ 8 w 673"/>
                  <a:gd name="T17" fmla="*/ 4 h 634"/>
                  <a:gd name="T18" fmla="*/ 8 w 673"/>
                  <a:gd name="T19" fmla="*/ 4 h 634"/>
                  <a:gd name="T20" fmla="*/ 8 w 673"/>
                  <a:gd name="T21" fmla="*/ 4 h 634"/>
                  <a:gd name="T22" fmla="*/ 8 w 673"/>
                  <a:gd name="T23" fmla="*/ 3 h 634"/>
                  <a:gd name="T24" fmla="*/ 8 w 673"/>
                  <a:gd name="T25" fmla="*/ 2 h 634"/>
                  <a:gd name="T26" fmla="*/ 8 w 673"/>
                  <a:gd name="T27" fmla="*/ 2 h 634"/>
                  <a:gd name="T28" fmla="*/ 7 w 673"/>
                  <a:gd name="T29" fmla="*/ 1 h 634"/>
                  <a:gd name="T30" fmla="*/ 7 w 673"/>
                  <a:gd name="T31" fmla="*/ 1 h 634"/>
                  <a:gd name="T32" fmla="*/ 7 w 673"/>
                  <a:gd name="T33" fmla="*/ 1 h 634"/>
                  <a:gd name="T34" fmla="*/ 6 w 673"/>
                  <a:gd name="T35" fmla="*/ 0 h 634"/>
                  <a:gd name="T36" fmla="*/ 6 w 673"/>
                  <a:gd name="T37" fmla="*/ 0 h 634"/>
                  <a:gd name="T38" fmla="*/ 5 w 673"/>
                  <a:gd name="T39" fmla="*/ 0 h 634"/>
                  <a:gd name="T40" fmla="*/ 5 w 673"/>
                  <a:gd name="T41" fmla="*/ 0 h 634"/>
                  <a:gd name="T42" fmla="*/ 4 w 673"/>
                  <a:gd name="T43" fmla="*/ 0 h 634"/>
                  <a:gd name="T44" fmla="*/ 3 w 673"/>
                  <a:gd name="T45" fmla="*/ 0 h 634"/>
                  <a:gd name="T46" fmla="*/ 3 w 673"/>
                  <a:gd name="T47" fmla="*/ 0 h 634"/>
                  <a:gd name="T48" fmla="*/ 2 w 673"/>
                  <a:gd name="T49" fmla="*/ 0 h 634"/>
                  <a:gd name="T50" fmla="*/ 1 w 673"/>
                  <a:gd name="T51" fmla="*/ 1 h 634"/>
                  <a:gd name="T52" fmla="*/ 1 w 673"/>
                  <a:gd name="T53" fmla="*/ 1 h 634"/>
                  <a:gd name="T54" fmla="*/ 1 w 673"/>
                  <a:gd name="T55" fmla="*/ 1 h 634"/>
                  <a:gd name="T56" fmla="*/ 0 w 673"/>
                  <a:gd name="T57" fmla="*/ 2 h 634"/>
                  <a:gd name="T58" fmla="*/ 0 w 673"/>
                  <a:gd name="T59" fmla="*/ 3 h 634"/>
                  <a:gd name="T60" fmla="*/ 0 w 673"/>
                  <a:gd name="T61" fmla="*/ 4 h 634"/>
                  <a:gd name="T62" fmla="*/ 0 w 673"/>
                  <a:gd name="T63" fmla="*/ 6 h 634"/>
                  <a:gd name="T64" fmla="*/ 0 w 673"/>
                  <a:gd name="T65" fmla="*/ 7 h 634"/>
                  <a:gd name="T66" fmla="*/ 1 w 673"/>
                  <a:gd name="T67" fmla="*/ 8 h 634"/>
                  <a:gd name="T68" fmla="*/ 1 w 673"/>
                  <a:gd name="T69" fmla="*/ 8 h 634"/>
                  <a:gd name="T70" fmla="*/ 1 w 673"/>
                  <a:gd name="T71" fmla="*/ 7 h 634"/>
                  <a:gd name="T72" fmla="*/ 1 w 673"/>
                  <a:gd name="T73" fmla="*/ 7 h 634"/>
                  <a:gd name="T74" fmla="*/ 1 w 673"/>
                  <a:gd name="T75" fmla="*/ 7 h 634"/>
                  <a:gd name="T76" fmla="*/ 2 w 673"/>
                  <a:gd name="T77" fmla="*/ 7 h 634"/>
                  <a:gd name="T78" fmla="*/ 2 w 673"/>
                  <a:gd name="T79" fmla="*/ 6 h 634"/>
                  <a:gd name="T80" fmla="*/ 1 w 673"/>
                  <a:gd name="T81" fmla="*/ 5 h 634"/>
                  <a:gd name="T82" fmla="*/ 1 w 673"/>
                  <a:gd name="T83" fmla="*/ 5 h 634"/>
                  <a:gd name="T84" fmla="*/ 2 w 673"/>
                  <a:gd name="T85" fmla="*/ 5 h 634"/>
                  <a:gd name="T86" fmla="*/ 2 w 673"/>
                  <a:gd name="T87" fmla="*/ 5 h 634"/>
                  <a:gd name="T88" fmla="*/ 2 w 673"/>
                  <a:gd name="T89" fmla="*/ 5 h 634"/>
                  <a:gd name="T90" fmla="*/ 2 w 673"/>
                  <a:gd name="T91" fmla="*/ 5 h 634"/>
                  <a:gd name="T92" fmla="*/ 3 w 673"/>
                  <a:gd name="T93" fmla="*/ 6 h 634"/>
                  <a:gd name="T94" fmla="*/ 3 w 673"/>
                  <a:gd name="T95" fmla="*/ 6 h 634"/>
                  <a:gd name="T96" fmla="*/ 3 w 673"/>
                  <a:gd name="T97" fmla="*/ 6 h 634"/>
                  <a:gd name="T98" fmla="*/ 3 w 673"/>
                  <a:gd name="T99" fmla="*/ 6 h 634"/>
                  <a:gd name="T100" fmla="*/ 4 w 673"/>
                  <a:gd name="T101" fmla="*/ 6 h 634"/>
                  <a:gd name="T102" fmla="*/ 4 w 673"/>
                  <a:gd name="T103" fmla="*/ 5 h 634"/>
                  <a:gd name="T104" fmla="*/ 4 w 673"/>
                  <a:gd name="T105" fmla="*/ 5 h 634"/>
                  <a:gd name="T106" fmla="*/ 4 w 673"/>
                  <a:gd name="T107" fmla="*/ 4 h 634"/>
                  <a:gd name="T108" fmla="*/ 4 w 673"/>
                  <a:gd name="T109" fmla="*/ 3 h 6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73" h="634">
                    <a:moveTo>
                      <a:pt x="349" y="259"/>
                    </a:moveTo>
                    <a:lnTo>
                      <a:pt x="362" y="259"/>
                    </a:lnTo>
                    <a:lnTo>
                      <a:pt x="375" y="259"/>
                    </a:lnTo>
                    <a:lnTo>
                      <a:pt x="400" y="259"/>
                    </a:lnTo>
                    <a:lnTo>
                      <a:pt x="414" y="271"/>
                    </a:lnTo>
                    <a:lnTo>
                      <a:pt x="426" y="285"/>
                    </a:lnTo>
                    <a:lnTo>
                      <a:pt x="440" y="285"/>
                    </a:lnTo>
                    <a:lnTo>
                      <a:pt x="467" y="297"/>
                    </a:lnTo>
                    <a:lnTo>
                      <a:pt x="479" y="297"/>
                    </a:lnTo>
                    <a:lnTo>
                      <a:pt x="491" y="311"/>
                    </a:lnTo>
                    <a:lnTo>
                      <a:pt x="505" y="311"/>
                    </a:lnTo>
                    <a:lnTo>
                      <a:pt x="517" y="311"/>
                    </a:lnTo>
                    <a:lnTo>
                      <a:pt x="531" y="323"/>
                    </a:lnTo>
                    <a:lnTo>
                      <a:pt x="543" y="323"/>
                    </a:lnTo>
                    <a:lnTo>
                      <a:pt x="556" y="323"/>
                    </a:lnTo>
                    <a:lnTo>
                      <a:pt x="569" y="323"/>
                    </a:lnTo>
                    <a:lnTo>
                      <a:pt x="595" y="323"/>
                    </a:lnTo>
                    <a:lnTo>
                      <a:pt x="608" y="323"/>
                    </a:lnTo>
                    <a:lnTo>
                      <a:pt x="622" y="323"/>
                    </a:lnTo>
                    <a:lnTo>
                      <a:pt x="635" y="323"/>
                    </a:lnTo>
                    <a:lnTo>
                      <a:pt x="647" y="311"/>
                    </a:lnTo>
                    <a:lnTo>
                      <a:pt x="660" y="311"/>
                    </a:lnTo>
                    <a:lnTo>
                      <a:pt x="673" y="297"/>
                    </a:lnTo>
                    <a:lnTo>
                      <a:pt x="673" y="271"/>
                    </a:lnTo>
                    <a:lnTo>
                      <a:pt x="660" y="232"/>
                    </a:lnTo>
                    <a:lnTo>
                      <a:pt x="660" y="194"/>
                    </a:lnTo>
                    <a:lnTo>
                      <a:pt x="635" y="168"/>
                    </a:lnTo>
                    <a:lnTo>
                      <a:pt x="622" y="142"/>
                    </a:lnTo>
                    <a:lnTo>
                      <a:pt x="608" y="129"/>
                    </a:lnTo>
                    <a:lnTo>
                      <a:pt x="595" y="103"/>
                    </a:lnTo>
                    <a:lnTo>
                      <a:pt x="582" y="91"/>
                    </a:lnTo>
                    <a:lnTo>
                      <a:pt x="556" y="76"/>
                    </a:lnTo>
                    <a:lnTo>
                      <a:pt x="543" y="64"/>
                    </a:lnTo>
                    <a:lnTo>
                      <a:pt x="531" y="51"/>
                    </a:lnTo>
                    <a:lnTo>
                      <a:pt x="505" y="38"/>
                    </a:lnTo>
                    <a:lnTo>
                      <a:pt x="491" y="25"/>
                    </a:lnTo>
                    <a:lnTo>
                      <a:pt x="467" y="25"/>
                    </a:lnTo>
                    <a:lnTo>
                      <a:pt x="452" y="12"/>
                    </a:lnTo>
                    <a:lnTo>
                      <a:pt x="440" y="12"/>
                    </a:lnTo>
                    <a:lnTo>
                      <a:pt x="414" y="0"/>
                    </a:lnTo>
                    <a:lnTo>
                      <a:pt x="400" y="0"/>
                    </a:lnTo>
                    <a:lnTo>
                      <a:pt x="375" y="0"/>
                    </a:lnTo>
                    <a:lnTo>
                      <a:pt x="362" y="0"/>
                    </a:lnTo>
                    <a:lnTo>
                      <a:pt x="336" y="0"/>
                    </a:lnTo>
                    <a:lnTo>
                      <a:pt x="297" y="0"/>
                    </a:lnTo>
                    <a:lnTo>
                      <a:pt x="271" y="0"/>
                    </a:lnTo>
                    <a:lnTo>
                      <a:pt x="245" y="12"/>
                    </a:lnTo>
                    <a:lnTo>
                      <a:pt x="220" y="12"/>
                    </a:lnTo>
                    <a:lnTo>
                      <a:pt x="194" y="25"/>
                    </a:lnTo>
                    <a:lnTo>
                      <a:pt x="168" y="38"/>
                    </a:lnTo>
                    <a:lnTo>
                      <a:pt x="141" y="38"/>
                    </a:lnTo>
                    <a:lnTo>
                      <a:pt x="115" y="51"/>
                    </a:lnTo>
                    <a:lnTo>
                      <a:pt x="103" y="64"/>
                    </a:lnTo>
                    <a:lnTo>
                      <a:pt x="89" y="76"/>
                    </a:lnTo>
                    <a:lnTo>
                      <a:pt x="77" y="91"/>
                    </a:lnTo>
                    <a:lnTo>
                      <a:pt x="64" y="103"/>
                    </a:lnTo>
                    <a:lnTo>
                      <a:pt x="51" y="116"/>
                    </a:lnTo>
                    <a:lnTo>
                      <a:pt x="38" y="129"/>
                    </a:lnTo>
                    <a:lnTo>
                      <a:pt x="25" y="155"/>
                    </a:lnTo>
                    <a:lnTo>
                      <a:pt x="13" y="206"/>
                    </a:lnTo>
                    <a:lnTo>
                      <a:pt x="13" y="259"/>
                    </a:lnTo>
                    <a:lnTo>
                      <a:pt x="13" y="311"/>
                    </a:lnTo>
                    <a:lnTo>
                      <a:pt x="0" y="361"/>
                    </a:lnTo>
                    <a:lnTo>
                      <a:pt x="13" y="452"/>
                    </a:lnTo>
                    <a:lnTo>
                      <a:pt x="25" y="517"/>
                    </a:lnTo>
                    <a:lnTo>
                      <a:pt x="25" y="557"/>
                    </a:lnTo>
                    <a:lnTo>
                      <a:pt x="38" y="608"/>
                    </a:lnTo>
                    <a:lnTo>
                      <a:pt x="51" y="621"/>
                    </a:lnTo>
                    <a:lnTo>
                      <a:pt x="51" y="634"/>
                    </a:lnTo>
                    <a:lnTo>
                      <a:pt x="77" y="634"/>
                    </a:lnTo>
                    <a:lnTo>
                      <a:pt x="77" y="621"/>
                    </a:lnTo>
                    <a:lnTo>
                      <a:pt x="89" y="608"/>
                    </a:lnTo>
                    <a:lnTo>
                      <a:pt x="103" y="595"/>
                    </a:lnTo>
                    <a:lnTo>
                      <a:pt x="103" y="582"/>
                    </a:lnTo>
                    <a:lnTo>
                      <a:pt x="115" y="570"/>
                    </a:lnTo>
                    <a:lnTo>
                      <a:pt x="115" y="557"/>
                    </a:lnTo>
                    <a:lnTo>
                      <a:pt x="129" y="543"/>
                    </a:lnTo>
                    <a:lnTo>
                      <a:pt x="129" y="530"/>
                    </a:lnTo>
                    <a:lnTo>
                      <a:pt x="129" y="504"/>
                    </a:lnTo>
                    <a:lnTo>
                      <a:pt x="129" y="478"/>
                    </a:lnTo>
                    <a:lnTo>
                      <a:pt x="115" y="452"/>
                    </a:lnTo>
                    <a:lnTo>
                      <a:pt x="115" y="427"/>
                    </a:lnTo>
                    <a:lnTo>
                      <a:pt x="115" y="414"/>
                    </a:lnTo>
                    <a:lnTo>
                      <a:pt x="115" y="387"/>
                    </a:lnTo>
                    <a:lnTo>
                      <a:pt x="115" y="375"/>
                    </a:lnTo>
                    <a:lnTo>
                      <a:pt x="129" y="375"/>
                    </a:lnTo>
                    <a:lnTo>
                      <a:pt x="156" y="375"/>
                    </a:lnTo>
                    <a:lnTo>
                      <a:pt x="168" y="387"/>
                    </a:lnTo>
                    <a:lnTo>
                      <a:pt x="180" y="402"/>
                    </a:lnTo>
                    <a:lnTo>
                      <a:pt x="180" y="414"/>
                    </a:lnTo>
                    <a:lnTo>
                      <a:pt x="194" y="427"/>
                    </a:lnTo>
                    <a:lnTo>
                      <a:pt x="194" y="440"/>
                    </a:lnTo>
                    <a:lnTo>
                      <a:pt x="206" y="452"/>
                    </a:lnTo>
                    <a:lnTo>
                      <a:pt x="206" y="466"/>
                    </a:lnTo>
                    <a:lnTo>
                      <a:pt x="220" y="466"/>
                    </a:lnTo>
                    <a:lnTo>
                      <a:pt x="232" y="478"/>
                    </a:lnTo>
                    <a:lnTo>
                      <a:pt x="245" y="478"/>
                    </a:lnTo>
                    <a:lnTo>
                      <a:pt x="258" y="491"/>
                    </a:lnTo>
                    <a:lnTo>
                      <a:pt x="271" y="491"/>
                    </a:lnTo>
                    <a:lnTo>
                      <a:pt x="271" y="478"/>
                    </a:lnTo>
                    <a:lnTo>
                      <a:pt x="284" y="478"/>
                    </a:lnTo>
                    <a:lnTo>
                      <a:pt x="284" y="466"/>
                    </a:lnTo>
                    <a:lnTo>
                      <a:pt x="297" y="440"/>
                    </a:lnTo>
                    <a:lnTo>
                      <a:pt x="297" y="427"/>
                    </a:lnTo>
                    <a:lnTo>
                      <a:pt x="311" y="414"/>
                    </a:lnTo>
                    <a:lnTo>
                      <a:pt x="311" y="387"/>
                    </a:lnTo>
                    <a:lnTo>
                      <a:pt x="324" y="349"/>
                    </a:lnTo>
                    <a:lnTo>
                      <a:pt x="324" y="311"/>
                    </a:lnTo>
                    <a:lnTo>
                      <a:pt x="324" y="285"/>
                    </a:lnTo>
                    <a:lnTo>
                      <a:pt x="349" y="259"/>
                    </a:lnTo>
                    <a:close/>
                  </a:path>
                </a:pathLst>
              </a:custGeom>
              <a:solidFill>
                <a:srgbClr val="000000"/>
              </a:solidFill>
              <a:ln w="9525">
                <a:solidFill>
                  <a:srgbClr val="FF9900"/>
                </a:solidFill>
                <a:round/>
                <a:headEnd/>
                <a:tailEnd/>
              </a:ln>
            </p:spPr>
            <p:txBody>
              <a:bodyPr/>
              <a:lstStyle/>
              <a:p>
                <a:endParaRPr lang="el-GR"/>
              </a:p>
            </p:txBody>
          </p:sp>
          <p:sp>
            <p:nvSpPr>
              <p:cNvPr id="53363" name="Freeform 195"/>
              <p:cNvSpPr>
                <a:spLocks/>
              </p:cNvSpPr>
              <p:nvPr/>
            </p:nvSpPr>
            <p:spPr bwMode="auto">
              <a:xfrm>
                <a:off x="3663" y="1661"/>
                <a:ext cx="212" cy="143"/>
              </a:xfrm>
              <a:custGeom>
                <a:avLst/>
                <a:gdLst>
                  <a:gd name="T0" fmla="*/ 6 w 1904"/>
                  <a:gd name="T1" fmla="*/ 1 h 1282"/>
                  <a:gd name="T2" fmla="*/ 4 w 1904"/>
                  <a:gd name="T3" fmla="*/ 1 h 1282"/>
                  <a:gd name="T4" fmla="*/ 3 w 1904"/>
                  <a:gd name="T5" fmla="*/ 2 h 1282"/>
                  <a:gd name="T6" fmla="*/ 1 w 1904"/>
                  <a:gd name="T7" fmla="*/ 2 h 1282"/>
                  <a:gd name="T8" fmla="*/ 0 w 1904"/>
                  <a:gd name="T9" fmla="*/ 3 h 1282"/>
                  <a:gd name="T10" fmla="*/ 0 w 1904"/>
                  <a:gd name="T11" fmla="*/ 5 h 1282"/>
                  <a:gd name="T12" fmla="*/ 0 w 1904"/>
                  <a:gd name="T13" fmla="*/ 8 h 1282"/>
                  <a:gd name="T14" fmla="*/ 2 w 1904"/>
                  <a:gd name="T15" fmla="*/ 12 h 1282"/>
                  <a:gd name="T16" fmla="*/ 2 w 1904"/>
                  <a:gd name="T17" fmla="*/ 14 h 1282"/>
                  <a:gd name="T18" fmla="*/ 3 w 1904"/>
                  <a:gd name="T19" fmla="*/ 15 h 1282"/>
                  <a:gd name="T20" fmla="*/ 3 w 1904"/>
                  <a:gd name="T21" fmla="*/ 16 h 1282"/>
                  <a:gd name="T22" fmla="*/ 4 w 1904"/>
                  <a:gd name="T23" fmla="*/ 16 h 1282"/>
                  <a:gd name="T24" fmla="*/ 5 w 1904"/>
                  <a:gd name="T25" fmla="*/ 16 h 1282"/>
                  <a:gd name="T26" fmla="*/ 7 w 1904"/>
                  <a:gd name="T27" fmla="*/ 16 h 1282"/>
                  <a:gd name="T28" fmla="*/ 8 w 1904"/>
                  <a:gd name="T29" fmla="*/ 16 h 1282"/>
                  <a:gd name="T30" fmla="*/ 9 w 1904"/>
                  <a:gd name="T31" fmla="*/ 16 h 1282"/>
                  <a:gd name="T32" fmla="*/ 10 w 1904"/>
                  <a:gd name="T33" fmla="*/ 16 h 1282"/>
                  <a:gd name="T34" fmla="*/ 12 w 1904"/>
                  <a:gd name="T35" fmla="*/ 15 h 1282"/>
                  <a:gd name="T36" fmla="*/ 16 w 1904"/>
                  <a:gd name="T37" fmla="*/ 14 h 1282"/>
                  <a:gd name="T38" fmla="*/ 17 w 1904"/>
                  <a:gd name="T39" fmla="*/ 13 h 1282"/>
                  <a:gd name="T40" fmla="*/ 17 w 1904"/>
                  <a:gd name="T41" fmla="*/ 13 h 1282"/>
                  <a:gd name="T42" fmla="*/ 18 w 1904"/>
                  <a:gd name="T43" fmla="*/ 13 h 1282"/>
                  <a:gd name="T44" fmla="*/ 20 w 1904"/>
                  <a:gd name="T45" fmla="*/ 13 h 1282"/>
                  <a:gd name="T46" fmla="*/ 21 w 1904"/>
                  <a:gd name="T47" fmla="*/ 14 h 1282"/>
                  <a:gd name="T48" fmla="*/ 22 w 1904"/>
                  <a:gd name="T49" fmla="*/ 13 h 1282"/>
                  <a:gd name="T50" fmla="*/ 23 w 1904"/>
                  <a:gd name="T51" fmla="*/ 11 h 1282"/>
                  <a:gd name="T52" fmla="*/ 23 w 1904"/>
                  <a:gd name="T53" fmla="*/ 10 h 1282"/>
                  <a:gd name="T54" fmla="*/ 21 w 1904"/>
                  <a:gd name="T55" fmla="*/ 9 h 1282"/>
                  <a:gd name="T56" fmla="*/ 20 w 1904"/>
                  <a:gd name="T57" fmla="*/ 8 h 1282"/>
                  <a:gd name="T58" fmla="*/ 19 w 1904"/>
                  <a:gd name="T59" fmla="*/ 7 h 1282"/>
                  <a:gd name="T60" fmla="*/ 17 w 1904"/>
                  <a:gd name="T61" fmla="*/ 6 h 1282"/>
                  <a:gd name="T62" fmla="*/ 17 w 1904"/>
                  <a:gd name="T63" fmla="*/ 4 h 1282"/>
                  <a:gd name="T64" fmla="*/ 16 w 1904"/>
                  <a:gd name="T65" fmla="*/ 3 h 1282"/>
                  <a:gd name="T66" fmla="*/ 15 w 1904"/>
                  <a:gd name="T67" fmla="*/ 3 h 1282"/>
                  <a:gd name="T68" fmla="*/ 13 w 1904"/>
                  <a:gd name="T69" fmla="*/ 2 h 1282"/>
                  <a:gd name="T70" fmla="*/ 12 w 1904"/>
                  <a:gd name="T71" fmla="*/ 2 h 1282"/>
                  <a:gd name="T72" fmla="*/ 12 w 1904"/>
                  <a:gd name="T73" fmla="*/ 4 h 1282"/>
                  <a:gd name="T74" fmla="*/ 12 w 1904"/>
                  <a:gd name="T75" fmla="*/ 9 h 1282"/>
                  <a:gd name="T76" fmla="*/ 12 w 1904"/>
                  <a:gd name="T77" fmla="*/ 9 h 1282"/>
                  <a:gd name="T78" fmla="*/ 11 w 1904"/>
                  <a:gd name="T79" fmla="*/ 6 h 1282"/>
                  <a:gd name="T80" fmla="*/ 11 w 1904"/>
                  <a:gd name="T81" fmla="*/ 4 h 1282"/>
                  <a:gd name="T82" fmla="*/ 11 w 1904"/>
                  <a:gd name="T83" fmla="*/ 3 h 1282"/>
                  <a:gd name="T84" fmla="*/ 11 w 1904"/>
                  <a:gd name="T85" fmla="*/ 2 h 1282"/>
                  <a:gd name="T86" fmla="*/ 10 w 1904"/>
                  <a:gd name="T87" fmla="*/ 2 h 1282"/>
                  <a:gd name="T88" fmla="*/ 9 w 1904"/>
                  <a:gd name="T89" fmla="*/ 3 h 1282"/>
                  <a:gd name="T90" fmla="*/ 9 w 1904"/>
                  <a:gd name="T91" fmla="*/ 3 h 1282"/>
                  <a:gd name="T92" fmla="*/ 10 w 1904"/>
                  <a:gd name="T93" fmla="*/ 4 h 1282"/>
                  <a:gd name="T94" fmla="*/ 10 w 1904"/>
                  <a:gd name="T95" fmla="*/ 7 h 1282"/>
                  <a:gd name="T96" fmla="*/ 9 w 1904"/>
                  <a:gd name="T97" fmla="*/ 8 h 1282"/>
                  <a:gd name="T98" fmla="*/ 8 w 1904"/>
                  <a:gd name="T99" fmla="*/ 3 h 12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04" h="1282">
                    <a:moveTo>
                      <a:pt x="570" y="0"/>
                    </a:moveTo>
                    <a:lnTo>
                      <a:pt x="544" y="14"/>
                    </a:lnTo>
                    <a:lnTo>
                      <a:pt x="519" y="39"/>
                    </a:lnTo>
                    <a:lnTo>
                      <a:pt x="479" y="53"/>
                    </a:lnTo>
                    <a:lnTo>
                      <a:pt x="453" y="65"/>
                    </a:lnTo>
                    <a:lnTo>
                      <a:pt x="414" y="79"/>
                    </a:lnTo>
                    <a:lnTo>
                      <a:pt x="376" y="91"/>
                    </a:lnTo>
                    <a:lnTo>
                      <a:pt x="349" y="91"/>
                    </a:lnTo>
                    <a:lnTo>
                      <a:pt x="323" y="104"/>
                    </a:lnTo>
                    <a:lnTo>
                      <a:pt x="297" y="117"/>
                    </a:lnTo>
                    <a:lnTo>
                      <a:pt x="272" y="117"/>
                    </a:lnTo>
                    <a:lnTo>
                      <a:pt x="233" y="129"/>
                    </a:lnTo>
                    <a:lnTo>
                      <a:pt x="194" y="129"/>
                    </a:lnTo>
                    <a:lnTo>
                      <a:pt x="168" y="143"/>
                    </a:lnTo>
                    <a:lnTo>
                      <a:pt x="142" y="143"/>
                    </a:lnTo>
                    <a:lnTo>
                      <a:pt x="117" y="155"/>
                    </a:lnTo>
                    <a:lnTo>
                      <a:pt x="91" y="170"/>
                    </a:lnTo>
                    <a:lnTo>
                      <a:pt x="65" y="195"/>
                    </a:lnTo>
                    <a:lnTo>
                      <a:pt x="38" y="221"/>
                    </a:lnTo>
                    <a:lnTo>
                      <a:pt x="26" y="259"/>
                    </a:lnTo>
                    <a:lnTo>
                      <a:pt x="12" y="285"/>
                    </a:lnTo>
                    <a:lnTo>
                      <a:pt x="12" y="325"/>
                    </a:lnTo>
                    <a:lnTo>
                      <a:pt x="12" y="350"/>
                    </a:lnTo>
                    <a:lnTo>
                      <a:pt x="0" y="376"/>
                    </a:lnTo>
                    <a:lnTo>
                      <a:pt x="0" y="402"/>
                    </a:lnTo>
                    <a:lnTo>
                      <a:pt x="0" y="481"/>
                    </a:lnTo>
                    <a:lnTo>
                      <a:pt x="12" y="557"/>
                    </a:lnTo>
                    <a:lnTo>
                      <a:pt x="38" y="636"/>
                    </a:lnTo>
                    <a:lnTo>
                      <a:pt x="65" y="725"/>
                    </a:lnTo>
                    <a:lnTo>
                      <a:pt x="91" y="804"/>
                    </a:lnTo>
                    <a:lnTo>
                      <a:pt x="117" y="894"/>
                    </a:lnTo>
                    <a:lnTo>
                      <a:pt x="142" y="972"/>
                    </a:lnTo>
                    <a:lnTo>
                      <a:pt x="168" y="1036"/>
                    </a:lnTo>
                    <a:lnTo>
                      <a:pt x="168" y="1062"/>
                    </a:lnTo>
                    <a:lnTo>
                      <a:pt x="181" y="1088"/>
                    </a:lnTo>
                    <a:lnTo>
                      <a:pt x="181" y="1114"/>
                    </a:lnTo>
                    <a:lnTo>
                      <a:pt x="194" y="1140"/>
                    </a:lnTo>
                    <a:lnTo>
                      <a:pt x="194" y="1153"/>
                    </a:lnTo>
                    <a:lnTo>
                      <a:pt x="208" y="1179"/>
                    </a:lnTo>
                    <a:lnTo>
                      <a:pt x="208" y="1205"/>
                    </a:lnTo>
                    <a:lnTo>
                      <a:pt x="220" y="1230"/>
                    </a:lnTo>
                    <a:lnTo>
                      <a:pt x="233" y="1243"/>
                    </a:lnTo>
                    <a:lnTo>
                      <a:pt x="259" y="1243"/>
                    </a:lnTo>
                    <a:lnTo>
                      <a:pt x="272" y="1257"/>
                    </a:lnTo>
                    <a:lnTo>
                      <a:pt x="297" y="1257"/>
                    </a:lnTo>
                    <a:lnTo>
                      <a:pt x="311" y="1270"/>
                    </a:lnTo>
                    <a:lnTo>
                      <a:pt x="323" y="1282"/>
                    </a:lnTo>
                    <a:lnTo>
                      <a:pt x="349" y="1282"/>
                    </a:lnTo>
                    <a:lnTo>
                      <a:pt x="364" y="1282"/>
                    </a:lnTo>
                    <a:lnTo>
                      <a:pt x="388" y="1282"/>
                    </a:lnTo>
                    <a:lnTo>
                      <a:pt x="414" y="1282"/>
                    </a:lnTo>
                    <a:lnTo>
                      <a:pt x="440" y="1282"/>
                    </a:lnTo>
                    <a:lnTo>
                      <a:pt x="466" y="1282"/>
                    </a:lnTo>
                    <a:lnTo>
                      <a:pt x="492" y="1282"/>
                    </a:lnTo>
                    <a:lnTo>
                      <a:pt x="519" y="1282"/>
                    </a:lnTo>
                    <a:lnTo>
                      <a:pt x="544" y="1282"/>
                    </a:lnTo>
                    <a:lnTo>
                      <a:pt x="570" y="1282"/>
                    </a:lnTo>
                    <a:lnTo>
                      <a:pt x="608" y="1282"/>
                    </a:lnTo>
                    <a:lnTo>
                      <a:pt x="634" y="1282"/>
                    </a:lnTo>
                    <a:lnTo>
                      <a:pt x="660" y="1282"/>
                    </a:lnTo>
                    <a:lnTo>
                      <a:pt x="687" y="1282"/>
                    </a:lnTo>
                    <a:lnTo>
                      <a:pt x="713" y="1282"/>
                    </a:lnTo>
                    <a:lnTo>
                      <a:pt x="739" y="1282"/>
                    </a:lnTo>
                    <a:lnTo>
                      <a:pt x="764" y="1282"/>
                    </a:lnTo>
                    <a:lnTo>
                      <a:pt x="790" y="1270"/>
                    </a:lnTo>
                    <a:lnTo>
                      <a:pt x="803" y="1270"/>
                    </a:lnTo>
                    <a:lnTo>
                      <a:pt x="830" y="1257"/>
                    </a:lnTo>
                    <a:lnTo>
                      <a:pt x="843" y="1243"/>
                    </a:lnTo>
                    <a:lnTo>
                      <a:pt x="868" y="1230"/>
                    </a:lnTo>
                    <a:lnTo>
                      <a:pt x="894" y="1217"/>
                    </a:lnTo>
                    <a:lnTo>
                      <a:pt x="907" y="1205"/>
                    </a:lnTo>
                    <a:lnTo>
                      <a:pt x="933" y="1191"/>
                    </a:lnTo>
                    <a:lnTo>
                      <a:pt x="959" y="1191"/>
                    </a:lnTo>
                    <a:lnTo>
                      <a:pt x="1297" y="1191"/>
                    </a:lnTo>
                    <a:lnTo>
                      <a:pt x="1297" y="1166"/>
                    </a:lnTo>
                    <a:lnTo>
                      <a:pt x="1309" y="1140"/>
                    </a:lnTo>
                    <a:lnTo>
                      <a:pt x="1309" y="1114"/>
                    </a:lnTo>
                    <a:lnTo>
                      <a:pt x="1321" y="1102"/>
                    </a:lnTo>
                    <a:lnTo>
                      <a:pt x="1321" y="1075"/>
                    </a:lnTo>
                    <a:lnTo>
                      <a:pt x="1335" y="1049"/>
                    </a:lnTo>
                    <a:lnTo>
                      <a:pt x="1335" y="1036"/>
                    </a:lnTo>
                    <a:lnTo>
                      <a:pt x="1347" y="1011"/>
                    </a:lnTo>
                    <a:lnTo>
                      <a:pt x="1373" y="1011"/>
                    </a:lnTo>
                    <a:lnTo>
                      <a:pt x="1399" y="1023"/>
                    </a:lnTo>
                    <a:lnTo>
                      <a:pt x="1412" y="1023"/>
                    </a:lnTo>
                    <a:lnTo>
                      <a:pt x="1438" y="1036"/>
                    </a:lnTo>
                    <a:lnTo>
                      <a:pt x="1465" y="1036"/>
                    </a:lnTo>
                    <a:lnTo>
                      <a:pt x="1490" y="1049"/>
                    </a:lnTo>
                    <a:lnTo>
                      <a:pt x="1516" y="1049"/>
                    </a:lnTo>
                    <a:lnTo>
                      <a:pt x="1541" y="1062"/>
                    </a:lnTo>
                    <a:lnTo>
                      <a:pt x="1567" y="1062"/>
                    </a:lnTo>
                    <a:lnTo>
                      <a:pt x="1581" y="1075"/>
                    </a:lnTo>
                    <a:lnTo>
                      <a:pt x="1608" y="1075"/>
                    </a:lnTo>
                    <a:lnTo>
                      <a:pt x="1632" y="1088"/>
                    </a:lnTo>
                    <a:lnTo>
                      <a:pt x="1658" y="1102"/>
                    </a:lnTo>
                    <a:lnTo>
                      <a:pt x="1684" y="1102"/>
                    </a:lnTo>
                    <a:lnTo>
                      <a:pt x="1710" y="1114"/>
                    </a:lnTo>
                    <a:lnTo>
                      <a:pt x="1723" y="1114"/>
                    </a:lnTo>
                    <a:lnTo>
                      <a:pt x="1749" y="1075"/>
                    </a:lnTo>
                    <a:lnTo>
                      <a:pt x="1776" y="1036"/>
                    </a:lnTo>
                    <a:lnTo>
                      <a:pt x="1801" y="997"/>
                    </a:lnTo>
                    <a:lnTo>
                      <a:pt x="1814" y="972"/>
                    </a:lnTo>
                    <a:lnTo>
                      <a:pt x="1840" y="932"/>
                    </a:lnTo>
                    <a:lnTo>
                      <a:pt x="1866" y="894"/>
                    </a:lnTo>
                    <a:lnTo>
                      <a:pt x="1878" y="855"/>
                    </a:lnTo>
                    <a:lnTo>
                      <a:pt x="1904" y="816"/>
                    </a:lnTo>
                    <a:lnTo>
                      <a:pt x="1878" y="804"/>
                    </a:lnTo>
                    <a:lnTo>
                      <a:pt x="1852" y="777"/>
                    </a:lnTo>
                    <a:lnTo>
                      <a:pt x="1814" y="764"/>
                    </a:lnTo>
                    <a:lnTo>
                      <a:pt x="1788" y="751"/>
                    </a:lnTo>
                    <a:lnTo>
                      <a:pt x="1749" y="738"/>
                    </a:lnTo>
                    <a:lnTo>
                      <a:pt x="1723" y="713"/>
                    </a:lnTo>
                    <a:lnTo>
                      <a:pt x="1697" y="700"/>
                    </a:lnTo>
                    <a:lnTo>
                      <a:pt x="1672" y="687"/>
                    </a:lnTo>
                    <a:lnTo>
                      <a:pt x="1646" y="661"/>
                    </a:lnTo>
                    <a:lnTo>
                      <a:pt x="1608" y="648"/>
                    </a:lnTo>
                    <a:lnTo>
                      <a:pt x="1581" y="636"/>
                    </a:lnTo>
                    <a:lnTo>
                      <a:pt x="1555" y="609"/>
                    </a:lnTo>
                    <a:lnTo>
                      <a:pt x="1529" y="596"/>
                    </a:lnTo>
                    <a:lnTo>
                      <a:pt x="1503" y="570"/>
                    </a:lnTo>
                    <a:lnTo>
                      <a:pt x="1477" y="557"/>
                    </a:lnTo>
                    <a:lnTo>
                      <a:pt x="1465" y="531"/>
                    </a:lnTo>
                    <a:lnTo>
                      <a:pt x="1438" y="505"/>
                    </a:lnTo>
                    <a:lnTo>
                      <a:pt x="1412" y="481"/>
                    </a:lnTo>
                    <a:lnTo>
                      <a:pt x="1399" y="440"/>
                    </a:lnTo>
                    <a:lnTo>
                      <a:pt x="1373" y="414"/>
                    </a:lnTo>
                    <a:lnTo>
                      <a:pt x="1361" y="389"/>
                    </a:lnTo>
                    <a:lnTo>
                      <a:pt x="1335" y="350"/>
                    </a:lnTo>
                    <a:lnTo>
                      <a:pt x="1321" y="325"/>
                    </a:lnTo>
                    <a:lnTo>
                      <a:pt x="1309" y="298"/>
                    </a:lnTo>
                    <a:lnTo>
                      <a:pt x="1282" y="285"/>
                    </a:lnTo>
                    <a:lnTo>
                      <a:pt x="1270" y="272"/>
                    </a:lnTo>
                    <a:lnTo>
                      <a:pt x="1244" y="259"/>
                    </a:lnTo>
                    <a:lnTo>
                      <a:pt x="1218" y="259"/>
                    </a:lnTo>
                    <a:lnTo>
                      <a:pt x="1192" y="246"/>
                    </a:lnTo>
                    <a:lnTo>
                      <a:pt x="1179" y="234"/>
                    </a:lnTo>
                    <a:lnTo>
                      <a:pt x="1154" y="221"/>
                    </a:lnTo>
                    <a:lnTo>
                      <a:pt x="1127" y="221"/>
                    </a:lnTo>
                    <a:lnTo>
                      <a:pt x="1101" y="208"/>
                    </a:lnTo>
                    <a:lnTo>
                      <a:pt x="1088" y="195"/>
                    </a:lnTo>
                    <a:lnTo>
                      <a:pt x="1062" y="195"/>
                    </a:lnTo>
                    <a:lnTo>
                      <a:pt x="1036" y="182"/>
                    </a:lnTo>
                    <a:lnTo>
                      <a:pt x="1024" y="170"/>
                    </a:lnTo>
                    <a:lnTo>
                      <a:pt x="998" y="155"/>
                    </a:lnTo>
                    <a:lnTo>
                      <a:pt x="971" y="155"/>
                    </a:lnTo>
                    <a:lnTo>
                      <a:pt x="959" y="143"/>
                    </a:lnTo>
                    <a:lnTo>
                      <a:pt x="959" y="234"/>
                    </a:lnTo>
                    <a:lnTo>
                      <a:pt x="959" y="363"/>
                    </a:lnTo>
                    <a:lnTo>
                      <a:pt x="971" y="481"/>
                    </a:lnTo>
                    <a:lnTo>
                      <a:pt x="971" y="545"/>
                    </a:lnTo>
                    <a:lnTo>
                      <a:pt x="959" y="609"/>
                    </a:lnTo>
                    <a:lnTo>
                      <a:pt x="959" y="687"/>
                    </a:lnTo>
                    <a:lnTo>
                      <a:pt x="945" y="751"/>
                    </a:lnTo>
                    <a:lnTo>
                      <a:pt x="945" y="830"/>
                    </a:lnTo>
                    <a:lnTo>
                      <a:pt x="933" y="751"/>
                    </a:lnTo>
                    <a:lnTo>
                      <a:pt x="933" y="687"/>
                    </a:lnTo>
                    <a:lnTo>
                      <a:pt x="933" y="636"/>
                    </a:lnTo>
                    <a:lnTo>
                      <a:pt x="933" y="583"/>
                    </a:lnTo>
                    <a:lnTo>
                      <a:pt x="919" y="519"/>
                    </a:lnTo>
                    <a:lnTo>
                      <a:pt x="919" y="466"/>
                    </a:lnTo>
                    <a:lnTo>
                      <a:pt x="907" y="402"/>
                    </a:lnTo>
                    <a:lnTo>
                      <a:pt x="894" y="338"/>
                    </a:lnTo>
                    <a:lnTo>
                      <a:pt x="894" y="311"/>
                    </a:lnTo>
                    <a:lnTo>
                      <a:pt x="907" y="285"/>
                    </a:lnTo>
                    <a:lnTo>
                      <a:pt x="919" y="259"/>
                    </a:lnTo>
                    <a:lnTo>
                      <a:pt x="919" y="234"/>
                    </a:lnTo>
                    <a:lnTo>
                      <a:pt x="907" y="221"/>
                    </a:lnTo>
                    <a:lnTo>
                      <a:pt x="907" y="208"/>
                    </a:lnTo>
                    <a:lnTo>
                      <a:pt x="894" y="195"/>
                    </a:lnTo>
                    <a:lnTo>
                      <a:pt x="881" y="182"/>
                    </a:lnTo>
                    <a:lnTo>
                      <a:pt x="868" y="182"/>
                    </a:lnTo>
                    <a:lnTo>
                      <a:pt x="855" y="170"/>
                    </a:lnTo>
                    <a:lnTo>
                      <a:pt x="843" y="170"/>
                    </a:lnTo>
                    <a:lnTo>
                      <a:pt x="830" y="170"/>
                    </a:lnTo>
                    <a:lnTo>
                      <a:pt x="816" y="170"/>
                    </a:lnTo>
                    <a:lnTo>
                      <a:pt x="803" y="170"/>
                    </a:lnTo>
                    <a:lnTo>
                      <a:pt x="790" y="182"/>
                    </a:lnTo>
                    <a:lnTo>
                      <a:pt x="777" y="195"/>
                    </a:lnTo>
                    <a:lnTo>
                      <a:pt x="764" y="208"/>
                    </a:lnTo>
                    <a:lnTo>
                      <a:pt x="764" y="221"/>
                    </a:lnTo>
                    <a:lnTo>
                      <a:pt x="751" y="234"/>
                    </a:lnTo>
                    <a:lnTo>
                      <a:pt x="751" y="246"/>
                    </a:lnTo>
                    <a:lnTo>
                      <a:pt x="751" y="259"/>
                    </a:lnTo>
                    <a:lnTo>
                      <a:pt x="751" y="272"/>
                    </a:lnTo>
                    <a:lnTo>
                      <a:pt x="764" y="285"/>
                    </a:lnTo>
                    <a:lnTo>
                      <a:pt x="777" y="298"/>
                    </a:lnTo>
                    <a:lnTo>
                      <a:pt x="790" y="311"/>
                    </a:lnTo>
                    <a:lnTo>
                      <a:pt x="803" y="325"/>
                    </a:lnTo>
                    <a:lnTo>
                      <a:pt x="816" y="338"/>
                    </a:lnTo>
                    <a:lnTo>
                      <a:pt x="830" y="350"/>
                    </a:lnTo>
                    <a:lnTo>
                      <a:pt x="816" y="481"/>
                    </a:lnTo>
                    <a:lnTo>
                      <a:pt x="816" y="596"/>
                    </a:lnTo>
                    <a:lnTo>
                      <a:pt x="803" y="713"/>
                    </a:lnTo>
                    <a:lnTo>
                      <a:pt x="803" y="830"/>
                    </a:lnTo>
                    <a:lnTo>
                      <a:pt x="764" y="725"/>
                    </a:lnTo>
                    <a:lnTo>
                      <a:pt x="739" y="621"/>
                    </a:lnTo>
                    <a:lnTo>
                      <a:pt x="699" y="519"/>
                    </a:lnTo>
                    <a:lnTo>
                      <a:pt x="675" y="414"/>
                    </a:lnTo>
                    <a:lnTo>
                      <a:pt x="648" y="311"/>
                    </a:lnTo>
                    <a:lnTo>
                      <a:pt x="622" y="208"/>
                    </a:lnTo>
                    <a:lnTo>
                      <a:pt x="596" y="104"/>
                    </a:lnTo>
                    <a:lnTo>
                      <a:pt x="570" y="0"/>
                    </a:lnTo>
                    <a:close/>
                  </a:path>
                </a:pathLst>
              </a:custGeom>
              <a:solidFill>
                <a:srgbClr val="000000"/>
              </a:solidFill>
              <a:ln w="9525">
                <a:solidFill>
                  <a:srgbClr val="FF9900"/>
                </a:solidFill>
                <a:round/>
                <a:headEnd/>
                <a:tailEnd/>
              </a:ln>
            </p:spPr>
            <p:txBody>
              <a:bodyPr/>
              <a:lstStyle/>
              <a:p>
                <a:endParaRPr lang="el-GR"/>
              </a:p>
            </p:txBody>
          </p:sp>
          <p:sp>
            <p:nvSpPr>
              <p:cNvPr id="53364" name="Freeform 196"/>
              <p:cNvSpPr>
                <a:spLocks/>
              </p:cNvSpPr>
              <p:nvPr/>
            </p:nvSpPr>
            <p:spPr bwMode="auto">
              <a:xfrm>
                <a:off x="3911" y="1693"/>
                <a:ext cx="19" cy="46"/>
              </a:xfrm>
              <a:custGeom>
                <a:avLst/>
                <a:gdLst>
                  <a:gd name="T0" fmla="*/ 1 w 168"/>
                  <a:gd name="T1" fmla="*/ 0 h 415"/>
                  <a:gd name="T2" fmla="*/ 1 w 168"/>
                  <a:gd name="T3" fmla="*/ 0 h 415"/>
                  <a:gd name="T4" fmla="*/ 1 w 168"/>
                  <a:gd name="T5" fmla="*/ 0 h 415"/>
                  <a:gd name="T6" fmla="*/ 0 w 168"/>
                  <a:gd name="T7" fmla="*/ 0 h 415"/>
                  <a:gd name="T8" fmla="*/ 1 w 168"/>
                  <a:gd name="T9" fmla="*/ 0 h 415"/>
                  <a:gd name="T10" fmla="*/ 1 w 168"/>
                  <a:gd name="T11" fmla="*/ 1 h 415"/>
                  <a:gd name="T12" fmla="*/ 1 w 168"/>
                  <a:gd name="T13" fmla="*/ 1 h 415"/>
                  <a:gd name="T14" fmla="*/ 0 w 168"/>
                  <a:gd name="T15" fmla="*/ 1 h 415"/>
                  <a:gd name="T16" fmla="*/ 0 w 168"/>
                  <a:gd name="T17" fmla="*/ 1 h 415"/>
                  <a:gd name="T18" fmla="*/ 0 w 168"/>
                  <a:gd name="T19" fmla="*/ 1 h 415"/>
                  <a:gd name="T20" fmla="*/ 0 w 168"/>
                  <a:gd name="T21" fmla="*/ 1 h 415"/>
                  <a:gd name="T22" fmla="*/ 0 w 168"/>
                  <a:gd name="T23" fmla="*/ 2 h 415"/>
                  <a:gd name="T24" fmla="*/ 1 w 168"/>
                  <a:gd name="T25" fmla="*/ 2 h 415"/>
                  <a:gd name="T26" fmla="*/ 1 w 168"/>
                  <a:gd name="T27" fmla="*/ 2 h 415"/>
                  <a:gd name="T28" fmla="*/ 0 w 168"/>
                  <a:gd name="T29" fmla="*/ 2 h 415"/>
                  <a:gd name="T30" fmla="*/ 0 w 168"/>
                  <a:gd name="T31" fmla="*/ 2 h 415"/>
                  <a:gd name="T32" fmla="*/ 0 w 168"/>
                  <a:gd name="T33" fmla="*/ 2 h 415"/>
                  <a:gd name="T34" fmla="*/ 0 w 168"/>
                  <a:gd name="T35" fmla="*/ 2 h 415"/>
                  <a:gd name="T36" fmla="*/ 1 w 168"/>
                  <a:gd name="T37" fmla="*/ 3 h 415"/>
                  <a:gd name="T38" fmla="*/ 1 w 168"/>
                  <a:gd name="T39" fmla="*/ 3 h 415"/>
                  <a:gd name="T40" fmla="*/ 1 w 168"/>
                  <a:gd name="T41" fmla="*/ 4 h 415"/>
                  <a:gd name="T42" fmla="*/ 0 w 168"/>
                  <a:gd name="T43" fmla="*/ 4 h 415"/>
                  <a:gd name="T44" fmla="*/ 0 w 168"/>
                  <a:gd name="T45" fmla="*/ 5 h 415"/>
                  <a:gd name="T46" fmla="*/ 0 w 168"/>
                  <a:gd name="T47" fmla="*/ 5 h 415"/>
                  <a:gd name="T48" fmla="*/ 1 w 168"/>
                  <a:gd name="T49" fmla="*/ 5 h 415"/>
                  <a:gd name="T50" fmla="*/ 1 w 168"/>
                  <a:gd name="T51" fmla="*/ 4 h 415"/>
                  <a:gd name="T52" fmla="*/ 1 w 168"/>
                  <a:gd name="T53" fmla="*/ 4 h 415"/>
                  <a:gd name="T54" fmla="*/ 1 w 168"/>
                  <a:gd name="T55" fmla="*/ 4 h 415"/>
                  <a:gd name="T56" fmla="*/ 2 w 168"/>
                  <a:gd name="T57" fmla="*/ 3 h 415"/>
                  <a:gd name="T58" fmla="*/ 2 w 168"/>
                  <a:gd name="T59" fmla="*/ 3 h 415"/>
                  <a:gd name="T60" fmla="*/ 2 w 168"/>
                  <a:gd name="T61" fmla="*/ 3 h 415"/>
                  <a:gd name="T62" fmla="*/ 2 w 168"/>
                  <a:gd name="T63" fmla="*/ 2 h 415"/>
                  <a:gd name="T64" fmla="*/ 2 w 168"/>
                  <a:gd name="T65" fmla="*/ 2 h 415"/>
                  <a:gd name="T66" fmla="*/ 2 w 168"/>
                  <a:gd name="T67" fmla="*/ 2 h 415"/>
                  <a:gd name="T68" fmla="*/ 2 w 168"/>
                  <a:gd name="T69" fmla="*/ 1 h 415"/>
                  <a:gd name="T70" fmla="*/ 2 w 168"/>
                  <a:gd name="T71" fmla="*/ 1 h 415"/>
                  <a:gd name="T72" fmla="*/ 2 w 168"/>
                  <a:gd name="T73" fmla="*/ 1 h 415"/>
                  <a:gd name="T74" fmla="*/ 1 w 168"/>
                  <a:gd name="T75" fmla="*/ 0 h 415"/>
                  <a:gd name="T76" fmla="*/ 1 w 168"/>
                  <a:gd name="T77" fmla="*/ 0 h 4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8" h="415">
                    <a:moveTo>
                      <a:pt x="115" y="26"/>
                    </a:moveTo>
                    <a:lnTo>
                      <a:pt x="102" y="26"/>
                    </a:lnTo>
                    <a:lnTo>
                      <a:pt x="89" y="26"/>
                    </a:lnTo>
                    <a:lnTo>
                      <a:pt x="89" y="13"/>
                    </a:lnTo>
                    <a:lnTo>
                      <a:pt x="76" y="13"/>
                    </a:lnTo>
                    <a:lnTo>
                      <a:pt x="64" y="13"/>
                    </a:lnTo>
                    <a:lnTo>
                      <a:pt x="50" y="0"/>
                    </a:lnTo>
                    <a:lnTo>
                      <a:pt x="38" y="13"/>
                    </a:lnTo>
                    <a:lnTo>
                      <a:pt x="38" y="26"/>
                    </a:lnTo>
                    <a:lnTo>
                      <a:pt x="50" y="40"/>
                    </a:lnTo>
                    <a:lnTo>
                      <a:pt x="64" y="53"/>
                    </a:lnTo>
                    <a:lnTo>
                      <a:pt x="76" y="65"/>
                    </a:lnTo>
                    <a:lnTo>
                      <a:pt x="76" y="78"/>
                    </a:lnTo>
                    <a:lnTo>
                      <a:pt x="64" y="78"/>
                    </a:lnTo>
                    <a:lnTo>
                      <a:pt x="50" y="78"/>
                    </a:lnTo>
                    <a:lnTo>
                      <a:pt x="38" y="78"/>
                    </a:lnTo>
                    <a:lnTo>
                      <a:pt x="25" y="78"/>
                    </a:lnTo>
                    <a:lnTo>
                      <a:pt x="12" y="78"/>
                    </a:lnTo>
                    <a:lnTo>
                      <a:pt x="0" y="78"/>
                    </a:lnTo>
                    <a:lnTo>
                      <a:pt x="0" y="91"/>
                    </a:lnTo>
                    <a:lnTo>
                      <a:pt x="0" y="104"/>
                    </a:lnTo>
                    <a:lnTo>
                      <a:pt x="12" y="117"/>
                    </a:lnTo>
                    <a:lnTo>
                      <a:pt x="25" y="117"/>
                    </a:lnTo>
                    <a:lnTo>
                      <a:pt x="38" y="129"/>
                    </a:lnTo>
                    <a:lnTo>
                      <a:pt x="50" y="129"/>
                    </a:lnTo>
                    <a:lnTo>
                      <a:pt x="64" y="143"/>
                    </a:lnTo>
                    <a:lnTo>
                      <a:pt x="64" y="155"/>
                    </a:lnTo>
                    <a:lnTo>
                      <a:pt x="50" y="155"/>
                    </a:lnTo>
                    <a:lnTo>
                      <a:pt x="38" y="155"/>
                    </a:lnTo>
                    <a:lnTo>
                      <a:pt x="25" y="155"/>
                    </a:lnTo>
                    <a:lnTo>
                      <a:pt x="12" y="155"/>
                    </a:lnTo>
                    <a:lnTo>
                      <a:pt x="0" y="155"/>
                    </a:lnTo>
                    <a:lnTo>
                      <a:pt x="0" y="181"/>
                    </a:lnTo>
                    <a:lnTo>
                      <a:pt x="12" y="181"/>
                    </a:lnTo>
                    <a:lnTo>
                      <a:pt x="12" y="196"/>
                    </a:lnTo>
                    <a:lnTo>
                      <a:pt x="25" y="196"/>
                    </a:lnTo>
                    <a:lnTo>
                      <a:pt x="38" y="208"/>
                    </a:lnTo>
                    <a:lnTo>
                      <a:pt x="50" y="220"/>
                    </a:lnTo>
                    <a:lnTo>
                      <a:pt x="64" y="246"/>
                    </a:lnTo>
                    <a:lnTo>
                      <a:pt x="50" y="260"/>
                    </a:lnTo>
                    <a:lnTo>
                      <a:pt x="50" y="285"/>
                    </a:lnTo>
                    <a:lnTo>
                      <a:pt x="50" y="311"/>
                    </a:lnTo>
                    <a:lnTo>
                      <a:pt x="38" y="336"/>
                    </a:lnTo>
                    <a:lnTo>
                      <a:pt x="38" y="351"/>
                    </a:lnTo>
                    <a:lnTo>
                      <a:pt x="25" y="376"/>
                    </a:lnTo>
                    <a:lnTo>
                      <a:pt x="12" y="389"/>
                    </a:lnTo>
                    <a:lnTo>
                      <a:pt x="0" y="415"/>
                    </a:lnTo>
                    <a:lnTo>
                      <a:pt x="12" y="402"/>
                    </a:lnTo>
                    <a:lnTo>
                      <a:pt x="38" y="389"/>
                    </a:lnTo>
                    <a:lnTo>
                      <a:pt x="50" y="376"/>
                    </a:lnTo>
                    <a:lnTo>
                      <a:pt x="64" y="363"/>
                    </a:lnTo>
                    <a:lnTo>
                      <a:pt x="76" y="351"/>
                    </a:lnTo>
                    <a:lnTo>
                      <a:pt x="89" y="336"/>
                    </a:lnTo>
                    <a:lnTo>
                      <a:pt x="102" y="324"/>
                    </a:lnTo>
                    <a:lnTo>
                      <a:pt x="115" y="311"/>
                    </a:lnTo>
                    <a:lnTo>
                      <a:pt x="115" y="298"/>
                    </a:lnTo>
                    <a:lnTo>
                      <a:pt x="128" y="272"/>
                    </a:lnTo>
                    <a:lnTo>
                      <a:pt x="128" y="260"/>
                    </a:lnTo>
                    <a:lnTo>
                      <a:pt x="115" y="246"/>
                    </a:lnTo>
                    <a:lnTo>
                      <a:pt x="128" y="234"/>
                    </a:lnTo>
                    <a:lnTo>
                      <a:pt x="141" y="220"/>
                    </a:lnTo>
                    <a:lnTo>
                      <a:pt x="141" y="208"/>
                    </a:lnTo>
                    <a:lnTo>
                      <a:pt x="155" y="196"/>
                    </a:lnTo>
                    <a:lnTo>
                      <a:pt x="155" y="181"/>
                    </a:lnTo>
                    <a:lnTo>
                      <a:pt x="155" y="169"/>
                    </a:lnTo>
                    <a:lnTo>
                      <a:pt x="155" y="155"/>
                    </a:lnTo>
                    <a:lnTo>
                      <a:pt x="168" y="143"/>
                    </a:lnTo>
                    <a:lnTo>
                      <a:pt x="168" y="129"/>
                    </a:lnTo>
                    <a:lnTo>
                      <a:pt x="168" y="117"/>
                    </a:lnTo>
                    <a:lnTo>
                      <a:pt x="168" y="104"/>
                    </a:lnTo>
                    <a:lnTo>
                      <a:pt x="168" y="91"/>
                    </a:lnTo>
                    <a:lnTo>
                      <a:pt x="168" y="78"/>
                    </a:lnTo>
                    <a:lnTo>
                      <a:pt x="155" y="65"/>
                    </a:lnTo>
                    <a:lnTo>
                      <a:pt x="141" y="53"/>
                    </a:lnTo>
                    <a:lnTo>
                      <a:pt x="128" y="40"/>
                    </a:lnTo>
                    <a:lnTo>
                      <a:pt x="115" y="40"/>
                    </a:lnTo>
                    <a:lnTo>
                      <a:pt x="115" y="26"/>
                    </a:lnTo>
                    <a:close/>
                  </a:path>
                </a:pathLst>
              </a:custGeom>
              <a:solidFill>
                <a:srgbClr val="000000"/>
              </a:solidFill>
              <a:ln w="9525">
                <a:solidFill>
                  <a:srgbClr val="FF9900"/>
                </a:solidFill>
                <a:round/>
                <a:headEnd/>
                <a:tailEnd/>
              </a:ln>
            </p:spPr>
            <p:txBody>
              <a:bodyPr/>
              <a:lstStyle/>
              <a:p>
                <a:endParaRPr lang="el-GR"/>
              </a:p>
            </p:txBody>
          </p:sp>
          <p:sp>
            <p:nvSpPr>
              <p:cNvPr id="53365" name="Freeform 197"/>
              <p:cNvSpPr>
                <a:spLocks/>
              </p:cNvSpPr>
              <p:nvPr/>
            </p:nvSpPr>
            <p:spPr bwMode="auto">
              <a:xfrm>
                <a:off x="3843" y="1679"/>
                <a:ext cx="40" cy="132"/>
              </a:xfrm>
              <a:custGeom>
                <a:avLst/>
                <a:gdLst>
                  <a:gd name="T0" fmla="*/ 0 w 363"/>
                  <a:gd name="T1" fmla="*/ 8 h 1191"/>
                  <a:gd name="T2" fmla="*/ 1 w 363"/>
                  <a:gd name="T3" fmla="*/ 8 h 1191"/>
                  <a:gd name="T4" fmla="*/ 1 w 363"/>
                  <a:gd name="T5" fmla="*/ 8 h 1191"/>
                  <a:gd name="T6" fmla="*/ 1 w 363"/>
                  <a:gd name="T7" fmla="*/ 7 h 1191"/>
                  <a:gd name="T8" fmla="*/ 2 w 363"/>
                  <a:gd name="T9" fmla="*/ 7 h 1191"/>
                  <a:gd name="T10" fmla="*/ 2 w 363"/>
                  <a:gd name="T11" fmla="*/ 6 h 1191"/>
                  <a:gd name="T12" fmla="*/ 2 w 363"/>
                  <a:gd name="T13" fmla="*/ 6 h 1191"/>
                  <a:gd name="T14" fmla="*/ 3 w 363"/>
                  <a:gd name="T15" fmla="*/ 5 h 1191"/>
                  <a:gd name="T16" fmla="*/ 3 w 363"/>
                  <a:gd name="T17" fmla="*/ 5 h 1191"/>
                  <a:gd name="T18" fmla="*/ 3 w 363"/>
                  <a:gd name="T19" fmla="*/ 4 h 1191"/>
                  <a:gd name="T20" fmla="*/ 3 w 363"/>
                  <a:gd name="T21" fmla="*/ 4 h 1191"/>
                  <a:gd name="T22" fmla="*/ 3 w 363"/>
                  <a:gd name="T23" fmla="*/ 3 h 1191"/>
                  <a:gd name="T24" fmla="*/ 4 w 363"/>
                  <a:gd name="T25" fmla="*/ 3 h 1191"/>
                  <a:gd name="T26" fmla="*/ 4 w 363"/>
                  <a:gd name="T27" fmla="*/ 2 h 1191"/>
                  <a:gd name="T28" fmla="*/ 4 w 363"/>
                  <a:gd name="T29" fmla="*/ 1 h 1191"/>
                  <a:gd name="T30" fmla="*/ 4 w 363"/>
                  <a:gd name="T31" fmla="*/ 1 h 1191"/>
                  <a:gd name="T32" fmla="*/ 4 w 363"/>
                  <a:gd name="T33" fmla="*/ 0 h 1191"/>
                  <a:gd name="T34" fmla="*/ 4 w 363"/>
                  <a:gd name="T35" fmla="*/ 1 h 1191"/>
                  <a:gd name="T36" fmla="*/ 4 w 363"/>
                  <a:gd name="T37" fmla="*/ 2 h 1191"/>
                  <a:gd name="T38" fmla="*/ 4 w 363"/>
                  <a:gd name="T39" fmla="*/ 3 h 1191"/>
                  <a:gd name="T40" fmla="*/ 4 w 363"/>
                  <a:gd name="T41" fmla="*/ 4 h 1191"/>
                  <a:gd name="T42" fmla="*/ 4 w 363"/>
                  <a:gd name="T43" fmla="*/ 5 h 1191"/>
                  <a:gd name="T44" fmla="*/ 4 w 363"/>
                  <a:gd name="T45" fmla="*/ 6 h 1191"/>
                  <a:gd name="T46" fmla="*/ 4 w 363"/>
                  <a:gd name="T47" fmla="*/ 7 h 1191"/>
                  <a:gd name="T48" fmla="*/ 4 w 363"/>
                  <a:gd name="T49" fmla="*/ 8 h 1191"/>
                  <a:gd name="T50" fmla="*/ 4 w 363"/>
                  <a:gd name="T51" fmla="*/ 9 h 1191"/>
                  <a:gd name="T52" fmla="*/ 4 w 363"/>
                  <a:gd name="T53" fmla="*/ 10 h 1191"/>
                  <a:gd name="T54" fmla="*/ 3 w 363"/>
                  <a:gd name="T55" fmla="*/ 11 h 1191"/>
                  <a:gd name="T56" fmla="*/ 3 w 363"/>
                  <a:gd name="T57" fmla="*/ 12 h 1191"/>
                  <a:gd name="T58" fmla="*/ 3 w 363"/>
                  <a:gd name="T59" fmla="*/ 13 h 1191"/>
                  <a:gd name="T60" fmla="*/ 2 w 363"/>
                  <a:gd name="T61" fmla="*/ 13 h 1191"/>
                  <a:gd name="T62" fmla="*/ 2 w 363"/>
                  <a:gd name="T63" fmla="*/ 14 h 1191"/>
                  <a:gd name="T64" fmla="*/ 1 w 363"/>
                  <a:gd name="T65" fmla="*/ 15 h 1191"/>
                  <a:gd name="T66" fmla="*/ 1 w 363"/>
                  <a:gd name="T67" fmla="*/ 14 h 1191"/>
                  <a:gd name="T68" fmla="*/ 1 w 363"/>
                  <a:gd name="T69" fmla="*/ 13 h 1191"/>
                  <a:gd name="T70" fmla="*/ 1 w 363"/>
                  <a:gd name="T71" fmla="*/ 12 h 1191"/>
                  <a:gd name="T72" fmla="*/ 0 w 363"/>
                  <a:gd name="T73" fmla="*/ 11 h 1191"/>
                  <a:gd name="T74" fmla="*/ 0 w 363"/>
                  <a:gd name="T75" fmla="*/ 11 h 1191"/>
                  <a:gd name="T76" fmla="*/ 0 w 363"/>
                  <a:gd name="T77" fmla="*/ 10 h 1191"/>
                  <a:gd name="T78" fmla="*/ 0 w 363"/>
                  <a:gd name="T79" fmla="*/ 9 h 1191"/>
                  <a:gd name="T80" fmla="*/ 0 w 363"/>
                  <a:gd name="T81" fmla="*/ 8 h 1191"/>
                  <a:gd name="T82" fmla="*/ 0 w 363"/>
                  <a:gd name="T83" fmla="*/ 8 h 11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3" h="1191">
                    <a:moveTo>
                      <a:pt x="12" y="687"/>
                    </a:moveTo>
                    <a:lnTo>
                      <a:pt x="52" y="649"/>
                    </a:lnTo>
                    <a:lnTo>
                      <a:pt x="90" y="622"/>
                    </a:lnTo>
                    <a:lnTo>
                      <a:pt x="116" y="583"/>
                    </a:lnTo>
                    <a:lnTo>
                      <a:pt x="143" y="558"/>
                    </a:lnTo>
                    <a:lnTo>
                      <a:pt x="181" y="519"/>
                    </a:lnTo>
                    <a:lnTo>
                      <a:pt x="194" y="481"/>
                    </a:lnTo>
                    <a:lnTo>
                      <a:pt x="220" y="441"/>
                    </a:lnTo>
                    <a:lnTo>
                      <a:pt x="246" y="402"/>
                    </a:lnTo>
                    <a:lnTo>
                      <a:pt x="258" y="350"/>
                    </a:lnTo>
                    <a:lnTo>
                      <a:pt x="272" y="311"/>
                    </a:lnTo>
                    <a:lnTo>
                      <a:pt x="284" y="259"/>
                    </a:lnTo>
                    <a:lnTo>
                      <a:pt x="299" y="221"/>
                    </a:lnTo>
                    <a:lnTo>
                      <a:pt x="311" y="156"/>
                    </a:lnTo>
                    <a:lnTo>
                      <a:pt x="324" y="104"/>
                    </a:lnTo>
                    <a:lnTo>
                      <a:pt x="337" y="53"/>
                    </a:lnTo>
                    <a:lnTo>
                      <a:pt x="337" y="0"/>
                    </a:lnTo>
                    <a:lnTo>
                      <a:pt x="349" y="79"/>
                    </a:lnTo>
                    <a:lnTo>
                      <a:pt x="363" y="156"/>
                    </a:lnTo>
                    <a:lnTo>
                      <a:pt x="363" y="247"/>
                    </a:lnTo>
                    <a:lnTo>
                      <a:pt x="363" y="326"/>
                    </a:lnTo>
                    <a:lnTo>
                      <a:pt x="363" y="415"/>
                    </a:lnTo>
                    <a:lnTo>
                      <a:pt x="363" y="493"/>
                    </a:lnTo>
                    <a:lnTo>
                      <a:pt x="349" y="570"/>
                    </a:lnTo>
                    <a:lnTo>
                      <a:pt x="337" y="649"/>
                    </a:lnTo>
                    <a:lnTo>
                      <a:pt x="324" y="739"/>
                    </a:lnTo>
                    <a:lnTo>
                      <a:pt x="299" y="804"/>
                    </a:lnTo>
                    <a:lnTo>
                      <a:pt x="272" y="881"/>
                    </a:lnTo>
                    <a:lnTo>
                      <a:pt x="246" y="959"/>
                    </a:lnTo>
                    <a:lnTo>
                      <a:pt x="207" y="1024"/>
                    </a:lnTo>
                    <a:lnTo>
                      <a:pt x="168" y="1075"/>
                    </a:lnTo>
                    <a:lnTo>
                      <a:pt x="129" y="1141"/>
                    </a:lnTo>
                    <a:lnTo>
                      <a:pt x="64" y="1191"/>
                    </a:lnTo>
                    <a:lnTo>
                      <a:pt x="77" y="1127"/>
                    </a:lnTo>
                    <a:lnTo>
                      <a:pt x="64" y="1050"/>
                    </a:lnTo>
                    <a:lnTo>
                      <a:pt x="52" y="985"/>
                    </a:lnTo>
                    <a:lnTo>
                      <a:pt x="38" y="933"/>
                    </a:lnTo>
                    <a:lnTo>
                      <a:pt x="26" y="868"/>
                    </a:lnTo>
                    <a:lnTo>
                      <a:pt x="12" y="804"/>
                    </a:lnTo>
                    <a:lnTo>
                      <a:pt x="0" y="739"/>
                    </a:lnTo>
                    <a:lnTo>
                      <a:pt x="12" y="687"/>
                    </a:lnTo>
                    <a:close/>
                  </a:path>
                </a:pathLst>
              </a:custGeom>
              <a:solidFill>
                <a:srgbClr val="000000"/>
              </a:solidFill>
              <a:ln w="9525">
                <a:solidFill>
                  <a:srgbClr val="FF9900"/>
                </a:solidFill>
                <a:round/>
                <a:headEnd/>
                <a:tailEnd/>
              </a:ln>
            </p:spPr>
            <p:txBody>
              <a:bodyPr/>
              <a:lstStyle/>
              <a:p>
                <a:endParaRPr lang="el-GR"/>
              </a:p>
            </p:txBody>
          </p:sp>
          <p:sp>
            <p:nvSpPr>
              <p:cNvPr id="53366" name="Freeform 198"/>
              <p:cNvSpPr>
                <a:spLocks/>
              </p:cNvSpPr>
              <p:nvPr/>
            </p:nvSpPr>
            <p:spPr bwMode="auto">
              <a:xfrm>
                <a:off x="3809" y="1709"/>
                <a:ext cx="44" cy="11"/>
              </a:xfrm>
              <a:custGeom>
                <a:avLst/>
                <a:gdLst>
                  <a:gd name="T0" fmla="*/ 0 w 401"/>
                  <a:gd name="T1" fmla="*/ 0 h 103"/>
                  <a:gd name="T2" fmla="*/ 5 w 401"/>
                  <a:gd name="T3" fmla="*/ 1 h 103"/>
                  <a:gd name="T4" fmla="*/ 5 w 401"/>
                  <a:gd name="T5" fmla="*/ 1 h 103"/>
                  <a:gd name="T6" fmla="*/ 0 w 401"/>
                  <a:gd name="T7" fmla="*/ 0 h 103"/>
                  <a:gd name="T8" fmla="*/ 0 w 401"/>
                  <a:gd name="T9" fmla="*/ 0 h 103"/>
                  <a:gd name="T10" fmla="*/ 0 w 401"/>
                  <a:gd name="T11" fmla="*/ 0 h 103"/>
                  <a:gd name="T12" fmla="*/ 0 w 401"/>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1" h="103">
                    <a:moveTo>
                      <a:pt x="0" y="0"/>
                    </a:moveTo>
                    <a:lnTo>
                      <a:pt x="401" y="65"/>
                    </a:lnTo>
                    <a:lnTo>
                      <a:pt x="401" y="103"/>
                    </a:lnTo>
                    <a:lnTo>
                      <a:pt x="0" y="38"/>
                    </a:lnTo>
                    <a:lnTo>
                      <a:pt x="0" y="0"/>
                    </a:lnTo>
                    <a:close/>
                  </a:path>
                </a:pathLst>
              </a:custGeom>
              <a:solidFill>
                <a:srgbClr val="000000"/>
              </a:solidFill>
              <a:ln w="9525">
                <a:solidFill>
                  <a:srgbClr val="FF9900"/>
                </a:solidFill>
                <a:round/>
                <a:headEnd/>
                <a:tailEnd/>
              </a:ln>
            </p:spPr>
            <p:txBody>
              <a:bodyPr/>
              <a:lstStyle/>
              <a:p>
                <a:endParaRPr lang="el-GR"/>
              </a:p>
            </p:txBody>
          </p:sp>
          <p:sp>
            <p:nvSpPr>
              <p:cNvPr id="53367" name="Freeform 199"/>
              <p:cNvSpPr>
                <a:spLocks/>
              </p:cNvSpPr>
              <p:nvPr/>
            </p:nvSpPr>
            <p:spPr bwMode="auto">
              <a:xfrm>
                <a:off x="3787" y="1707"/>
                <a:ext cx="55" cy="57"/>
              </a:xfrm>
              <a:custGeom>
                <a:avLst/>
                <a:gdLst>
                  <a:gd name="T0" fmla="*/ 0 w 494"/>
                  <a:gd name="T1" fmla="*/ 4 h 506"/>
                  <a:gd name="T2" fmla="*/ 0 w 494"/>
                  <a:gd name="T3" fmla="*/ 4 h 506"/>
                  <a:gd name="T4" fmla="*/ 1 w 494"/>
                  <a:gd name="T5" fmla="*/ 4 h 506"/>
                  <a:gd name="T6" fmla="*/ 1 w 494"/>
                  <a:gd name="T7" fmla="*/ 3 h 506"/>
                  <a:gd name="T8" fmla="*/ 1 w 494"/>
                  <a:gd name="T9" fmla="*/ 3 h 506"/>
                  <a:gd name="T10" fmla="*/ 2 w 494"/>
                  <a:gd name="T11" fmla="*/ 2 h 506"/>
                  <a:gd name="T12" fmla="*/ 2 w 494"/>
                  <a:gd name="T13" fmla="*/ 2 h 506"/>
                  <a:gd name="T14" fmla="*/ 2 w 494"/>
                  <a:gd name="T15" fmla="*/ 2 h 506"/>
                  <a:gd name="T16" fmla="*/ 2 w 494"/>
                  <a:gd name="T17" fmla="*/ 1 h 506"/>
                  <a:gd name="T18" fmla="*/ 2 w 494"/>
                  <a:gd name="T19" fmla="*/ 1 h 506"/>
                  <a:gd name="T20" fmla="*/ 3 w 494"/>
                  <a:gd name="T21" fmla="*/ 1 h 506"/>
                  <a:gd name="T22" fmla="*/ 3 w 494"/>
                  <a:gd name="T23" fmla="*/ 1 h 506"/>
                  <a:gd name="T24" fmla="*/ 4 w 494"/>
                  <a:gd name="T25" fmla="*/ 0 h 506"/>
                  <a:gd name="T26" fmla="*/ 4 w 494"/>
                  <a:gd name="T27" fmla="*/ 0 h 506"/>
                  <a:gd name="T28" fmla="*/ 5 w 494"/>
                  <a:gd name="T29" fmla="*/ 0 h 506"/>
                  <a:gd name="T30" fmla="*/ 5 w 494"/>
                  <a:gd name="T31" fmla="*/ 0 h 506"/>
                  <a:gd name="T32" fmla="*/ 5 w 494"/>
                  <a:gd name="T33" fmla="*/ 0 h 506"/>
                  <a:gd name="T34" fmla="*/ 5 w 494"/>
                  <a:gd name="T35" fmla="*/ 1 h 506"/>
                  <a:gd name="T36" fmla="*/ 5 w 494"/>
                  <a:gd name="T37" fmla="*/ 1 h 506"/>
                  <a:gd name="T38" fmla="*/ 5 w 494"/>
                  <a:gd name="T39" fmla="*/ 1 h 506"/>
                  <a:gd name="T40" fmla="*/ 6 w 494"/>
                  <a:gd name="T41" fmla="*/ 1 h 506"/>
                  <a:gd name="T42" fmla="*/ 6 w 494"/>
                  <a:gd name="T43" fmla="*/ 1 h 506"/>
                  <a:gd name="T44" fmla="*/ 6 w 494"/>
                  <a:gd name="T45" fmla="*/ 2 h 506"/>
                  <a:gd name="T46" fmla="*/ 5 w 494"/>
                  <a:gd name="T47" fmla="*/ 2 h 506"/>
                  <a:gd name="T48" fmla="*/ 6 w 494"/>
                  <a:gd name="T49" fmla="*/ 2 h 506"/>
                  <a:gd name="T50" fmla="*/ 6 w 494"/>
                  <a:gd name="T51" fmla="*/ 2 h 506"/>
                  <a:gd name="T52" fmla="*/ 6 w 494"/>
                  <a:gd name="T53" fmla="*/ 2 h 506"/>
                  <a:gd name="T54" fmla="*/ 6 w 494"/>
                  <a:gd name="T55" fmla="*/ 3 h 506"/>
                  <a:gd name="T56" fmla="*/ 6 w 494"/>
                  <a:gd name="T57" fmla="*/ 3 h 506"/>
                  <a:gd name="T58" fmla="*/ 6 w 494"/>
                  <a:gd name="T59" fmla="*/ 3 h 506"/>
                  <a:gd name="T60" fmla="*/ 6 w 494"/>
                  <a:gd name="T61" fmla="*/ 3 h 506"/>
                  <a:gd name="T62" fmla="*/ 6 w 494"/>
                  <a:gd name="T63" fmla="*/ 4 h 506"/>
                  <a:gd name="T64" fmla="*/ 6 w 494"/>
                  <a:gd name="T65" fmla="*/ 4 h 506"/>
                  <a:gd name="T66" fmla="*/ 6 w 494"/>
                  <a:gd name="T67" fmla="*/ 4 h 506"/>
                  <a:gd name="T68" fmla="*/ 5 w 494"/>
                  <a:gd name="T69" fmla="*/ 4 h 506"/>
                  <a:gd name="T70" fmla="*/ 5 w 494"/>
                  <a:gd name="T71" fmla="*/ 4 h 506"/>
                  <a:gd name="T72" fmla="*/ 5 w 494"/>
                  <a:gd name="T73" fmla="*/ 5 h 506"/>
                  <a:gd name="T74" fmla="*/ 4 w 494"/>
                  <a:gd name="T75" fmla="*/ 5 h 506"/>
                  <a:gd name="T76" fmla="*/ 4 w 494"/>
                  <a:gd name="T77" fmla="*/ 5 h 506"/>
                  <a:gd name="T78" fmla="*/ 4 w 494"/>
                  <a:gd name="T79" fmla="*/ 5 h 506"/>
                  <a:gd name="T80" fmla="*/ 3 w 494"/>
                  <a:gd name="T81" fmla="*/ 5 h 506"/>
                  <a:gd name="T82" fmla="*/ 3 w 494"/>
                  <a:gd name="T83" fmla="*/ 6 h 506"/>
                  <a:gd name="T84" fmla="*/ 3 w 494"/>
                  <a:gd name="T85" fmla="*/ 6 h 506"/>
                  <a:gd name="T86" fmla="*/ 2 w 494"/>
                  <a:gd name="T87" fmla="*/ 6 h 506"/>
                  <a:gd name="T88" fmla="*/ 2 w 494"/>
                  <a:gd name="T89" fmla="*/ 6 h 506"/>
                  <a:gd name="T90" fmla="*/ 1 w 494"/>
                  <a:gd name="T91" fmla="*/ 6 h 506"/>
                  <a:gd name="T92" fmla="*/ 1 w 494"/>
                  <a:gd name="T93" fmla="*/ 6 h 506"/>
                  <a:gd name="T94" fmla="*/ 0 w 494"/>
                  <a:gd name="T95" fmla="*/ 6 h 506"/>
                  <a:gd name="T96" fmla="*/ 0 w 494"/>
                  <a:gd name="T97" fmla="*/ 5 h 506"/>
                  <a:gd name="T98" fmla="*/ 0 w 494"/>
                  <a:gd name="T99" fmla="*/ 4 h 5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4" h="506">
                    <a:moveTo>
                      <a:pt x="0" y="350"/>
                    </a:moveTo>
                    <a:lnTo>
                      <a:pt x="13" y="337"/>
                    </a:lnTo>
                    <a:lnTo>
                      <a:pt x="27" y="324"/>
                    </a:lnTo>
                    <a:lnTo>
                      <a:pt x="40" y="311"/>
                    </a:lnTo>
                    <a:lnTo>
                      <a:pt x="52" y="299"/>
                    </a:lnTo>
                    <a:lnTo>
                      <a:pt x="65" y="286"/>
                    </a:lnTo>
                    <a:lnTo>
                      <a:pt x="78" y="273"/>
                    </a:lnTo>
                    <a:lnTo>
                      <a:pt x="91" y="260"/>
                    </a:lnTo>
                    <a:lnTo>
                      <a:pt x="104" y="247"/>
                    </a:lnTo>
                    <a:lnTo>
                      <a:pt x="116" y="234"/>
                    </a:lnTo>
                    <a:lnTo>
                      <a:pt x="116" y="207"/>
                    </a:lnTo>
                    <a:lnTo>
                      <a:pt x="130" y="195"/>
                    </a:lnTo>
                    <a:lnTo>
                      <a:pt x="130" y="182"/>
                    </a:lnTo>
                    <a:lnTo>
                      <a:pt x="142" y="169"/>
                    </a:lnTo>
                    <a:lnTo>
                      <a:pt x="156" y="156"/>
                    </a:lnTo>
                    <a:lnTo>
                      <a:pt x="156" y="143"/>
                    </a:lnTo>
                    <a:lnTo>
                      <a:pt x="168" y="131"/>
                    </a:lnTo>
                    <a:lnTo>
                      <a:pt x="168" y="105"/>
                    </a:lnTo>
                    <a:lnTo>
                      <a:pt x="183" y="91"/>
                    </a:lnTo>
                    <a:lnTo>
                      <a:pt x="195" y="79"/>
                    </a:lnTo>
                    <a:lnTo>
                      <a:pt x="207" y="67"/>
                    </a:lnTo>
                    <a:lnTo>
                      <a:pt x="221" y="52"/>
                    </a:lnTo>
                    <a:lnTo>
                      <a:pt x="247" y="52"/>
                    </a:lnTo>
                    <a:lnTo>
                      <a:pt x="272" y="40"/>
                    </a:lnTo>
                    <a:lnTo>
                      <a:pt x="285" y="40"/>
                    </a:lnTo>
                    <a:lnTo>
                      <a:pt x="311" y="26"/>
                    </a:lnTo>
                    <a:lnTo>
                      <a:pt x="338" y="26"/>
                    </a:lnTo>
                    <a:lnTo>
                      <a:pt x="363" y="14"/>
                    </a:lnTo>
                    <a:lnTo>
                      <a:pt x="376" y="14"/>
                    </a:lnTo>
                    <a:lnTo>
                      <a:pt x="389" y="0"/>
                    </a:lnTo>
                    <a:lnTo>
                      <a:pt x="402" y="14"/>
                    </a:lnTo>
                    <a:lnTo>
                      <a:pt x="415" y="14"/>
                    </a:lnTo>
                    <a:lnTo>
                      <a:pt x="427" y="14"/>
                    </a:lnTo>
                    <a:lnTo>
                      <a:pt x="427" y="26"/>
                    </a:lnTo>
                    <a:lnTo>
                      <a:pt x="427" y="40"/>
                    </a:lnTo>
                    <a:lnTo>
                      <a:pt x="427" y="52"/>
                    </a:lnTo>
                    <a:lnTo>
                      <a:pt x="415" y="67"/>
                    </a:lnTo>
                    <a:lnTo>
                      <a:pt x="415" y="79"/>
                    </a:lnTo>
                    <a:lnTo>
                      <a:pt x="427" y="79"/>
                    </a:lnTo>
                    <a:lnTo>
                      <a:pt x="441" y="79"/>
                    </a:lnTo>
                    <a:lnTo>
                      <a:pt x="453" y="79"/>
                    </a:lnTo>
                    <a:lnTo>
                      <a:pt x="467" y="79"/>
                    </a:lnTo>
                    <a:lnTo>
                      <a:pt x="467" y="91"/>
                    </a:lnTo>
                    <a:lnTo>
                      <a:pt x="479" y="105"/>
                    </a:lnTo>
                    <a:lnTo>
                      <a:pt x="479" y="117"/>
                    </a:lnTo>
                    <a:lnTo>
                      <a:pt x="467" y="131"/>
                    </a:lnTo>
                    <a:lnTo>
                      <a:pt x="453" y="143"/>
                    </a:lnTo>
                    <a:lnTo>
                      <a:pt x="441" y="156"/>
                    </a:lnTo>
                    <a:lnTo>
                      <a:pt x="453" y="156"/>
                    </a:lnTo>
                    <a:lnTo>
                      <a:pt x="467" y="156"/>
                    </a:lnTo>
                    <a:lnTo>
                      <a:pt x="479" y="156"/>
                    </a:lnTo>
                    <a:lnTo>
                      <a:pt x="479" y="169"/>
                    </a:lnTo>
                    <a:lnTo>
                      <a:pt x="494" y="169"/>
                    </a:lnTo>
                    <a:lnTo>
                      <a:pt x="494" y="182"/>
                    </a:lnTo>
                    <a:lnTo>
                      <a:pt x="494" y="195"/>
                    </a:lnTo>
                    <a:lnTo>
                      <a:pt x="494" y="207"/>
                    </a:lnTo>
                    <a:lnTo>
                      <a:pt x="479" y="222"/>
                    </a:lnTo>
                    <a:lnTo>
                      <a:pt x="467" y="234"/>
                    </a:lnTo>
                    <a:lnTo>
                      <a:pt x="453" y="247"/>
                    </a:lnTo>
                    <a:lnTo>
                      <a:pt x="467" y="247"/>
                    </a:lnTo>
                    <a:lnTo>
                      <a:pt x="479" y="247"/>
                    </a:lnTo>
                    <a:lnTo>
                      <a:pt x="494" y="260"/>
                    </a:lnTo>
                    <a:lnTo>
                      <a:pt x="494" y="273"/>
                    </a:lnTo>
                    <a:lnTo>
                      <a:pt x="494" y="286"/>
                    </a:lnTo>
                    <a:lnTo>
                      <a:pt x="494" y="299"/>
                    </a:lnTo>
                    <a:lnTo>
                      <a:pt x="479" y="311"/>
                    </a:lnTo>
                    <a:lnTo>
                      <a:pt x="467" y="311"/>
                    </a:lnTo>
                    <a:lnTo>
                      <a:pt x="467" y="324"/>
                    </a:lnTo>
                    <a:lnTo>
                      <a:pt x="453" y="324"/>
                    </a:lnTo>
                    <a:lnTo>
                      <a:pt x="441" y="337"/>
                    </a:lnTo>
                    <a:lnTo>
                      <a:pt x="427" y="337"/>
                    </a:lnTo>
                    <a:lnTo>
                      <a:pt x="415" y="350"/>
                    </a:lnTo>
                    <a:lnTo>
                      <a:pt x="402" y="363"/>
                    </a:lnTo>
                    <a:lnTo>
                      <a:pt x="376" y="377"/>
                    </a:lnTo>
                    <a:lnTo>
                      <a:pt x="363" y="377"/>
                    </a:lnTo>
                    <a:lnTo>
                      <a:pt x="351" y="390"/>
                    </a:lnTo>
                    <a:lnTo>
                      <a:pt x="338" y="390"/>
                    </a:lnTo>
                    <a:lnTo>
                      <a:pt x="311" y="402"/>
                    </a:lnTo>
                    <a:lnTo>
                      <a:pt x="298" y="402"/>
                    </a:lnTo>
                    <a:lnTo>
                      <a:pt x="285" y="416"/>
                    </a:lnTo>
                    <a:lnTo>
                      <a:pt x="272" y="416"/>
                    </a:lnTo>
                    <a:lnTo>
                      <a:pt x="259" y="428"/>
                    </a:lnTo>
                    <a:lnTo>
                      <a:pt x="247" y="428"/>
                    </a:lnTo>
                    <a:lnTo>
                      <a:pt x="233" y="441"/>
                    </a:lnTo>
                    <a:lnTo>
                      <a:pt x="221" y="441"/>
                    </a:lnTo>
                    <a:lnTo>
                      <a:pt x="207" y="454"/>
                    </a:lnTo>
                    <a:lnTo>
                      <a:pt x="183" y="466"/>
                    </a:lnTo>
                    <a:lnTo>
                      <a:pt x="168" y="466"/>
                    </a:lnTo>
                    <a:lnTo>
                      <a:pt x="156" y="480"/>
                    </a:lnTo>
                    <a:lnTo>
                      <a:pt x="130" y="492"/>
                    </a:lnTo>
                    <a:lnTo>
                      <a:pt x="116" y="506"/>
                    </a:lnTo>
                    <a:lnTo>
                      <a:pt x="104" y="506"/>
                    </a:lnTo>
                    <a:lnTo>
                      <a:pt x="78" y="492"/>
                    </a:lnTo>
                    <a:lnTo>
                      <a:pt x="65" y="480"/>
                    </a:lnTo>
                    <a:lnTo>
                      <a:pt x="52" y="466"/>
                    </a:lnTo>
                    <a:lnTo>
                      <a:pt x="40" y="441"/>
                    </a:lnTo>
                    <a:lnTo>
                      <a:pt x="27" y="416"/>
                    </a:lnTo>
                    <a:lnTo>
                      <a:pt x="13" y="390"/>
                    </a:lnTo>
                    <a:lnTo>
                      <a:pt x="0" y="377"/>
                    </a:lnTo>
                    <a:lnTo>
                      <a:pt x="0" y="350"/>
                    </a:lnTo>
                    <a:close/>
                  </a:path>
                </a:pathLst>
              </a:custGeom>
              <a:solidFill>
                <a:srgbClr val="000000"/>
              </a:solidFill>
              <a:ln w="9525">
                <a:solidFill>
                  <a:srgbClr val="FF9900"/>
                </a:solidFill>
                <a:round/>
                <a:headEnd/>
                <a:tailEnd/>
              </a:ln>
            </p:spPr>
            <p:txBody>
              <a:bodyPr/>
              <a:lstStyle/>
              <a:p>
                <a:endParaRPr lang="el-GR"/>
              </a:p>
            </p:txBody>
          </p:sp>
          <p:sp>
            <p:nvSpPr>
              <p:cNvPr id="53368" name="Freeform 200"/>
              <p:cNvSpPr>
                <a:spLocks/>
              </p:cNvSpPr>
              <p:nvPr/>
            </p:nvSpPr>
            <p:spPr bwMode="auto">
              <a:xfrm>
                <a:off x="3771" y="1634"/>
                <a:ext cx="14" cy="10"/>
              </a:xfrm>
              <a:custGeom>
                <a:avLst/>
                <a:gdLst>
                  <a:gd name="T0" fmla="*/ 2 w 130"/>
                  <a:gd name="T1" fmla="*/ 1 h 91"/>
                  <a:gd name="T2" fmla="*/ 1 w 130"/>
                  <a:gd name="T3" fmla="*/ 1 h 91"/>
                  <a:gd name="T4" fmla="*/ 1 w 130"/>
                  <a:gd name="T5" fmla="*/ 1 h 91"/>
                  <a:gd name="T6" fmla="*/ 1 w 130"/>
                  <a:gd name="T7" fmla="*/ 1 h 91"/>
                  <a:gd name="T8" fmla="*/ 1 w 130"/>
                  <a:gd name="T9" fmla="*/ 0 h 91"/>
                  <a:gd name="T10" fmla="*/ 1 w 130"/>
                  <a:gd name="T11" fmla="*/ 0 h 91"/>
                  <a:gd name="T12" fmla="*/ 0 w 130"/>
                  <a:gd name="T13" fmla="*/ 0 h 91"/>
                  <a:gd name="T14" fmla="*/ 0 w 130"/>
                  <a:gd name="T15" fmla="*/ 0 h 91"/>
                  <a:gd name="T16" fmla="*/ 0 w 130"/>
                  <a:gd name="T17" fmla="*/ 0 h 91"/>
                  <a:gd name="T18" fmla="*/ 0 w 130"/>
                  <a:gd name="T19" fmla="*/ 0 h 91"/>
                  <a:gd name="T20" fmla="*/ 1 w 130"/>
                  <a:gd name="T21" fmla="*/ 1 h 91"/>
                  <a:gd name="T22" fmla="*/ 1 w 130"/>
                  <a:gd name="T23" fmla="*/ 1 h 91"/>
                  <a:gd name="T24" fmla="*/ 1 w 130"/>
                  <a:gd name="T25" fmla="*/ 1 h 91"/>
                  <a:gd name="T26" fmla="*/ 1 w 130"/>
                  <a:gd name="T27" fmla="*/ 1 h 91"/>
                  <a:gd name="T28" fmla="*/ 1 w 130"/>
                  <a:gd name="T29" fmla="*/ 1 h 91"/>
                  <a:gd name="T30" fmla="*/ 1 w 130"/>
                  <a:gd name="T31" fmla="*/ 1 h 91"/>
                  <a:gd name="T32" fmla="*/ 1 w 130"/>
                  <a:gd name="T33" fmla="*/ 1 h 91"/>
                  <a:gd name="T34" fmla="*/ 1 w 130"/>
                  <a:gd name="T35" fmla="*/ 1 h 91"/>
                  <a:gd name="T36" fmla="*/ 1 w 130"/>
                  <a:gd name="T37" fmla="*/ 1 h 91"/>
                  <a:gd name="T38" fmla="*/ 2 w 130"/>
                  <a:gd name="T39" fmla="*/ 1 h 91"/>
                  <a:gd name="T40" fmla="*/ 2 w 130"/>
                  <a:gd name="T41" fmla="*/ 1 h 91"/>
                  <a:gd name="T42" fmla="*/ 2 w 130"/>
                  <a:gd name="T43" fmla="*/ 1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0" h="91">
                    <a:moveTo>
                      <a:pt x="130" y="52"/>
                    </a:moveTo>
                    <a:lnTo>
                      <a:pt x="104" y="52"/>
                    </a:lnTo>
                    <a:lnTo>
                      <a:pt x="91" y="52"/>
                    </a:lnTo>
                    <a:lnTo>
                      <a:pt x="65" y="52"/>
                    </a:lnTo>
                    <a:lnTo>
                      <a:pt x="65" y="39"/>
                    </a:lnTo>
                    <a:lnTo>
                      <a:pt x="53" y="39"/>
                    </a:lnTo>
                    <a:lnTo>
                      <a:pt x="39" y="26"/>
                    </a:lnTo>
                    <a:lnTo>
                      <a:pt x="27" y="26"/>
                    </a:lnTo>
                    <a:lnTo>
                      <a:pt x="15" y="14"/>
                    </a:lnTo>
                    <a:lnTo>
                      <a:pt x="0" y="0"/>
                    </a:lnTo>
                    <a:lnTo>
                      <a:pt x="53" y="65"/>
                    </a:lnTo>
                    <a:lnTo>
                      <a:pt x="65" y="65"/>
                    </a:lnTo>
                    <a:lnTo>
                      <a:pt x="65" y="78"/>
                    </a:lnTo>
                    <a:lnTo>
                      <a:pt x="53" y="91"/>
                    </a:lnTo>
                    <a:lnTo>
                      <a:pt x="65" y="91"/>
                    </a:lnTo>
                    <a:lnTo>
                      <a:pt x="79" y="91"/>
                    </a:lnTo>
                    <a:lnTo>
                      <a:pt x="91" y="91"/>
                    </a:lnTo>
                    <a:lnTo>
                      <a:pt x="104" y="91"/>
                    </a:lnTo>
                    <a:lnTo>
                      <a:pt x="117" y="78"/>
                    </a:lnTo>
                    <a:lnTo>
                      <a:pt x="130" y="65"/>
                    </a:lnTo>
                    <a:lnTo>
                      <a:pt x="130" y="52"/>
                    </a:lnTo>
                    <a:close/>
                  </a:path>
                </a:pathLst>
              </a:custGeom>
              <a:solidFill>
                <a:srgbClr val="000000"/>
              </a:solidFill>
              <a:ln w="9525">
                <a:solidFill>
                  <a:srgbClr val="FF9900"/>
                </a:solidFill>
                <a:round/>
                <a:headEnd/>
                <a:tailEnd/>
              </a:ln>
            </p:spPr>
            <p:txBody>
              <a:bodyPr/>
              <a:lstStyle/>
              <a:p>
                <a:endParaRPr lang="el-GR"/>
              </a:p>
            </p:txBody>
          </p:sp>
          <p:sp>
            <p:nvSpPr>
              <p:cNvPr id="53369" name="Freeform 201"/>
              <p:cNvSpPr>
                <a:spLocks/>
              </p:cNvSpPr>
              <p:nvPr/>
            </p:nvSpPr>
            <p:spPr bwMode="auto">
              <a:xfrm>
                <a:off x="3771" y="1634"/>
                <a:ext cx="14" cy="10"/>
              </a:xfrm>
              <a:custGeom>
                <a:avLst/>
                <a:gdLst>
                  <a:gd name="T0" fmla="*/ 2 w 130"/>
                  <a:gd name="T1" fmla="*/ 1 h 91"/>
                  <a:gd name="T2" fmla="*/ 1 w 130"/>
                  <a:gd name="T3" fmla="*/ 1 h 91"/>
                  <a:gd name="T4" fmla="*/ 1 w 130"/>
                  <a:gd name="T5" fmla="*/ 1 h 91"/>
                  <a:gd name="T6" fmla="*/ 1 w 130"/>
                  <a:gd name="T7" fmla="*/ 1 h 91"/>
                  <a:gd name="T8" fmla="*/ 1 w 130"/>
                  <a:gd name="T9" fmla="*/ 0 h 91"/>
                  <a:gd name="T10" fmla="*/ 1 w 130"/>
                  <a:gd name="T11" fmla="*/ 0 h 91"/>
                  <a:gd name="T12" fmla="*/ 0 w 130"/>
                  <a:gd name="T13" fmla="*/ 0 h 91"/>
                  <a:gd name="T14" fmla="*/ 0 w 130"/>
                  <a:gd name="T15" fmla="*/ 0 h 91"/>
                  <a:gd name="T16" fmla="*/ 0 w 130"/>
                  <a:gd name="T17" fmla="*/ 0 h 91"/>
                  <a:gd name="T18" fmla="*/ 0 w 130"/>
                  <a:gd name="T19" fmla="*/ 0 h 91"/>
                  <a:gd name="T20" fmla="*/ 1 w 130"/>
                  <a:gd name="T21" fmla="*/ 1 h 91"/>
                  <a:gd name="T22" fmla="*/ 1 w 130"/>
                  <a:gd name="T23" fmla="*/ 1 h 91"/>
                  <a:gd name="T24" fmla="*/ 1 w 130"/>
                  <a:gd name="T25" fmla="*/ 1 h 91"/>
                  <a:gd name="T26" fmla="*/ 1 w 130"/>
                  <a:gd name="T27" fmla="*/ 1 h 91"/>
                  <a:gd name="T28" fmla="*/ 1 w 130"/>
                  <a:gd name="T29" fmla="*/ 1 h 91"/>
                  <a:gd name="T30" fmla="*/ 1 w 130"/>
                  <a:gd name="T31" fmla="*/ 1 h 91"/>
                  <a:gd name="T32" fmla="*/ 1 w 130"/>
                  <a:gd name="T33" fmla="*/ 1 h 91"/>
                  <a:gd name="T34" fmla="*/ 1 w 130"/>
                  <a:gd name="T35" fmla="*/ 1 h 91"/>
                  <a:gd name="T36" fmla="*/ 1 w 130"/>
                  <a:gd name="T37" fmla="*/ 1 h 91"/>
                  <a:gd name="T38" fmla="*/ 2 w 130"/>
                  <a:gd name="T39" fmla="*/ 1 h 91"/>
                  <a:gd name="T40" fmla="*/ 2 w 130"/>
                  <a:gd name="T41" fmla="*/ 1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0" h="91">
                    <a:moveTo>
                      <a:pt x="130" y="52"/>
                    </a:moveTo>
                    <a:lnTo>
                      <a:pt x="104" y="52"/>
                    </a:lnTo>
                    <a:lnTo>
                      <a:pt x="91" y="52"/>
                    </a:lnTo>
                    <a:lnTo>
                      <a:pt x="65" y="52"/>
                    </a:lnTo>
                    <a:lnTo>
                      <a:pt x="65" y="39"/>
                    </a:lnTo>
                    <a:lnTo>
                      <a:pt x="53" y="39"/>
                    </a:lnTo>
                    <a:lnTo>
                      <a:pt x="39" y="26"/>
                    </a:lnTo>
                    <a:lnTo>
                      <a:pt x="27" y="26"/>
                    </a:lnTo>
                    <a:lnTo>
                      <a:pt x="15" y="14"/>
                    </a:lnTo>
                    <a:lnTo>
                      <a:pt x="0" y="0"/>
                    </a:lnTo>
                    <a:lnTo>
                      <a:pt x="53" y="65"/>
                    </a:lnTo>
                    <a:lnTo>
                      <a:pt x="65" y="65"/>
                    </a:lnTo>
                    <a:lnTo>
                      <a:pt x="65" y="78"/>
                    </a:lnTo>
                    <a:lnTo>
                      <a:pt x="53" y="91"/>
                    </a:lnTo>
                    <a:lnTo>
                      <a:pt x="65" y="91"/>
                    </a:lnTo>
                    <a:lnTo>
                      <a:pt x="79" y="91"/>
                    </a:lnTo>
                    <a:lnTo>
                      <a:pt x="91" y="91"/>
                    </a:lnTo>
                    <a:lnTo>
                      <a:pt x="104" y="91"/>
                    </a:lnTo>
                    <a:lnTo>
                      <a:pt x="117" y="78"/>
                    </a:lnTo>
                    <a:lnTo>
                      <a:pt x="130" y="65"/>
                    </a:lnTo>
                    <a:lnTo>
                      <a:pt x="130" y="52"/>
                    </a:lnTo>
                  </a:path>
                </a:pathLst>
              </a:custGeom>
              <a:noFill/>
              <a:ln w="0">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3370" name="Freeform 202"/>
              <p:cNvSpPr>
                <a:spLocks/>
              </p:cNvSpPr>
              <p:nvPr/>
            </p:nvSpPr>
            <p:spPr bwMode="auto">
              <a:xfrm>
                <a:off x="3965" y="1636"/>
                <a:ext cx="13" cy="7"/>
              </a:xfrm>
              <a:custGeom>
                <a:avLst/>
                <a:gdLst>
                  <a:gd name="T0" fmla="*/ 0 w 116"/>
                  <a:gd name="T1" fmla="*/ 0 h 64"/>
                  <a:gd name="T2" fmla="*/ 0 w 116"/>
                  <a:gd name="T3" fmla="*/ 0 h 64"/>
                  <a:gd name="T4" fmla="*/ 1 w 116"/>
                  <a:gd name="T5" fmla="*/ 0 h 64"/>
                  <a:gd name="T6" fmla="*/ 1 w 116"/>
                  <a:gd name="T7" fmla="*/ 0 h 64"/>
                  <a:gd name="T8" fmla="*/ 1 w 116"/>
                  <a:gd name="T9" fmla="*/ 0 h 64"/>
                  <a:gd name="T10" fmla="*/ 1 w 116"/>
                  <a:gd name="T11" fmla="*/ 0 h 64"/>
                  <a:gd name="T12" fmla="*/ 1 w 116"/>
                  <a:gd name="T13" fmla="*/ 0 h 64"/>
                  <a:gd name="T14" fmla="*/ 1 w 116"/>
                  <a:gd name="T15" fmla="*/ 0 h 64"/>
                  <a:gd name="T16" fmla="*/ 1 w 116"/>
                  <a:gd name="T17" fmla="*/ 0 h 64"/>
                  <a:gd name="T18" fmla="*/ 1 w 116"/>
                  <a:gd name="T19" fmla="*/ 0 h 64"/>
                  <a:gd name="T20" fmla="*/ 1 w 116"/>
                  <a:gd name="T21" fmla="*/ 0 h 64"/>
                  <a:gd name="T22" fmla="*/ 1 w 116"/>
                  <a:gd name="T23" fmla="*/ 0 h 64"/>
                  <a:gd name="T24" fmla="*/ 1 w 116"/>
                  <a:gd name="T25" fmla="*/ 0 h 64"/>
                  <a:gd name="T26" fmla="*/ 1 w 116"/>
                  <a:gd name="T27" fmla="*/ 0 h 64"/>
                  <a:gd name="T28" fmla="*/ 1 w 116"/>
                  <a:gd name="T29" fmla="*/ 0 h 64"/>
                  <a:gd name="T30" fmla="*/ 1 w 116"/>
                  <a:gd name="T31" fmla="*/ 1 h 64"/>
                  <a:gd name="T32" fmla="*/ 1 w 116"/>
                  <a:gd name="T33" fmla="*/ 1 h 64"/>
                  <a:gd name="T34" fmla="*/ 1 w 116"/>
                  <a:gd name="T35" fmla="*/ 1 h 64"/>
                  <a:gd name="T36" fmla="*/ 0 w 116"/>
                  <a:gd name="T37" fmla="*/ 1 h 64"/>
                  <a:gd name="T38" fmla="*/ 0 w 116"/>
                  <a:gd name="T39" fmla="*/ 1 h 64"/>
                  <a:gd name="T40" fmla="*/ 0 w 116"/>
                  <a:gd name="T41" fmla="*/ 0 h 64"/>
                  <a:gd name="T42" fmla="*/ 0 w 116"/>
                  <a:gd name="T43" fmla="*/ 0 h 64"/>
                  <a:gd name="T44" fmla="*/ 0 w 116"/>
                  <a:gd name="T45" fmla="*/ 0 h 64"/>
                  <a:gd name="T46" fmla="*/ 0 w 116"/>
                  <a:gd name="T47" fmla="*/ 0 h 64"/>
                  <a:gd name="T48" fmla="*/ 0 w 116"/>
                  <a:gd name="T49" fmla="*/ 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6" h="64">
                    <a:moveTo>
                      <a:pt x="0" y="12"/>
                    </a:moveTo>
                    <a:lnTo>
                      <a:pt x="39" y="12"/>
                    </a:lnTo>
                    <a:lnTo>
                      <a:pt x="52" y="12"/>
                    </a:lnTo>
                    <a:lnTo>
                      <a:pt x="64" y="12"/>
                    </a:lnTo>
                    <a:lnTo>
                      <a:pt x="78" y="12"/>
                    </a:lnTo>
                    <a:lnTo>
                      <a:pt x="90" y="0"/>
                    </a:lnTo>
                    <a:lnTo>
                      <a:pt x="104" y="0"/>
                    </a:lnTo>
                    <a:lnTo>
                      <a:pt x="116" y="0"/>
                    </a:lnTo>
                    <a:lnTo>
                      <a:pt x="104" y="0"/>
                    </a:lnTo>
                    <a:lnTo>
                      <a:pt x="104" y="12"/>
                    </a:lnTo>
                    <a:lnTo>
                      <a:pt x="90" y="12"/>
                    </a:lnTo>
                    <a:lnTo>
                      <a:pt x="90" y="25"/>
                    </a:lnTo>
                    <a:lnTo>
                      <a:pt x="78" y="25"/>
                    </a:lnTo>
                    <a:lnTo>
                      <a:pt x="64" y="25"/>
                    </a:lnTo>
                    <a:lnTo>
                      <a:pt x="78" y="38"/>
                    </a:lnTo>
                    <a:lnTo>
                      <a:pt x="78" y="51"/>
                    </a:lnTo>
                    <a:lnTo>
                      <a:pt x="52" y="51"/>
                    </a:lnTo>
                    <a:lnTo>
                      <a:pt x="52" y="64"/>
                    </a:lnTo>
                    <a:lnTo>
                      <a:pt x="39" y="64"/>
                    </a:lnTo>
                    <a:lnTo>
                      <a:pt x="39" y="51"/>
                    </a:lnTo>
                    <a:lnTo>
                      <a:pt x="26" y="38"/>
                    </a:lnTo>
                    <a:lnTo>
                      <a:pt x="26" y="25"/>
                    </a:lnTo>
                    <a:lnTo>
                      <a:pt x="14" y="25"/>
                    </a:lnTo>
                    <a:lnTo>
                      <a:pt x="0" y="12"/>
                    </a:lnTo>
                    <a:close/>
                  </a:path>
                </a:pathLst>
              </a:custGeom>
              <a:solidFill>
                <a:srgbClr val="000000"/>
              </a:solidFill>
              <a:ln w="9525">
                <a:solidFill>
                  <a:srgbClr val="FF9900"/>
                </a:solidFill>
                <a:round/>
                <a:headEnd/>
                <a:tailEnd/>
              </a:ln>
            </p:spPr>
            <p:txBody>
              <a:bodyPr/>
              <a:lstStyle/>
              <a:p>
                <a:endParaRPr lang="el-GR"/>
              </a:p>
            </p:txBody>
          </p:sp>
          <p:sp>
            <p:nvSpPr>
              <p:cNvPr id="53371" name="Freeform 203"/>
              <p:cNvSpPr>
                <a:spLocks/>
              </p:cNvSpPr>
              <p:nvPr/>
            </p:nvSpPr>
            <p:spPr bwMode="auto">
              <a:xfrm>
                <a:off x="3965" y="1636"/>
                <a:ext cx="13" cy="7"/>
              </a:xfrm>
              <a:custGeom>
                <a:avLst/>
                <a:gdLst>
                  <a:gd name="T0" fmla="*/ 0 w 116"/>
                  <a:gd name="T1" fmla="*/ 0 h 64"/>
                  <a:gd name="T2" fmla="*/ 0 w 116"/>
                  <a:gd name="T3" fmla="*/ 0 h 64"/>
                  <a:gd name="T4" fmla="*/ 1 w 116"/>
                  <a:gd name="T5" fmla="*/ 0 h 64"/>
                  <a:gd name="T6" fmla="*/ 1 w 116"/>
                  <a:gd name="T7" fmla="*/ 0 h 64"/>
                  <a:gd name="T8" fmla="*/ 1 w 116"/>
                  <a:gd name="T9" fmla="*/ 0 h 64"/>
                  <a:gd name="T10" fmla="*/ 1 w 116"/>
                  <a:gd name="T11" fmla="*/ 0 h 64"/>
                  <a:gd name="T12" fmla="*/ 1 w 116"/>
                  <a:gd name="T13" fmla="*/ 0 h 64"/>
                  <a:gd name="T14" fmla="*/ 1 w 116"/>
                  <a:gd name="T15" fmla="*/ 0 h 64"/>
                  <a:gd name="T16" fmla="*/ 1 w 116"/>
                  <a:gd name="T17" fmla="*/ 0 h 64"/>
                  <a:gd name="T18" fmla="*/ 1 w 116"/>
                  <a:gd name="T19" fmla="*/ 0 h 64"/>
                  <a:gd name="T20" fmla="*/ 1 w 116"/>
                  <a:gd name="T21" fmla="*/ 0 h 64"/>
                  <a:gd name="T22" fmla="*/ 1 w 116"/>
                  <a:gd name="T23" fmla="*/ 0 h 64"/>
                  <a:gd name="T24" fmla="*/ 1 w 116"/>
                  <a:gd name="T25" fmla="*/ 0 h 64"/>
                  <a:gd name="T26" fmla="*/ 1 w 116"/>
                  <a:gd name="T27" fmla="*/ 0 h 64"/>
                  <a:gd name="T28" fmla="*/ 1 w 116"/>
                  <a:gd name="T29" fmla="*/ 0 h 64"/>
                  <a:gd name="T30" fmla="*/ 1 w 116"/>
                  <a:gd name="T31" fmla="*/ 1 h 64"/>
                  <a:gd name="T32" fmla="*/ 1 w 116"/>
                  <a:gd name="T33" fmla="*/ 1 h 64"/>
                  <a:gd name="T34" fmla="*/ 1 w 116"/>
                  <a:gd name="T35" fmla="*/ 1 h 64"/>
                  <a:gd name="T36" fmla="*/ 0 w 116"/>
                  <a:gd name="T37" fmla="*/ 1 h 64"/>
                  <a:gd name="T38" fmla="*/ 0 w 116"/>
                  <a:gd name="T39" fmla="*/ 1 h 64"/>
                  <a:gd name="T40" fmla="*/ 0 w 116"/>
                  <a:gd name="T41" fmla="*/ 0 h 64"/>
                  <a:gd name="T42" fmla="*/ 0 w 116"/>
                  <a:gd name="T43" fmla="*/ 0 h 64"/>
                  <a:gd name="T44" fmla="*/ 0 w 116"/>
                  <a:gd name="T45" fmla="*/ 0 h 64"/>
                  <a:gd name="T46" fmla="*/ 0 w 116"/>
                  <a:gd name="T47" fmla="*/ 0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6" h="64">
                    <a:moveTo>
                      <a:pt x="0" y="12"/>
                    </a:moveTo>
                    <a:lnTo>
                      <a:pt x="39" y="12"/>
                    </a:lnTo>
                    <a:lnTo>
                      <a:pt x="52" y="12"/>
                    </a:lnTo>
                    <a:lnTo>
                      <a:pt x="64" y="12"/>
                    </a:lnTo>
                    <a:lnTo>
                      <a:pt x="78" y="12"/>
                    </a:lnTo>
                    <a:lnTo>
                      <a:pt x="90" y="0"/>
                    </a:lnTo>
                    <a:lnTo>
                      <a:pt x="104" y="0"/>
                    </a:lnTo>
                    <a:lnTo>
                      <a:pt x="116" y="0"/>
                    </a:lnTo>
                    <a:lnTo>
                      <a:pt x="104" y="0"/>
                    </a:lnTo>
                    <a:lnTo>
                      <a:pt x="104" y="12"/>
                    </a:lnTo>
                    <a:lnTo>
                      <a:pt x="90" y="12"/>
                    </a:lnTo>
                    <a:lnTo>
                      <a:pt x="90" y="25"/>
                    </a:lnTo>
                    <a:lnTo>
                      <a:pt x="78" y="25"/>
                    </a:lnTo>
                    <a:lnTo>
                      <a:pt x="64" y="25"/>
                    </a:lnTo>
                    <a:lnTo>
                      <a:pt x="78" y="38"/>
                    </a:lnTo>
                    <a:lnTo>
                      <a:pt x="78" y="51"/>
                    </a:lnTo>
                    <a:lnTo>
                      <a:pt x="52" y="51"/>
                    </a:lnTo>
                    <a:lnTo>
                      <a:pt x="52" y="64"/>
                    </a:lnTo>
                    <a:lnTo>
                      <a:pt x="39" y="64"/>
                    </a:lnTo>
                    <a:lnTo>
                      <a:pt x="39" y="51"/>
                    </a:lnTo>
                    <a:lnTo>
                      <a:pt x="26" y="38"/>
                    </a:lnTo>
                    <a:lnTo>
                      <a:pt x="26" y="25"/>
                    </a:lnTo>
                    <a:lnTo>
                      <a:pt x="14" y="25"/>
                    </a:lnTo>
                    <a:lnTo>
                      <a:pt x="0" y="12"/>
                    </a:lnTo>
                  </a:path>
                </a:pathLst>
              </a:custGeom>
              <a:noFill/>
              <a:ln w="0">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53275" name="Arc 204"/>
            <p:cNvSpPr>
              <a:spLocks/>
            </p:cNvSpPr>
            <p:nvPr/>
          </p:nvSpPr>
          <p:spPr bwMode="auto">
            <a:xfrm flipH="1">
              <a:off x="2928" y="2208"/>
              <a:ext cx="720" cy="624"/>
            </a:xfrm>
            <a:custGeom>
              <a:avLst/>
              <a:gdLst>
                <a:gd name="T0" fmla="*/ 0 w 21600"/>
                <a:gd name="T1" fmla="*/ 0 h 21600"/>
                <a:gd name="T2" fmla="*/ 24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99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3276" name="Oval 205"/>
            <p:cNvSpPr>
              <a:spLocks noChangeArrowheads="1"/>
            </p:cNvSpPr>
            <p:nvPr/>
          </p:nvSpPr>
          <p:spPr bwMode="auto">
            <a:xfrm>
              <a:off x="2880" y="2784"/>
              <a:ext cx="96" cy="96"/>
            </a:xfrm>
            <a:prstGeom prst="ellipse">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grpSp>
      <p:sp>
        <p:nvSpPr>
          <p:cNvPr id="53253" name="Rectangle 206"/>
          <p:cNvSpPr>
            <a:spLocks noChangeArrowheads="1"/>
          </p:cNvSpPr>
          <p:nvPr/>
        </p:nvSpPr>
        <p:spPr bwMode="auto">
          <a:xfrm>
            <a:off x="4851400" y="1484313"/>
            <a:ext cx="41402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80000"/>
              </a:lnSpc>
              <a:buFontTx/>
              <a:buChar char="•"/>
            </a:pPr>
            <a:r>
              <a:rPr lang="el-GR" altLang="el-GR" sz="2000">
                <a:latin typeface="+mn-lt"/>
                <a:cs typeface="Arial" charset="0"/>
              </a:rPr>
              <a:t>Ιατρός αιμοδοσίας</a:t>
            </a:r>
            <a:endParaRPr lang="fr-BE" altLang="el-GR" sz="2000">
              <a:latin typeface="+mn-lt"/>
              <a:cs typeface="Arial" charset="0"/>
            </a:endParaRPr>
          </a:p>
          <a:p>
            <a:pPr eaLnBrk="1" hangingPunct="1">
              <a:lnSpc>
                <a:spcPct val="80000"/>
              </a:lnSpc>
              <a:buFontTx/>
              <a:buChar char="•"/>
            </a:pPr>
            <a:r>
              <a:rPr lang="el-GR" altLang="el-GR" sz="2000">
                <a:latin typeface="+mn-lt"/>
                <a:cs typeface="Arial" charset="0"/>
              </a:rPr>
              <a:t>Αναισθησιολόγος</a:t>
            </a:r>
            <a:endParaRPr lang="fr-BE" altLang="el-GR" sz="2000">
              <a:latin typeface="+mn-lt"/>
              <a:cs typeface="Arial" charset="0"/>
            </a:endParaRPr>
          </a:p>
          <a:p>
            <a:pPr eaLnBrk="1" hangingPunct="1">
              <a:lnSpc>
                <a:spcPct val="80000"/>
              </a:lnSpc>
              <a:buFontTx/>
              <a:buChar char="•"/>
            </a:pPr>
            <a:r>
              <a:rPr lang="el-GR" altLang="el-GR" sz="2000">
                <a:latin typeface="+mn-lt"/>
                <a:cs typeface="Arial" charset="0"/>
              </a:rPr>
              <a:t>Χειρουργός </a:t>
            </a:r>
          </a:p>
          <a:p>
            <a:pPr eaLnBrk="1" hangingPunct="1">
              <a:lnSpc>
                <a:spcPct val="80000"/>
              </a:lnSpc>
              <a:buFontTx/>
              <a:buChar char="•"/>
            </a:pPr>
            <a:r>
              <a:rPr lang="el-GR" altLang="el-GR" sz="2000">
                <a:latin typeface="+mn-lt"/>
                <a:cs typeface="Arial" charset="0"/>
              </a:rPr>
              <a:t>Κλινικός Ιατρός</a:t>
            </a:r>
          </a:p>
          <a:p>
            <a:pPr eaLnBrk="1" hangingPunct="1">
              <a:lnSpc>
                <a:spcPct val="80000"/>
              </a:lnSpc>
              <a:buFontTx/>
              <a:buChar char="•"/>
            </a:pPr>
            <a:r>
              <a:rPr lang="el-GR" altLang="el-GR" sz="2000">
                <a:latin typeface="+mn-lt"/>
                <a:cs typeface="Arial" charset="0"/>
              </a:rPr>
              <a:t>Δ/ντη Νοσηλευτικής υπηρεσίας</a:t>
            </a:r>
          </a:p>
          <a:p>
            <a:pPr eaLnBrk="1" hangingPunct="1">
              <a:lnSpc>
                <a:spcPct val="80000"/>
              </a:lnSpc>
              <a:buFontTx/>
              <a:buChar char="•"/>
            </a:pPr>
            <a:r>
              <a:rPr lang="el-GR" altLang="el-GR" sz="2000">
                <a:latin typeface="+mn-lt"/>
                <a:cs typeface="Arial" charset="0"/>
              </a:rPr>
              <a:t>Δ/ντη Διοικητικής υπηρεσίας</a:t>
            </a:r>
            <a:endParaRPr lang="fr-FR" altLang="el-GR" sz="2000">
              <a:latin typeface="+mn-lt"/>
              <a:cs typeface="Arial" charset="0"/>
            </a:endParaRPr>
          </a:p>
        </p:txBody>
      </p:sp>
      <p:sp>
        <p:nvSpPr>
          <p:cNvPr id="2" name="Τίτλος 1"/>
          <p:cNvSpPr>
            <a:spLocks noGrp="1"/>
          </p:cNvSpPr>
          <p:nvPr>
            <p:ph type="title"/>
          </p:nvPr>
        </p:nvSpPr>
        <p:spPr>
          <a:xfrm>
            <a:off x="0" y="116632"/>
            <a:ext cx="9144000" cy="908720"/>
          </a:xfrm>
        </p:spPr>
        <p:txBody>
          <a:bodyPr>
            <a:normAutofit fontScale="90000"/>
          </a:bodyPr>
          <a:lstStyle/>
          <a:p>
            <a:r>
              <a:rPr lang="el-GR" dirty="0"/>
              <a:t>ΦΕΚ 1132/11-09-2000</a:t>
            </a:r>
            <a:br>
              <a:rPr lang="el-GR" dirty="0"/>
            </a:br>
            <a:r>
              <a:rPr lang="el-GR" dirty="0"/>
              <a:t>Νοσοκομειακή Επιτροπή Ιατρικής των Μεταγγίσεων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1331286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111"/>
          <p:cNvGrpSpPr>
            <a:grpSpLocks/>
          </p:cNvGrpSpPr>
          <p:nvPr/>
        </p:nvGrpSpPr>
        <p:grpSpPr bwMode="auto">
          <a:xfrm>
            <a:off x="0" y="914845"/>
            <a:ext cx="9054093" cy="5638355"/>
            <a:chOff x="93" y="1010"/>
            <a:chExt cx="5136" cy="2782"/>
          </a:xfrm>
        </p:grpSpPr>
        <p:sp>
          <p:nvSpPr>
            <p:cNvPr id="54276" name="AutoShape 5"/>
            <p:cNvSpPr>
              <a:spLocks noChangeArrowheads="1"/>
            </p:cNvSpPr>
            <p:nvPr/>
          </p:nvSpPr>
          <p:spPr bwMode="auto">
            <a:xfrm>
              <a:off x="2589" y="1104"/>
              <a:ext cx="1344" cy="384"/>
            </a:xfrm>
            <a:prstGeom prst="cube">
              <a:avLst>
                <a:gd name="adj" fmla="val 25000"/>
              </a:avLst>
            </a:prstGeom>
            <a:solidFill>
              <a:schemeClr val="accent1"/>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2400">
                  <a:solidFill>
                    <a:schemeClr val="bg2"/>
                  </a:solidFill>
                  <a:latin typeface="Times New Roman" pitchFamily="18" charset="0"/>
                  <a:cs typeface="Arial" charset="0"/>
                </a:rPr>
                <a:t>Ε.ΚΕ.Α.</a:t>
              </a:r>
              <a:endParaRPr lang="fr-FR" altLang="el-GR" sz="2400">
                <a:solidFill>
                  <a:schemeClr val="bg2"/>
                </a:solidFill>
                <a:latin typeface="Times New Roman" pitchFamily="18" charset="0"/>
                <a:cs typeface="Arial" charset="0"/>
              </a:endParaRPr>
            </a:p>
          </p:txBody>
        </p:sp>
        <p:grpSp>
          <p:nvGrpSpPr>
            <p:cNvPr id="54277" name="Group 6"/>
            <p:cNvGrpSpPr>
              <a:grpSpLocks/>
            </p:cNvGrpSpPr>
            <p:nvPr/>
          </p:nvGrpSpPr>
          <p:grpSpPr bwMode="auto">
            <a:xfrm>
              <a:off x="381" y="1920"/>
              <a:ext cx="4848" cy="1872"/>
              <a:chOff x="720" y="2256"/>
              <a:chExt cx="4848" cy="1872"/>
            </a:xfrm>
          </p:grpSpPr>
          <p:pic>
            <p:nvPicPr>
              <p:cNvPr id="54310" name="Picture 7" descr="BD0603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6" y="3456"/>
                <a:ext cx="542"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311" name="Group 8"/>
              <p:cNvGrpSpPr>
                <a:grpSpLocks/>
              </p:cNvGrpSpPr>
              <p:nvPr/>
            </p:nvGrpSpPr>
            <p:grpSpPr bwMode="auto">
              <a:xfrm>
                <a:off x="816" y="2640"/>
                <a:ext cx="626" cy="925"/>
                <a:chOff x="1680" y="2722"/>
                <a:chExt cx="626" cy="925"/>
              </a:xfrm>
            </p:grpSpPr>
            <p:sp>
              <p:nvSpPr>
                <p:cNvPr id="54360" name="Freeform 9"/>
                <p:cNvSpPr>
                  <a:spLocks/>
                </p:cNvSpPr>
                <p:nvPr/>
              </p:nvSpPr>
              <p:spPr bwMode="auto">
                <a:xfrm>
                  <a:off x="1968" y="3412"/>
                  <a:ext cx="135" cy="235"/>
                </a:xfrm>
                <a:custGeom>
                  <a:avLst/>
                  <a:gdLst>
                    <a:gd name="T0" fmla="*/ 10 w 1746"/>
                    <a:gd name="T1" fmla="*/ 15 h 3399"/>
                    <a:gd name="T2" fmla="*/ 10 w 1746"/>
                    <a:gd name="T3" fmla="*/ 7 h 3399"/>
                    <a:gd name="T4" fmla="*/ 10 w 1746"/>
                    <a:gd name="T5" fmla="*/ 6 h 3399"/>
                    <a:gd name="T6" fmla="*/ 10 w 1746"/>
                    <a:gd name="T7" fmla="*/ 5 h 3399"/>
                    <a:gd name="T8" fmla="*/ 10 w 1746"/>
                    <a:gd name="T9" fmla="*/ 5 h 3399"/>
                    <a:gd name="T10" fmla="*/ 10 w 1746"/>
                    <a:gd name="T11" fmla="*/ 4 h 3399"/>
                    <a:gd name="T12" fmla="*/ 10 w 1746"/>
                    <a:gd name="T13" fmla="*/ 4 h 3399"/>
                    <a:gd name="T14" fmla="*/ 9 w 1746"/>
                    <a:gd name="T15" fmla="*/ 3 h 3399"/>
                    <a:gd name="T16" fmla="*/ 9 w 1746"/>
                    <a:gd name="T17" fmla="*/ 3 h 3399"/>
                    <a:gd name="T18" fmla="*/ 9 w 1746"/>
                    <a:gd name="T19" fmla="*/ 2 h 3399"/>
                    <a:gd name="T20" fmla="*/ 9 w 1746"/>
                    <a:gd name="T21" fmla="*/ 0 h 3399"/>
                    <a:gd name="T22" fmla="*/ 2 w 1746"/>
                    <a:gd name="T23" fmla="*/ 0 h 3399"/>
                    <a:gd name="T24" fmla="*/ 2 w 1746"/>
                    <a:gd name="T25" fmla="*/ 2 h 3399"/>
                    <a:gd name="T26" fmla="*/ 1 w 1746"/>
                    <a:gd name="T27" fmla="*/ 3 h 3399"/>
                    <a:gd name="T28" fmla="*/ 1 w 1746"/>
                    <a:gd name="T29" fmla="*/ 3 h 3399"/>
                    <a:gd name="T30" fmla="*/ 1 w 1746"/>
                    <a:gd name="T31" fmla="*/ 4 h 3399"/>
                    <a:gd name="T32" fmla="*/ 0 w 1746"/>
                    <a:gd name="T33" fmla="*/ 4 h 3399"/>
                    <a:gd name="T34" fmla="*/ 0 w 1746"/>
                    <a:gd name="T35" fmla="*/ 5 h 3399"/>
                    <a:gd name="T36" fmla="*/ 0 w 1746"/>
                    <a:gd name="T37" fmla="*/ 5 h 3399"/>
                    <a:gd name="T38" fmla="*/ 0 w 1746"/>
                    <a:gd name="T39" fmla="*/ 6 h 3399"/>
                    <a:gd name="T40" fmla="*/ 0 w 1746"/>
                    <a:gd name="T41" fmla="*/ 7 h 3399"/>
                    <a:gd name="T42" fmla="*/ 0 w 1746"/>
                    <a:gd name="T43" fmla="*/ 15 h 3399"/>
                    <a:gd name="T44" fmla="*/ 0 w 1746"/>
                    <a:gd name="T45" fmla="*/ 16 h 3399"/>
                    <a:gd name="T46" fmla="*/ 0 w 1746"/>
                    <a:gd name="T47" fmla="*/ 16 h 3399"/>
                    <a:gd name="T48" fmla="*/ 0 w 1746"/>
                    <a:gd name="T49" fmla="*/ 16 h 3399"/>
                    <a:gd name="T50" fmla="*/ 0 w 1746"/>
                    <a:gd name="T51" fmla="*/ 16 h 3399"/>
                    <a:gd name="T52" fmla="*/ 0 w 1746"/>
                    <a:gd name="T53" fmla="*/ 16 h 3399"/>
                    <a:gd name="T54" fmla="*/ 1 w 1746"/>
                    <a:gd name="T55" fmla="*/ 16 h 3399"/>
                    <a:gd name="T56" fmla="*/ 1 w 1746"/>
                    <a:gd name="T57" fmla="*/ 16 h 3399"/>
                    <a:gd name="T58" fmla="*/ 1 w 1746"/>
                    <a:gd name="T59" fmla="*/ 16 h 3399"/>
                    <a:gd name="T60" fmla="*/ 9 w 1746"/>
                    <a:gd name="T61" fmla="*/ 16 h 3399"/>
                    <a:gd name="T62" fmla="*/ 10 w 1746"/>
                    <a:gd name="T63" fmla="*/ 16 h 3399"/>
                    <a:gd name="T64" fmla="*/ 10 w 1746"/>
                    <a:gd name="T65" fmla="*/ 16 h 3399"/>
                    <a:gd name="T66" fmla="*/ 10 w 1746"/>
                    <a:gd name="T67" fmla="*/ 16 h 3399"/>
                    <a:gd name="T68" fmla="*/ 10 w 1746"/>
                    <a:gd name="T69" fmla="*/ 16 h 3399"/>
                    <a:gd name="T70" fmla="*/ 10 w 1746"/>
                    <a:gd name="T71" fmla="*/ 16 h 3399"/>
                    <a:gd name="T72" fmla="*/ 10 w 1746"/>
                    <a:gd name="T73" fmla="*/ 16 h 3399"/>
                    <a:gd name="T74" fmla="*/ 10 w 1746"/>
                    <a:gd name="T75" fmla="*/ 16 h 3399"/>
                    <a:gd name="T76" fmla="*/ 10 w 1746"/>
                    <a:gd name="T77" fmla="*/ 15 h 3399"/>
                    <a:gd name="T78" fmla="*/ 10 w 1746"/>
                    <a:gd name="T79" fmla="*/ 15 h 33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46" h="3399">
                      <a:moveTo>
                        <a:pt x="1746" y="3208"/>
                      </a:moveTo>
                      <a:lnTo>
                        <a:pt x="1746" y="1385"/>
                      </a:lnTo>
                      <a:lnTo>
                        <a:pt x="1741" y="1238"/>
                      </a:lnTo>
                      <a:lnTo>
                        <a:pt x="1727" y="1100"/>
                      </a:lnTo>
                      <a:lnTo>
                        <a:pt x="1703" y="973"/>
                      </a:lnTo>
                      <a:lnTo>
                        <a:pt x="1670" y="853"/>
                      </a:lnTo>
                      <a:lnTo>
                        <a:pt x="1631" y="745"/>
                      </a:lnTo>
                      <a:lnTo>
                        <a:pt x="1584" y="645"/>
                      </a:lnTo>
                      <a:lnTo>
                        <a:pt x="1532" y="556"/>
                      </a:lnTo>
                      <a:lnTo>
                        <a:pt x="1472" y="476"/>
                      </a:lnTo>
                      <a:lnTo>
                        <a:pt x="1472" y="0"/>
                      </a:lnTo>
                      <a:lnTo>
                        <a:pt x="270" y="5"/>
                      </a:lnTo>
                      <a:lnTo>
                        <a:pt x="273" y="476"/>
                      </a:lnTo>
                      <a:lnTo>
                        <a:pt x="214" y="556"/>
                      </a:lnTo>
                      <a:lnTo>
                        <a:pt x="162" y="645"/>
                      </a:lnTo>
                      <a:lnTo>
                        <a:pt x="115" y="745"/>
                      </a:lnTo>
                      <a:lnTo>
                        <a:pt x="76" y="853"/>
                      </a:lnTo>
                      <a:lnTo>
                        <a:pt x="44" y="973"/>
                      </a:lnTo>
                      <a:lnTo>
                        <a:pt x="19" y="1100"/>
                      </a:lnTo>
                      <a:lnTo>
                        <a:pt x="5" y="1238"/>
                      </a:lnTo>
                      <a:lnTo>
                        <a:pt x="0" y="1385"/>
                      </a:lnTo>
                      <a:lnTo>
                        <a:pt x="0" y="3208"/>
                      </a:lnTo>
                      <a:lnTo>
                        <a:pt x="3" y="3265"/>
                      </a:lnTo>
                      <a:lnTo>
                        <a:pt x="10" y="3311"/>
                      </a:lnTo>
                      <a:lnTo>
                        <a:pt x="23" y="3345"/>
                      </a:lnTo>
                      <a:lnTo>
                        <a:pt x="39" y="3370"/>
                      </a:lnTo>
                      <a:lnTo>
                        <a:pt x="64" y="3386"/>
                      </a:lnTo>
                      <a:lnTo>
                        <a:pt x="94" y="3396"/>
                      </a:lnTo>
                      <a:lnTo>
                        <a:pt x="130" y="3399"/>
                      </a:lnTo>
                      <a:lnTo>
                        <a:pt x="174" y="3399"/>
                      </a:lnTo>
                      <a:lnTo>
                        <a:pt x="1575" y="3399"/>
                      </a:lnTo>
                      <a:lnTo>
                        <a:pt x="1624" y="3397"/>
                      </a:lnTo>
                      <a:lnTo>
                        <a:pt x="1663" y="3392"/>
                      </a:lnTo>
                      <a:lnTo>
                        <a:pt x="1693" y="3380"/>
                      </a:lnTo>
                      <a:lnTo>
                        <a:pt x="1715" y="3363"/>
                      </a:lnTo>
                      <a:lnTo>
                        <a:pt x="1731" y="3337"/>
                      </a:lnTo>
                      <a:lnTo>
                        <a:pt x="1741" y="3304"/>
                      </a:lnTo>
                      <a:lnTo>
                        <a:pt x="1746" y="3261"/>
                      </a:lnTo>
                      <a:lnTo>
                        <a:pt x="1746" y="3208"/>
                      </a:lnTo>
                      <a:close/>
                    </a:path>
                  </a:pathLst>
                </a:custGeom>
                <a:solidFill>
                  <a:srgbClr val="FFFFFF"/>
                </a:solidFill>
                <a:ln w="3175">
                  <a:solidFill>
                    <a:srgbClr val="FFFFFF"/>
                  </a:solidFill>
                  <a:prstDash val="solid"/>
                  <a:round/>
                  <a:headEnd/>
                  <a:tailEnd/>
                </a:ln>
              </p:spPr>
              <p:txBody>
                <a:bodyPr/>
                <a:lstStyle/>
                <a:p>
                  <a:endParaRPr lang="el-GR"/>
                </a:p>
              </p:txBody>
            </p:sp>
            <p:sp>
              <p:nvSpPr>
                <p:cNvPr id="54361" name="Freeform 10"/>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close/>
                    </a:path>
                  </a:pathLst>
                </a:custGeom>
                <a:solidFill>
                  <a:srgbClr val="FFFFFF"/>
                </a:solidFill>
                <a:ln w="9525">
                  <a:solidFill>
                    <a:srgbClr val="FFFFFF"/>
                  </a:solidFill>
                  <a:round/>
                  <a:headEnd/>
                  <a:tailEnd/>
                </a:ln>
              </p:spPr>
              <p:txBody>
                <a:bodyPr/>
                <a:lstStyle/>
                <a:p>
                  <a:endParaRPr lang="el-GR"/>
                </a:p>
              </p:txBody>
            </p:sp>
            <p:sp>
              <p:nvSpPr>
                <p:cNvPr id="54362" name="Freeform 11"/>
                <p:cNvSpPr>
                  <a:spLocks/>
                </p:cNvSpPr>
                <p:nvPr/>
              </p:nvSpPr>
              <p:spPr bwMode="auto">
                <a:xfrm>
                  <a:off x="1947" y="3018"/>
                  <a:ext cx="329" cy="272"/>
                </a:xfrm>
                <a:custGeom>
                  <a:avLst/>
                  <a:gdLst>
                    <a:gd name="T0" fmla="*/ 0 w 4253"/>
                    <a:gd name="T1" fmla="*/ 17 h 3922"/>
                    <a:gd name="T2" fmla="*/ 0 w 4253"/>
                    <a:gd name="T3" fmla="*/ 18 h 3922"/>
                    <a:gd name="T4" fmla="*/ 7 w 4253"/>
                    <a:gd name="T5" fmla="*/ 19 h 3922"/>
                    <a:gd name="T6" fmla="*/ 25 w 4253"/>
                    <a:gd name="T7" fmla="*/ 0 h 3922"/>
                    <a:gd name="T8" fmla="*/ 23 w 4253"/>
                    <a:gd name="T9" fmla="*/ 0 h 3922"/>
                    <a:gd name="T10" fmla="*/ 6 w 4253"/>
                    <a:gd name="T11" fmla="*/ 17 h 3922"/>
                    <a:gd name="T12" fmla="*/ 0 w 4253"/>
                    <a:gd name="T13" fmla="*/ 17 h 3922"/>
                    <a:gd name="T14" fmla="*/ 0 w 4253"/>
                    <a:gd name="T15" fmla="*/ 17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3" h="3922">
                      <a:moveTo>
                        <a:pt x="0" y="3446"/>
                      </a:moveTo>
                      <a:lnTo>
                        <a:pt x="0" y="3766"/>
                      </a:lnTo>
                      <a:lnTo>
                        <a:pt x="1168" y="3922"/>
                      </a:lnTo>
                      <a:lnTo>
                        <a:pt x="4253" y="0"/>
                      </a:lnTo>
                      <a:lnTo>
                        <a:pt x="3863" y="0"/>
                      </a:lnTo>
                      <a:lnTo>
                        <a:pt x="1056" y="3585"/>
                      </a:lnTo>
                      <a:lnTo>
                        <a:pt x="0" y="3446"/>
                      </a:lnTo>
                      <a:close/>
                    </a:path>
                  </a:pathLst>
                </a:custGeom>
                <a:solidFill>
                  <a:srgbClr val="FFFFFF"/>
                </a:solidFill>
                <a:ln w="9525">
                  <a:solidFill>
                    <a:srgbClr val="FFFFFF"/>
                  </a:solidFill>
                  <a:round/>
                  <a:headEnd/>
                  <a:tailEnd/>
                </a:ln>
              </p:spPr>
              <p:txBody>
                <a:bodyPr/>
                <a:lstStyle/>
                <a:p>
                  <a:endParaRPr lang="el-GR"/>
                </a:p>
              </p:txBody>
            </p:sp>
            <p:sp>
              <p:nvSpPr>
                <p:cNvPr id="54363" name="Freeform 12"/>
                <p:cNvSpPr>
                  <a:spLocks/>
                </p:cNvSpPr>
                <p:nvPr/>
              </p:nvSpPr>
              <p:spPr bwMode="auto">
                <a:xfrm>
                  <a:off x="1947" y="2928"/>
                  <a:ext cx="260" cy="281"/>
                </a:xfrm>
                <a:custGeom>
                  <a:avLst/>
                  <a:gdLst>
                    <a:gd name="T0" fmla="*/ 0 w 3358"/>
                    <a:gd name="T1" fmla="*/ 12 h 4060"/>
                    <a:gd name="T2" fmla="*/ 0 w 3358"/>
                    <a:gd name="T3" fmla="*/ 19 h 4060"/>
                    <a:gd name="T4" fmla="*/ 2 w 3358"/>
                    <a:gd name="T5" fmla="*/ 19 h 4060"/>
                    <a:gd name="T6" fmla="*/ 3 w 3358"/>
                    <a:gd name="T7" fmla="*/ 19 h 4060"/>
                    <a:gd name="T8" fmla="*/ 4 w 3358"/>
                    <a:gd name="T9" fmla="*/ 19 h 4060"/>
                    <a:gd name="T10" fmla="*/ 4 w 3358"/>
                    <a:gd name="T11" fmla="*/ 19 h 4060"/>
                    <a:gd name="T12" fmla="*/ 4 w 3358"/>
                    <a:gd name="T13" fmla="*/ 19 h 4060"/>
                    <a:gd name="T14" fmla="*/ 5 w 3358"/>
                    <a:gd name="T15" fmla="*/ 19 h 4060"/>
                    <a:gd name="T16" fmla="*/ 5 w 3358"/>
                    <a:gd name="T17" fmla="*/ 19 h 4060"/>
                    <a:gd name="T18" fmla="*/ 5 w 3358"/>
                    <a:gd name="T19" fmla="*/ 19 h 4060"/>
                    <a:gd name="T20" fmla="*/ 6 w 3358"/>
                    <a:gd name="T21" fmla="*/ 19 h 4060"/>
                    <a:gd name="T22" fmla="*/ 6 w 3358"/>
                    <a:gd name="T23" fmla="*/ 19 h 4060"/>
                    <a:gd name="T24" fmla="*/ 7 w 3358"/>
                    <a:gd name="T25" fmla="*/ 19 h 4060"/>
                    <a:gd name="T26" fmla="*/ 7 w 3358"/>
                    <a:gd name="T27" fmla="*/ 18 h 4060"/>
                    <a:gd name="T28" fmla="*/ 8 w 3358"/>
                    <a:gd name="T29" fmla="*/ 18 h 4060"/>
                    <a:gd name="T30" fmla="*/ 19 w 3358"/>
                    <a:gd name="T31" fmla="*/ 6 h 4060"/>
                    <a:gd name="T32" fmla="*/ 20 w 3358"/>
                    <a:gd name="T33" fmla="*/ 5 h 4060"/>
                    <a:gd name="T34" fmla="*/ 20 w 3358"/>
                    <a:gd name="T35" fmla="*/ 5 h 4060"/>
                    <a:gd name="T36" fmla="*/ 20 w 3358"/>
                    <a:gd name="T37" fmla="*/ 5 h 4060"/>
                    <a:gd name="T38" fmla="*/ 20 w 3358"/>
                    <a:gd name="T39" fmla="*/ 4 h 4060"/>
                    <a:gd name="T40" fmla="*/ 20 w 3358"/>
                    <a:gd name="T41" fmla="*/ 4 h 4060"/>
                    <a:gd name="T42" fmla="*/ 20 w 3358"/>
                    <a:gd name="T43" fmla="*/ 3 h 4060"/>
                    <a:gd name="T44" fmla="*/ 20 w 3358"/>
                    <a:gd name="T45" fmla="*/ 3 h 4060"/>
                    <a:gd name="T46" fmla="*/ 20 w 3358"/>
                    <a:gd name="T47" fmla="*/ 3 h 4060"/>
                    <a:gd name="T48" fmla="*/ 20 w 3358"/>
                    <a:gd name="T49" fmla="*/ 2 h 4060"/>
                    <a:gd name="T50" fmla="*/ 20 w 3358"/>
                    <a:gd name="T51" fmla="*/ 2 h 4060"/>
                    <a:gd name="T52" fmla="*/ 20 w 3358"/>
                    <a:gd name="T53" fmla="*/ 2 h 4060"/>
                    <a:gd name="T54" fmla="*/ 19 w 3358"/>
                    <a:gd name="T55" fmla="*/ 1 h 4060"/>
                    <a:gd name="T56" fmla="*/ 19 w 3358"/>
                    <a:gd name="T57" fmla="*/ 1 h 4060"/>
                    <a:gd name="T58" fmla="*/ 19 w 3358"/>
                    <a:gd name="T59" fmla="*/ 1 h 4060"/>
                    <a:gd name="T60" fmla="*/ 18 w 3358"/>
                    <a:gd name="T61" fmla="*/ 1 h 4060"/>
                    <a:gd name="T62" fmla="*/ 18 w 3358"/>
                    <a:gd name="T63" fmla="*/ 0 h 4060"/>
                    <a:gd name="T64" fmla="*/ 17 w 3358"/>
                    <a:gd name="T65" fmla="*/ 0 h 4060"/>
                    <a:gd name="T66" fmla="*/ 17 w 3358"/>
                    <a:gd name="T67" fmla="*/ 0 h 4060"/>
                    <a:gd name="T68" fmla="*/ 17 w 3358"/>
                    <a:gd name="T69" fmla="*/ 0 h 4060"/>
                    <a:gd name="T70" fmla="*/ 16 w 3358"/>
                    <a:gd name="T71" fmla="*/ 0 h 4060"/>
                    <a:gd name="T72" fmla="*/ 16 w 3358"/>
                    <a:gd name="T73" fmla="*/ 0 h 4060"/>
                    <a:gd name="T74" fmla="*/ 15 w 3358"/>
                    <a:gd name="T75" fmla="*/ 0 h 4060"/>
                    <a:gd name="T76" fmla="*/ 15 w 3358"/>
                    <a:gd name="T77" fmla="*/ 0 h 4060"/>
                    <a:gd name="T78" fmla="*/ 14 w 3358"/>
                    <a:gd name="T79" fmla="*/ 0 h 4060"/>
                    <a:gd name="T80" fmla="*/ 14 w 3358"/>
                    <a:gd name="T81" fmla="*/ 0 h 4060"/>
                    <a:gd name="T82" fmla="*/ 13 w 3358"/>
                    <a:gd name="T83" fmla="*/ 0 h 4060"/>
                    <a:gd name="T84" fmla="*/ 13 w 3358"/>
                    <a:gd name="T85" fmla="*/ 1 h 4060"/>
                    <a:gd name="T86" fmla="*/ 13 w 3358"/>
                    <a:gd name="T87" fmla="*/ 1 h 4060"/>
                    <a:gd name="T88" fmla="*/ 12 w 3358"/>
                    <a:gd name="T89" fmla="*/ 1 h 4060"/>
                    <a:gd name="T90" fmla="*/ 2 w 3358"/>
                    <a:gd name="T91" fmla="*/ 12 h 4060"/>
                    <a:gd name="T92" fmla="*/ 0 w 3358"/>
                    <a:gd name="T93" fmla="*/ 12 h 4060"/>
                    <a:gd name="T94" fmla="*/ 0 w 3358"/>
                    <a:gd name="T95" fmla="*/ 12 h 40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58" h="4060">
                      <a:moveTo>
                        <a:pt x="0" y="2493"/>
                      </a:moveTo>
                      <a:lnTo>
                        <a:pt x="0" y="3991"/>
                      </a:lnTo>
                      <a:lnTo>
                        <a:pt x="360" y="4043"/>
                      </a:lnTo>
                      <a:lnTo>
                        <a:pt x="524" y="4059"/>
                      </a:lnTo>
                      <a:lnTo>
                        <a:pt x="600" y="4060"/>
                      </a:lnTo>
                      <a:lnTo>
                        <a:pt x="671" y="4056"/>
                      </a:lnTo>
                      <a:lnTo>
                        <a:pt x="737" y="4048"/>
                      </a:lnTo>
                      <a:lnTo>
                        <a:pt x="800" y="4036"/>
                      </a:lnTo>
                      <a:lnTo>
                        <a:pt x="859" y="4020"/>
                      </a:lnTo>
                      <a:lnTo>
                        <a:pt x="913" y="4000"/>
                      </a:lnTo>
                      <a:lnTo>
                        <a:pt x="965" y="3975"/>
                      </a:lnTo>
                      <a:lnTo>
                        <a:pt x="1015" y="3946"/>
                      </a:lnTo>
                      <a:lnTo>
                        <a:pt x="1103" y="3878"/>
                      </a:lnTo>
                      <a:lnTo>
                        <a:pt x="1185" y="3794"/>
                      </a:lnTo>
                      <a:lnTo>
                        <a:pt x="1257" y="3696"/>
                      </a:lnTo>
                      <a:lnTo>
                        <a:pt x="3202" y="1194"/>
                      </a:lnTo>
                      <a:lnTo>
                        <a:pt x="3261" y="1102"/>
                      </a:lnTo>
                      <a:lnTo>
                        <a:pt x="3287" y="1050"/>
                      </a:lnTo>
                      <a:lnTo>
                        <a:pt x="3309" y="996"/>
                      </a:lnTo>
                      <a:lnTo>
                        <a:pt x="3343" y="879"/>
                      </a:lnTo>
                      <a:lnTo>
                        <a:pt x="3358" y="754"/>
                      </a:lnTo>
                      <a:lnTo>
                        <a:pt x="3358" y="689"/>
                      </a:lnTo>
                      <a:lnTo>
                        <a:pt x="3351" y="623"/>
                      </a:lnTo>
                      <a:lnTo>
                        <a:pt x="3338" y="556"/>
                      </a:lnTo>
                      <a:lnTo>
                        <a:pt x="3319" y="490"/>
                      </a:lnTo>
                      <a:lnTo>
                        <a:pt x="3291" y="421"/>
                      </a:lnTo>
                      <a:lnTo>
                        <a:pt x="3255" y="354"/>
                      </a:lnTo>
                      <a:lnTo>
                        <a:pt x="3210" y="287"/>
                      </a:lnTo>
                      <a:lnTo>
                        <a:pt x="3157" y="222"/>
                      </a:lnTo>
                      <a:lnTo>
                        <a:pt x="3105" y="170"/>
                      </a:lnTo>
                      <a:lnTo>
                        <a:pt x="3046" y="125"/>
                      </a:lnTo>
                      <a:lnTo>
                        <a:pt x="2983" y="87"/>
                      </a:lnTo>
                      <a:lnTo>
                        <a:pt x="2915" y="57"/>
                      </a:lnTo>
                      <a:lnTo>
                        <a:pt x="2845" y="30"/>
                      </a:lnTo>
                      <a:lnTo>
                        <a:pt x="2772" y="13"/>
                      </a:lnTo>
                      <a:lnTo>
                        <a:pt x="2696" y="2"/>
                      </a:lnTo>
                      <a:lnTo>
                        <a:pt x="2618" y="0"/>
                      </a:lnTo>
                      <a:lnTo>
                        <a:pt x="2542" y="4"/>
                      </a:lnTo>
                      <a:lnTo>
                        <a:pt x="2465" y="17"/>
                      </a:lnTo>
                      <a:lnTo>
                        <a:pt x="2389" y="38"/>
                      </a:lnTo>
                      <a:lnTo>
                        <a:pt x="2315" y="66"/>
                      </a:lnTo>
                      <a:lnTo>
                        <a:pt x="2243" y="104"/>
                      </a:lnTo>
                      <a:lnTo>
                        <a:pt x="2174" y="149"/>
                      </a:lnTo>
                      <a:lnTo>
                        <a:pt x="2108" y="204"/>
                      </a:lnTo>
                      <a:lnTo>
                        <a:pt x="2047" y="269"/>
                      </a:lnTo>
                      <a:lnTo>
                        <a:pt x="291" y="2534"/>
                      </a:lnTo>
                      <a:lnTo>
                        <a:pt x="0" y="2493"/>
                      </a:lnTo>
                      <a:close/>
                    </a:path>
                  </a:pathLst>
                </a:custGeom>
                <a:solidFill>
                  <a:srgbClr val="FFFFFF"/>
                </a:solidFill>
                <a:ln w="9525">
                  <a:solidFill>
                    <a:srgbClr val="FFFFFF"/>
                  </a:solidFill>
                  <a:round/>
                  <a:headEnd/>
                  <a:tailEnd/>
                </a:ln>
              </p:spPr>
              <p:txBody>
                <a:bodyPr/>
                <a:lstStyle/>
                <a:p>
                  <a:endParaRPr lang="el-GR"/>
                </a:p>
              </p:txBody>
            </p:sp>
            <p:sp>
              <p:nvSpPr>
                <p:cNvPr id="54364" name="Freeform 13"/>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close/>
                    </a:path>
                  </a:pathLst>
                </a:custGeom>
                <a:solidFill>
                  <a:srgbClr val="FFFFFF"/>
                </a:solidFill>
                <a:ln w="9525">
                  <a:solidFill>
                    <a:srgbClr val="FFFFFF"/>
                  </a:solidFill>
                  <a:round/>
                  <a:headEnd/>
                  <a:tailEnd/>
                </a:ln>
              </p:spPr>
              <p:txBody>
                <a:bodyPr/>
                <a:lstStyle/>
                <a:p>
                  <a:endParaRPr lang="el-GR"/>
                </a:p>
              </p:txBody>
            </p:sp>
            <p:sp>
              <p:nvSpPr>
                <p:cNvPr id="54365" name="Freeform 14"/>
                <p:cNvSpPr>
                  <a:spLocks/>
                </p:cNvSpPr>
                <p:nvPr/>
              </p:nvSpPr>
              <p:spPr bwMode="auto">
                <a:xfrm>
                  <a:off x="1686" y="3075"/>
                  <a:ext cx="261" cy="129"/>
                </a:xfrm>
                <a:custGeom>
                  <a:avLst/>
                  <a:gdLst>
                    <a:gd name="T0" fmla="*/ 20 w 3362"/>
                    <a:gd name="T1" fmla="*/ 9 h 1867"/>
                    <a:gd name="T2" fmla="*/ 20 w 3362"/>
                    <a:gd name="T3" fmla="*/ 2 h 1867"/>
                    <a:gd name="T4" fmla="*/ 5 w 3362"/>
                    <a:gd name="T5" fmla="*/ 0 h 1867"/>
                    <a:gd name="T6" fmla="*/ 4 w 3362"/>
                    <a:gd name="T7" fmla="*/ 0 h 1867"/>
                    <a:gd name="T8" fmla="*/ 4 w 3362"/>
                    <a:gd name="T9" fmla="*/ 0 h 1867"/>
                    <a:gd name="T10" fmla="*/ 4 w 3362"/>
                    <a:gd name="T11" fmla="*/ 0 h 1867"/>
                    <a:gd name="T12" fmla="*/ 3 w 3362"/>
                    <a:gd name="T13" fmla="*/ 0 h 1867"/>
                    <a:gd name="T14" fmla="*/ 3 w 3362"/>
                    <a:gd name="T15" fmla="*/ 0 h 1867"/>
                    <a:gd name="T16" fmla="*/ 2 w 3362"/>
                    <a:gd name="T17" fmla="*/ 0 h 1867"/>
                    <a:gd name="T18" fmla="*/ 2 w 3362"/>
                    <a:gd name="T19" fmla="*/ 1 h 1867"/>
                    <a:gd name="T20" fmla="*/ 1 w 3362"/>
                    <a:gd name="T21" fmla="*/ 1 h 1867"/>
                    <a:gd name="T22" fmla="*/ 1 w 3362"/>
                    <a:gd name="T23" fmla="*/ 1 h 1867"/>
                    <a:gd name="T24" fmla="*/ 1 w 3362"/>
                    <a:gd name="T25" fmla="*/ 2 h 1867"/>
                    <a:gd name="T26" fmla="*/ 1 w 3362"/>
                    <a:gd name="T27" fmla="*/ 2 h 1867"/>
                    <a:gd name="T28" fmla="*/ 0 w 3362"/>
                    <a:gd name="T29" fmla="*/ 2 h 1867"/>
                    <a:gd name="T30" fmla="*/ 0 w 3362"/>
                    <a:gd name="T31" fmla="*/ 2 h 1867"/>
                    <a:gd name="T32" fmla="*/ 0 w 3362"/>
                    <a:gd name="T33" fmla="*/ 3 h 1867"/>
                    <a:gd name="T34" fmla="*/ 0 w 3362"/>
                    <a:gd name="T35" fmla="*/ 3 h 1867"/>
                    <a:gd name="T36" fmla="*/ 0 w 3362"/>
                    <a:gd name="T37" fmla="*/ 4 h 1867"/>
                    <a:gd name="T38" fmla="*/ 0 w 3362"/>
                    <a:gd name="T39" fmla="*/ 4 h 1867"/>
                    <a:gd name="T40" fmla="*/ 0 w 3362"/>
                    <a:gd name="T41" fmla="*/ 4 h 1867"/>
                    <a:gd name="T42" fmla="*/ 0 w 3362"/>
                    <a:gd name="T43" fmla="*/ 5 h 1867"/>
                    <a:gd name="T44" fmla="*/ 1 w 3362"/>
                    <a:gd name="T45" fmla="*/ 5 h 1867"/>
                    <a:gd name="T46" fmla="*/ 1 w 3362"/>
                    <a:gd name="T47" fmla="*/ 5 h 1867"/>
                    <a:gd name="T48" fmla="*/ 1 w 3362"/>
                    <a:gd name="T49" fmla="*/ 6 h 1867"/>
                    <a:gd name="T50" fmla="*/ 1 w 3362"/>
                    <a:gd name="T51" fmla="*/ 6 h 1867"/>
                    <a:gd name="T52" fmla="*/ 2 w 3362"/>
                    <a:gd name="T53" fmla="*/ 6 h 1867"/>
                    <a:gd name="T54" fmla="*/ 2 w 3362"/>
                    <a:gd name="T55" fmla="*/ 7 h 1867"/>
                    <a:gd name="T56" fmla="*/ 3 w 3362"/>
                    <a:gd name="T57" fmla="*/ 7 h 1867"/>
                    <a:gd name="T58" fmla="*/ 3 w 3362"/>
                    <a:gd name="T59" fmla="*/ 7 h 1867"/>
                    <a:gd name="T60" fmla="*/ 4 w 3362"/>
                    <a:gd name="T61" fmla="*/ 7 h 1867"/>
                    <a:gd name="T62" fmla="*/ 20 w 3362"/>
                    <a:gd name="T63" fmla="*/ 9 h 1867"/>
                    <a:gd name="T64" fmla="*/ 20 w 3362"/>
                    <a:gd name="T65" fmla="*/ 9 h 18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2" h="1867">
                      <a:moveTo>
                        <a:pt x="3362" y="1867"/>
                      </a:moveTo>
                      <a:lnTo>
                        <a:pt x="3362" y="369"/>
                      </a:lnTo>
                      <a:lnTo>
                        <a:pt x="805" y="6"/>
                      </a:lnTo>
                      <a:lnTo>
                        <a:pt x="733" y="0"/>
                      </a:lnTo>
                      <a:lnTo>
                        <a:pt x="660" y="3"/>
                      </a:lnTo>
                      <a:lnTo>
                        <a:pt x="587" y="16"/>
                      </a:lnTo>
                      <a:lnTo>
                        <a:pt x="514" y="37"/>
                      </a:lnTo>
                      <a:lnTo>
                        <a:pt x="444" y="66"/>
                      </a:lnTo>
                      <a:lnTo>
                        <a:pt x="374" y="104"/>
                      </a:lnTo>
                      <a:lnTo>
                        <a:pt x="309" y="148"/>
                      </a:lnTo>
                      <a:lnTo>
                        <a:pt x="247" y="200"/>
                      </a:lnTo>
                      <a:lnTo>
                        <a:pt x="190" y="257"/>
                      </a:lnTo>
                      <a:lnTo>
                        <a:pt x="139" y="317"/>
                      </a:lnTo>
                      <a:lnTo>
                        <a:pt x="94" y="381"/>
                      </a:lnTo>
                      <a:lnTo>
                        <a:pt x="57" y="450"/>
                      </a:lnTo>
                      <a:lnTo>
                        <a:pt x="29" y="522"/>
                      </a:lnTo>
                      <a:lnTo>
                        <a:pt x="10" y="598"/>
                      </a:lnTo>
                      <a:lnTo>
                        <a:pt x="0" y="673"/>
                      </a:lnTo>
                      <a:lnTo>
                        <a:pt x="1" y="752"/>
                      </a:lnTo>
                      <a:lnTo>
                        <a:pt x="10" y="847"/>
                      </a:lnTo>
                      <a:lnTo>
                        <a:pt x="27" y="935"/>
                      </a:lnTo>
                      <a:lnTo>
                        <a:pt x="52" y="1013"/>
                      </a:lnTo>
                      <a:lnTo>
                        <a:pt x="85" y="1085"/>
                      </a:lnTo>
                      <a:lnTo>
                        <a:pt x="123" y="1150"/>
                      </a:lnTo>
                      <a:lnTo>
                        <a:pt x="164" y="1208"/>
                      </a:lnTo>
                      <a:lnTo>
                        <a:pt x="210" y="1259"/>
                      </a:lnTo>
                      <a:lnTo>
                        <a:pt x="258" y="1303"/>
                      </a:lnTo>
                      <a:lnTo>
                        <a:pt x="359" y="1375"/>
                      </a:lnTo>
                      <a:lnTo>
                        <a:pt x="458" y="1426"/>
                      </a:lnTo>
                      <a:lnTo>
                        <a:pt x="547" y="1456"/>
                      </a:lnTo>
                      <a:lnTo>
                        <a:pt x="615" y="1470"/>
                      </a:lnTo>
                      <a:lnTo>
                        <a:pt x="3362" y="1867"/>
                      </a:lnTo>
                      <a:close/>
                    </a:path>
                  </a:pathLst>
                </a:custGeom>
                <a:solidFill>
                  <a:srgbClr val="FFFFFF"/>
                </a:solidFill>
                <a:ln w="9525">
                  <a:solidFill>
                    <a:srgbClr val="FFFFFF"/>
                  </a:solidFill>
                  <a:round/>
                  <a:headEnd/>
                  <a:tailEnd/>
                </a:ln>
              </p:spPr>
              <p:txBody>
                <a:bodyPr/>
                <a:lstStyle/>
                <a:p>
                  <a:endParaRPr lang="el-GR"/>
                </a:p>
              </p:txBody>
            </p:sp>
            <p:sp>
              <p:nvSpPr>
                <p:cNvPr id="54366" name="Freeform 15"/>
                <p:cNvSpPr>
                  <a:spLocks/>
                </p:cNvSpPr>
                <p:nvPr/>
              </p:nvSpPr>
              <p:spPr bwMode="auto">
                <a:xfrm>
                  <a:off x="1680" y="3225"/>
                  <a:ext cx="267" cy="54"/>
                </a:xfrm>
                <a:custGeom>
                  <a:avLst/>
                  <a:gdLst>
                    <a:gd name="T0" fmla="*/ 21 w 3445"/>
                    <a:gd name="T1" fmla="*/ 4 h 778"/>
                    <a:gd name="T2" fmla="*/ 21 w 3445"/>
                    <a:gd name="T3" fmla="*/ 2 h 778"/>
                    <a:gd name="T4" fmla="*/ 0 w 3445"/>
                    <a:gd name="T5" fmla="*/ 0 h 778"/>
                    <a:gd name="T6" fmla="*/ 0 w 3445"/>
                    <a:gd name="T7" fmla="*/ 2 h 778"/>
                    <a:gd name="T8" fmla="*/ 21 w 3445"/>
                    <a:gd name="T9" fmla="*/ 4 h 778"/>
                    <a:gd name="T10" fmla="*/ 21 w 3445"/>
                    <a:gd name="T11" fmla="*/ 4 h 7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45" h="778">
                      <a:moveTo>
                        <a:pt x="3445" y="778"/>
                      </a:moveTo>
                      <a:lnTo>
                        <a:pt x="3445" y="458"/>
                      </a:lnTo>
                      <a:lnTo>
                        <a:pt x="0" y="0"/>
                      </a:lnTo>
                      <a:lnTo>
                        <a:pt x="0" y="319"/>
                      </a:lnTo>
                      <a:lnTo>
                        <a:pt x="3445" y="778"/>
                      </a:lnTo>
                      <a:close/>
                    </a:path>
                  </a:pathLst>
                </a:custGeom>
                <a:solidFill>
                  <a:srgbClr val="FFFFFF"/>
                </a:solidFill>
                <a:ln w="9525">
                  <a:solidFill>
                    <a:srgbClr val="FFFFFF"/>
                  </a:solidFill>
                  <a:round/>
                  <a:headEnd/>
                  <a:tailEnd/>
                </a:ln>
              </p:spPr>
              <p:txBody>
                <a:bodyPr/>
                <a:lstStyle/>
                <a:p>
                  <a:endParaRPr lang="el-GR"/>
                </a:p>
              </p:txBody>
            </p:sp>
            <p:sp>
              <p:nvSpPr>
                <p:cNvPr id="54367" name="Freeform 16"/>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path>
                  </a:pathLst>
                </a:custGeom>
                <a:solidFill>
                  <a:srgbClr val="FF3300"/>
                </a:solidFill>
                <a:ln w="3175">
                  <a:solidFill>
                    <a:srgbClr val="FFFFFF"/>
                  </a:solidFill>
                  <a:prstDash val="solid"/>
                  <a:round/>
                  <a:headEnd/>
                  <a:tailEnd/>
                </a:ln>
              </p:spPr>
              <p:txBody>
                <a:bodyPr/>
                <a:lstStyle/>
                <a:p>
                  <a:endParaRPr lang="el-GR"/>
                </a:p>
              </p:txBody>
            </p:sp>
            <p:sp>
              <p:nvSpPr>
                <p:cNvPr id="54368" name="Freeform 17"/>
                <p:cNvSpPr>
                  <a:spLocks/>
                </p:cNvSpPr>
                <p:nvPr/>
              </p:nvSpPr>
              <p:spPr bwMode="auto">
                <a:xfrm>
                  <a:off x="1680" y="3018"/>
                  <a:ext cx="596" cy="272"/>
                </a:xfrm>
                <a:custGeom>
                  <a:avLst/>
                  <a:gdLst>
                    <a:gd name="T0" fmla="*/ 46 w 7698"/>
                    <a:gd name="T1" fmla="*/ 0 h 3922"/>
                    <a:gd name="T2" fmla="*/ 44 w 7698"/>
                    <a:gd name="T3" fmla="*/ 0 h 3922"/>
                    <a:gd name="T4" fmla="*/ 27 w 7698"/>
                    <a:gd name="T5" fmla="*/ 17 h 3922"/>
                    <a:gd name="T6" fmla="*/ 0 w 7698"/>
                    <a:gd name="T7" fmla="*/ 14 h 3922"/>
                    <a:gd name="T8" fmla="*/ 0 w 7698"/>
                    <a:gd name="T9" fmla="*/ 16 h 3922"/>
                    <a:gd name="T10" fmla="*/ 28 w 7698"/>
                    <a:gd name="T11" fmla="*/ 19 h 3922"/>
                    <a:gd name="T12" fmla="*/ 46 w 7698"/>
                    <a:gd name="T13" fmla="*/ 0 h 3922"/>
                    <a:gd name="T14" fmla="*/ 46 w 7698"/>
                    <a:gd name="T15" fmla="*/ 0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98" h="3922">
                      <a:moveTo>
                        <a:pt x="7698" y="0"/>
                      </a:moveTo>
                      <a:lnTo>
                        <a:pt x="7308" y="0"/>
                      </a:lnTo>
                      <a:lnTo>
                        <a:pt x="4501" y="3585"/>
                      </a:lnTo>
                      <a:lnTo>
                        <a:pt x="0" y="2988"/>
                      </a:lnTo>
                      <a:lnTo>
                        <a:pt x="0" y="3307"/>
                      </a:lnTo>
                      <a:lnTo>
                        <a:pt x="4613" y="3922"/>
                      </a:lnTo>
                      <a:lnTo>
                        <a:pt x="7698" y="0"/>
                      </a:lnTo>
                    </a:path>
                  </a:pathLst>
                </a:custGeom>
                <a:solidFill>
                  <a:srgbClr val="FFFFFF"/>
                </a:solidFill>
                <a:ln w="3175">
                  <a:solidFill>
                    <a:srgbClr val="FFFFFF"/>
                  </a:solidFill>
                  <a:prstDash val="solid"/>
                  <a:round/>
                  <a:headEnd/>
                  <a:tailEnd/>
                </a:ln>
              </p:spPr>
              <p:txBody>
                <a:bodyPr/>
                <a:lstStyle/>
                <a:p>
                  <a:endParaRPr lang="el-GR"/>
                </a:p>
              </p:txBody>
            </p:sp>
            <p:sp>
              <p:nvSpPr>
                <p:cNvPr id="54369" name="Freeform 18"/>
                <p:cNvSpPr>
                  <a:spLocks/>
                </p:cNvSpPr>
                <p:nvPr/>
              </p:nvSpPr>
              <p:spPr bwMode="auto">
                <a:xfrm>
                  <a:off x="1686" y="2928"/>
                  <a:ext cx="521" cy="281"/>
                </a:xfrm>
                <a:custGeom>
                  <a:avLst/>
                  <a:gdLst>
                    <a:gd name="T0" fmla="*/ 5 w 6720"/>
                    <a:gd name="T1" fmla="*/ 10 h 4060"/>
                    <a:gd name="T2" fmla="*/ 4 w 6720"/>
                    <a:gd name="T3" fmla="*/ 10 h 4060"/>
                    <a:gd name="T4" fmla="*/ 3 w 6720"/>
                    <a:gd name="T5" fmla="*/ 10 h 4060"/>
                    <a:gd name="T6" fmla="*/ 2 w 6720"/>
                    <a:gd name="T7" fmla="*/ 11 h 4060"/>
                    <a:gd name="T8" fmla="*/ 1 w 6720"/>
                    <a:gd name="T9" fmla="*/ 11 h 4060"/>
                    <a:gd name="T10" fmla="*/ 1 w 6720"/>
                    <a:gd name="T11" fmla="*/ 12 h 4060"/>
                    <a:gd name="T12" fmla="*/ 0 w 6720"/>
                    <a:gd name="T13" fmla="*/ 12 h 4060"/>
                    <a:gd name="T14" fmla="*/ 0 w 6720"/>
                    <a:gd name="T15" fmla="*/ 13 h 4060"/>
                    <a:gd name="T16" fmla="*/ 0 w 6720"/>
                    <a:gd name="T17" fmla="*/ 14 h 4060"/>
                    <a:gd name="T18" fmla="*/ 0 w 6720"/>
                    <a:gd name="T19" fmla="*/ 15 h 4060"/>
                    <a:gd name="T20" fmla="*/ 1 w 6720"/>
                    <a:gd name="T21" fmla="*/ 15 h 4060"/>
                    <a:gd name="T22" fmla="*/ 1 w 6720"/>
                    <a:gd name="T23" fmla="*/ 16 h 4060"/>
                    <a:gd name="T24" fmla="*/ 2 w 6720"/>
                    <a:gd name="T25" fmla="*/ 16 h 4060"/>
                    <a:gd name="T26" fmla="*/ 3 w 6720"/>
                    <a:gd name="T27" fmla="*/ 17 h 4060"/>
                    <a:gd name="T28" fmla="*/ 4 w 6720"/>
                    <a:gd name="T29" fmla="*/ 17 h 4060"/>
                    <a:gd name="T30" fmla="*/ 23 w 6720"/>
                    <a:gd name="T31" fmla="*/ 19 h 4060"/>
                    <a:gd name="T32" fmla="*/ 24 w 6720"/>
                    <a:gd name="T33" fmla="*/ 19 h 4060"/>
                    <a:gd name="T34" fmla="*/ 25 w 6720"/>
                    <a:gd name="T35" fmla="*/ 19 h 4060"/>
                    <a:gd name="T36" fmla="*/ 26 w 6720"/>
                    <a:gd name="T37" fmla="*/ 19 h 4060"/>
                    <a:gd name="T38" fmla="*/ 26 w 6720"/>
                    <a:gd name="T39" fmla="*/ 19 h 4060"/>
                    <a:gd name="T40" fmla="*/ 27 w 6720"/>
                    <a:gd name="T41" fmla="*/ 18 h 4060"/>
                    <a:gd name="T42" fmla="*/ 39 w 6720"/>
                    <a:gd name="T43" fmla="*/ 6 h 4060"/>
                    <a:gd name="T44" fmla="*/ 40 w 6720"/>
                    <a:gd name="T45" fmla="*/ 5 h 4060"/>
                    <a:gd name="T46" fmla="*/ 40 w 6720"/>
                    <a:gd name="T47" fmla="*/ 4 h 4060"/>
                    <a:gd name="T48" fmla="*/ 40 w 6720"/>
                    <a:gd name="T49" fmla="*/ 3 h 4060"/>
                    <a:gd name="T50" fmla="*/ 40 w 6720"/>
                    <a:gd name="T51" fmla="*/ 3 h 4060"/>
                    <a:gd name="T52" fmla="*/ 40 w 6720"/>
                    <a:gd name="T53" fmla="*/ 2 h 4060"/>
                    <a:gd name="T54" fmla="*/ 40 w 6720"/>
                    <a:gd name="T55" fmla="*/ 1 h 4060"/>
                    <a:gd name="T56" fmla="*/ 39 w 6720"/>
                    <a:gd name="T57" fmla="*/ 1 h 4060"/>
                    <a:gd name="T58" fmla="*/ 38 w 6720"/>
                    <a:gd name="T59" fmla="*/ 0 h 4060"/>
                    <a:gd name="T60" fmla="*/ 37 w 6720"/>
                    <a:gd name="T61" fmla="*/ 0 h 4060"/>
                    <a:gd name="T62" fmla="*/ 36 w 6720"/>
                    <a:gd name="T63" fmla="*/ 0 h 4060"/>
                    <a:gd name="T64" fmla="*/ 36 w 6720"/>
                    <a:gd name="T65" fmla="*/ 0 h 4060"/>
                    <a:gd name="T66" fmla="*/ 35 w 6720"/>
                    <a:gd name="T67" fmla="*/ 0 h 4060"/>
                    <a:gd name="T68" fmla="*/ 34 w 6720"/>
                    <a:gd name="T69" fmla="*/ 0 h 4060"/>
                    <a:gd name="T70" fmla="*/ 33 w 6720"/>
                    <a:gd name="T71" fmla="*/ 1 h 4060"/>
                    <a:gd name="T72" fmla="*/ 22 w 6720"/>
                    <a:gd name="T73" fmla="*/ 12 h 40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20" h="4060">
                      <a:moveTo>
                        <a:pt x="3653" y="2534"/>
                      </a:moveTo>
                      <a:lnTo>
                        <a:pt x="805" y="2130"/>
                      </a:lnTo>
                      <a:lnTo>
                        <a:pt x="733" y="2124"/>
                      </a:lnTo>
                      <a:lnTo>
                        <a:pt x="660" y="2127"/>
                      </a:lnTo>
                      <a:lnTo>
                        <a:pt x="587" y="2140"/>
                      </a:lnTo>
                      <a:lnTo>
                        <a:pt x="514" y="2161"/>
                      </a:lnTo>
                      <a:lnTo>
                        <a:pt x="444" y="2190"/>
                      </a:lnTo>
                      <a:lnTo>
                        <a:pt x="374" y="2228"/>
                      </a:lnTo>
                      <a:lnTo>
                        <a:pt x="309" y="2272"/>
                      </a:lnTo>
                      <a:lnTo>
                        <a:pt x="247" y="2324"/>
                      </a:lnTo>
                      <a:lnTo>
                        <a:pt x="190" y="2381"/>
                      </a:lnTo>
                      <a:lnTo>
                        <a:pt x="139" y="2441"/>
                      </a:lnTo>
                      <a:lnTo>
                        <a:pt x="94" y="2505"/>
                      </a:lnTo>
                      <a:lnTo>
                        <a:pt x="57" y="2574"/>
                      </a:lnTo>
                      <a:lnTo>
                        <a:pt x="29" y="2646"/>
                      </a:lnTo>
                      <a:lnTo>
                        <a:pt x="10" y="2722"/>
                      </a:lnTo>
                      <a:lnTo>
                        <a:pt x="0" y="2797"/>
                      </a:lnTo>
                      <a:lnTo>
                        <a:pt x="1" y="2876"/>
                      </a:lnTo>
                      <a:lnTo>
                        <a:pt x="10" y="2971"/>
                      </a:lnTo>
                      <a:lnTo>
                        <a:pt x="27" y="3059"/>
                      </a:lnTo>
                      <a:lnTo>
                        <a:pt x="52" y="3137"/>
                      </a:lnTo>
                      <a:lnTo>
                        <a:pt x="85" y="3209"/>
                      </a:lnTo>
                      <a:lnTo>
                        <a:pt x="123" y="3274"/>
                      </a:lnTo>
                      <a:lnTo>
                        <a:pt x="164" y="3332"/>
                      </a:lnTo>
                      <a:lnTo>
                        <a:pt x="210" y="3383"/>
                      </a:lnTo>
                      <a:lnTo>
                        <a:pt x="258" y="3427"/>
                      </a:lnTo>
                      <a:lnTo>
                        <a:pt x="359" y="3499"/>
                      </a:lnTo>
                      <a:lnTo>
                        <a:pt x="458" y="3550"/>
                      </a:lnTo>
                      <a:lnTo>
                        <a:pt x="547" y="3580"/>
                      </a:lnTo>
                      <a:lnTo>
                        <a:pt x="615" y="3594"/>
                      </a:lnTo>
                      <a:lnTo>
                        <a:pt x="3722" y="4043"/>
                      </a:lnTo>
                      <a:lnTo>
                        <a:pt x="3886" y="4059"/>
                      </a:lnTo>
                      <a:lnTo>
                        <a:pt x="3962" y="4060"/>
                      </a:lnTo>
                      <a:lnTo>
                        <a:pt x="4033" y="4056"/>
                      </a:lnTo>
                      <a:lnTo>
                        <a:pt x="4099" y="4048"/>
                      </a:lnTo>
                      <a:lnTo>
                        <a:pt x="4162" y="4036"/>
                      </a:lnTo>
                      <a:lnTo>
                        <a:pt x="4221" y="4020"/>
                      </a:lnTo>
                      <a:lnTo>
                        <a:pt x="4275" y="4000"/>
                      </a:lnTo>
                      <a:lnTo>
                        <a:pt x="4327" y="3975"/>
                      </a:lnTo>
                      <a:lnTo>
                        <a:pt x="4377" y="3946"/>
                      </a:lnTo>
                      <a:lnTo>
                        <a:pt x="4465" y="3878"/>
                      </a:lnTo>
                      <a:lnTo>
                        <a:pt x="4547" y="3794"/>
                      </a:lnTo>
                      <a:lnTo>
                        <a:pt x="4619" y="3696"/>
                      </a:lnTo>
                      <a:lnTo>
                        <a:pt x="6564" y="1194"/>
                      </a:lnTo>
                      <a:lnTo>
                        <a:pt x="6623" y="1102"/>
                      </a:lnTo>
                      <a:lnTo>
                        <a:pt x="6649" y="1050"/>
                      </a:lnTo>
                      <a:lnTo>
                        <a:pt x="6671" y="996"/>
                      </a:lnTo>
                      <a:lnTo>
                        <a:pt x="6705" y="879"/>
                      </a:lnTo>
                      <a:lnTo>
                        <a:pt x="6720" y="754"/>
                      </a:lnTo>
                      <a:lnTo>
                        <a:pt x="6720" y="689"/>
                      </a:lnTo>
                      <a:lnTo>
                        <a:pt x="6713" y="623"/>
                      </a:lnTo>
                      <a:lnTo>
                        <a:pt x="6700" y="556"/>
                      </a:lnTo>
                      <a:lnTo>
                        <a:pt x="6681" y="490"/>
                      </a:lnTo>
                      <a:lnTo>
                        <a:pt x="6653" y="421"/>
                      </a:lnTo>
                      <a:lnTo>
                        <a:pt x="6617" y="354"/>
                      </a:lnTo>
                      <a:lnTo>
                        <a:pt x="6572" y="287"/>
                      </a:lnTo>
                      <a:lnTo>
                        <a:pt x="6519" y="222"/>
                      </a:lnTo>
                      <a:lnTo>
                        <a:pt x="6467" y="170"/>
                      </a:lnTo>
                      <a:lnTo>
                        <a:pt x="6408" y="125"/>
                      </a:lnTo>
                      <a:lnTo>
                        <a:pt x="6345" y="87"/>
                      </a:lnTo>
                      <a:lnTo>
                        <a:pt x="6277" y="57"/>
                      </a:lnTo>
                      <a:lnTo>
                        <a:pt x="6207" y="30"/>
                      </a:lnTo>
                      <a:lnTo>
                        <a:pt x="6134" y="13"/>
                      </a:lnTo>
                      <a:lnTo>
                        <a:pt x="6058" y="2"/>
                      </a:lnTo>
                      <a:lnTo>
                        <a:pt x="5980" y="0"/>
                      </a:lnTo>
                      <a:lnTo>
                        <a:pt x="5904" y="4"/>
                      </a:lnTo>
                      <a:lnTo>
                        <a:pt x="5827" y="17"/>
                      </a:lnTo>
                      <a:lnTo>
                        <a:pt x="5751" y="38"/>
                      </a:lnTo>
                      <a:lnTo>
                        <a:pt x="5677" y="66"/>
                      </a:lnTo>
                      <a:lnTo>
                        <a:pt x="5605" y="104"/>
                      </a:lnTo>
                      <a:lnTo>
                        <a:pt x="5536" y="149"/>
                      </a:lnTo>
                      <a:lnTo>
                        <a:pt x="5470" y="204"/>
                      </a:lnTo>
                      <a:lnTo>
                        <a:pt x="5409" y="269"/>
                      </a:lnTo>
                      <a:lnTo>
                        <a:pt x="3653" y="2534"/>
                      </a:lnTo>
                    </a:path>
                  </a:pathLst>
                </a:custGeom>
                <a:solidFill>
                  <a:srgbClr val="FFFFFF"/>
                </a:solidFill>
                <a:ln w="3175">
                  <a:solidFill>
                    <a:srgbClr val="FFFFFF"/>
                  </a:solidFill>
                  <a:prstDash val="solid"/>
                  <a:round/>
                  <a:headEnd/>
                  <a:tailEnd/>
                </a:ln>
              </p:spPr>
              <p:txBody>
                <a:bodyPr/>
                <a:lstStyle/>
                <a:p>
                  <a:endParaRPr lang="el-GR"/>
                </a:p>
              </p:txBody>
            </p:sp>
            <p:sp>
              <p:nvSpPr>
                <p:cNvPr id="54370" name="Freeform 19"/>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path>
                  </a:pathLst>
                </a:custGeom>
                <a:solidFill>
                  <a:srgbClr val="FFFFFF"/>
                </a:solidFill>
                <a:ln w="3175">
                  <a:solidFill>
                    <a:srgbClr val="FFFFFF"/>
                  </a:solidFill>
                  <a:prstDash val="solid"/>
                  <a:round/>
                  <a:headEnd/>
                  <a:tailEnd/>
                </a:ln>
              </p:spPr>
              <p:txBody>
                <a:bodyPr/>
                <a:lstStyle/>
                <a:p>
                  <a:endParaRPr lang="el-GR"/>
                </a:p>
              </p:txBody>
            </p:sp>
            <p:sp>
              <p:nvSpPr>
                <p:cNvPr id="54371" name="Freeform 20"/>
                <p:cNvSpPr>
                  <a:spLocks/>
                </p:cNvSpPr>
                <p:nvPr/>
              </p:nvSpPr>
              <p:spPr bwMode="auto">
                <a:xfrm>
                  <a:off x="2032" y="3407"/>
                  <a:ext cx="12" cy="5"/>
                </a:xfrm>
                <a:custGeom>
                  <a:avLst/>
                  <a:gdLst>
                    <a:gd name="T0" fmla="*/ 0 w 155"/>
                    <a:gd name="T1" fmla="*/ 0 h 75"/>
                    <a:gd name="T2" fmla="*/ 0 w 155"/>
                    <a:gd name="T3" fmla="*/ 0 h 75"/>
                    <a:gd name="T4" fmla="*/ 0 w 155"/>
                    <a:gd name="T5" fmla="*/ 0 h 75"/>
                    <a:gd name="T6" fmla="*/ 0 w 155"/>
                    <a:gd name="T7" fmla="*/ 0 h 75"/>
                    <a:gd name="T8" fmla="*/ 0 w 155"/>
                    <a:gd name="T9" fmla="*/ 0 h 75"/>
                    <a:gd name="T10" fmla="*/ 1 w 155"/>
                    <a:gd name="T11" fmla="*/ 0 h 75"/>
                    <a:gd name="T12" fmla="*/ 1 w 155"/>
                    <a:gd name="T13" fmla="*/ 0 h 75"/>
                    <a:gd name="T14" fmla="*/ 1 w 155"/>
                    <a:gd name="T15" fmla="*/ 0 h 75"/>
                    <a:gd name="T16" fmla="*/ 1 w 155"/>
                    <a:gd name="T17" fmla="*/ 0 h 75"/>
                    <a:gd name="T18" fmla="*/ 0 w 155"/>
                    <a:gd name="T19" fmla="*/ 0 h 75"/>
                    <a:gd name="T20" fmla="*/ 0 w 15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75">
                      <a:moveTo>
                        <a:pt x="0" y="0"/>
                      </a:moveTo>
                      <a:lnTo>
                        <a:pt x="7" y="34"/>
                      </a:lnTo>
                      <a:lnTo>
                        <a:pt x="24" y="57"/>
                      </a:lnTo>
                      <a:lnTo>
                        <a:pt x="48" y="72"/>
                      </a:lnTo>
                      <a:lnTo>
                        <a:pt x="78" y="75"/>
                      </a:lnTo>
                      <a:lnTo>
                        <a:pt x="106" y="72"/>
                      </a:lnTo>
                      <a:lnTo>
                        <a:pt x="131" y="57"/>
                      </a:lnTo>
                      <a:lnTo>
                        <a:pt x="148" y="34"/>
                      </a:lnTo>
                      <a:lnTo>
                        <a:pt x="155" y="0"/>
                      </a:lnTo>
                      <a:lnTo>
                        <a:pt x="0" y="0"/>
                      </a:lnTo>
                      <a:close/>
                    </a:path>
                  </a:pathLst>
                </a:custGeom>
                <a:solidFill>
                  <a:srgbClr val="FFFFFF"/>
                </a:solidFill>
                <a:ln w="9525">
                  <a:solidFill>
                    <a:srgbClr val="FFFFFF"/>
                  </a:solidFill>
                  <a:round/>
                  <a:headEnd/>
                  <a:tailEnd/>
                </a:ln>
              </p:spPr>
              <p:txBody>
                <a:bodyPr/>
                <a:lstStyle/>
                <a:p>
                  <a:endParaRPr lang="el-GR"/>
                </a:p>
              </p:txBody>
            </p:sp>
            <p:sp>
              <p:nvSpPr>
                <p:cNvPr id="54372" name="Freeform 21"/>
                <p:cNvSpPr>
                  <a:spLocks/>
                </p:cNvSpPr>
                <p:nvPr/>
              </p:nvSpPr>
              <p:spPr bwMode="auto">
                <a:xfrm>
                  <a:off x="1943" y="3227"/>
                  <a:ext cx="101" cy="180"/>
                </a:xfrm>
                <a:custGeom>
                  <a:avLst/>
                  <a:gdLst>
                    <a:gd name="T0" fmla="*/ 0 w 1303"/>
                    <a:gd name="T1" fmla="*/ 1 h 2610"/>
                    <a:gd name="T2" fmla="*/ 2 w 1303"/>
                    <a:gd name="T3" fmla="*/ 1 h 2610"/>
                    <a:gd name="T4" fmla="*/ 3 w 1303"/>
                    <a:gd name="T5" fmla="*/ 1 h 2610"/>
                    <a:gd name="T6" fmla="*/ 3 w 1303"/>
                    <a:gd name="T7" fmla="*/ 2 h 2610"/>
                    <a:gd name="T8" fmla="*/ 4 w 1303"/>
                    <a:gd name="T9" fmla="*/ 2 h 2610"/>
                    <a:gd name="T10" fmla="*/ 5 w 1303"/>
                    <a:gd name="T11" fmla="*/ 3 h 2610"/>
                    <a:gd name="T12" fmla="*/ 5 w 1303"/>
                    <a:gd name="T13" fmla="*/ 4 h 2610"/>
                    <a:gd name="T14" fmla="*/ 6 w 1303"/>
                    <a:gd name="T15" fmla="*/ 4 h 2610"/>
                    <a:gd name="T16" fmla="*/ 6 w 1303"/>
                    <a:gd name="T17" fmla="*/ 5 h 2610"/>
                    <a:gd name="T18" fmla="*/ 6 w 1303"/>
                    <a:gd name="T19" fmla="*/ 6 h 2610"/>
                    <a:gd name="T20" fmla="*/ 7 w 1303"/>
                    <a:gd name="T21" fmla="*/ 7 h 2610"/>
                    <a:gd name="T22" fmla="*/ 7 w 1303"/>
                    <a:gd name="T23" fmla="*/ 8 h 2610"/>
                    <a:gd name="T24" fmla="*/ 7 w 1303"/>
                    <a:gd name="T25" fmla="*/ 9 h 2610"/>
                    <a:gd name="T26" fmla="*/ 7 w 1303"/>
                    <a:gd name="T27" fmla="*/ 10 h 2610"/>
                    <a:gd name="T28" fmla="*/ 7 w 1303"/>
                    <a:gd name="T29" fmla="*/ 11 h 2610"/>
                    <a:gd name="T30" fmla="*/ 7 w 1303"/>
                    <a:gd name="T31" fmla="*/ 12 h 2610"/>
                    <a:gd name="T32" fmla="*/ 7 w 1303"/>
                    <a:gd name="T33" fmla="*/ 12 h 2610"/>
                    <a:gd name="T34" fmla="*/ 8 w 1303"/>
                    <a:gd name="T35" fmla="*/ 12 h 2610"/>
                    <a:gd name="T36" fmla="*/ 8 w 1303"/>
                    <a:gd name="T37" fmla="*/ 11 h 2610"/>
                    <a:gd name="T38" fmla="*/ 8 w 1303"/>
                    <a:gd name="T39" fmla="*/ 10 h 2610"/>
                    <a:gd name="T40" fmla="*/ 8 w 1303"/>
                    <a:gd name="T41" fmla="*/ 9 h 2610"/>
                    <a:gd name="T42" fmla="*/ 8 w 1303"/>
                    <a:gd name="T43" fmla="*/ 8 h 2610"/>
                    <a:gd name="T44" fmla="*/ 8 w 1303"/>
                    <a:gd name="T45" fmla="*/ 7 h 2610"/>
                    <a:gd name="T46" fmla="*/ 7 w 1303"/>
                    <a:gd name="T47" fmla="*/ 6 h 2610"/>
                    <a:gd name="T48" fmla="*/ 7 w 1303"/>
                    <a:gd name="T49" fmla="*/ 5 h 2610"/>
                    <a:gd name="T50" fmla="*/ 7 w 1303"/>
                    <a:gd name="T51" fmla="*/ 4 h 2610"/>
                    <a:gd name="T52" fmla="*/ 6 w 1303"/>
                    <a:gd name="T53" fmla="*/ 4 h 2610"/>
                    <a:gd name="T54" fmla="*/ 6 w 1303"/>
                    <a:gd name="T55" fmla="*/ 3 h 2610"/>
                    <a:gd name="T56" fmla="*/ 5 w 1303"/>
                    <a:gd name="T57" fmla="*/ 2 h 2610"/>
                    <a:gd name="T58" fmla="*/ 4 w 1303"/>
                    <a:gd name="T59" fmla="*/ 1 h 2610"/>
                    <a:gd name="T60" fmla="*/ 3 w 1303"/>
                    <a:gd name="T61" fmla="*/ 1 h 2610"/>
                    <a:gd name="T62" fmla="*/ 2 w 1303"/>
                    <a:gd name="T63" fmla="*/ 0 h 2610"/>
                    <a:gd name="T64" fmla="*/ 1 w 1303"/>
                    <a:gd name="T65" fmla="*/ 0 h 2610"/>
                    <a:gd name="T66" fmla="*/ 1 w 1303"/>
                    <a:gd name="T67" fmla="*/ 0 h 2610"/>
                    <a:gd name="T68" fmla="*/ 0 w 1303"/>
                    <a:gd name="T69" fmla="*/ 0 h 2610"/>
                    <a:gd name="T70" fmla="*/ 0 w 1303"/>
                    <a:gd name="T71" fmla="*/ 0 h 2610"/>
                    <a:gd name="T72" fmla="*/ 0 w 1303"/>
                    <a:gd name="T73" fmla="*/ 0 h 2610"/>
                    <a:gd name="T74" fmla="*/ 0 w 1303"/>
                    <a:gd name="T75" fmla="*/ 1 h 2610"/>
                    <a:gd name="T76" fmla="*/ 0 w 1303"/>
                    <a:gd name="T77" fmla="*/ 1 h 26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03" h="2610">
                      <a:moveTo>
                        <a:pt x="65" y="156"/>
                      </a:moveTo>
                      <a:lnTo>
                        <a:pt x="66" y="156"/>
                      </a:lnTo>
                      <a:lnTo>
                        <a:pt x="167" y="171"/>
                      </a:lnTo>
                      <a:lnTo>
                        <a:pt x="262" y="195"/>
                      </a:lnTo>
                      <a:lnTo>
                        <a:pt x="348" y="223"/>
                      </a:lnTo>
                      <a:lnTo>
                        <a:pt x="429" y="261"/>
                      </a:lnTo>
                      <a:lnTo>
                        <a:pt x="503" y="302"/>
                      </a:lnTo>
                      <a:lnTo>
                        <a:pt x="573" y="348"/>
                      </a:lnTo>
                      <a:lnTo>
                        <a:pt x="637" y="399"/>
                      </a:lnTo>
                      <a:lnTo>
                        <a:pt x="696" y="458"/>
                      </a:lnTo>
                      <a:lnTo>
                        <a:pt x="750" y="520"/>
                      </a:lnTo>
                      <a:lnTo>
                        <a:pt x="801" y="586"/>
                      </a:lnTo>
                      <a:lnTo>
                        <a:pt x="846" y="658"/>
                      </a:lnTo>
                      <a:lnTo>
                        <a:pt x="888" y="733"/>
                      </a:lnTo>
                      <a:lnTo>
                        <a:pt x="926" y="813"/>
                      </a:lnTo>
                      <a:lnTo>
                        <a:pt x="960" y="895"/>
                      </a:lnTo>
                      <a:lnTo>
                        <a:pt x="991" y="982"/>
                      </a:lnTo>
                      <a:lnTo>
                        <a:pt x="1018" y="1070"/>
                      </a:lnTo>
                      <a:lnTo>
                        <a:pt x="1042" y="1161"/>
                      </a:lnTo>
                      <a:lnTo>
                        <a:pt x="1062" y="1255"/>
                      </a:lnTo>
                      <a:lnTo>
                        <a:pt x="1081" y="1352"/>
                      </a:lnTo>
                      <a:lnTo>
                        <a:pt x="1095" y="1449"/>
                      </a:lnTo>
                      <a:lnTo>
                        <a:pt x="1108" y="1548"/>
                      </a:lnTo>
                      <a:lnTo>
                        <a:pt x="1118" y="1647"/>
                      </a:lnTo>
                      <a:lnTo>
                        <a:pt x="1128" y="1746"/>
                      </a:lnTo>
                      <a:lnTo>
                        <a:pt x="1134" y="1845"/>
                      </a:lnTo>
                      <a:lnTo>
                        <a:pt x="1140" y="1947"/>
                      </a:lnTo>
                      <a:lnTo>
                        <a:pt x="1143" y="2045"/>
                      </a:lnTo>
                      <a:lnTo>
                        <a:pt x="1146" y="2144"/>
                      </a:lnTo>
                      <a:lnTo>
                        <a:pt x="1147" y="2240"/>
                      </a:lnTo>
                      <a:lnTo>
                        <a:pt x="1148" y="2335"/>
                      </a:lnTo>
                      <a:lnTo>
                        <a:pt x="1148" y="2429"/>
                      </a:lnTo>
                      <a:lnTo>
                        <a:pt x="1148" y="2520"/>
                      </a:lnTo>
                      <a:lnTo>
                        <a:pt x="1148" y="2610"/>
                      </a:lnTo>
                      <a:lnTo>
                        <a:pt x="1303" y="2610"/>
                      </a:lnTo>
                      <a:lnTo>
                        <a:pt x="1303" y="2520"/>
                      </a:lnTo>
                      <a:lnTo>
                        <a:pt x="1303" y="2429"/>
                      </a:lnTo>
                      <a:lnTo>
                        <a:pt x="1303" y="2335"/>
                      </a:lnTo>
                      <a:lnTo>
                        <a:pt x="1301" y="2238"/>
                      </a:lnTo>
                      <a:lnTo>
                        <a:pt x="1300" y="2141"/>
                      </a:lnTo>
                      <a:lnTo>
                        <a:pt x="1297" y="2040"/>
                      </a:lnTo>
                      <a:lnTo>
                        <a:pt x="1293" y="1938"/>
                      </a:lnTo>
                      <a:lnTo>
                        <a:pt x="1288" y="1838"/>
                      </a:lnTo>
                      <a:lnTo>
                        <a:pt x="1281" y="1735"/>
                      </a:lnTo>
                      <a:lnTo>
                        <a:pt x="1272" y="1632"/>
                      </a:lnTo>
                      <a:lnTo>
                        <a:pt x="1261" y="1529"/>
                      </a:lnTo>
                      <a:lnTo>
                        <a:pt x="1248" y="1425"/>
                      </a:lnTo>
                      <a:lnTo>
                        <a:pt x="1232" y="1326"/>
                      </a:lnTo>
                      <a:lnTo>
                        <a:pt x="1214" y="1226"/>
                      </a:lnTo>
                      <a:lnTo>
                        <a:pt x="1193" y="1127"/>
                      </a:lnTo>
                      <a:lnTo>
                        <a:pt x="1167" y="1028"/>
                      </a:lnTo>
                      <a:lnTo>
                        <a:pt x="1136" y="932"/>
                      </a:lnTo>
                      <a:lnTo>
                        <a:pt x="1104" y="840"/>
                      </a:lnTo>
                      <a:lnTo>
                        <a:pt x="1068" y="749"/>
                      </a:lnTo>
                      <a:lnTo>
                        <a:pt x="1024" y="662"/>
                      </a:lnTo>
                      <a:lnTo>
                        <a:pt x="979" y="577"/>
                      </a:lnTo>
                      <a:lnTo>
                        <a:pt x="926" y="498"/>
                      </a:lnTo>
                      <a:lnTo>
                        <a:pt x="870" y="420"/>
                      </a:lnTo>
                      <a:lnTo>
                        <a:pt x="808" y="350"/>
                      </a:lnTo>
                      <a:lnTo>
                        <a:pt x="738" y="283"/>
                      </a:lnTo>
                      <a:lnTo>
                        <a:pt x="664" y="222"/>
                      </a:lnTo>
                      <a:lnTo>
                        <a:pt x="585" y="169"/>
                      </a:lnTo>
                      <a:lnTo>
                        <a:pt x="497" y="121"/>
                      </a:lnTo>
                      <a:lnTo>
                        <a:pt x="403" y="79"/>
                      </a:lnTo>
                      <a:lnTo>
                        <a:pt x="304" y="45"/>
                      </a:lnTo>
                      <a:lnTo>
                        <a:pt x="198" y="19"/>
                      </a:lnTo>
                      <a:lnTo>
                        <a:pt x="85" y="0"/>
                      </a:lnTo>
                      <a:lnTo>
                        <a:pt x="86" y="0"/>
                      </a:lnTo>
                      <a:lnTo>
                        <a:pt x="85" y="0"/>
                      </a:lnTo>
                      <a:lnTo>
                        <a:pt x="51" y="2"/>
                      </a:lnTo>
                      <a:lnTo>
                        <a:pt x="25" y="18"/>
                      </a:lnTo>
                      <a:lnTo>
                        <a:pt x="7" y="41"/>
                      </a:lnTo>
                      <a:lnTo>
                        <a:pt x="0" y="68"/>
                      </a:lnTo>
                      <a:lnTo>
                        <a:pt x="1" y="98"/>
                      </a:lnTo>
                      <a:lnTo>
                        <a:pt x="12" y="124"/>
                      </a:lnTo>
                      <a:lnTo>
                        <a:pt x="34" y="145"/>
                      </a:lnTo>
                      <a:lnTo>
                        <a:pt x="66" y="156"/>
                      </a:lnTo>
                      <a:lnTo>
                        <a:pt x="65" y="156"/>
                      </a:lnTo>
                      <a:close/>
                    </a:path>
                  </a:pathLst>
                </a:custGeom>
                <a:solidFill>
                  <a:srgbClr val="FFFFFF"/>
                </a:solidFill>
                <a:ln w="9525">
                  <a:solidFill>
                    <a:srgbClr val="FFFFFF"/>
                  </a:solidFill>
                  <a:round/>
                  <a:headEnd/>
                  <a:tailEnd/>
                </a:ln>
              </p:spPr>
              <p:txBody>
                <a:bodyPr/>
                <a:lstStyle/>
                <a:p>
                  <a:endParaRPr lang="el-GR"/>
                </a:p>
              </p:txBody>
            </p:sp>
            <p:sp>
              <p:nvSpPr>
                <p:cNvPr id="54373" name="Freeform 22"/>
                <p:cNvSpPr>
                  <a:spLocks/>
                </p:cNvSpPr>
                <p:nvPr/>
              </p:nvSpPr>
              <p:spPr bwMode="auto">
                <a:xfrm>
                  <a:off x="1812" y="3209"/>
                  <a:ext cx="138" cy="28"/>
                </a:xfrm>
                <a:custGeom>
                  <a:avLst/>
                  <a:gdLst>
                    <a:gd name="T0" fmla="*/ 0 w 1783"/>
                    <a:gd name="T1" fmla="*/ 1 h 401"/>
                    <a:gd name="T2" fmla="*/ 0 w 1783"/>
                    <a:gd name="T3" fmla="*/ 1 h 401"/>
                    <a:gd name="T4" fmla="*/ 11 w 1783"/>
                    <a:gd name="T5" fmla="*/ 2 h 401"/>
                    <a:gd name="T6" fmla="*/ 11 w 1783"/>
                    <a:gd name="T7" fmla="*/ 1 h 401"/>
                    <a:gd name="T8" fmla="*/ 1 w 1783"/>
                    <a:gd name="T9" fmla="*/ 0 h 401"/>
                    <a:gd name="T10" fmla="*/ 1 w 1783"/>
                    <a:gd name="T11" fmla="*/ 0 h 401"/>
                    <a:gd name="T12" fmla="*/ 1 w 1783"/>
                    <a:gd name="T13" fmla="*/ 0 h 401"/>
                    <a:gd name="T14" fmla="*/ 0 w 1783"/>
                    <a:gd name="T15" fmla="*/ 0 h 401"/>
                    <a:gd name="T16" fmla="*/ 0 w 1783"/>
                    <a:gd name="T17" fmla="*/ 0 h 401"/>
                    <a:gd name="T18" fmla="*/ 0 w 1783"/>
                    <a:gd name="T19" fmla="*/ 0 h 401"/>
                    <a:gd name="T20" fmla="*/ 0 w 1783"/>
                    <a:gd name="T21" fmla="*/ 0 h 401"/>
                    <a:gd name="T22" fmla="*/ 0 w 1783"/>
                    <a:gd name="T23" fmla="*/ 0 h 401"/>
                    <a:gd name="T24" fmla="*/ 0 w 1783"/>
                    <a:gd name="T25" fmla="*/ 1 h 401"/>
                    <a:gd name="T26" fmla="*/ 0 w 1783"/>
                    <a:gd name="T27" fmla="*/ 1 h 401"/>
                    <a:gd name="T28" fmla="*/ 0 w 1783"/>
                    <a:gd name="T29" fmla="*/ 1 h 401"/>
                    <a:gd name="T30" fmla="*/ 0 w 1783"/>
                    <a:gd name="T31" fmla="*/ 1 h 401"/>
                    <a:gd name="T32" fmla="*/ 0 w 1783"/>
                    <a:gd name="T33" fmla="*/ 1 h 4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83" h="401">
                      <a:moveTo>
                        <a:pt x="67" y="154"/>
                      </a:moveTo>
                      <a:lnTo>
                        <a:pt x="65" y="154"/>
                      </a:lnTo>
                      <a:lnTo>
                        <a:pt x="1762" y="401"/>
                      </a:lnTo>
                      <a:lnTo>
                        <a:pt x="1783" y="245"/>
                      </a:lnTo>
                      <a:lnTo>
                        <a:pt x="86" y="0"/>
                      </a:lnTo>
                      <a:lnTo>
                        <a:pt x="85" y="0"/>
                      </a:lnTo>
                      <a:lnTo>
                        <a:pt x="86" y="0"/>
                      </a:lnTo>
                      <a:lnTo>
                        <a:pt x="52" y="2"/>
                      </a:lnTo>
                      <a:lnTo>
                        <a:pt x="26" y="17"/>
                      </a:lnTo>
                      <a:lnTo>
                        <a:pt x="8" y="40"/>
                      </a:lnTo>
                      <a:lnTo>
                        <a:pt x="0" y="67"/>
                      </a:lnTo>
                      <a:lnTo>
                        <a:pt x="0" y="97"/>
                      </a:lnTo>
                      <a:lnTo>
                        <a:pt x="12" y="123"/>
                      </a:lnTo>
                      <a:lnTo>
                        <a:pt x="33" y="145"/>
                      </a:lnTo>
                      <a:lnTo>
                        <a:pt x="65" y="154"/>
                      </a:lnTo>
                      <a:lnTo>
                        <a:pt x="67" y="154"/>
                      </a:lnTo>
                      <a:close/>
                    </a:path>
                  </a:pathLst>
                </a:custGeom>
                <a:solidFill>
                  <a:srgbClr val="FFFFFF"/>
                </a:solidFill>
                <a:ln w="9525">
                  <a:solidFill>
                    <a:srgbClr val="FFFFFF"/>
                  </a:solidFill>
                  <a:round/>
                  <a:headEnd/>
                  <a:tailEnd/>
                </a:ln>
              </p:spPr>
              <p:txBody>
                <a:bodyPr/>
                <a:lstStyle/>
                <a:p>
                  <a:endParaRPr lang="el-GR"/>
                </a:p>
              </p:txBody>
            </p:sp>
            <p:sp>
              <p:nvSpPr>
                <p:cNvPr id="54374" name="Freeform 23"/>
                <p:cNvSpPr>
                  <a:spLocks/>
                </p:cNvSpPr>
                <p:nvPr/>
              </p:nvSpPr>
              <p:spPr bwMode="auto">
                <a:xfrm>
                  <a:off x="1769" y="3131"/>
                  <a:ext cx="49" cy="89"/>
                </a:xfrm>
                <a:custGeom>
                  <a:avLst/>
                  <a:gdLst>
                    <a:gd name="T0" fmla="*/ 0 w 645"/>
                    <a:gd name="T1" fmla="*/ 0 h 1288"/>
                    <a:gd name="T2" fmla="*/ 0 w 645"/>
                    <a:gd name="T3" fmla="*/ 1 h 1288"/>
                    <a:gd name="T4" fmla="*/ 0 w 645"/>
                    <a:gd name="T5" fmla="*/ 1 h 1288"/>
                    <a:gd name="T6" fmla="*/ 0 w 645"/>
                    <a:gd name="T7" fmla="*/ 2 h 1288"/>
                    <a:gd name="T8" fmla="*/ 0 w 645"/>
                    <a:gd name="T9" fmla="*/ 2 h 1288"/>
                    <a:gd name="T10" fmla="*/ 0 w 645"/>
                    <a:gd name="T11" fmla="*/ 3 h 1288"/>
                    <a:gd name="T12" fmla="*/ 0 w 645"/>
                    <a:gd name="T13" fmla="*/ 3 h 1288"/>
                    <a:gd name="T14" fmla="*/ 0 w 645"/>
                    <a:gd name="T15" fmla="*/ 4 h 1288"/>
                    <a:gd name="T16" fmla="*/ 0 w 645"/>
                    <a:gd name="T17" fmla="*/ 4 h 1288"/>
                    <a:gd name="T18" fmla="*/ 0 w 645"/>
                    <a:gd name="T19" fmla="*/ 4 h 1288"/>
                    <a:gd name="T20" fmla="*/ 1 w 645"/>
                    <a:gd name="T21" fmla="*/ 5 h 1288"/>
                    <a:gd name="T22" fmla="*/ 1 w 645"/>
                    <a:gd name="T23" fmla="*/ 5 h 1288"/>
                    <a:gd name="T24" fmla="*/ 1 w 645"/>
                    <a:gd name="T25" fmla="*/ 6 h 1288"/>
                    <a:gd name="T26" fmla="*/ 2 w 645"/>
                    <a:gd name="T27" fmla="*/ 6 h 1288"/>
                    <a:gd name="T28" fmla="*/ 3 w 645"/>
                    <a:gd name="T29" fmla="*/ 6 h 1288"/>
                    <a:gd name="T30" fmla="*/ 3 w 645"/>
                    <a:gd name="T31" fmla="*/ 6 h 1288"/>
                    <a:gd name="T32" fmla="*/ 4 w 645"/>
                    <a:gd name="T33" fmla="*/ 5 h 1288"/>
                    <a:gd name="T34" fmla="*/ 3 w 645"/>
                    <a:gd name="T35" fmla="*/ 5 h 1288"/>
                    <a:gd name="T36" fmla="*/ 3 w 645"/>
                    <a:gd name="T37" fmla="*/ 5 h 1288"/>
                    <a:gd name="T38" fmla="*/ 2 w 645"/>
                    <a:gd name="T39" fmla="*/ 5 h 1288"/>
                    <a:gd name="T40" fmla="*/ 2 w 645"/>
                    <a:gd name="T41" fmla="*/ 5 h 1288"/>
                    <a:gd name="T42" fmla="*/ 2 w 645"/>
                    <a:gd name="T43" fmla="*/ 5 h 1288"/>
                    <a:gd name="T44" fmla="*/ 1 w 645"/>
                    <a:gd name="T45" fmla="*/ 4 h 1288"/>
                    <a:gd name="T46" fmla="*/ 1 w 645"/>
                    <a:gd name="T47" fmla="*/ 4 h 1288"/>
                    <a:gd name="T48" fmla="*/ 1 w 645"/>
                    <a:gd name="T49" fmla="*/ 4 h 1288"/>
                    <a:gd name="T50" fmla="*/ 1 w 645"/>
                    <a:gd name="T51" fmla="*/ 3 h 1288"/>
                    <a:gd name="T52" fmla="*/ 1 w 645"/>
                    <a:gd name="T53" fmla="*/ 3 h 1288"/>
                    <a:gd name="T54" fmla="*/ 1 w 645"/>
                    <a:gd name="T55" fmla="*/ 2 h 1288"/>
                    <a:gd name="T56" fmla="*/ 1 w 645"/>
                    <a:gd name="T57" fmla="*/ 2 h 1288"/>
                    <a:gd name="T58" fmla="*/ 1 w 645"/>
                    <a:gd name="T59" fmla="*/ 2 h 1288"/>
                    <a:gd name="T60" fmla="*/ 1 w 645"/>
                    <a:gd name="T61" fmla="*/ 1 h 1288"/>
                    <a:gd name="T62" fmla="*/ 1 w 645"/>
                    <a:gd name="T63" fmla="*/ 1 h 1288"/>
                    <a:gd name="T64" fmla="*/ 1 w 645"/>
                    <a:gd name="T65" fmla="*/ 0 h 1288"/>
                    <a:gd name="T66" fmla="*/ 0 w 645"/>
                    <a:gd name="T67" fmla="*/ 0 h 12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5" h="1288">
                      <a:moveTo>
                        <a:pt x="43" y="0"/>
                      </a:moveTo>
                      <a:lnTo>
                        <a:pt x="37" y="52"/>
                      </a:lnTo>
                      <a:lnTo>
                        <a:pt x="32" y="100"/>
                      </a:lnTo>
                      <a:lnTo>
                        <a:pt x="25" y="151"/>
                      </a:lnTo>
                      <a:lnTo>
                        <a:pt x="20" y="202"/>
                      </a:lnTo>
                      <a:lnTo>
                        <a:pt x="14" y="255"/>
                      </a:lnTo>
                      <a:lnTo>
                        <a:pt x="11" y="305"/>
                      </a:lnTo>
                      <a:lnTo>
                        <a:pt x="7" y="357"/>
                      </a:lnTo>
                      <a:lnTo>
                        <a:pt x="4" y="407"/>
                      </a:lnTo>
                      <a:lnTo>
                        <a:pt x="1" y="455"/>
                      </a:lnTo>
                      <a:lnTo>
                        <a:pt x="0" y="507"/>
                      </a:lnTo>
                      <a:lnTo>
                        <a:pt x="0" y="558"/>
                      </a:lnTo>
                      <a:lnTo>
                        <a:pt x="3" y="606"/>
                      </a:lnTo>
                      <a:lnTo>
                        <a:pt x="6" y="655"/>
                      </a:lnTo>
                      <a:lnTo>
                        <a:pt x="11" y="703"/>
                      </a:lnTo>
                      <a:lnTo>
                        <a:pt x="19" y="749"/>
                      </a:lnTo>
                      <a:lnTo>
                        <a:pt x="29" y="796"/>
                      </a:lnTo>
                      <a:lnTo>
                        <a:pt x="39" y="840"/>
                      </a:lnTo>
                      <a:lnTo>
                        <a:pt x="56" y="887"/>
                      </a:lnTo>
                      <a:lnTo>
                        <a:pt x="72" y="931"/>
                      </a:lnTo>
                      <a:lnTo>
                        <a:pt x="93" y="972"/>
                      </a:lnTo>
                      <a:lnTo>
                        <a:pt x="118" y="1012"/>
                      </a:lnTo>
                      <a:lnTo>
                        <a:pt x="145" y="1050"/>
                      </a:lnTo>
                      <a:lnTo>
                        <a:pt x="176" y="1086"/>
                      </a:lnTo>
                      <a:lnTo>
                        <a:pt x="210" y="1119"/>
                      </a:lnTo>
                      <a:lnTo>
                        <a:pt x="248" y="1151"/>
                      </a:lnTo>
                      <a:lnTo>
                        <a:pt x="294" y="1181"/>
                      </a:lnTo>
                      <a:lnTo>
                        <a:pt x="339" y="1206"/>
                      </a:lnTo>
                      <a:lnTo>
                        <a:pt x="389" y="1228"/>
                      </a:lnTo>
                      <a:lnTo>
                        <a:pt x="443" y="1248"/>
                      </a:lnTo>
                      <a:lnTo>
                        <a:pt x="499" y="1263"/>
                      </a:lnTo>
                      <a:lnTo>
                        <a:pt x="560" y="1279"/>
                      </a:lnTo>
                      <a:lnTo>
                        <a:pt x="627" y="1288"/>
                      </a:lnTo>
                      <a:lnTo>
                        <a:pt x="645" y="1134"/>
                      </a:lnTo>
                      <a:lnTo>
                        <a:pt x="589" y="1126"/>
                      </a:lnTo>
                      <a:lnTo>
                        <a:pt x="538" y="1115"/>
                      </a:lnTo>
                      <a:lnTo>
                        <a:pt x="490" y="1101"/>
                      </a:lnTo>
                      <a:lnTo>
                        <a:pt x="447" y="1084"/>
                      </a:lnTo>
                      <a:lnTo>
                        <a:pt x="408" y="1066"/>
                      </a:lnTo>
                      <a:lnTo>
                        <a:pt x="372" y="1047"/>
                      </a:lnTo>
                      <a:lnTo>
                        <a:pt x="343" y="1027"/>
                      </a:lnTo>
                      <a:lnTo>
                        <a:pt x="314" y="1004"/>
                      </a:lnTo>
                      <a:lnTo>
                        <a:pt x="288" y="979"/>
                      </a:lnTo>
                      <a:lnTo>
                        <a:pt x="266" y="953"/>
                      </a:lnTo>
                      <a:lnTo>
                        <a:pt x="246" y="925"/>
                      </a:lnTo>
                      <a:lnTo>
                        <a:pt x="229" y="896"/>
                      </a:lnTo>
                      <a:lnTo>
                        <a:pt x="213" y="865"/>
                      </a:lnTo>
                      <a:lnTo>
                        <a:pt x="199" y="832"/>
                      </a:lnTo>
                      <a:lnTo>
                        <a:pt x="188" y="797"/>
                      </a:lnTo>
                      <a:lnTo>
                        <a:pt x="177" y="760"/>
                      </a:lnTo>
                      <a:lnTo>
                        <a:pt x="170" y="723"/>
                      </a:lnTo>
                      <a:lnTo>
                        <a:pt x="164" y="683"/>
                      </a:lnTo>
                      <a:lnTo>
                        <a:pt x="160" y="642"/>
                      </a:lnTo>
                      <a:lnTo>
                        <a:pt x="157" y="598"/>
                      </a:lnTo>
                      <a:lnTo>
                        <a:pt x="155" y="552"/>
                      </a:lnTo>
                      <a:lnTo>
                        <a:pt x="155" y="509"/>
                      </a:lnTo>
                      <a:lnTo>
                        <a:pt x="156" y="463"/>
                      </a:lnTo>
                      <a:lnTo>
                        <a:pt x="158" y="415"/>
                      </a:lnTo>
                      <a:lnTo>
                        <a:pt x="161" y="364"/>
                      </a:lnTo>
                      <a:lnTo>
                        <a:pt x="164" y="316"/>
                      </a:lnTo>
                      <a:lnTo>
                        <a:pt x="169" y="268"/>
                      </a:lnTo>
                      <a:lnTo>
                        <a:pt x="174" y="218"/>
                      </a:lnTo>
                      <a:lnTo>
                        <a:pt x="180" y="170"/>
                      </a:lnTo>
                      <a:lnTo>
                        <a:pt x="186" y="118"/>
                      </a:lnTo>
                      <a:lnTo>
                        <a:pt x="190" y="67"/>
                      </a:lnTo>
                      <a:lnTo>
                        <a:pt x="196" y="15"/>
                      </a:lnTo>
                      <a:lnTo>
                        <a:pt x="43" y="0"/>
                      </a:lnTo>
                      <a:close/>
                    </a:path>
                  </a:pathLst>
                </a:custGeom>
                <a:solidFill>
                  <a:srgbClr val="FFFFFF"/>
                </a:solidFill>
                <a:ln w="9525">
                  <a:solidFill>
                    <a:srgbClr val="FFFFFF"/>
                  </a:solidFill>
                  <a:round/>
                  <a:headEnd/>
                  <a:tailEnd/>
                </a:ln>
              </p:spPr>
              <p:txBody>
                <a:bodyPr/>
                <a:lstStyle/>
                <a:p>
                  <a:endParaRPr lang="el-GR"/>
                </a:p>
              </p:txBody>
            </p:sp>
            <p:sp>
              <p:nvSpPr>
                <p:cNvPr id="54375" name="Freeform 24"/>
                <p:cNvSpPr>
                  <a:spLocks/>
                </p:cNvSpPr>
                <p:nvPr/>
              </p:nvSpPr>
              <p:spPr bwMode="auto">
                <a:xfrm>
                  <a:off x="1772" y="3126"/>
                  <a:ext cx="12" cy="6"/>
                </a:xfrm>
                <a:custGeom>
                  <a:avLst/>
                  <a:gdLst>
                    <a:gd name="T0" fmla="*/ 1 w 153"/>
                    <a:gd name="T1" fmla="*/ 0 h 85"/>
                    <a:gd name="T2" fmla="*/ 1 w 153"/>
                    <a:gd name="T3" fmla="*/ 0 h 85"/>
                    <a:gd name="T4" fmla="*/ 1 w 153"/>
                    <a:gd name="T5" fmla="*/ 0 h 85"/>
                    <a:gd name="T6" fmla="*/ 1 w 153"/>
                    <a:gd name="T7" fmla="*/ 0 h 85"/>
                    <a:gd name="T8" fmla="*/ 1 w 153"/>
                    <a:gd name="T9" fmla="*/ 0 h 85"/>
                    <a:gd name="T10" fmla="*/ 0 w 153"/>
                    <a:gd name="T11" fmla="*/ 0 h 85"/>
                    <a:gd name="T12" fmla="*/ 0 w 153"/>
                    <a:gd name="T13" fmla="*/ 0 h 85"/>
                    <a:gd name="T14" fmla="*/ 0 w 153"/>
                    <a:gd name="T15" fmla="*/ 0 h 85"/>
                    <a:gd name="T16" fmla="*/ 0 w 153"/>
                    <a:gd name="T17" fmla="*/ 0 h 85"/>
                    <a:gd name="T18" fmla="*/ 1 w 153"/>
                    <a:gd name="T19" fmla="*/ 0 h 85"/>
                    <a:gd name="T20" fmla="*/ 1 w 153"/>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 h="85">
                      <a:moveTo>
                        <a:pt x="153" y="85"/>
                      </a:moveTo>
                      <a:lnTo>
                        <a:pt x="151" y="52"/>
                      </a:lnTo>
                      <a:lnTo>
                        <a:pt x="134" y="25"/>
                      </a:lnTo>
                      <a:lnTo>
                        <a:pt x="112" y="8"/>
                      </a:lnTo>
                      <a:lnTo>
                        <a:pt x="84" y="0"/>
                      </a:lnTo>
                      <a:lnTo>
                        <a:pt x="55" y="3"/>
                      </a:lnTo>
                      <a:lnTo>
                        <a:pt x="29" y="14"/>
                      </a:lnTo>
                      <a:lnTo>
                        <a:pt x="9" y="37"/>
                      </a:lnTo>
                      <a:lnTo>
                        <a:pt x="0" y="70"/>
                      </a:lnTo>
                      <a:lnTo>
                        <a:pt x="153" y="85"/>
                      </a:lnTo>
                      <a:close/>
                    </a:path>
                  </a:pathLst>
                </a:custGeom>
                <a:solidFill>
                  <a:srgbClr val="FFFFFF"/>
                </a:solidFill>
                <a:ln w="9525">
                  <a:solidFill>
                    <a:srgbClr val="FFFFFF"/>
                  </a:solidFill>
                  <a:round/>
                  <a:headEnd/>
                  <a:tailEnd/>
                </a:ln>
              </p:spPr>
              <p:txBody>
                <a:bodyPr/>
                <a:lstStyle/>
                <a:p>
                  <a:endParaRPr lang="el-GR"/>
                </a:p>
              </p:txBody>
            </p:sp>
            <p:sp>
              <p:nvSpPr>
                <p:cNvPr id="54376" name="Freeform 25"/>
                <p:cNvSpPr>
                  <a:spLocks/>
                </p:cNvSpPr>
                <p:nvPr/>
              </p:nvSpPr>
              <p:spPr bwMode="auto">
                <a:xfrm>
                  <a:off x="2035" y="3407"/>
                  <a:ext cx="6" cy="3"/>
                </a:xfrm>
                <a:custGeom>
                  <a:avLst/>
                  <a:gdLst>
                    <a:gd name="T0" fmla="*/ 0 w 79"/>
                    <a:gd name="T1" fmla="*/ 0 h 39"/>
                    <a:gd name="T2" fmla="*/ 0 w 79"/>
                    <a:gd name="T3" fmla="*/ 0 h 39"/>
                    <a:gd name="T4" fmla="*/ 0 w 79"/>
                    <a:gd name="T5" fmla="*/ 0 h 39"/>
                    <a:gd name="T6" fmla="*/ 0 w 79"/>
                    <a:gd name="T7" fmla="*/ 0 h 39"/>
                    <a:gd name="T8" fmla="*/ 0 w 79"/>
                    <a:gd name="T9" fmla="*/ 0 h 39"/>
                    <a:gd name="T10" fmla="*/ 0 w 79"/>
                    <a:gd name="T11" fmla="*/ 0 h 39"/>
                    <a:gd name="T12" fmla="*/ 0 w 79"/>
                    <a:gd name="T13" fmla="*/ 0 h 39"/>
                    <a:gd name="T14" fmla="*/ 0 w 79"/>
                    <a:gd name="T15" fmla="*/ 0 h 39"/>
                    <a:gd name="T16" fmla="*/ 0 w 79"/>
                    <a:gd name="T17" fmla="*/ 0 h 39"/>
                    <a:gd name="T18" fmla="*/ 0 w 79"/>
                    <a:gd name="T19" fmla="*/ 0 h 39"/>
                    <a:gd name="T20" fmla="*/ 0 w 79"/>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39">
                      <a:moveTo>
                        <a:pt x="0" y="0"/>
                      </a:moveTo>
                      <a:lnTo>
                        <a:pt x="4" y="16"/>
                      </a:lnTo>
                      <a:lnTo>
                        <a:pt x="12" y="28"/>
                      </a:lnTo>
                      <a:lnTo>
                        <a:pt x="25" y="36"/>
                      </a:lnTo>
                      <a:lnTo>
                        <a:pt x="40" y="39"/>
                      </a:lnTo>
                      <a:lnTo>
                        <a:pt x="54" y="36"/>
                      </a:lnTo>
                      <a:lnTo>
                        <a:pt x="67" y="28"/>
                      </a:lnTo>
                      <a:lnTo>
                        <a:pt x="74" y="16"/>
                      </a:lnTo>
                      <a:lnTo>
                        <a:pt x="79" y="0"/>
                      </a:lnTo>
                      <a:lnTo>
                        <a:pt x="0" y="0"/>
                      </a:lnTo>
                      <a:close/>
                    </a:path>
                  </a:pathLst>
                </a:custGeom>
                <a:solidFill>
                  <a:srgbClr val="FFFFFF"/>
                </a:solidFill>
                <a:ln w="9525">
                  <a:solidFill>
                    <a:srgbClr val="FFFFFF"/>
                  </a:solidFill>
                  <a:round/>
                  <a:headEnd/>
                  <a:tailEnd/>
                </a:ln>
              </p:spPr>
              <p:txBody>
                <a:bodyPr/>
                <a:lstStyle/>
                <a:p>
                  <a:endParaRPr lang="el-GR"/>
                </a:p>
              </p:txBody>
            </p:sp>
            <p:sp>
              <p:nvSpPr>
                <p:cNvPr id="54377" name="Freeform 26"/>
                <p:cNvSpPr>
                  <a:spLocks/>
                </p:cNvSpPr>
                <p:nvPr/>
              </p:nvSpPr>
              <p:spPr bwMode="auto">
                <a:xfrm>
                  <a:off x="1947" y="3229"/>
                  <a:ext cx="94" cy="178"/>
                </a:xfrm>
                <a:custGeom>
                  <a:avLst/>
                  <a:gdLst>
                    <a:gd name="T0" fmla="*/ 0 w 1226"/>
                    <a:gd name="T1" fmla="*/ 0 h 2570"/>
                    <a:gd name="T2" fmla="*/ 1 w 1226"/>
                    <a:gd name="T3" fmla="*/ 1 h 2570"/>
                    <a:gd name="T4" fmla="*/ 2 w 1226"/>
                    <a:gd name="T5" fmla="*/ 1 h 2570"/>
                    <a:gd name="T6" fmla="*/ 3 w 1226"/>
                    <a:gd name="T7" fmla="*/ 1 h 2570"/>
                    <a:gd name="T8" fmla="*/ 4 w 1226"/>
                    <a:gd name="T9" fmla="*/ 2 h 2570"/>
                    <a:gd name="T10" fmla="*/ 5 w 1226"/>
                    <a:gd name="T11" fmla="*/ 2 h 2570"/>
                    <a:gd name="T12" fmla="*/ 5 w 1226"/>
                    <a:gd name="T13" fmla="*/ 3 h 2570"/>
                    <a:gd name="T14" fmla="*/ 6 w 1226"/>
                    <a:gd name="T15" fmla="*/ 4 h 2570"/>
                    <a:gd name="T16" fmla="*/ 6 w 1226"/>
                    <a:gd name="T17" fmla="*/ 5 h 2570"/>
                    <a:gd name="T18" fmla="*/ 6 w 1226"/>
                    <a:gd name="T19" fmla="*/ 6 h 2570"/>
                    <a:gd name="T20" fmla="*/ 6 w 1226"/>
                    <a:gd name="T21" fmla="*/ 7 h 2570"/>
                    <a:gd name="T22" fmla="*/ 7 w 1226"/>
                    <a:gd name="T23" fmla="*/ 8 h 2570"/>
                    <a:gd name="T24" fmla="*/ 7 w 1226"/>
                    <a:gd name="T25" fmla="*/ 9 h 2570"/>
                    <a:gd name="T26" fmla="*/ 7 w 1226"/>
                    <a:gd name="T27" fmla="*/ 10 h 2570"/>
                    <a:gd name="T28" fmla="*/ 7 w 1226"/>
                    <a:gd name="T29" fmla="*/ 11 h 2570"/>
                    <a:gd name="T30" fmla="*/ 7 w 1226"/>
                    <a:gd name="T31" fmla="*/ 11 h 2570"/>
                    <a:gd name="T32" fmla="*/ 7 w 1226"/>
                    <a:gd name="T33" fmla="*/ 12 h 2570"/>
                    <a:gd name="T34" fmla="*/ 7 w 1226"/>
                    <a:gd name="T35" fmla="*/ 12 h 2570"/>
                    <a:gd name="T36" fmla="*/ 7 w 1226"/>
                    <a:gd name="T37" fmla="*/ 11 h 2570"/>
                    <a:gd name="T38" fmla="*/ 7 w 1226"/>
                    <a:gd name="T39" fmla="*/ 10 h 2570"/>
                    <a:gd name="T40" fmla="*/ 7 w 1226"/>
                    <a:gd name="T41" fmla="*/ 9 h 2570"/>
                    <a:gd name="T42" fmla="*/ 7 w 1226"/>
                    <a:gd name="T43" fmla="*/ 8 h 2570"/>
                    <a:gd name="T44" fmla="*/ 7 w 1226"/>
                    <a:gd name="T45" fmla="*/ 7 h 2570"/>
                    <a:gd name="T46" fmla="*/ 7 w 1226"/>
                    <a:gd name="T47" fmla="*/ 6 h 2570"/>
                    <a:gd name="T48" fmla="*/ 7 w 1226"/>
                    <a:gd name="T49" fmla="*/ 5 h 2570"/>
                    <a:gd name="T50" fmla="*/ 6 w 1226"/>
                    <a:gd name="T51" fmla="*/ 4 h 2570"/>
                    <a:gd name="T52" fmla="*/ 6 w 1226"/>
                    <a:gd name="T53" fmla="*/ 3 h 2570"/>
                    <a:gd name="T54" fmla="*/ 5 w 1226"/>
                    <a:gd name="T55" fmla="*/ 3 h 2570"/>
                    <a:gd name="T56" fmla="*/ 5 w 1226"/>
                    <a:gd name="T57" fmla="*/ 2 h 2570"/>
                    <a:gd name="T58" fmla="*/ 4 w 1226"/>
                    <a:gd name="T59" fmla="*/ 1 h 2570"/>
                    <a:gd name="T60" fmla="*/ 3 w 1226"/>
                    <a:gd name="T61" fmla="*/ 1 h 2570"/>
                    <a:gd name="T62" fmla="*/ 2 w 1226"/>
                    <a:gd name="T63" fmla="*/ 0 h 2570"/>
                    <a:gd name="T64" fmla="*/ 1 w 1226"/>
                    <a:gd name="T65" fmla="*/ 0 h 2570"/>
                    <a:gd name="T66" fmla="*/ 0 w 1226"/>
                    <a:gd name="T67" fmla="*/ 0 h 2570"/>
                    <a:gd name="T68" fmla="*/ 0 w 1226"/>
                    <a:gd name="T69" fmla="*/ 0 h 2570"/>
                    <a:gd name="T70" fmla="*/ 0 w 1226"/>
                    <a:gd name="T71" fmla="*/ 0 h 2570"/>
                    <a:gd name="T72" fmla="*/ 0 w 1226"/>
                    <a:gd name="T73" fmla="*/ 0 h 2570"/>
                    <a:gd name="T74" fmla="*/ 0 w 1226"/>
                    <a:gd name="T75" fmla="*/ 0 h 25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26" h="2570">
                      <a:moveTo>
                        <a:pt x="32" y="76"/>
                      </a:moveTo>
                      <a:lnTo>
                        <a:pt x="33" y="76"/>
                      </a:lnTo>
                      <a:lnTo>
                        <a:pt x="136" y="93"/>
                      </a:lnTo>
                      <a:lnTo>
                        <a:pt x="234" y="118"/>
                      </a:lnTo>
                      <a:lnTo>
                        <a:pt x="322" y="148"/>
                      </a:lnTo>
                      <a:lnTo>
                        <a:pt x="407" y="186"/>
                      </a:lnTo>
                      <a:lnTo>
                        <a:pt x="485" y="228"/>
                      </a:lnTo>
                      <a:lnTo>
                        <a:pt x="556" y="276"/>
                      </a:lnTo>
                      <a:lnTo>
                        <a:pt x="622" y="330"/>
                      </a:lnTo>
                      <a:lnTo>
                        <a:pt x="685" y="391"/>
                      </a:lnTo>
                      <a:lnTo>
                        <a:pt x="742" y="455"/>
                      </a:lnTo>
                      <a:lnTo>
                        <a:pt x="794" y="525"/>
                      </a:lnTo>
                      <a:lnTo>
                        <a:pt x="841" y="597"/>
                      </a:lnTo>
                      <a:lnTo>
                        <a:pt x="883" y="675"/>
                      </a:lnTo>
                      <a:lnTo>
                        <a:pt x="922" y="756"/>
                      </a:lnTo>
                      <a:lnTo>
                        <a:pt x="957" y="842"/>
                      </a:lnTo>
                      <a:lnTo>
                        <a:pt x="988" y="929"/>
                      </a:lnTo>
                      <a:lnTo>
                        <a:pt x="1017" y="1019"/>
                      </a:lnTo>
                      <a:lnTo>
                        <a:pt x="1040" y="1113"/>
                      </a:lnTo>
                      <a:lnTo>
                        <a:pt x="1062" y="1208"/>
                      </a:lnTo>
                      <a:lnTo>
                        <a:pt x="1079" y="1305"/>
                      </a:lnTo>
                      <a:lnTo>
                        <a:pt x="1095" y="1403"/>
                      </a:lnTo>
                      <a:lnTo>
                        <a:pt x="1108" y="1502"/>
                      </a:lnTo>
                      <a:lnTo>
                        <a:pt x="1118" y="1603"/>
                      </a:lnTo>
                      <a:lnTo>
                        <a:pt x="1127" y="1704"/>
                      </a:lnTo>
                      <a:lnTo>
                        <a:pt x="1133" y="1804"/>
                      </a:lnTo>
                      <a:lnTo>
                        <a:pt x="1138" y="1904"/>
                      </a:lnTo>
                      <a:lnTo>
                        <a:pt x="1142" y="2003"/>
                      </a:lnTo>
                      <a:lnTo>
                        <a:pt x="1144" y="2104"/>
                      </a:lnTo>
                      <a:lnTo>
                        <a:pt x="1146" y="2199"/>
                      </a:lnTo>
                      <a:lnTo>
                        <a:pt x="1147" y="2295"/>
                      </a:lnTo>
                      <a:lnTo>
                        <a:pt x="1147" y="2389"/>
                      </a:lnTo>
                      <a:lnTo>
                        <a:pt x="1147" y="2480"/>
                      </a:lnTo>
                      <a:lnTo>
                        <a:pt x="1147" y="2570"/>
                      </a:lnTo>
                      <a:lnTo>
                        <a:pt x="1226" y="2570"/>
                      </a:lnTo>
                      <a:lnTo>
                        <a:pt x="1226" y="2480"/>
                      </a:lnTo>
                      <a:lnTo>
                        <a:pt x="1226" y="2389"/>
                      </a:lnTo>
                      <a:lnTo>
                        <a:pt x="1226" y="2295"/>
                      </a:lnTo>
                      <a:lnTo>
                        <a:pt x="1225" y="2199"/>
                      </a:lnTo>
                      <a:lnTo>
                        <a:pt x="1222" y="2101"/>
                      </a:lnTo>
                      <a:lnTo>
                        <a:pt x="1220" y="2001"/>
                      </a:lnTo>
                      <a:lnTo>
                        <a:pt x="1216" y="1901"/>
                      </a:lnTo>
                      <a:lnTo>
                        <a:pt x="1212" y="1799"/>
                      </a:lnTo>
                      <a:lnTo>
                        <a:pt x="1205" y="1698"/>
                      </a:lnTo>
                      <a:lnTo>
                        <a:pt x="1194" y="1595"/>
                      </a:lnTo>
                      <a:lnTo>
                        <a:pt x="1183" y="1495"/>
                      </a:lnTo>
                      <a:lnTo>
                        <a:pt x="1170" y="1392"/>
                      </a:lnTo>
                      <a:lnTo>
                        <a:pt x="1155" y="1292"/>
                      </a:lnTo>
                      <a:lnTo>
                        <a:pt x="1137" y="1193"/>
                      </a:lnTo>
                      <a:lnTo>
                        <a:pt x="1116" y="1094"/>
                      </a:lnTo>
                      <a:lnTo>
                        <a:pt x="1090" y="998"/>
                      </a:lnTo>
                      <a:lnTo>
                        <a:pt x="1062" y="905"/>
                      </a:lnTo>
                      <a:lnTo>
                        <a:pt x="1030" y="813"/>
                      </a:lnTo>
                      <a:lnTo>
                        <a:pt x="993" y="726"/>
                      </a:lnTo>
                      <a:lnTo>
                        <a:pt x="952" y="638"/>
                      </a:lnTo>
                      <a:lnTo>
                        <a:pt x="906" y="557"/>
                      </a:lnTo>
                      <a:lnTo>
                        <a:pt x="856" y="480"/>
                      </a:lnTo>
                      <a:lnTo>
                        <a:pt x="802" y="405"/>
                      </a:lnTo>
                      <a:lnTo>
                        <a:pt x="740" y="339"/>
                      </a:lnTo>
                      <a:lnTo>
                        <a:pt x="674" y="273"/>
                      </a:lnTo>
                      <a:lnTo>
                        <a:pt x="603" y="214"/>
                      </a:lnTo>
                      <a:lnTo>
                        <a:pt x="524" y="163"/>
                      </a:lnTo>
                      <a:lnTo>
                        <a:pt x="442" y="116"/>
                      </a:lnTo>
                      <a:lnTo>
                        <a:pt x="351" y="74"/>
                      </a:lnTo>
                      <a:lnTo>
                        <a:pt x="255" y="41"/>
                      </a:lnTo>
                      <a:lnTo>
                        <a:pt x="151" y="17"/>
                      </a:lnTo>
                      <a:lnTo>
                        <a:pt x="40" y="0"/>
                      </a:lnTo>
                      <a:lnTo>
                        <a:pt x="41" y="0"/>
                      </a:lnTo>
                      <a:lnTo>
                        <a:pt x="25" y="1"/>
                      </a:lnTo>
                      <a:lnTo>
                        <a:pt x="12" y="7"/>
                      </a:lnTo>
                      <a:lnTo>
                        <a:pt x="4" y="19"/>
                      </a:lnTo>
                      <a:lnTo>
                        <a:pt x="0" y="32"/>
                      </a:lnTo>
                      <a:lnTo>
                        <a:pt x="0" y="47"/>
                      </a:lnTo>
                      <a:lnTo>
                        <a:pt x="5" y="60"/>
                      </a:lnTo>
                      <a:lnTo>
                        <a:pt x="15" y="71"/>
                      </a:lnTo>
                      <a:lnTo>
                        <a:pt x="32" y="76"/>
                      </a:lnTo>
                      <a:close/>
                    </a:path>
                  </a:pathLst>
                </a:custGeom>
                <a:solidFill>
                  <a:srgbClr val="FFFFFF"/>
                </a:solidFill>
                <a:ln w="9525">
                  <a:solidFill>
                    <a:srgbClr val="FFFFFF"/>
                  </a:solidFill>
                  <a:round/>
                  <a:headEnd/>
                  <a:tailEnd/>
                </a:ln>
              </p:spPr>
              <p:txBody>
                <a:bodyPr/>
                <a:lstStyle/>
                <a:p>
                  <a:endParaRPr lang="el-GR"/>
                </a:p>
              </p:txBody>
            </p:sp>
            <p:sp>
              <p:nvSpPr>
                <p:cNvPr id="54378" name="Freeform 27"/>
                <p:cNvSpPr>
                  <a:spLocks/>
                </p:cNvSpPr>
                <p:nvPr/>
              </p:nvSpPr>
              <p:spPr bwMode="auto">
                <a:xfrm>
                  <a:off x="1815" y="3212"/>
                  <a:ext cx="135" cy="22"/>
                </a:xfrm>
                <a:custGeom>
                  <a:avLst/>
                  <a:gdLst>
                    <a:gd name="T0" fmla="*/ 0 w 1738"/>
                    <a:gd name="T1" fmla="*/ 0 h 321"/>
                    <a:gd name="T2" fmla="*/ 10 w 1738"/>
                    <a:gd name="T3" fmla="*/ 2 h 321"/>
                    <a:gd name="T4" fmla="*/ 10 w 1738"/>
                    <a:gd name="T5" fmla="*/ 1 h 321"/>
                    <a:gd name="T6" fmla="*/ 0 w 1738"/>
                    <a:gd name="T7" fmla="*/ 0 h 321"/>
                    <a:gd name="T8" fmla="*/ 0 w 1738"/>
                    <a:gd name="T9" fmla="*/ 0 h 321"/>
                    <a:gd name="T10" fmla="*/ 0 w 1738"/>
                    <a:gd name="T11" fmla="*/ 0 h 321"/>
                    <a:gd name="T12" fmla="*/ 0 w 1738"/>
                    <a:gd name="T13" fmla="*/ 0 h 321"/>
                    <a:gd name="T14" fmla="*/ 0 w 1738"/>
                    <a:gd name="T15" fmla="*/ 0 h 321"/>
                    <a:gd name="T16" fmla="*/ 0 w 1738"/>
                    <a:gd name="T17" fmla="*/ 0 h 321"/>
                    <a:gd name="T18" fmla="*/ 0 w 1738"/>
                    <a:gd name="T19" fmla="*/ 0 h 321"/>
                    <a:gd name="T20" fmla="*/ 0 w 1738"/>
                    <a:gd name="T21" fmla="*/ 0 h 321"/>
                    <a:gd name="T22" fmla="*/ 0 w 1738"/>
                    <a:gd name="T23" fmla="*/ 0 h 321"/>
                    <a:gd name="T24" fmla="*/ 0 w 1738"/>
                    <a:gd name="T25" fmla="*/ 0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8" h="321">
                      <a:moveTo>
                        <a:pt x="32" y="75"/>
                      </a:moveTo>
                      <a:lnTo>
                        <a:pt x="1729" y="321"/>
                      </a:lnTo>
                      <a:lnTo>
                        <a:pt x="1738" y="245"/>
                      </a:lnTo>
                      <a:lnTo>
                        <a:pt x="42" y="0"/>
                      </a:lnTo>
                      <a:lnTo>
                        <a:pt x="25" y="1"/>
                      </a:lnTo>
                      <a:lnTo>
                        <a:pt x="12" y="7"/>
                      </a:lnTo>
                      <a:lnTo>
                        <a:pt x="5" y="19"/>
                      </a:lnTo>
                      <a:lnTo>
                        <a:pt x="0" y="32"/>
                      </a:lnTo>
                      <a:lnTo>
                        <a:pt x="0" y="47"/>
                      </a:lnTo>
                      <a:lnTo>
                        <a:pt x="6" y="60"/>
                      </a:lnTo>
                      <a:lnTo>
                        <a:pt x="16" y="70"/>
                      </a:lnTo>
                      <a:lnTo>
                        <a:pt x="32" y="75"/>
                      </a:lnTo>
                      <a:close/>
                    </a:path>
                  </a:pathLst>
                </a:custGeom>
                <a:solidFill>
                  <a:srgbClr val="FFFFFF"/>
                </a:solidFill>
                <a:ln w="9525">
                  <a:solidFill>
                    <a:srgbClr val="FFFFFF"/>
                  </a:solidFill>
                  <a:round/>
                  <a:headEnd/>
                  <a:tailEnd/>
                </a:ln>
              </p:spPr>
              <p:txBody>
                <a:bodyPr/>
                <a:lstStyle/>
                <a:p>
                  <a:endParaRPr lang="el-GR"/>
                </a:p>
              </p:txBody>
            </p:sp>
            <p:sp>
              <p:nvSpPr>
                <p:cNvPr id="54379" name="Freeform 28"/>
                <p:cNvSpPr>
                  <a:spLocks/>
                </p:cNvSpPr>
                <p:nvPr/>
              </p:nvSpPr>
              <p:spPr bwMode="auto">
                <a:xfrm>
                  <a:off x="1772" y="3131"/>
                  <a:ext cx="46" cy="86"/>
                </a:xfrm>
                <a:custGeom>
                  <a:avLst/>
                  <a:gdLst>
                    <a:gd name="T0" fmla="*/ 0 w 603"/>
                    <a:gd name="T1" fmla="*/ 0 h 1246"/>
                    <a:gd name="T2" fmla="*/ 0 w 603"/>
                    <a:gd name="T3" fmla="*/ 1 h 1246"/>
                    <a:gd name="T4" fmla="*/ 0 w 603"/>
                    <a:gd name="T5" fmla="*/ 1 h 1246"/>
                    <a:gd name="T6" fmla="*/ 0 w 603"/>
                    <a:gd name="T7" fmla="*/ 2 h 1246"/>
                    <a:gd name="T8" fmla="*/ 0 w 603"/>
                    <a:gd name="T9" fmla="*/ 2 h 1246"/>
                    <a:gd name="T10" fmla="*/ 0 w 603"/>
                    <a:gd name="T11" fmla="*/ 3 h 1246"/>
                    <a:gd name="T12" fmla="*/ 0 w 603"/>
                    <a:gd name="T13" fmla="*/ 3 h 1246"/>
                    <a:gd name="T14" fmla="*/ 0 w 603"/>
                    <a:gd name="T15" fmla="*/ 4 h 1246"/>
                    <a:gd name="T16" fmla="*/ 0 w 603"/>
                    <a:gd name="T17" fmla="*/ 4 h 1246"/>
                    <a:gd name="T18" fmla="*/ 0 w 603"/>
                    <a:gd name="T19" fmla="*/ 4 h 1246"/>
                    <a:gd name="T20" fmla="*/ 1 w 603"/>
                    <a:gd name="T21" fmla="*/ 5 h 1246"/>
                    <a:gd name="T22" fmla="*/ 1 w 603"/>
                    <a:gd name="T23" fmla="*/ 5 h 1246"/>
                    <a:gd name="T24" fmla="*/ 1 w 603"/>
                    <a:gd name="T25" fmla="*/ 5 h 1246"/>
                    <a:gd name="T26" fmla="*/ 2 w 603"/>
                    <a:gd name="T27" fmla="*/ 6 h 1246"/>
                    <a:gd name="T28" fmla="*/ 2 w 603"/>
                    <a:gd name="T29" fmla="*/ 6 h 1246"/>
                    <a:gd name="T30" fmla="*/ 3 w 603"/>
                    <a:gd name="T31" fmla="*/ 6 h 1246"/>
                    <a:gd name="T32" fmla="*/ 4 w 603"/>
                    <a:gd name="T33" fmla="*/ 6 h 1246"/>
                    <a:gd name="T34" fmla="*/ 3 w 603"/>
                    <a:gd name="T35" fmla="*/ 5 h 1246"/>
                    <a:gd name="T36" fmla="*/ 2 w 603"/>
                    <a:gd name="T37" fmla="*/ 5 h 1246"/>
                    <a:gd name="T38" fmla="*/ 2 w 603"/>
                    <a:gd name="T39" fmla="*/ 5 h 1246"/>
                    <a:gd name="T40" fmla="*/ 1 w 603"/>
                    <a:gd name="T41" fmla="*/ 5 h 1246"/>
                    <a:gd name="T42" fmla="*/ 1 w 603"/>
                    <a:gd name="T43" fmla="*/ 5 h 1246"/>
                    <a:gd name="T44" fmla="*/ 1 w 603"/>
                    <a:gd name="T45" fmla="*/ 4 h 1246"/>
                    <a:gd name="T46" fmla="*/ 1 w 603"/>
                    <a:gd name="T47" fmla="*/ 4 h 1246"/>
                    <a:gd name="T48" fmla="*/ 1 w 603"/>
                    <a:gd name="T49" fmla="*/ 4 h 1246"/>
                    <a:gd name="T50" fmla="*/ 1 w 603"/>
                    <a:gd name="T51" fmla="*/ 3 h 1246"/>
                    <a:gd name="T52" fmla="*/ 0 w 603"/>
                    <a:gd name="T53" fmla="*/ 3 h 1246"/>
                    <a:gd name="T54" fmla="*/ 0 w 603"/>
                    <a:gd name="T55" fmla="*/ 2 h 1246"/>
                    <a:gd name="T56" fmla="*/ 0 w 603"/>
                    <a:gd name="T57" fmla="*/ 2 h 1246"/>
                    <a:gd name="T58" fmla="*/ 1 w 603"/>
                    <a:gd name="T59" fmla="*/ 1 h 1246"/>
                    <a:gd name="T60" fmla="*/ 1 w 603"/>
                    <a:gd name="T61" fmla="*/ 1 h 1246"/>
                    <a:gd name="T62" fmla="*/ 1 w 603"/>
                    <a:gd name="T63" fmla="*/ 1 h 1246"/>
                    <a:gd name="T64" fmla="*/ 1 w 603"/>
                    <a:gd name="T65" fmla="*/ 0 h 1246"/>
                    <a:gd name="T66" fmla="*/ 0 w 603"/>
                    <a:gd name="T67" fmla="*/ 0 h 1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3" h="1246">
                      <a:moveTo>
                        <a:pt x="44" y="0"/>
                      </a:moveTo>
                      <a:lnTo>
                        <a:pt x="38" y="52"/>
                      </a:lnTo>
                      <a:lnTo>
                        <a:pt x="33" y="101"/>
                      </a:lnTo>
                      <a:lnTo>
                        <a:pt x="26" y="151"/>
                      </a:lnTo>
                      <a:lnTo>
                        <a:pt x="21" y="203"/>
                      </a:lnTo>
                      <a:lnTo>
                        <a:pt x="14" y="254"/>
                      </a:lnTo>
                      <a:lnTo>
                        <a:pt x="11" y="306"/>
                      </a:lnTo>
                      <a:lnTo>
                        <a:pt x="7" y="355"/>
                      </a:lnTo>
                      <a:lnTo>
                        <a:pt x="5" y="406"/>
                      </a:lnTo>
                      <a:lnTo>
                        <a:pt x="1" y="455"/>
                      </a:lnTo>
                      <a:lnTo>
                        <a:pt x="0" y="505"/>
                      </a:lnTo>
                      <a:lnTo>
                        <a:pt x="0" y="554"/>
                      </a:lnTo>
                      <a:lnTo>
                        <a:pt x="2" y="601"/>
                      </a:lnTo>
                      <a:lnTo>
                        <a:pt x="6" y="648"/>
                      </a:lnTo>
                      <a:lnTo>
                        <a:pt x="12" y="695"/>
                      </a:lnTo>
                      <a:lnTo>
                        <a:pt x="19" y="740"/>
                      </a:lnTo>
                      <a:lnTo>
                        <a:pt x="27" y="785"/>
                      </a:lnTo>
                      <a:lnTo>
                        <a:pt x="39" y="826"/>
                      </a:lnTo>
                      <a:lnTo>
                        <a:pt x="52" y="870"/>
                      </a:lnTo>
                      <a:lnTo>
                        <a:pt x="70" y="910"/>
                      </a:lnTo>
                      <a:lnTo>
                        <a:pt x="89" y="950"/>
                      </a:lnTo>
                      <a:lnTo>
                        <a:pt x="111" y="988"/>
                      </a:lnTo>
                      <a:lnTo>
                        <a:pt x="137" y="1023"/>
                      </a:lnTo>
                      <a:lnTo>
                        <a:pt x="168" y="1056"/>
                      </a:lnTo>
                      <a:lnTo>
                        <a:pt x="198" y="1088"/>
                      </a:lnTo>
                      <a:lnTo>
                        <a:pt x="234" y="1118"/>
                      </a:lnTo>
                      <a:lnTo>
                        <a:pt x="275" y="1145"/>
                      </a:lnTo>
                      <a:lnTo>
                        <a:pt x="319" y="1168"/>
                      </a:lnTo>
                      <a:lnTo>
                        <a:pt x="366" y="1188"/>
                      </a:lnTo>
                      <a:lnTo>
                        <a:pt x="417" y="1208"/>
                      </a:lnTo>
                      <a:lnTo>
                        <a:pt x="471" y="1224"/>
                      </a:lnTo>
                      <a:lnTo>
                        <a:pt x="530" y="1237"/>
                      </a:lnTo>
                      <a:lnTo>
                        <a:pt x="593" y="1246"/>
                      </a:lnTo>
                      <a:lnTo>
                        <a:pt x="603" y="1171"/>
                      </a:lnTo>
                      <a:lnTo>
                        <a:pt x="543" y="1161"/>
                      </a:lnTo>
                      <a:lnTo>
                        <a:pt x="490" y="1148"/>
                      </a:lnTo>
                      <a:lnTo>
                        <a:pt x="440" y="1135"/>
                      </a:lnTo>
                      <a:lnTo>
                        <a:pt x="394" y="1118"/>
                      </a:lnTo>
                      <a:lnTo>
                        <a:pt x="353" y="1098"/>
                      </a:lnTo>
                      <a:lnTo>
                        <a:pt x="315" y="1077"/>
                      </a:lnTo>
                      <a:lnTo>
                        <a:pt x="281" y="1055"/>
                      </a:lnTo>
                      <a:lnTo>
                        <a:pt x="250" y="1030"/>
                      </a:lnTo>
                      <a:lnTo>
                        <a:pt x="222" y="1003"/>
                      </a:lnTo>
                      <a:lnTo>
                        <a:pt x="197" y="974"/>
                      </a:lnTo>
                      <a:lnTo>
                        <a:pt x="176" y="943"/>
                      </a:lnTo>
                      <a:lnTo>
                        <a:pt x="157" y="913"/>
                      </a:lnTo>
                      <a:lnTo>
                        <a:pt x="139" y="879"/>
                      </a:lnTo>
                      <a:lnTo>
                        <a:pt x="125" y="844"/>
                      </a:lnTo>
                      <a:lnTo>
                        <a:pt x="112" y="805"/>
                      </a:lnTo>
                      <a:lnTo>
                        <a:pt x="104" y="766"/>
                      </a:lnTo>
                      <a:lnTo>
                        <a:pt x="94" y="727"/>
                      </a:lnTo>
                      <a:lnTo>
                        <a:pt x="87" y="685"/>
                      </a:lnTo>
                      <a:lnTo>
                        <a:pt x="84" y="642"/>
                      </a:lnTo>
                      <a:lnTo>
                        <a:pt x="81" y="598"/>
                      </a:lnTo>
                      <a:lnTo>
                        <a:pt x="79" y="551"/>
                      </a:lnTo>
                      <a:lnTo>
                        <a:pt x="79" y="505"/>
                      </a:lnTo>
                      <a:lnTo>
                        <a:pt x="80" y="458"/>
                      </a:lnTo>
                      <a:lnTo>
                        <a:pt x="83" y="409"/>
                      </a:lnTo>
                      <a:lnTo>
                        <a:pt x="85" y="360"/>
                      </a:lnTo>
                      <a:lnTo>
                        <a:pt x="89" y="311"/>
                      </a:lnTo>
                      <a:lnTo>
                        <a:pt x="93" y="262"/>
                      </a:lnTo>
                      <a:lnTo>
                        <a:pt x="97" y="210"/>
                      </a:lnTo>
                      <a:lnTo>
                        <a:pt x="102" y="162"/>
                      </a:lnTo>
                      <a:lnTo>
                        <a:pt x="109" y="111"/>
                      </a:lnTo>
                      <a:lnTo>
                        <a:pt x="113" y="59"/>
                      </a:lnTo>
                      <a:lnTo>
                        <a:pt x="119" y="9"/>
                      </a:lnTo>
                      <a:lnTo>
                        <a:pt x="44" y="0"/>
                      </a:lnTo>
                      <a:close/>
                    </a:path>
                  </a:pathLst>
                </a:custGeom>
                <a:solidFill>
                  <a:srgbClr val="FFFFFF"/>
                </a:solidFill>
                <a:ln w="9525">
                  <a:solidFill>
                    <a:srgbClr val="FFFFFF"/>
                  </a:solidFill>
                  <a:round/>
                  <a:headEnd/>
                  <a:tailEnd/>
                </a:ln>
              </p:spPr>
              <p:txBody>
                <a:bodyPr/>
                <a:lstStyle/>
                <a:p>
                  <a:endParaRPr lang="el-GR"/>
                </a:p>
              </p:txBody>
            </p:sp>
            <p:sp>
              <p:nvSpPr>
                <p:cNvPr id="54380" name="Freeform 29"/>
                <p:cNvSpPr>
                  <a:spLocks/>
                </p:cNvSpPr>
                <p:nvPr/>
              </p:nvSpPr>
              <p:spPr bwMode="auto">
                <a:xfrm>
                  <a:off x="1775" y="3129"/>
                  <a:ext cx="5" cy="3"/>
                </a:xfrm>
                <a:custGeom>
                  <a:avLst/>
                  <a:gdLst>
                    <a:gd name="T0" fmla="*/ 0 w 75"/>
                    <a:gd name="T1" fmla="*/ 0 h 42"/>
                    <a:gd name="T2" fmla="*/ 0 w 75"/>
                    <a:gd name="T3" fmla="*/ 0 h 42"/>
                    <a:gd name="T4" fmla="*/ 0 w 75"/>
                    <a:gd name="T5" fmla="*/ 0 h 42"/>
                    <a:gd name="T6" fmla="*/ 0 w 75"/>
                    <a:gd name="T7" fmla="*/ 0 h 42"/>
                    <a:gd name="T8" fmla="*/ 0 w 75"/>
                    <a:gd name="T9" fmla="*/ 0 h 42"/>
                    <a:gd name="T10" fmla="*/ 0 w 75"/>
                    <a:gd name="T11" fmla="*/ 0 h 42"/>
                    <a:gd name="T12" fmla="*/ 0 w 75"/>
                    <a:gd name="T13" fmla="*/ 0 h 42"/>
                    <a:gd name="T14" fmla="*/ 0 w 75"/>
                    <a:gd name="T15" fmla="*/ 0 h 42"/>
                    <a:gd name="T16" fmla="*/ 0 w 75"/>
                    <a:gd name="T17" fmla="*/ 0 h 42"/>
                    <a:gd name="T18" fmla="*/ 0 w 75"/>
                    <a:gd name="T19" fmla="*/ 0 h 42"/>
                    <a:gd name="T20" fmla="*/ 0 w 75"/>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2">
                      <a:moveTo>
                        <a:pt x="75" y="42"/>
                      </a:moveTo>
                      <a:lnTo>
                        <a:pt x="74" y="25"/>
                      </a:lnTo>
                      <a:lnTo>
                        <a:pt x="66" y="13"/>
                      </a:lnTo>
                      <a:lnTo>
                        <a:pt x="54" y="4"/>
                      </a:lnTo>
                      <a:lnTo>
                        <a:pt x="41" y="0"/>
                      </a:lnTo>
                      <a:lnTo>
                        <a:pt x="27" y="1"/>
                      </a:lnTo>
                      <a:lnTo>
                        <a:pt x="14" y="7"/>
                      </a:lnTo>
                      <a:lnTo>
                        <a:pt x="4" y="18"/>
                      </a:lnTo>
                      <a:lnTo>
                        <a:pt x="0" y="33"/>
                      </a:lnTo>
                      <a:lnTo>
                        <a:pt x="75" y="42"/>
                      </a:lnTo>
                      <a:close/>
                    </a:path>
                  </a:pathLst>
                </a:custGeom>
                <a:solidFill>
                  <a:srgbClr val="FFFFFF"/>
                </a:solidFill>
                <a:ln w="9525">
                  <a:solidFill>
                    <a:srgbClr val="FFFFFF"/>
                  </a:solidFill>
                  <a:round/>
                  <a:headEnd/>
                  <a:tailEnd/>
                </a:ln>
              </p:spPr>
              <p:txBody>
                <a:bodyPr/>
                <a:lstStyle/>
                <a:p>
                  <a:endParaRPr lang="el-GR"/>
                </a:p>
              </p:txBody>
            </p:sp>
          </p:grpSp>
          <p:grpSp>
            <p:nvGrpSpPr>
              <p:cNvPr id="54312" name="Group 30"/>
              <p:cNvGrpSpPr>
                <a:grpSpLocks/>
              </p:cNvGrpSpPr>
              <p:nvPr/>
            </p:nvGrpSpPr>
            <p:grpSpPr bwMode="auto">
              <a:xfrm>
                <a:off x="3696" y="2592"/>
                <a:ext cx="1728" cy="967"/>
                <a:chOff x="3264" y="2640"/>
                <a:chExt cx="1889" cy="967"/>
              </a:xfrm>
            </p:grpSpPr>
            <p:sp>
              <p:nvSpPr>
                <p:cNvPr id="54343" name="Freeform 31"/>
                <p:cNvSpPr>
                  <a:spLocks/>
                </p:cNvSpPr>
                <p:nvPr/>
              </p:nvSpPr>
              <p:spPr bwMode="auto">
                <a:xfrm>
                  <a:off x="3585" y="2640"/>
                  <a:ext cx="199" cy="182"/>
                </a:xfrm>
                <a:custGeom>
                  <a:avLst/>
                  <a:gdLst>
                    <a:gd name="T0" fmla="*/ 1 w 333"/>
                    <a:gd name="T1" fmla="*/ 42 h 276"/>
                    <a:gd name="T2" fmla="*/ 0 w 333"/>
                    <a:gd name="T3" fmla="*/ 62 h 276"/>
                    <a:gd name="T4" fmla="*/ 3 w 333"/>
                    <a:gd name="T5" fmla="*/ 82 h 276"/>
                    <a:gd name="T6" fmla="*/ 11 w 333"/>
                    <a:gd name="T7" fmla="*/ 100 h 276"/>
                    <a:gd name="T8" fmla="*/ 27 w 333"/>
                    <a:gd name="T9" fmla="*/ 114 h 276"/>
                    <a:gd name="T10" fmla="*/ 45 w 333"/>
                    <a:gd name="T11" fmla="*/ 120 h 276"/>
                    <a:gd name="T12" fmla="*/ 64 w 333"/>
                    <a:gd name="T13" fmla="*/ 117 h 276"/>
                    <a:gd name="T14" fmla="*/ 81 w 333"/>
                    <a:gd name="T15" fmla="*/ 107 h 276"/>
                    <a:gd name="T16" fmla="*/ 106 w 333"/>
                    <a:gd name="T17" fmla="*/ 103 h 276"/>
                    <a:gd name="T18" fmla="*/ 107 w 333"/>
                    <a:gd name="T19" fmla="*/ 98 h 276"/>
                    <a:gd name="T20" fmla="*/ 108 w 333"/>
                    <a:gd name="T21" fmla="*/ 85 h 276"/>
                    <a:gd name="T22" fmla="*/ 114 w 333"/>
                    <a:gd name="T23" fmla="*/ 80 h 276"/>
                    <a:gd name="T24" fmla="*/ 118 w 333"/>
                    <a:gd name="T25" fmla="*/ 73 h 276"/>
                    <a:gd name="T26" fmla="*/ 118 w 333"/>
                    <a:gd name="T27" fmla="*/ 57 h 276"/>
                    <a:gd name="T28" fmla="*/ 112 w 333"/>
                    <a:gd name="T29" fmla="*/ 50 h 276"/>
                    <a:gd name="T30" fmla="*/ 108 w 333"/>
                    <a:gd name="T31" fmla="*/ 51 h 276"/>
                    <a:gd name="T32" fmla="*/ 103 w 333"/>
                    <a:gd name="T33" fmla="*/ 53 h 276"/>
                    <a:gd name="T34" fmla="*/ 100 w 333"/>
                    <a:gd name="T35" fmla="*/ 43 h 276"/>
                    <a:gd name="T36" fmla="*/ 96 w 333"/>
                    <a:gd name="T37" fmla="*/ 32 h 276"/>
                    <a:gd name="T38" fmla="*/ 88 w 333"/>
                    <a:gd name="T39" fmla="*/ 22 h 276"/>
                    <a:gd name="T40" fmla="*/ 80 w 333"/>
                    <a:gd name="T41" fmla="*/ 13 h 276"/>
                    <a:gd name="T42" fmla="*/ 63 w 333"/>
                    <a:gd name="T43" fmla="*/ 2 h 276"/>
                    <a:gd name="T44" fmla="*/ 44 w 333"/>
                    <a:gd name="T45" fmla="*/ 0 h 276"/>
                    <a:gd name="T46" fmla="*/ 26 w 333"/>
                    <a:gd name="T47" fmla="*/ 7 h 276"/>
                    <a:gd name="T48" fmla="*/ 10 w 333"/>
                    <a:gd name="T49" fmla="*/ 22 h 276"/>
                    <a:gd name="T50" fmla="*/ 8 w 333"/>
                    <a:gd name="T51" fmla="*/ 27 h 276"/>
                    <a:gd name="T52" fmla="*/ 5 w 333"/>
                    <a:gd name="T53" fmla="*/ 32 h 276"/>
                    <a:gd name="T54" fmla="*/ 30 w 333"/>
                    <a:gd name="T55" fmla="*/ 47 h 276"/>
                    <a:gd name="T56" fmla="*/ 72 w 333"/>
                    <a:gd name="T57" fmla="*/ 49 h 276"/>
                    <a:gd name="T58" fmla="*/ 80 w 333"/>
                    <a:gd name="T59" fmla="*/ 42 h 276"/>
                    <a:gd name="T60" fmla="*/ 88 w 333"/>
                    <a:gd name="T61" fmla="*/ 45 h 276"/>
                    <a:gd name="T62" fmla="*/ 92 w 333"/>
                    <a:gd name="T63" fmla="*/ 57 h 276"/>
                    <a:gd name="T64" fmla="*/ 88 w 333"/>
                    <a:gd name="T65" fmla="*/ 71 h 276"/>
                    <a:gd name="T66" fmla="*/ 79 w 333"/>
                    <a:gd name="T67" fmla="*/ 78 h 276"/>
                    <a:gd name="T68" fmla="*/ 72 w 333"/>
                    <a:gd name="T69" fmla="*/ 76 h 276"/>
                    <a:gd name="T70" fmla="*/ 69 w 333"/>
                    <a:gd name="T71" fmla="*/ 69 h 276"/>
                    <a:gd name="T72" fmla="*/ 27 w 333"/>
                    <a:gd name="T73" fmla="*/ 59 h 276"/>
                    <a:gd name="T74" fmla="*/ 5 w 333"/>
                    <a:gd name="T75" fmla="*/ 32 h 2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3" h="276">
                      <a:moveTo>
                        <a:pt x="14" y="75"/>
                      </a:moveTo>
                      <a:lnTo>
                        <a:pt x="4" y="96"/>
                      </a:lnTo>
                      <a:lnTo>
                        <a:pt x="0" y="120"/>
                      </a:lnTo>
                      <a:lnTo>
                        <a:pt x="0" y="143"/>
                      </a:lnTo>
                      <a:lnTo>
                        <a:pt x="3" y="167"/>
                      </a:lnTo>
                      <a:lnTo>
                        <a:pt x="9" y="189"/>
                      </a:lnTo>
                      <a:lnTo>
                        <a:pt x="18" y="210"/>
                      </a:lnTo>
                      <a:lnTo>
                        <a:pt x="32" y="229"/>
                      </a:lnTo>
                      <a:lnTo>
                        <a:pt x="51" y="246"/>
                      </a:lnTo>
                      <a:lnTo>
                        <a:pt x="75" y="262"/>
                      </a:lnTo>
                      <a:lnTo>
                        <a:pt x="100" y="271"/>
                      </a:lnTo>
                      <a:lnTo>
                        <a:pt x="126" y="276"/>
                      </a:lnTo>
                      <a:lnTo>
                        <a:pt x="154" y="276"/>
                      </a:lnTo>
                      <a:lnTo>
                        <a:pt x="179" y="270"/>
                      </a:lnTo>
                      <a:lnTo>
                        <a:pt x="204" y="260"/>
                      </a:lnTo>
                      <a:lnTo>
                        <a:pt x="228" y="245"/>
                      </a:lnTo>
                      <a:lnTo>
                        <a:pt x="247" y="224"/>
                      </a:lnTo>
                      <a:lnTo>
                        <a:pt x="297" y="237"/>
                      </a:lnTo>
                      <a:lnTo>
                        <a:pt x="297" y="234"/>
                      </a:lnTo>
                      <a:lnTo>
                        <a:pt x="300" y="226"/>
                      </a:lnTo>
                      <a:lnTo>
                        <a:pt x="301" y="213"/>
                      </a:lnTo>
                      <a:lnTo>
                        <a:pt x="301" y="196"/>
                      </a:lnTo>
                      <a:lnTo>
                        <a:pt x="311" y="193"/>
                      </a:lnTo>
                      <a:lnTo>
                        <a:pt x="319" y="185"/>
                      </a:lnTo>
                      <a:lnTo>
                        <a:pt x="325" y="178"/>
                      </a:lnTo>
                      <a:lnTo>
                        <a:pt x="329" y="167"/>
                      </a:lnTo>
                      <a:lnTo>
                        <a:pt x="333" y="148"/>
                      </a:lnTo>
                      <a:lnTo>
                        <a:pt x="331" y="131"/>
                      </a:lnTo>
                      <a:lnTo>
                        <a:pt x="325" y="120"/>
                      </a:lnTo>
                      <a:lnTo>
                        <a:pt x="314" y="115"/>
                      </a:lnTo>
                      <a:lnTo>
                        <a:pt x="308" y="115"/>
                      </a:lnTo>
                      <a:lnTo>
                        <a:pt x="301" y="117"/>
                      </a:lnTo>
                      <a:lnTo>
                        <a:pt x="295" y="120"/>
                      </a:lnTo>
                      <a:lnTo>
                        <a:pt x="290" y="123"/>
                      </a:lnTo>
                      <a:lnTo>
                        <a:pt x="286" y="111"/>
                      </a:lnTo>
                      <a:lnTo>
                        <a:pt x="281" y="98"/>
                      </a:lnTo>
                      <a:lnTo>
                        <a:pt x="275" y="87"/>
                      </a:lnTo>
                      <a:lnTo>
                        <a:pt x="267" y="75"/>
                      </a:lnTo>
                      <a:lnTo>
                        <a:pt x="259" y="62"/>
                      </a:lnTo>
                      <a:lnTo>
                        <a:pt x="248" y="51"/>
                      </a:lnTo>
                      <a:lnTo>
                        <a:pt x="237" y="40"/>
                      </a:lnTo>
                      <a:lnTo>
                        <a:pt x="225" y="29"/>
                      </a:lnTo>
                      <a:lnTo>
                        <a:pt x="201" y="14"/>
                      </a:lnTo>
                      <a:lnTo>
                        <a:pt x="176" y="4"/>
                      </a:lnTo>
                      <a:lnTo>
                        <a:pt x="150" y="0"/>
                      </a:lnTo>
                      <a:lnTo>
                        <a:pt x="123" y="0"/>
                      </a:lnTo>
                      <a:lnTo>
                        <a:pt x="97" y="4"/>
                      </a:lnTo>
                      <a:lnTo>
                        <a:pt x="72" y="15"/>
                      </a:lnTo>
                      <a:lnTo>
                        <a:pt x="50" y="31"/>
                      </a:lnTo>
                      <a:lnTo>
                        <a:pt x="29" y="51"/>
                      </a:lnTo>
                      <a:lnTo>
                        <a:pt x="25" y="57"/>
                      </a:lnTo>
                      <a:lnTo>
                        <a:pt x="22" y="62"/>
                      </a:lnTo>
                      <a:lnTo>
                        <a:pt x="17" y="68"/>
                      </a:lnTo>
                      <a:lnTo>
                        <a:pt x="14" y="75"/>
                      </a:lnTo>
                      <a:lnTo>
                        <a:pt x="78" y="125"/>
                      </a:lnTo>
                      <a:lnTo>
                        <a:pt x="84" y="109"/>
                      </a:lnTo>
                      <a:lnTo>
                        <a:pt x="193" y="126"/>
                      </a:lnTo>
                      <a:lnTo>
                        <a:pt x="201" y="112"/>
                      </a:lnTo>
                      <a:lnTo>
                        <a:pt x="212" y="101"/>
                      </a:lnTo>
                      <a:lnTo>
                        <a:pt x="225" y="95"/>
                      </a:lnTo>
                      <a:lnTo>
                        <a:pt x="237" y="96"/>
                      </a:lnTo>
                      <a:lnTo>
                        <a:pt x="248" y="103"/>
                      </a:lnTo>
                      <a:lnTo>
                        <a:pt x="256" y="115"/>
                      </a:lnTo>
                      <a:lnTo>
                        <a:pt x="258" y="131"/>
                      </a:lnTo>
                      <a:lnTo>
                        <a:pt x="254" y="148"/>
                      </a:lnTo>
                      <a:lnTo>
                        <a:pt x="247" y="162"/>
                      </a:lnTo>
                      <a:lnTo>
                        <a:pt x="236" y="173"/>
                      </a:lnTo>
                      <a:lnTo>
                        <a:pt x="223" y="179"/>
                      </a:lnTo>
                      <a:lnTo>
                        <a:pt x="211" y="178"/>
                      </a:lnTo>
                      <a:lnTo>
                        <a:pt x="203" y="174"/>
                      </a:lnTo>
                      <a:lnTo>
                        <a:pt x="197" y="168"/>
                      </a:lnTo>
                      <a:lnTo>
                        <a:pt x="192" y="159"/>
                      </a:lnTo>
                      <a:lnTo>
                        <a:pt x="190" y="150"/>
                      </a:lnTo>
                      <a:lnTo>
                        <a:pt x="75" y="137"/>
                      </a:lnTo>
                      <a:lnTo>
                        <a:pt x="78" y="125"/>
                      </a:lnTo>
                      <a:lnTo>
                        <a:pt x="14" y="75"/>
                      </a:lnTo>
                      <a:close/>
                    </a:path>
                  </a:pathLst>
                </a:custGeom>
                <a:solidFill>
                  <a:srgbClr val="FFFFFF"/>
                </a:solidFill>
                <a:ln w="9525">
                  <a:solidFill>
                    <a:srgbClr val="FFFFFF"/>
                  </a:solidFill>
                  <a:round/>
                  <a:headEnd/>
                  <a:tailEnd/>
                </a:ln>
              </p:spPr>
              <p:txBody>
                <a:bodyPr/>
                <a:lstStyle/>
                <a:p>
                  <a:endParaRPr lang="el-GR"/>
                </a:p>
              </p:txBody>
            </p:sp>
            <p:sp>
              <p:nvSpPr>
                <p:cNvPr id="54344" name="Freeform 32"/>
                <p:cNvSpPr>
                  <a:spLocks/>
                </p:cNvSpPr>
                <p:nvPr/>
              </p:nvSpPr>
              <p:spPr bwMode="auto">
                <a:xfrm>
                  <a:off x="3324" y="2841"/>
                  <a:ext cx="590" cy="754"/>
                </a:xfrm>
                <a:custGeom>
                  <a:avLst/>
                  <a:gdLst>
                    <a:gd name="T0" fmla="*/ 224 w 985"/>
                    <a:gd name="T1" fmla="*/ 3 h 1141"/>
                    <a:gd name="T2" fmla="*/ 229 w 985"/>
                    <a:gd name="T3" fmla="*/ 1 h 1141"/>
                    <a:gd name="T4" fmla="*/ 232 w 985"/>
                    <a:gd name="T5" fmla="*/ 3 h 1141"/>
                    <a:gd name="T6" fmla="*/ 238 w 985"/>
                    <a:gd name="T7" fmla="*/ 22 h 1141"/>
                    <a:gd name="T8" fmla="*/ 250 w 985"/>
                    <a:gd name="T9" fmla="*/ 49 h 1141"/>
                    <a:gd name="T10" fmla="*/ 272 w 985"/>
                    <a:gd name="T11" fmla="*/ 72 h 1141"/>
                    <a:gd name="T12" fmla="*/ 298 w 985"/>
                    <a:gd name="T13" fmla="*/ 82 h 1141"/>
                    <a:gd name="T14" fmla="*/ 316 w 985"/>
                    <a:gd name="T15" fmla="*/ 83 h 1141"/>
                    <a:gd name="T16" fmla="*/ 329 w 985"/>
                    <a:gd name="T17" fmla="*/ 83 h 1141"/>
                    <a:gd name="T18" fmla="*/ 335 w 985"/>
                    <a:gd name="T19" fmla="*/ 81 h 1141"/>
                    <a:gd name="T20" fmla="*/ 353 w 985"/>
                    <a:gd name="T21" fmla="*/ 154 h 1141"/>
                    <a:gd name="T22" fmla="*/ 347 w 985"/>
                    <a:gd name="T23" fmla="*/ 159 h 1141"/>
                    <a:gd name="T24" fmla="*/ 331 w 985"/>
                    <a:gd name="T25" fmla="*/ 168 h 1141"/>
                    <a:gd name="T26" fmla="*/ 304 w 985"/>
                    <a:gd name="T27" fmla="*/ 176 h 1141"/>
                    <a:gd name="T28" fmla="*/ 267 w 985"/>
                    <a:gd name="T29" fmla="*/ 176 h 1141"/>
                    <a:gd name="T30" fmla="*/ 244 w 985"/>
                    <a:gd name="T31" fmla="*/ 170 h 1141"/>
                    <a:gd name="T32" fmla="*/ 228 w 985"/>
                    <a:gd name="T33" fmla="*/ 165 h 1141"/>
                    <a:gd name="T34" fmla="*/ 219 w 985"/>
                    <a:gd name="T35" fmla="*/ 161 h 1141"/>
                    <a:gd name="T36" fmla="*/ 216 w 985"/>
                    <a:gd name="T37" fmla="*/ 158 h 1141"/>
                    <a:gd name="T38" fmla="*/ 209 w 985"/>
                    <a:gd name="T39" fmla="*/ 365 h 1141"/>
                    <a:gd name="T40" fmla="*/ 241 w 985"/>
                    <a:gd name="T41" fmla="*/ 498 h 1141"/>
                    <a:gd name="T42" fmla="*/ 131 w 985"/>
                    <a:gd name="T43" fmla="*/ 373 h 1141"/>
                    <a:gd name="T44" fmla="*/ 99 w 985"/>
                    <a:gd name="T45" fmla="*/ 481 h 1141"/>
                    <a:gd name="T46" fmla="*/ 14 w 985"/>
                    <a:gd name="T47" fmla="*/ 498 h 1141"/>
                    <a:gd name="T48" fmla="*/ 0 w 985"/>
                    <a:gd name="T49" fmla="*/ 361 h 1141"/>
                    <a:gd name="T50" fmla="*/ 11 w 985"/>
                    <a:gd name="T51" fmla="*/ 313 h 1141"/>
                    <a:gd name="T52" fmla="*/ 12 w 985"/>
                    <a:gd name="T53" fmla="*/ 353 h 1141"/>
                    <a:gd name="T54" fmla="*/ 14 w 985"/>
                    <a:gd name="T55" fmla="*/ 354 h 1141"/>
                    <a:gd name="T56" fmla="*/ 20 w 985"/>
                    <a:gd name="T57" fmla="*/ 355 h 1141"/>
                    <a:gd name="T58" fmla="*/ 28 w 985"/>
                    <a:gd name="T59" fmla="*/ 356 h 1141"/>
                    <a:gd name="T60" fmla="*/ 40 w 985"/>
                    <a:gd name="T61" fmla="*/ 359 h 1141"/>
                    <a:gd name="T62" fmla="*/ 55 w 985"/>
                    <a:gd name="T63" fmla="*/ 360 h 1141"/>
                    <a:gd name="T64" fmla="*/ 75 w 985"/>
                    <a:gd name="T65" fmla="*/ 361 h 1141"/>
                    <a:gd name="T66" fmla="*/ 99 w 985"/>
                    <a:gd name="T67" fmla="*/ 361 h 1141"/>
                    <a:gd name="T68" fmla="*/ 126 w 985"/>
                    <a:gd name="T69" fmla="*/ 361 h 1141"/>
                    <a:gd name="T70" fmla="*/ 149 w 985"/>
                    <a:gd name="T71" fmla="*/ 361 h 1141"/>
                    <a:gd name="T72" fmla="*/ 168 w 985"/>
                    <a:gd name="T73" fmla="*/ 360 h 1141"/>
                    <a:gd name="T74" fmla="*/ 183 w 985"/>
                    <a:gd name="T75" fmla="*/ 359 h 1141"/>
                    <a:gd name="T76" fmla="*/ 195 w 985"/>
                    <a:gd name="T77" fmla="*/ 356 h 1141"/>
                    <a:gd name="T78" fmla="*/ 202 w 985"/>
                    <a:gd name="T79" fmla="*/ 355 h 1141"/>
                    <a:gd name="T80" fmla="*/ 207 w 985"/>
                    <a:gd name="T81" fmla="*/ 354 h 1141"/>
                    <a:gd name="T82" fmla="*/ 209 w 985"/>
                    <a:gd name="T83" fmla="*/ 353 h 1141"/>
                    <a:gd name="T84" fmla="*/ 205 w 985"/>
                    <a:gd name="T85" fmla="*/ 132 h 1141"/>
                    <a:gd name="T86" fmla="*/ 209 w 985"/>
                    <a:gd name="T87" fmla="*/ 135 h 1141"/>
                    <a:gd name="T88" fmla="*/ 221 w 985"/>
                    <a:gd name="T89" fmla="*/ 143 h 1141"/>
                    <a:gd name="T90" fmla="*/ 245 w 985"/>
                    <a:gd name="T91" fmla="*/ 153 h 1141"/>
                    <a:gd name="T92" fmla="*/ 281 w 985"/>
                    <a:gd name="T93" fmla="*/ 161 h 1141"/>
                    <a:gd name="T94" fmla="*/ 305 w 985"/>
                    <a:gd name="T95" fmla="*/ 159 h 1141"/>
                    <a:gd name="T96" fmla="*/ 322 w 985"/>
                    <a:gd name="T97" fmla="*/ 155 h 1141"/>
                    <a:gd name="T98" fmla="*/ 334 w 985"/>
                    <a:gd name="T99" fmla="*/ 149 h 1141"/>
                    <a:gd name="T100" fmla="*/ 338 w 985"/>
                    <a:gd name="T101" fmla="*/ 146 h 1141"/>
                    <a:gd name="T102" fmla="*/ 323 w 985"/>
                    <a:gd name="T103" fmla="*/ 100 h 1141"/>
                    <a:gd name="T104" fmla="*/ 313 w 985"/>
                    <a:gd name="T105" fmla="*/ 101 h 1141"/>
                    <a:gd name="T106" fmla="*/ 295 w 985"/>
                    <a:gd name="T107" fmla="*/ 98 h 1141"/>
                    <a:gd name="T108" fmla="*/ 276 w 985"/>
                    <a:gd name="T109" fmla="*/ 93 h 1141"/>
                    <a:gd name="T110" fmla="*/ 251 w 985"/>
                    <a:gd name="T111" fmla="*/ 75 h 1141"/>
                    <a:gd name="T112" fmla="*/ 231 w 985"/>
                    <a:gd name="T113" fmla="*/ 48 h 1141"/>
                    <a:gd name="T114" fmla="*/ 222 w 985"/>
                    <a:gd name="T115" fmla="*/ 22 h 1141"/>
                    <a:gd name="T116" fmla="*/ 219 w 985"/>
                    <a:gd name="T117" fmla="*/ 7 h 1141"/>
                    <a:gd name="T118" fmla="*/ 222 w 985"/>
                    <a:gd name="T119" fmla="*/ 4 h 11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5" h="1141">
                      <a:moveTo>
                        <a:pt x="618" y="9"/>
                      </a:moveTo>
                      <a:lnTo>
                        <a:pt x="625" y="8"/>
                      </a:lnTo>
                      <a:lnTo>
                        <a:pt x="632" y="6"/>
                      </a:lnTo>
                      <a:lnTo>
                        <a:pt x="639" y="3"/>
                      </a:lnTo>
                      <a:lnTo>
                        <a:pt x="646" y="0"/>
                      </a:lnTo>
                      <a:lnTo>
                        <a:pt x="647" y="6"/>
                      </a:lnTo>
                      <a:lnTo>
                        <a:pt x="653" y="25"/>
                      </a:lnTo>
                      <a:lnTo>
                        <a:pt x="663" y="50"/>
                      </a:lnTo>
                      <a:lnTo>
                        <a:pt x="677" y="81"/>
                      </a:lnTo>
                      <a:lnTo>
                        <a:pt x="697" y="112"/>
                      </a:lnTo>
                      <a:lnTo>
                        <a:pt x="725" y="142"/>
                      </a:lnTo>
                      <a:lnTo>
                        <a:pt x="758" y="165"/>
                      </a:lnTo>
                      <a:lnTo>
                        <a:pt x="800" y="181"/>
                      </a:lnTo>
                      <a:lnTo>
                        <a:pt x="832" y="187"/>
                      </a:lnTo>
                      <a:lnTo>
                        <a:pt x="858" y="190"/>
                      </a:lnTo>
                      <a:lnTo>
                        <a:pt x="882" y="190"/>
                      </a:lnTo>
                      <a:lnTo>
                        <a:pt x="902" y="190"/>
                      </a:lnTo>
                      <a:lnTo>
                        <a:pt x="918" y="189"/>
                      </a:lnTo>
                      <a:lnTo>
                        <a:pt x="929" y="187"/>
                      </a:lnTo>
                      <a:lnTo>
                        <a:pt x="935" y="186"/>
                      </a:lnTo>
                      <a:lnTo>
                        <a:pt x="938" y="186"/>
                      </a:lnTo>
                      <a:lnTo>
                        <a:pt x="985" y="353"/>
                      </a:lnTo>
                      <a:lnTo>
                        <a:pt x="980" y="356"/>
                      </a:lnTo>
                      <a:lnTo>
                        <a:pt x="969" y="364"/>
                      </a:lnTo>
                      <a:lnTo>
                        <a:pt x="951" y="374"/>
                      </a:lnTo>
                      <a:lnTo>
                        <a:pt x="924" y="385"/>
                      </a:lnTo>
                      <a:lnTo>
                        <a:pt x="890" y="396"/>
                      </a:lnTo>
                      <a:lnTo>
                        <a:pt x="847" y="403"/>
                      </a:lnTo>
                      <a:lnTo>
                        <a:pt x="799" y="406"/>
                      </a:lnTo>
                      <a:lnTo>
                        <a:pt x="744" y="403"/>
                      </a:lnTo>
                      <a:lnTo>
                        <a:pt x="708" y="396"/>
                      </a:lnTo>
                      <a:lnTo>
                        <a:pt x="679" y="390"/>
                      </a:lnTo>
                      <a:lnTo>
                        <a:pt x="655" y="384"/>
                      </a:lnTo>
                      <a:lnTo>
                        <a:pt x="635" y="378"/>
                      </a:lnTo>
                      <a:lnTo>
                        <a:pt x="621" y="371"/>
                      </a:lnTo>
                      <a:lnTo>
                        <a:pt x="610" y="367"/>
                      </a:lnTo>
                      <a:lnTo>
                        <a:pt x="603" y="364"/>
                      </a:lnTo>
                      <a:lnTo>
                        <a:pt x="602" y="362"/>
                      </a:lnTo>
                      <a:lnTo>
                        <a:pt x="613" y="825"/>
                      </a:lnTo>
                      <a:lnTo>
                        <a:pt x="582" y="836"/>
                      </a:lnTo>
                      <a:lnTo>
                        <a:pt x="597" y="1102"/>
                      </a:lnTo>
                      <a:lnTo>
                        <a:pt x="671" y="1141"/>
                      </a:lnTo>
                      <a:lnTo>
                        <a:pt x="360" y="1141"/>
                      </a:lnTo>
                      <a:lnTo>
                        <a:pt x="366" y="853"/>
                      </a:lnTo>
                      <a:lnTo>
                        <a:pt x="263" y="853"/>
                      </a:lnTo>
                      <a:lnTo>
                        <a:pt x="277" y="1102"/>
                      </a:lnTo>
                      <a:lnTo>
                        <a:pt x="350" y="1141"/>
                      </a:lnTo>
                      <a:lnTo>
                        <a:pt x="39" y="1141"/>
                      </a:lnTo>
                      <a:lnTo>
                        <a:pt x="45" y="843"/>
                      </a:lnTo>
                      <a:lnTo>
                        <a:pt x="0" y="827"/>
                      </a:lnTo>
                      <a:lnTo>
                        <a:pt x="0" y="713"/>
                      </a:lnTo>
                      <a:lnTo>
                        <a:pt x="31" y="716"/>
                      </a:lnTo>
                      <a:lnTo>
                        <a:pt x="31" y="808"/>
                      </a:lnTo>
                      <a:lnTo>
                        <a:pt x="33" y="808"/>
                      </a:lnTo>
                      <a:lnTo>
                        <a:pt x="34" y="810"/>
                      </a:lnTo>
                      <a:lnTo>
                        <a:pt x="39" y="810"/>
                      </a:lnTo>
                      <a:lnTo>
                        <a:pt x="45" y="811"/>
                      </a:lnTo>
                      <a:lnTo>
                        <a:pt x="55" y="813"/>
                      </a:lnTo>
                      <a:lnTo>
                        <a:pt x="64" y="814"/>
                      </a:lnTo>
                      <a:lnTo>
                        <a:pt x="78" y="816"/>
                      </a:lnTo>
                      <a:lnTo>
                        <a:pt x="92" y="818"/>
                      </a:lnTo>
                      <a:lnTo>
                        <a:pt x="111" y="821"/>
                      </a:lnTo>
                      <a:lnTo>
                        <a:pt x="131" y="822"/>
                      </a:lnTo>
                      <a:lnTo>
                        <a:pt x="153" y="824"/>
                      </a:lnTo>
                      <a:lnTo>
                        <a:pt x="180" y="825"/>
                      </a:lnTo>
                      <a:lnTo>
                        <a:pt x="208" y="827"/>
                      </a:lnTo>
                      <a:lnTo>
                        <a:pt x="241" y="827"/>
                      </a:lnTo>
                      <a:lnTo>
                        <a:pt x="275" y="828"/>
                      </a:lnTo>
                      <a:lnTo>
                        <a:pt x="313" y="828"/>
                      </a:lnTo>
                      <a:lnTo>
                        <a:pt x="350" y="828"/>
                      </a:lnTo>
                      <a:lnTo>
                        <a:pt x="385" y="827"/>
                      </a:lnTo>
                      <a:lnTo>
                        <a:pt x="416" y="827"/>
                      </a:lnTo>
                      <a:lnTo>
                        <a:pt x="444" y="825"/>
                      </a:lnTo>
                      <a:lnTo>
                        <a:pt x="469" y="824"/>
                      </a:lnTo>
                      <a:lnTo>
                        <a:pt x="492" y="822"/>
                      </a:lnTo>
                      <a:lnTo>
                        <a:pt x="511" y="821"/>
                      </a:lnTo>
                      <a:lnTo>
                        <a:pt x="528" y="818"/>
                      </a:lnTo>
                      <a:lnTo>
                        <a:pt x="543" y="816"/>
                      </a:lnTo>
                      <a:lnTo>
                        <a:pt x="553" y="814"/>
                      </a:lnTo>
                      <a:lnTo>
                        <a:pt x="563" y="813"/>
                      </a:lnTo>
                      <a:lnTo>
                        <a:pt x="571" y="811"/>
                      </a:lnTo>
                      <a:lnTo>
                        <a:pt x="577" y="810"/>
                      </a:lnTo>
                      <a:lnTo>
                        <a:pt x="580" y="810"/>
                      </a:lnTo>
                      <a:lnTo>
                        <a:pt x="583" y="808"/>
                      </a:lnTo>
                      <a:lnTo>
                        <a:pt x="571" y="303"/>
                      </a:lnTo>
                      <a:lnTo>
                        <a:pt x="574" y="304"/>
                      </a:lnTo>
                      <a:lnTo>
                        <a:pt x="582" y="310"/>
                      </a:lnTo>
                      <a:lnTo>
                        <a:pt x="596" y="320"/>
                      </a:lnTo>
                      <a:lnTo>
                        <a:pt x="616" y="329"/>
                      </a:lnTo>
                      <a:lnTo>
                        <a:pt x="644" y="340"/>
                      </a:lnTo>
                      <a:lnTo>
                        <a:pt x="682" y="351"/>
                      </a:lnTo>
                      <a:lnTo>
                        <a:pt x="727" y="360"/>
                      </a:lnTo>
                      <a:lnTo>
                        <a:pt x="783" y="367"/>
                      </a:lnTo>
                      <a:lnTo>
                        <a:pt x="818" y="368"/>
                      </a:lnTo>
                      <a:lnTo>
                        <a:pt x="849" y="365"/>
                      </a:lnTo>
                      <a:lnTo>
                        <a:pt x="877" y="360"/>
                      </a:lnTo>
                      <a:lnTo>
                        <a:pt x="899" y="354"/>
                      </a:lnTo>
                      <a:lnTo>
                        <a:pt x="918" y="348"/>
                      </a:lnTo>
                      <a:lnTo>
                        <a:pt x="930" y="342"/>
                      </a:lnTo>
                      <a:lnTo>
                        <a:pt x="938" y="337"/>
                      </a:lnTo>
                      <a:lnTo>
                        <a:pt x="941" y="335"/>
                      </a:lnTo>
                      <a:lnTo>
                        <a:pt x="907" y="229"/>
                      </a:lnTo>
                      <a:lnTo>
                        <a:pt x="902" y="229"/>
                      </a:lnTo>
                      <a:lnTo>
                        <a:pt x="890" y="231"/>
                      </a:lnTo>
                      <a:lnTo>
                        <a:pt x="872" y="231"/>
                      </a:lnTo>
                      <a:lnTo>
                        <a:pt x="849" y="229"/>
                      </a:lnTo>
                      <a:lnTo>
                        <a:pt x="822" y="226"/>
                      </a:lnTo>
                      <a:lnTo>
                        <a:pt x="794" y="222"/>
                      </a:lnTo>
                      <a:lnTo>
                        <a:pt x="768" y="214"/>
                      </a:lnTo>
                      <a:lnTo>
                        <a:pt x="741" y="201"/>
                      </a:lnTo>
                      <a:lnTo>
                        <a:pt x="699" y="172"/>
                      </a:lnTo>
                      <a:lnTo>
                        <a:pt x="666" y="140"/>
                      </a:lnTo>
                      <a:lnTo>
                        <a:pt x="644" y="109"/>
                      </a:lnTo>
                      <a:lnTo>
                        <a:pt x="628" y="78"/>
                      </a:lnTo>
                      <a:lnTo>
                        <a:pt x="619" y="51"/>
                      </a:lnTo>
                      <a:lnTo>
                        <a:pt x="613" y="30"/>
                      </a:lnTo>
                      <a:lnTo>
                        <a:pt x="611" y="16"/>
                      </a:lnTo>
                      <a:lnTo>
                        <a:pt x="611" y="11"/>
                      </a:lnTo>
                      <a:lnTo>
                        <a:pt x="618" y="9"/>
                      </a:lnTo>
                      <a:close/>
                    </a:path>
                  </a:pathLst>
                </a:custGeom>
                <a:solidFill>
                  <a:srgbClr val="FFFFFF"/>
                </a:solidFill>
                <a:ln w="9525">
                  <a:solidFill>
                    <a:srgbClr val="FFFFFF"/>
                  </a:solidFill>
                  <a:round/>
                  <a:headEnd/>
                  <a:tailEnd/>
                </a:ln>
              </p:spPr>
              <p:txBody>
                <a:bodyPr/>
                <a:lstStyle/>
                <a:p>
                  <a:endParaRPr lang="el-GR"/>
                </a:p>
              </p:txBody>
            </p:sp>
            <p:sp>
              <p:nvSpPr>
                <p:cNvPr id="54345" name="Freeform 33"/>
                <p:cNvSpPr>
                  <a:spLocks/>
                </p:cNvSpPr>
                <p:nvPr/>
              </p:nvSpPr>
              <p:spPr bwMode="auto">
                <a:xfrm>
                  <a:off x="3290" y="2746"/>
                  <a:ext cx="273" cy="394"/>
                </a:xfrm>
                <a:custGeom>
                  <a:avLst/>
                  <a:gdLst>
                    <a:gd name="T0" fmla="*/ 19 w 455"/>
                    <a:gd name="T1" fmla="*/ 107 h 596"/>
                    <a:gd name="T2" fmla="*/ 3 w 455"/>
                    <a:gd name="T3" fmla="*/ 167 h 596"/>
                    <a:gd name="T4" fmla="*/ 0 w 455"/>
                    <a:gd name="T5" fmla="*/ 217 h 596"/>
                    <a:gd name="T6" fmla="*/ 1 w 455"/>
                    <a:gd name="T7" fmla="*/ 249 h 596"/>
                    <a:gd name="T8" fmla="*/ 3 w 455"/>
                    <a:gd name="T9" fmla="*/ 254 h 596"/>
                    <a:gd name="T10" fmla="*/ 7 w 455"/>
                    <a:gd name="T11" fmla="*/ 256 h 596"/>
                    <a:gd name="T12" fmla="*/ 14 w 455"/>
                    <a:gd name="T13" fmla="*/ 258 h 596"/>
                    <a:gd name="T14" fmla="*/ 27 w 455"/>
                    <a:gd name="T15" fmla="*/ 260 h 596"/>
                    <a:gd name="T16" fmla="*/ 41 w 455"/>
                    <a:gd name="T17" fmla="*/ 260 h 596"/>
                    <a:gd name="T18" fmla="*/ 54 w 455"/>
                    <a:gd name="T19" fmla="*/ 258 h 596"/>
                    <a:gd name="T20" fmla="*/ 64 w 455"/>
                    <a:gd name="T21" fmla="*/ 255 h 596"/>
                    <a:gd name="T22" fmla="*/ 69 w 455"/>
                    <a:gd name="T23" fmla="*/ 253 h 596"/>
                    <a:gd name="T24" fmla="*/ 70 w 455"/>
                    <a:gd name="T25" fmla="*/ 242 h 596"/>
                    <a:gd name="T26" fmla="*/ 75 w 455"/>
                    <a:gd name="T27" fmla="*/ 183 h 596"/>
                    <a:gd name="T28" fmla="*/ 87 w 455"/>
                    <a:gd name="T29" fmla="*/ 138 h 596"/>
                    <a:gd name="T30" fmla="*/ 97 w 455"/>
                    <a:gd name="T31" fmla="*/ 115 h 596"/>
                    <a:gd name="T32" fmla="*/ 108 w 455"/>
                    <a:gd name="T33" fmla="*/ 99 h 596"/>
                    <a:gd name="T34" fmla="*/ 114 w 455"/>
                    <a:gd name="T35" fmla="*/ 91 h 596"/>
                    <a:gd name="T36" fmla="*/ 107 w 455"/>
                    <a:gd name="T37" fmla="*/ 75 h 596"/>
                    <a:gd name="T38" fmla="*/ 103 w 455"/>
                    <a:gd name="T39" fmla="*/ 80 h 596"/>
                    <a:gd name="T40" fmla="*/ 93 w 455"/>
                    <a:gd name="T41" fmla="*/ 95 h 596"/>
                    <a:gd name="T42" fmla="*/ 80 w 455"/>
                    <a:gd name="T43" fmla="*/ 117 h 596"/>
                    <a:gd name="T44" fmla="*/ 68 w 455"/>
                    <a:gd name="T45" fmla="*/ 145 h 596"/>
                    <a:gd name="T46" fmla="*/ 57 w 455"/>
                    <a:gd name="T47" fmla="*/ 206 h 596"/>
                    <a:gd name="T48" fmla="*/ 57 w 455"/>
                    <a:gd name="T49" fmla="*/ 237 h 596"/>
                    <a:gd name="T50" fmla="*/ 57 w 455"/>
                    <a:gd name="T51" fmla="*/ 237 h 596"/>
                    <a:gd name="T52" fmla="*/ 55 w 455"/>
                    <a:gd name="T53" fmla="*/ 239 h 596"/>
                    <a:gd name="T54" fmla="*/ 48 w 455"/>
                    <a:gd name="T55" fmla="*/ 242 h 596"/>
                    <a:gd name="T56" fmla="*/ 35 w 455"/>
                    <a:gd name="T57" fmla="*/ 243 h 596"/>
                    <a:gd name="T58" fmla="*/ 22 w 455"/>
                    <a:gd name="T59" fmla="*/ 242 h 596"/>
                    <a:gd name="T60" fmla="*/ 16 w 455"/>
                    <a:gd name="T61" fmla="*/ 241 h 596"/>
                    <a:gd name="T62" fmla="*/ 14 w 455"/>
                    <a:gd name="T63" fmla="*/ 241 h 596"/>
                    <a:gd name="T64" fmla="*/ 14 w 455"/>
                    <a:gd name="T65" fmla="*/ 239 h 596"/>
                    <a:gd name="T66" fmla="*/ 14 w 455"/>
                    <a:gd name="T67" fmla="*/ 226 h 596"/>
                    <a:gd name="T68" fmla="*/ 16 w 455"/>
                    <a:gd name="T69" fmla="*/ 192 h 596"/>
                    <a:gd name="T70" fmla="*/ 24 w 455"/>
                    <a:gd name="T71" fmla="*/ 147 h 596"/>
                    <a:gd name="T72" fmla="*/ 40 w 455"/>
                    <a:gd name="T73" fmla="*/ 102 h 596"/>
                    <a:gd name="T74" fmla="*/ 58 w 455"/>
                    <a:gd name="T75" fmla="*/ 73 h 596"/>
                    <a:gd name="T76" fmla="*/ 76 w 455"/>
                    <a:gd name="T77" fmla="*/ 51 h 596"/>
                    <a:gd name="T78" fmla="*/ 96 w 455"/>
                    <a:gd name="T79" fmla="*/ 36 h 596"/>
                    <a:gd name="T80" fmla="*/ 114 w 455"/>
                    <a:gd name="T81" fmla="*/ 25 h 596"/>
                    <a:gd name="T82" fmla="*/ 130 w 455"/>
                    <a:gd name="T83" fmla="*/ 19 h 596"/>
                    <a:gd name="T84" fmla="*/ 145 w 455"/>
                    <a:gd name="T85" fmla="*/ 16 h 596"/>
                    <a:gd name="T86" fmla="*/ 156 w 455"/>
                    <a:gd name="T87" fmla="*/ 15 h 596"/>
                    <a:gd name="T88" fmla="*/ 164 w 455"/>
                    <a:gd name="T89" fmla="*/ 15 h 596"/>
                    <a:gd name="T90" fmla="*/ 162 w 455"/>
                    <a:gd name="T91" fmla="*/ 8 h 596"/>
                    <a:gd name="T92" fmla="*/ 161 w 455"/>
                    <a:gd name="T93" fmla="*/ 0 h 596"/>
                    <a:gd name="T94" fmla="*/ 154 w 455"/>
                    <a:gd name="T95" fmla="*/ 0 h 596"/>
                    <a:gd name="T96" fmla="*/ 142 w 455"/>
                    <a:gd name="T97" fmla="*/ 2 h 596"/>
                    <a:gd name="T98" fmla="*/ 127 w 455"/>
                    <a:gd name="T99" fmla="*/ 5 h 596"/>
                    <a:gd name="T100" fmla="*/ 110 w 455"/>
                    <a:gd name="T101" fmla="*/ 11 h 596"/>
                    <a:gd name="T102" fmla="*/ 91 w 455"/>
                    <a:gd name="T103" fmla="*/ 20 h 596"/>
                    <a:gd name="T104" fmla="*/ 71 w 455"/>
                    <a:gd name="T105" fmla="*/ 34 h 596"/>
                    <a:gd name="T106" fmla="*/ 52 w 455"/>
                    <a:gd name="T107" fmla="*/ 54 h 596"/>
                    <a:gd name="T108" fmla="*/ 34 w 455"/>
                    <a:gd name="T109" fmla="*/ 79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5" h="596">
                      <a:moveTo>
                        <a:pt x="94" y="180"/>
                      </a:moveTo>
                      <a:lnTo>
                        <a:pt x="53" y="245"/>
                      </a:lnTo>
                      <a:lnTo>
                        <a:pt x="26" y="314"/>
                      </a:lnTo>
                      <a:lnTo>
                        <a:pt x="9" y="381"/>
                      </a:lnTo>
                      <a:lnTo>
                        <a:pt x="1" y="444"/>
                      </a:lnTo>
                      <a:lnTo>
                        <a:pt x="0" y="498"/>
                      </a:lnTo>
                      <a:lnTo>
                        <a:pt x="1" y="542"/>
                      </a:lnTo>
                      <a:lnTo>
                        <a:pt x="4" y="570"/>
                      </a:lnTo>
                      <a:lnTo>
                        <a:pt x="6" y="581"/>
                      </a:lnTo>
                      <a:lnTo>
                        <a:pt x="8" y="581"/>
                      </a:lnTo>
                      <a:lnTo>
                        <a:pt x="11" y="584"/>
                      </a:lnTo>
                      <a:lnTo>
                        <a:pt x="19" y="586"/>
                      </a:lnTo>
                      <a:lnTo>
                        <a:pt x="28" y="589"/>
                      </a:lnTo>
                      <a:lnTo>
                        <a:pt x="40" y="592"/>
                      </a:lnTo>
                      <a:lnTo>
                        <a:pt x="56" y="593"/>
                      </a:lnTo>
                      <a:lnTo>
                        <a:pt x="75" y="596"/>
                      </a:lnTo>
                      <a:lnTo>
                        <a:pt x="97" y="596"/>
                      </a:lnTo>
                      <a:lnTo>
                        <a:pt x="115" y="595"/>
                      </a:lnTo>
                      <a:lnTo>
                        <a:pt x="134" y="593"/>
                      </a:lnTo>
                      <a:lnTo>
                        <a:pt x="150" y="590"/>
                      </a:lnTo>
                      <a:lnTo>
                        <a:pt x="164" y="587"/>
                      </a:lnTo>
                      <a:lnTo>
                        <a:pt x="176" y="584"/>
                      </a:lnTo>
                      <a:lnTo>
                        <a:pt x="186" y="581"/>
                      </a:lnTo>
                      <a:lnTo>
                        <a:pt x="192" y="579"/>
                      </a:lnTo>
                      <a:lnTo>
                        <a:pt x="194" y="578"/>
                      </a:lnTo>
                      <a:lnTo>
                        <a:pt x="194" y="554"/>
                      </a:lnTo>
                      <a:lnTo>
                        <a:pt x="198" y="495"/>
                      </a:lnTo>
                      <a:lnTo>
                        <a:pt x="208" y="419"/>
                      </a:lnTo>
                      <a:lnTo>
                        <a:pt x="226" y="345"/>
                      </a:lnTo>
                      <a:lnTo>
                        <a:pt x="241" y="314"/>
                      </a:lnTo>
                      <a:lnTo>
                        <a:pt x="255" y="286"/>
                      </a:lnTo>
                      <a:lnTo>
                        <a:pt x="270" y="263"/>
                      </a:lnTo>
                      <a:lnTo>
                        <a:pt x="286" y="242"/>
                      </a:lnTo>
                      <a:lnTo>
                        <a:pt x="300" y="227"/>
                      </a:lnTo>
                      <a:lnTo>
                        <a:pt x="311" y="214"/>
                      </a:lnTo>
                      <a:lnTo>
                        <a:pt x="317" y="208"/>
                      </a:lnTo>
                      <a:lnTo>
                        <a:pt x="320" y="205"/>
                      </a:lnTo>
                      <a:lnTo>
                        <a:pt x="298" y="172"/>
                      </a:lnTo>
                      <a:lnTo>
                        <a:pt x="295" y="175"/>
                      </a:lnTo>
                      <a:lnTo>
                        <a:pt x="287" y="183"/>
                      </a:lnTo>
                      <a:lnTo>
                        <a:pt x="275" y="197"/>
                      </a:lnTo>
                      <a:lnTo>
                        <a:pt x="259" y="216"/>
                      </a:lnTo>
                      <a:lnTo>
                        <a:pt x="242" y="239"/>
                      </a:lnTo>
                      <a:lnTo>
                        <a:pt x="223" y="267"/>
                      </a:lnTo>
                      <a:lnTo>
                        <a:pt x="206" y="297"/>
                      </a:lnTo>
                      <a:lnTo>
                        <a:pt x="190" y="331"/>
                      </a:lnTo>
                      <a:lnTo>
                        <a:pt x="169" y="403"/>
                      </a:lnTo>
                      <a:lnTo>
                        <a:pt x="159" y="472"/>
                      </a:lnTo>
                      <a:lnTo>
                        <a:pt x="158" y="522"/>
                      </a:lnTo>
                      <a:lnTo>
                        <a:pt x="158" y="542"/>
                      </a:lnTo>
                      <a:lnTo>
                        <a:pt x="158" y="543"/>
                      </a:lnTo>
                      <a:lnTo>
                        <a:pt x="155" y="547"/>
                      </a:lnTo>
                      <a:lnTo>
                        <a:pt x="151" y="548"/>
                      </a:lnTo>
                      <a:lnTo>
                        <a:pt x="144" y="551"/>
                      </a:lnTo>
                      <a:lnTo>
                        <a:pt x="133" y="554"/>
                      </a:lnTo>
                      <a:lnTo>
                        <a:pt x="117" y="556"/>
                      </a:lnTo>
                      <a:lnTo>
                        <a:pt x="97" y="556"/>
                      </a:lnTo>
                      <a:lnTo>
                        <a:pt x="76" y="556"/>
                      </a:lnTo>
                      <a:lnTo>
                        <a:pt x="61" y="554"/>
                      </a:lnTo>
                      <a:lnTo>
                        <a:pt x="51" y="553"/>
                      </a:lnTo>
                      <a:lnTo>
                        <a:pt x="45" y="551"/>
                      </a:lnTo>
                      <a:lnTo>
                        <a:pt x="40" y="551"/>
                      </a:lnTo>
                      <a:lnTo>
                        <a:pt x="39" y="550"/>
                      </a:lnTo>
                      <a:lnTo>
                        <a:pt x="39" y="548"/>
                      </a:lnTo>
                      <a:lnTo>
                        <a:pt x="39" y="540"/>
                      </a:lnTo>
                      <a:lnTo>
                        <a:pt x="39" y="517"/>
                      </a:lnTo>
                      <a:lnTo>
                        <a:pt x="40" y="483"/>
                      </a:lnTo>
                      <a:lnTo>
                        <a:pt x="45" y="440"/>
                      </a:lnTo>
                      <a:lnTo>
                        <a:pt x="53" y="390"/>
                      </a:lnTo>
                      <a:lnTo>
                        <a:pt x="67" y="337"/>
                      </a:lnTo>
                      <a:lnTo>
                        <a:pt x="86" y="284"/>
                      </a:lnTo>
                      <a:lnTo>
                        <a:pt x="112" y="234"/>
                      </a:lnTo>
                      <a:lnTo>
                        <a:pt x="136" y="199"/>
                      </a:lnTo>
                      <a:lnTo>
                        <a:pt x="161" y="167"/>
                      </a:lnTo>
                      <a:lnTo>
                        <a:pt x="187" y="141"/>
                      </a:lnTo>
                      <a:lnTo>
                        <a:pt x="212" y="117"/>
                      </a:lnTo>
                      <a:lnTo>
                        <a:pt x="239" y="99"/>
                      </a:lnTo>
                      <a:lnTo>
                        <a:pt x="266" y="82"/>
                      </a:lnTo>
                      <a:lnTo>
                        <a:pt x="291" y="69"/>
                      </a:lnTo>
                      <a:lnTo>
                        <a:pt x="316" y="58"/>
                      </a:lnTo>
                      <a:lnTo>
                        <a:pt x="339" y="50"/>
                      </a:lnTo>
                      <a:lnTo>
                        <a:pt x="362" y="44"/>
                      </a:lnTo>
                      <a:lnTo>
                        <a:pt x="383" y="39"/>
                      </a:lnTo>
                      <a:lnTo>
                        <a:pt x="402" y="36"/>
                      </a:lnTo>
                      <a:lnTo>
                        <a:pt x="419" y="35"/>
                      </a:lnTo>
                      <a:lnTo>
                        <a:pt x="434" y="35"/>
                      </a:lnTo>
                      <a:lnTo>
                        <a:pt x="445" y="35"/>
                      </a:lnTo>
                      <a:lnTo>
                        <a:pt x="455" y="35"/>
                      </a:lnTo>
                      <a:lnTo>
                        <a:pt x="453" y="27"/>
                      </a:lnTo>
                      <a:lnTo>
                        <a:pt x="450" y="18"/>
                      </a:lnTo>
                      <a:lnTo>
                        <a:pt x="448" y="10"/>
                      </a:lnTo>
                      <a:lnTo>
                        <a:pt x="447" y="0"/>
                      </a:lnTo>
                      <a:lnTo>
                        <a:pt x="437" y="0"/>
                      </a:lnTo>
                      <a:lnTo>
                        <a:pt x="427" y="0"/>
                      </a:lnTo>
                      <a:lnTo>
                        <a:pt x="411" y="2"/>
                      </a:lnTo>
                      <a:lnTo>
                        <a:pt x="394" y="4"/>
                      </a:lnTo>
                      <a:lnTo>
                        <a:pt x="375" y="7"/>
                      </a:lnTo>
                      <a:lnTo>
                        <a:pt x="353" y="11"/>
                      </a:lnTo>
                      <a:lnTo>
                        <a:pt x="330" y="16"/>
                      </a:lnTo>
                      <a:lnTo>
                        <a:pt x="306" y="24"/>
                      </a:lnTo>
                      <a:lnTo>
                        <a:pt x="280" y="33"/>
                      </a:lnTo>
                      <a:lnTo>
                        <a:pt x="253" y="46"/>
                      </a:lnTo>
                      <a:lnTo>
                        <a:pt x="226" y="60"/>
                      </a:lnTo>
                      <a:lnTo>
                        <a:pt x="198" y="77"/>
                      </a:lnTo>
                      <a:lnTo>
                        <a:pt x="172" y="97"/>
                      </a:lnTo>
                      <a:lnTo>
                        <a:pt x="145" y="122"/>
                      </a:lnTo>
                      <a:lnTo>
                        <a:pt x="119" y="149"/>
                      </a:lnTo>
                      <a:lnTo>
                        <a:pt x="94" y="180"/>
                      </a:lnTo>
                      <a:close/>
                    </a:path>
                  </a:pathLst>
                </a:custGeom>
                <a:solidFill>
                  <a:srgbClr val="FFFFFF"/>
                </a:solidFill>
                <a:ln w="9525">
                  <a:solidFill>
                    <a:srgbClr val="FFFFFF"/>
                  </a:solidFill>
                  <a:round/>
                  <a:headEnd/>
                  <a:tailEnd/>
                </a:ln>
              </p:spPr>
              <p:txBody>
                <a:bodyPr/>
                <a:lstStyle/>
                <a:p>
                  <a:endParaRPr lang="el-GR"/>
                </a:p>
              </p:txBody>
            </p:sp>
            <p:sp>
              <p:nvSpPr>
                <p:cNvPr id="54346" name="Freeform 34"/>
                <p:cNvSpPr>
                  <a:spLocks/>
                </p:cNvSpPr>
                <p:nvPr/>
              </p:nvSpPr>
              <p:spPr bwMode="auto">
                <a:xfrm>
                  <a:off x="3565" y="2783"/>
                  <a:ext cx="125" cy="316"/>
                </a:xfrm>
                <a:custGeom>
                  <a:avLst/>
                  <a:gdLst>
                    <a:gd name="T0" fmla="*/ 47 w 209"/>
                    <a:gd name="T1" fmla="*/ 95 h 477"/>
                    <a:gd name="T2" fmla="*/ 41 w 209"/>
                    <a:gd name="T3" fmla="*/ 107 h 477"/>
                    <a:gd name="T4" fmla="*/ 36 w 209"/>
                    <a:gd name="T5" fmla="*/ 119 h 477"/>
                    <a:gd name="T6" fmla="*/ 30 w 209"/>
                    <a:gd name="T7" fmla="*/ 130 h 477"/>
                    <a:gd name="T8" fmla="*/ 25 w 209"/>
                    <a:gd name="T9" fmla="*/ 140 h 477"/>
                    <a:gd name="T10" fmla="*/ 20 w 209"/>
                    <a:gd name="T11" fmla="*/ 150 h 477"/>
                    <a:gd name="T12" fmla="*/ 16 w 209"/>
                    <a:gd name="T13" fmla="*/ 157 h 477"/>
                    <a:gd name="T14" fmla="*/ 14 w 209"/>
                    <a:gd name="T15" fmla="*/ 162 h 477"/>
                    <a:gd name="T16" fmla="*/ 13 w 209"/>
                    <a:gd name="T17" fmla="*/ 164 h 477"/>
                    <a:gd name="T18" fmla="*/ 13 w 209"/>
                    <a:gd name="T19" fmla="*/ 150 h 477"/>
                    <a:gd name="T20" fmla="*/ 15 w 209"/>
                    <a:gd name="T21" fmla="*/ 119 h 477"/>
                    <a:gd name="T22" fmla="*/ 16 w 209"/>
                    <a:gd name="T23" fmla="*/ 79 h 477"/>
                    <a:gd name="T24" fmla="*/ 15 w 209"/>
                    <a:gd name="T25" fmla="*/ 46 h 477"/>
                    <a:gd name="T26" fmla="*/ 14 w 209"/>
                    <a:gd name="T27" fmla="*/ 37 h 477"/>
                    <a:gd name="T28" fmla="*/ 14 w 209"/>
                    <a:gd name="T29" fmla="*/ 30 h 477"/>
                    <a:gd name="T30" fmla="*/ 14 w 209"/>
                    <a:gd name="T31" fmla="*/ 25 h 477"/>
                    <a:gd name="T32" fmla="*/ 14 w 209"/>
                    <a:gd name="T33" fmla="*/ 20 h 477"/>
                    <a:gd name="T34" fmla="*/ 11 w 209"/>
                    <a:gd name="T35" fmla="*/ 15 h 477"/>
                    <a:gd name="T36" fmla="*/ 7 w 209"/>
                    <a:gd name="T37" fmla="*/ 11 h 477"/>
                    <a:gd name="T38" fmla="*/ 4 w 209"/>
                    <a:gd name="T39" fmla="*/ 5 h 477"/>
                    <a:gd name="T40" fmla="*/ 2 w 209"/>
                    <a:gd name="T41" fmla="*/ 0 h 477"/>
                    <a:gd name="T42" fmla="*/ 3 w 209"/>
                    <a:gd name="T43" fmla="*/ 21 h 477"/>
                    <a:gd name="T44" fmla="*/ 3 w 209"/>
                    <a:gd name="T45" fmla="*/ 50 h 477"/>
                    <a:gd name="T46" fmla="*/ 3 w 209"/>
                    <a:gd name="T47" fmla="*/ 86 h 477"/>
                    <a:gd name="T48" fmla="*/ 3 w 209"/>
                    <a:gd name="T49" fmla="*/ 125 h 477"/>
                    <a:gd name="T50" fmla="*/ 1 w 209"/>
                    <a:gd name="T51" fmla="*/ 166 h 477"/>
                    <a:gd name="T52" fmla="*/ 1 w 209"/>
                    <a:gd name="T53" fmla="*/ 192 h 477"/>
                    <a:gd name="T54" fmla="*/ 0 w 209"/>
                    <a:gd name="T55" fmla="*/ 205 h 477"/>
                    <a:gd name="T56" fmla="*/ 0 w 209"/>
                    <a:gd name="T57" fmla="*/ 209 h 477"/>
                    <a:gd name="T58" fmla="*/ 1 w 209"/>
                    <a:gd name="T59" fmla="*/ 206 h 477"/>
                    <a:gd name="T60" fmla="*/ 7 w 209"/>
                    <a:gd name="T61" fmla="*/ 196 h 477"/>
                    <a:gd name="T62" fmla="*/ 14 w 209"/>
                    <a:gd name="T63" fmla="*/ 183 h 477"/>
                    <a:gd name="T64" fmla="*/ 24 w 209"/>
                    <a:gd name="T65" fmla="*/ 166 h 477"/>
                    <a:gd name="T66" fmla="*/ 33 w 209"/>
                    <a:gd name="T67" fmla="*/ 146 h 477"/>
                    <a:gd name="T68" fmla="*/ 44 w 209"/>
                    <a:gd name="T69" fmla="*/ 127 h 477"/>
                    <a:gd name="T70" fmla="*/ 52 w 209"/>
                    <a:gd name="T71" fmla="*/ 109 h 477"/>
                    <a:gd name="T72" fmla="*/ 59 w 209"/>
                    <a:gd name="T73" fmla="*/ 93 h 477"/>
                    <a:gd name="T74" fmla="*/ 65 w 209"/>
                    <a:gd name="T75" fmla="*/ 79 h 477"/>
                    <a:gd name="T76" fmla="*/ 69 w 209"/>
                    <a:gd name="T77" fmla="*/ 66 h 477"/>
                    <a:gd name="T78" fmla="*/ 72 w 209"/>
                    <a:gd name="T79" fmla="*/ 53 h 477"/>
                    <a:gd name="T80" fmla="*/ 75 w 209"/>
                    <a:gd name="T81" fmla="*/ 43 h 477"/>
                    <a:gd name="T82" fmla="*/ 72 w 209"/>
                    <a:gd name="T83" fmla="*/ 44 h 477"/>
                    <a:gd name="T84" fmla="*/ 69 w 209"/>
                    <a:gd name="T85" fmla="*/ 44 h 477"/>
                    <a:gd name="T86" fmla="*/ 65 w 209"/>
                    <a:gd name="T87" fmla="*/ 45 h 477"/>
                    <a:gd name="T88" fmla="*/ 62 w 209"/>
                    <a:gd name="T89" fmla="*/ 45 h 477"/>
                    <a:gd name="T90" fmla="*/ 60 w 209"/>
                    <a:gd name="T91" fmla="*/ 55 h 477"/>
                    <a:gd name="T92" fmla="*/ 57 w 209"/>
                    <a:gd name="T93" fmla="*/ 68 h 477"/>
                    <a:gd name="T94" fmla="*/ 53 w 209"/>
                    <a:gd name="T95" fmla="*/ 81 h 477"/>
                    <a:gd name="T96" fmla="*/ 47 w 209"/>
                    <a:gd name="T97" fmla="*/ 95 h 4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9" h="477">
                      <a:moveTo>
                        <a:pt x="130" y="218"/>
                      </a:moveTo>
                      <a:lnTo>
                        <a:pt x="115" y="243"/>
                      </a:lnTo>
                      <a:lnTo>
                        <a:pt x="100" y="270"/>
                      </a:lnTo>
                      <a:lnTo>
                        <a:pt x="83" y="296"/>
                      </a:lnTo>
                      <a:lnTo>
                        <a:pt x="69" y="319"/>
                      </a:lnTo>
                      <a:lnTo>
                        <a:pt x="56" y="341"/>
                      </a:lnTo>
                      <a:lnTo>
                        <a:pt x="45" y="358"/>
                      </a:lnTo>
                      <a:lnTo>
                        <a:pt x="39" y="369"/>
                      </a:lnTo>
                      <a:lnTo>
                        <a:pt x="36" y="374"/>
                      </a:lnTo>
                      <a:lnTo>
                        <a:pt x="37" y="343"/>
                      </a:lnTo>
                      <a:lnTo>
                        <a:pt x="42" y="270"/>
                      </a:lnTo>
                      <a:lnTo>
                        <a:pt x="44" y="181"/>
                      </a:lnTo>
                      <a:lnTo>
                        <a:pt x="42" y="104"/>
                      </a:lnTo>
                      <a:lnTo>
                        <a:pt x="40" y="85"/>
                      </a:lnTo>
                      <a:lnTo>
                        <a:pt x="40" y="70"/>
                      </a:lnTo>
                      <a:lnTo>
                        <a:pt x="39" y="57"/>
                      </a:lnTo>
                      <a:lnTo>
                        <a:pt x="39" y="46"/>
                      </a:lnTo>
                      <a:lnTo>
                        <a:pt x="30" y="35"/>
                      </a:lnTo>
                      <a:lnTo>
                        <a:pt x="20" y="25"/>
                      </a:lnTo>
                      <a:lnTo>
                        <a:pt x="12" y="12"/>
                      </a:lnTo>
                      <a:lnTo>
                        <a:pt x="6" y="0"/>
                      </a:lnTo>
                      <a:lnTo>
                        <a:pt x="8" y="48"/>
                      </a:lnTo>
                      <a:lnTo>
                        <a:pt x="9" y="115"/>
                      </a:lnTo>
                      <a:lnTo>
                        <a:pt x="9" y="196"/>
                      </a:lnTo>
                      <a:lnTo>
                        <a:pt x="8" y="284"/>
                      </a:lnTo>
                      <a:lnTo>
                        <a:pt x="4" y="379"/>
                      </a:lnTo>
                      <a:lnTo>
                        <a:pt x="1" y="438"/>
                      </a:lnTo>
                      <a:lnTo>
                        <a:pt x="0" y="468"/>
                      </a:lnTo>
                      <a:lnTo>
                        <a:pt x="0" y="477"/>
                      </a:lnTo>
                      <a:lnTo>
                        <a:pt x="4" y="469"/>
                      </a:lnTo>
                      <a:lnTo>
                        <a:pt x="20" y="447"/>
                      </a:lnTo>
                      <a:lnTo>
                        <a:pt x="40" y="416"/>
                      </a:lnTo>
                      <a:lnTo>
                        <a:pt x="67" y="377"/>
                      </a:lnTo>
                      <a:lnTo>
                        <a:pt x="94" y="333"/>
                      </a:lnTo>
                      <a:lnTo>
                        <a:pt x="122" y="290"/>
                      </a:lnTo>
                      <a:lnTo>
                        <a:pt x="145" y="248"/>
                      </a:lnTo>
                      <a:lnTo>
                        <a:pt x="166" y="212"/>
                      </a:lnTo>
                      <a:lnTo>
                        <a:pt x="181" y="181"/>
                      </a:lnTo>
                      <a:lnTo>
                        <a:pt x="192" y="149"/>
                      </a:lnTo>
                      <a:lnTo>
                        <a:pt x="201" y="121"/>
                      </a:lnTo>
                      <a:lnTo>
                        <a:pt x="209" y="98"/>
                      </a:lnTo>
                      <a:lnTo>
                        <a:pt x="200" y="99"/>
                      </a:lnTo>
                      <a:lnTo>
                        <a:pt x="192" y="101"/>
                      </a:lnTo>
                      <a:lnTo>
                        <a:pt x="183" y="103"/>
                      </a:lnTo>
                      <a:lnTo>
                        <a:pt x="173" y="103"/>
                      </a:lnTo>
                      <a:lnTo>
                        <a:pt x="167" y="126"/>
                      </a:lnTo>
                      <a:lnTo>
                        <a:pt x="159" y="154"/>
                      </a:lnTo>
                      <a:lnTo>
                        <a:pt x="147" y="185"/>
                      </a:lnTo>
                      <a:lnTo>
                        <a:pt x="130" y="218"/>
                      </a:lnTo>
                      <a:close/>
                    </a:path>
                  </a:pathLst>
                </a:custGeom>
                <a:solidFill>
                  <a:srgbClr val="FFFFFF"/>
                </a:solidFill>
                <a:ln w="9525">
                  <a:solidFill>
                    <a:srgbClr val="FFFFFF"/>
                  </a:solidFill>
                  <a:round/>
                  <a:headEnd/>
                  <a:tailEnd/>
                </a:ln>
              </p:spPr>
              <p:txBody>
                <a:bodyPr/>
                <a:lstStyle/>
                <a:p>
                  <a:endParaRPr lang="el-GR"/>
                </a:p>
              </p:txBody>
            </p:sp>
            <p:sp>
              <p:nvSpPr>
                <p:cNvPr id="54347" name="Freeform 35"/>
                <p:cNvSpPr>
                  <a:spLocks/>
                </p:cNvSpPr>
                <p:nvPr/>
              </p:nvSpPr>
              <p:spPr bwMode="auto">
                <a:xfrm>
                  <a:off x="3264" y="3156"/>
                  <a:ext cx="192" cy="148"/>
                </a:xfrm>
                <a:custGeom>
                  <a:avLst/>
                  <a:gdLst>
                    <a:gd name="T0" fmla="*/ 106 w 320"/>
                    <a:gd name="T1" fmla="*/ 47 h 225"/>
                    <a:gd name="T2" fmla="*/ 105 w 320"/>
                    <a:gd name="T3" fmla="*/ 47 h 225"/>
                    <a:gd name="T4" fmla="*/ 104 w 320"/>
                    <a:gd name="T5" fmla="*/ 34 h 225"/>
                    <a:gd name="T6" fmla="*/ 102 w 320"/>
                    <a:gd name="T7" fmla="*/ 20 h 225"/>
                    <a:gd name="T8" fmla="*/ 79 w 320"/>
                    <a:gd name="T9" fmla="*/ 17 h 225"/>
                    <a:gd name="T10" fmla="*/ 77 w 320"/>
                    <a:gd name="T11" fmla="*/ 0 h 225"/>
                    <a:gd name="T12" fmla="*/ 73 w 320"/>
                    <a:gd name="T13" fmla="*/ 2 h 225"/>
                    <a:gd name="T14" fmla="*/ 67 w 320"/>
                    <a:gd name="T15" fmla="*/ 4 h 225"/>
                    <a:gd name="T16" fmla="*/ 59 w 320"/>
                    <a:gd name="T17" fmla="*/ 6 h 225"/>
                    <a:gd name="T18" fmla="*/ 49 w 320"/>
                    <a:gd name="T19" fmla="*/ 7 h 225"/>
                    <a:gd name="T20" fmla="*/ 40 w 320"/>
                    <a:gd name="T21" fmla="*/ 6 h 225"/>
                    <a:gd name="T22" fmla="*/ 33 w 320"/>
                    <a:gd name="T23" fmla="*/ 5 h 225"/>
                    <a:gd name="T24" fmla="*/ 28 w 320"/>
                    <a:gd name="T25" fmla="*/ 4 h 225"/>
                    <a:gd name="T26" fmla="*/ 39 w 320"/>
                    <a:gd name="T27" fmla="*/ 17 h 225"/>
                    <a:gd name="T28" fmla="*/ 3 w 320"/>
                    <a:gd name="T29" fmla="*/ 20 h 225"/>
                    <a:gd name="T30" fmla="*/ 1 w 320"/>
                    <a:gd name="T31" fmla="*/ 36 h 225"/>
                    <a:gd name="T32" fmla="*/ 10 w 320"/>
                    <a:gd name="T33" fmla="*/ 47 h 225"/>
                    <a:gd name="T34" fmla="*/ 42 w 320"/>
                    <a:gd name="T35" fmla="*/ 29 h 225"/>
                    <a:gd name="T36" fmla="*/ 43 w 320"/>
                    <a:gd name="T37" fmla="*/ 32 h 225"/>
                    <a:gd name="T38" fmla="*/ 47 w 320"/>
                    <a:gd name="T39" fmla="*/ 39 h 225"/>
                    <a:gd name="T40" fmla="*/ 54 w 320"/>
                    <a:gd name="T41" fmla="*/ 43 h 225"/>
                    <a:gd name="T42" fmla="*/ 64 w 320"/>
                    <a:gd name="T43" fmla="*/ 46 h 225"/>
                    <a:gd name="T44" fmla="*/ 77 w 320"/>
                    <a:gd name="T45" fmla="*/ 36 h 225"/>
                    <a:gd name="T46" fmla="*/ 78 w 320"/>
                    <a:gd name="T47" fmla="*/ 28 h 225"/>
                    <a:gd name="T48" fmla="*/ 96 w 320"/>
                    <a:gd name="T49" fmla="*/ 29 h 225"/>
                    <a:gd name="T50" fmla="*/ 96 w 320"/>
                    <a:gd name="T51" fmla="*/ 40 h 225"/>
                    <a:gd name="T52" fmla="*/ 97 w 320"/>
                    <a:gd name="T53" fmla="*/ 55 h 225"/>
                    <a:gd name="T54" fmla="*/ 95 w 320"/>
                    <a:gd name="T55" fmla="*/ 68 h 225"/>
                    <a:gd name="T56" fmla="*/ 94 w 320"/>
                    <a:gd name="T57" fmla="*/ 71 h 225"/>
                    <a:gd name="T58" fmla="*/ 91 w 320"/>
                    <a:gd name="T59" fmla="*/ 72 h 225"/>
                    <a:gd name="T60" fmla="*/ 84 w 320"/>
                    <a:gd name="T61" fmla="*/ 74 h 225"/>
                    <a:gd name="T62" fmla="*/ 75 w 320"/>
                    <a:gd name="T63" fmla="*/ 76 h 225"/>
                    <a:gd name="T64" fmla="*/ 65 w 320"/>
                    <a:gd name="T65" fmla="*/ 75 h 225"/>
                    <a:gd name="T66" fmla="*/ 56 w 320"/>
                    <a:gd name="T67" fmla="*/ 73 h 225"/>
                    <a:gd name="T68" fmla="*/ 48 w 320"/>
                    <a:gd name="T69" fmla="*/ 70 h 225"/>
                    <a:gd name="T70" fmla="*/ 38 w 320"/>
                    <a:gd name="T71" fmla="*/ 65 h 225"/>
                    <a:gd name="T72" fmla="*/ 24 w 320"/>
                    <a:gd name="T73" fmla="*/ 59 h 225"/>
                    <a:gd name="T74" fmla="*/ 15 w 320"/>
                    <a:gd name="T75" fmla="*/ 56 h 225"/>
                    <a:gd name="T76" fmla="*/ 11 w 320"/>
                    <a:gd name="T77" fmla="*/ 56 h 225"/>
                    <a:gd name="T78" fmla="*/ 9 w 320"/>
                    <a:gd name="T79" fmla="*/ 57 h 225"/>
                    <a:gd name="T80" fmla="*/ 10 w 320"/>
                    <a:gd name="T81" fmla="*/ 47 h 225"/>
                    <a:gd name="T82" fmla="*/ 0 w 320"/>
                    <a:gd name="T83" fmla="*/ 49 h 225"/>
                    <a:gd name="T84" fmla="*/ 0 w 320"/>
                    <a:gd name="T85" fmla="*/ 53 h 225"/>
                    <a:gd name="T86" fmla="*/ 1 w 320"/>
                    <a:gd name="T87" fmla="*/ 70 h 225"/>
                    <a:gd name="T88" fmla="*/ 3 w 320"/>
                    <a:gd name="T89" fmla="*/ 89 h 225"/>
                    <a:gd name="T90" fmla="*/ 5 w 320"/>
                    <a:gd name="T91" fmla="*/ 91 h 225"/>
                    <a:gd name="T92" fmla="*/ 14 w 320"/>
                    <a:gd name="T93" fmla="*/ 94 h 225"/>
                    <a:gd name="T94" fmla="*/ 29 w 320"/>
                    <a:gd name="T95" fmla="*/ 95 h 225"/>
                    <a:gd name="T96" fmla="*/ 47 w 320"/>
                    <a:gd name="T97" fmla="*/ 97 h 225"/>
                    <a:gd name="T98" fmla="*/ 65 w 320"/>
                    <a:gd name="T99" fmla="*/ 97 h 225"/>
                    <a:gd name="T100" fmla="*/ 81 w 320"/>
                    <a:gd name="T101" fmla="*/ 95 h 225"/>
                    <a:gd name="T102" fmla="*/ 94 w 320"/>
                    <a:gd name="T103" fmla="*/ 94 h 225"/>
                    <a:gd name="T104" fmla="*/ 100 w 320"/>
                    <a:gd name="T105" fmla="*/ 91 h 225"/>
                    <a:gd name="T106" fmla="*/ 102 w 320"/>
                    <a:gd name="T107" fmla="*/ 89 h 225"/>
                    <a:gd name="T108" fmla="*/ 104 w 320"/>
                    <a:gd name="T109" fmla="*/ 75 h 225"/>
                    <a:gd name="T110" fmla="*/ 105 w 320"/>
                    <a:gd name="T111" fmla="*/ 64 h 225"/>
                    <a:gd name="T112" fmla="*/ 106 w 320"/>
                    <a:gd name="T113" fmla="*/ 64 h 225"/>
                    <a:gd name="T114" fmla="*/ 110 w 320"/>
                    <a:gd name="T115" fmla="*/ 64 h 225"/>
                    <a:gd name="T116" fmla="*/ 115 w 320"/>
                    <a:gd name="T117" fmla="*/ 59 h 225"/>
                    <a:gd name="T118" fmla="*/ 115 w 320"/>
                    <a:gd name="T119" fmla="*/ 52 h 225"/>
                    <a:gd name="T120" fmla="*/ 110 w 320"/>
                    <a:gd name="T121" fmla="*/ 47 h 2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0" h="225">
                      <a:moveTo>
                        <a:pt x="297" y="108"/>
                      </a:moveTo>
                      <a:lnTo>
                        <a:pt x="295" y="108"/>
                      </a:lnTo>
                      <a:lnTo>
                        <a:pt x="294" y="108"/>
                      </a:lnTo>
                      <a:lnTo>
                        <a:pt x="292" y="108"/>
                      </a:lnTo>
                      <a:lnTo>
                        <a:pt x="291" y="109"/>
                      </a:lnTo>
                      <a:lnTo>
                        <a:pt x="289" y="78"/>
                      </a:lnTo>
                      <a:lnTo>
                        <a:pt x="286" y="56"/>
                      </a:lnTo>
                      <a:lnTo>
                        <a:pt x="283" y="45"/>
                      </a:lnTo>
                      <a:lnTo>
                        <a:pt x="281" y="40"/>
                      </a:lnTo>
                      <a:lnTo>
                        <a:pt x="219" y="40"/>
                      </a:lnTo>
                      <a:lnTo>
                        <a:pt x="214" y="0"/>
                      </a:lnTo>
                      <a:lnTo>
                        <a:pt x="213" y="0"/>
                      </a:lnTo>
                      <a:lnTo>
                        <a:pt x="209" y="1"/>
                      </a:lnTo>
                      <a:lnTo>
                        <a:pt x="203" y="5"/>
                      </a:lnTo>
                      <a:lnTo>
                        <a:pt x="195" y="6"/>
                      </a:lnTo>
                      <a:lnTo>
                        <a:pt x="186" y="9"/>
                      </a:lnTo>
                      <a:lnTo>
                        <a:pt x="175" y="12"/>
                      </a:lnTo>
                      <a:lnTo>
                        <a:pt x="163" y="14"/>
                      </a:lnTo>
                      <a:lnTo>
                        <a:pt x="150" y="15"/>
                      </a:lnTo>
                      <a:lnTo>
                        <a:pt x="136" y="15"/>
                      </a:lnTo>
                      <a:lnTo>
                        <a:pt x="123" y="15"/>
                      </a:lnTo>
                      <a:lnTo>
                        <a:pt x="111" y="14"/>
                      </a:lnTo>
                      <a:lnTo>
                        <a:pt x="100" y="12"/>
                      </a:lnTo>
                      <a:lnTo>
                        <a:pt x="91" y="12"/>
                      </a:lnTo>
                      <a:lnTo>
                        <a:pt x="83" y="11"/>
                      </a:lnTo>
                      <a:lnTo>
                        <a:pt x="78" y="9"/>
                      </a:lnTo>
                      <a:lnTo>
                        <a:pt x="77" y="9"/>
                      </a:lnTo>
                      <a:lnTo>
                        <a:pt x="108" y="40"/>
                      </a:lnTo>
                      <a:lnTo>
                        <a:pt x="9" y="40"/>
                      </a:lnTo>
                      <a:lnTo>
                        <a:pt x="8" y="47"/>
                      </a:lnTo>
                      <a:lnTo>
                        <a:pt x="6" y="61"/>
                      </a:lnTo>
                      <a:lnTo>
                        <a:pt x="3" y="83"/>
                      </a:lnTo>
                      <a:lnTo>
                        <a:pt x="0" y="108"/>
                      </a:lnTo>
                      <a:lnTo>
                        <a:pt x="27" y="108"/>
                      </a:lnTo>
                      <a:lnTo>
                        <a:pt x="28" y="65"/>
                      </a:lnTo>
                      <a:lnTo>
                        <a:pt x="116" y="67"/>
                      </a:lnTo>
                      <a:lnTo>
                        <a:pt x="117" y="69"/>
                      </a:lnTo>
                      <a:lnTo>
                        <a:pt x="119" y="73"/>
                      </a:lnTo>
                      <a:lnTo>
                        <a:pt x="123" y="81"/>
                      </a:lnTo>
                      <a:lnTo>
                        <a:pt x="130" y="89"/>
                      </a:lnTo>
                      <a:lnTo>
                        <a:pt x="139" y="95"/>
                      </a:lnTo>
                      <a:lnTo>
                        <a:pt x="150" y="101"/>
                      </a:lnTo>
                      <a:lnTo>
                        <a:pt x="163" y="106"/>
                      </a:lnTo>
                      <a:lnTo>
                        <a:pt x="177" y="106"/>
                      </a:lnTo>
                      <a:lnTo>
                        <a:pt x="202" y="97"/>
                      </a:lnTo>
                      <a:lnTo>
                        <a:pt x="214" y="83"/>
                      </a:lnTo>
                      <a:lnTo>
                        <a:pt x="217" y="70"/>
                      </a:lnTo>
                      <a:lnTo>
                        <a:pt x="217" y="64"/>
                      </a:lnTo>
                      <a:lnTo>
                        <a:pt x="267" y="64"/>
                      </a:lnTo>
                      <a:lnTo>
                        <a:pt x="267" y="67"/>
                      </a:lnTo>
                      <a:lnTo>
                        <a:pt x="267" y="78"/>
                      </a:lnTo>
                      <a:lnTo>
                        <a:pt x="267" y="92"/>
                      </a:lnTo>
                      <a:lnTo>
                        <a:pt x="269" y="108"/>
                      </a:lnTo>
                      <a:lnTo>
                        <a:pt x="269" y="126"/>
                      </a:lnTo>
                      <a:lnTo>
                        <a:pt x="267" y="143"/>
                      </a:lnTo>
                      <a:lnTo>
                        <a:pt x="264" y="157"/>
                      </a:lnTo>
                      <a:lnTo>
                        <a:pt x="263" y="164"/>
                      </a:lnTo>
                      <a:lnTo>
                        <a:pt x="261" y="164"/>
                      </a:lnTo>
                      <a:lnTo>
                        <a:pt x="258" y="165"/>
                      </a:lnTo>
                      <a:lnTo>
                        <a:pt x="252" y="167"/>
                      </a:lnTo>
                      <a:lnTo>
                        <a:pt x="242" y="170"/>
                      </a:lnTo>
                      <a:lnTo>
                        <a:pt x="233" y="171"/>
                      </a:lnTo>
                      <a:lnTo>
                        <a:pt x="220" y="173"/>
                      </a:lnTo>
                      <a:lnTo>
                        <a:pt x="208" y="175"/>
                      </a:lnTo>
                      <a:lnTo>
                        <a:pt x="194" y="175"/>
                      </a:lnTo>
                      <a:lnTo>
                        <a:pt x="180" y="173"/>
                      </a:lnTo>
                      <a:lnTo>
                        <a:pt x="167" y="171"/>
                      </a:lnTo>
                      <a:lnTo>
                        <a:pt x="156" y="168"/>
                      </a:lnTo>
                      <a:lnTo>
                        <a:pt x="145" y="165"/>
                      </a:lnTo>
                      <a:lnTo>
                        <a:pt x="134" y="161"/>
                      </a:lnTo>
                      <a:lnTo>
                        <a:pt x="120" y="156"/>
                      </a:lnTo>
                      <a:lnTo>
                        <a:pt x="105" y="150"/>
                      </a:lnTo>
                      <a:lnTo>
                        <a:pt x="86" y="142"/>
                      </a:lnTo>
                      <a:lnTo>
                        <a:pt x="67" y="136"/>
                      </a:lnTo>
                      <a:lnTo>
                        <a:pt x="53" y="132"/>
                      </a:lnTo>
                      <a:lnTo>
                        <a:pt x="42" y="129"/>
                      </a:lnTo>
                      <a:lnTo>
                        <a:pt x="34" y="129"/>
                      </a:lnTo>
                      <a:lnTo>
                        <a:pt x="30" y="129"/>
                      </a:lnTo>
                      <a:lnTo>
                        <a:pt x="27" y="131"/>
                      </a:lnTo>
                      <a:lnTo>
                        <a:pt x="25" y="132"/>
                      </a:lnTo>
                      <a:lnTo>
                        <a:pt x="27" y="108"/>
                      </a:lnTo>
                      <a:lnTo>
                        <a:pt x="0" y="108"/>
                      </a:lnTo>
                      <a:lnTo>
                        <a:pt x="0" y="112"/>
                      </a:lnTo>
                      <a:lnTo>
                        <a:pt x="0" y="118"/>
                      </a:lnTo>
                      <a:lnTo>
                        <a:pt x="0" y="123"/>
                      </a:lnTo>
                      <a:lnTo>
                        <a:pt x="0" y="129"/>
                      </a:lnTo>
                      <a:lnTo>
                        <a:pt x="2" y="162"/>
                      </a:lnTo>
                      <a:lnTo>
                        <a:pt x="5" y="187"/>
                      </a:lnTo>
                      <a:lnTo>
                        <a:pt x="8" y="206"/>
                      </a:lnTo>
                      <a:lnTo>
                        <a:pt x="9" y="212"/>
                      </a:lnTo>
                      <a:lnTo>
                        <a:pt x="13" y="212"/>
                      </a:lnTo>
                      <a:lnTo>
                        <a:pt x="23" y="214"/>
                      </a:lnTo>
                      <a:lnTo>
                        <a:pt x="38" y="217"/>
                      </a:lnTo>
                      <a:lnTo>
                        <a:pt x="58" y="218"/>
                      </a:lnTo>
                      <a:lnTo>
                        <a:pt x="80" y="220"/>
                      </a:lnTo>
                      <a:lnTo>
                        <a:pt x="105" y="223"/>
                      </a:lnTo>
                      <a:lnTo>
                        <a:pt x="130" y="225"/>
                      </a:lnTo>
                      <a:lnTo>
                        <a:pt x="155" y="225"/>
                      </a:lnTo>
                      <a:lnTo>
                        <a:pt x="180" y="225"/>
                      </a:lnTo>
                      <a:lnTo>
                        <a:pt x="203" y="223"/>
                      </a:lnTo>
                      <a:lnTo>
                        <a:pt x="225" y="220"/>
                      </a:lnTo>
                      <a:lnTo>
                        <a:pt x="244" y="218"/>
                      </a:lnTo>
                      <a:lnTo>
                        <a:pt x="260" y="217"/>
                      </a:lnTo>
                      <a:lnTo>
                        <a:pt x="270" y="214"/>
                      </a:lnTo>
                      <a:lnTo>
                        <a:pt x="278" y="212"/>
                      </a:lnTo>
                      <a:lnTo>
                        <a:pt x="281" y="212"/>
                      </a:lnTo>
                      <a:lnTo>
                        <a:pt x="283" y="207"/>
                      </a:lnTo>
                      <a:lnTo>
                        <a:pt x="285" y="193"/>
                      </a:lnTo>
                      <a:lnTo>
                        <a:pt x="288" y="173"/>
                      </a:lnTo>
                      <a:lnTo>
                        <a:pt x="291" y="147"/>
                      </a:lnTo>
                      <a:lnTo>
                        <a:pt x="292" y="148"/>
                      </a:lnTo>
                      <a:lnTo>
                        <a:pt x="294" y="148"/>
                      </a:lnTo>
                      <a:lnTo>
                        <a:pt x="295" y="148"/>
                      </a:lnTo>
                      <a:lnTo>
                        <a:pt x="297" y="148"/>
                      </a:lnTo>
                      <a:lnTo>
                        <a:pt x="306" y="147"/>
                      </a:lnTo>
                      <a:lnTo>
                        <a:pt x="314" y="142"/>
                      </a:lnTo>
                      <a:lnTo>
                        <a:pt x="319" y="136"/>
                      </a:lnTo>
                      <a:lnTo>
                        <a:pt x="320" y="128"/>
                      </a:lnTo>
                      <a:lnTo>
                        <a:pt x="319" y="120"/>
                      </a:lnTo>
                      <a:lnTo>
                        <a:pt x="314" y="114"/>
                      </a:lnTo>
                      <a:lnTo>
                        <a:pt x="306" y="109"/>
                      </a:lnTo>
                      <a:lnTo>
                        <a:pt x="297" y="108"/>
                      </a:lnTo>
                      <a:close/>
                    </a:path>
                  </a:pathLst>
                </a:custGeom>
                <a:solidFill>
                  <a:srgbClr val="FFFFFF"/>
                </a:solidFill>
                <a:ln w="9525">
                  <a:solidFill>
                    <a:srgbClr val="FFFFFF"/>
                  </a:solidFill>
                  <a:round/>
                  <a:headEnd/>
                  <a:tailEnd/>
                </a:ln>
              </p:spPr>
              <p:txBody>
                <a:bodyPr/>
                <a:lstStyle/>
                <a:p>
                  <a:endParaRPr lang="el-GR"/>
                </a:p>
              </p:txBody>
            </p:sp>
            <p:sp>
              <p:nvSpPr>
                <p:cNvPr id="54348" name="Freeform 36"/>
                <p:cNvSpPr>
                  <a:spLocks/>
                </p:cNvSpPr>
                <p:nvPr/>
              </p:nvSpPr>
              <p:spPr bwMode="auto">
                <a:xfrm>
                  <a:off x="3962" y="2690"/>
                  <a:ext cx="113" cy="227"/>
                </a:xfrm>
                <a:custGeom>
                  <a:avLst/>
                  <a:gdLst>
                    <a:gd name="T0" fmla="*/ 40 w 187"/>
                    <a:gd name="T1" fmla="*/ 13 h 344"/>
                    <a:gd name="T2" fmla="*/ 40 w 187"/>
                    <a:gd name="T3" fmla="*/ 6 h 344"/>
                    <a:gd name="T4" fmla="*/ 31 w 187"/>
                    <a:gd name="T5" fmla="*/ 0 h 344"/>
                    <a:gd name="T6" fmla="*/ 24 w 187"/>
                    <a:gd name="T7" fmla="*/ 6 h 344"/>
                    <a:gd name="T8" fmla="*/ 25 w 187"/>
                    <a:gd name="T9" fmla="*/ 12 h 344"/>
                    <a:gd name="T10" fmla="*/ 10 w 187"/>
                    <a:gd name="T11" fmla="*/ 27 h 344"/>
                    <a:gd name="T12" fmla="*/ 13 w 187"/>
                    <a:gd name="T13" fmla="*/ 27 h 344"/>
                    <a:gd name="T14" fmla="*/ 18 w 187"/>
                    <a:gd name="T15" fmla="*/ 26 h 344"/>
                    <a:gd name="T16" fmla="*/ 27 w 187"/>
                    <a:gd name="T17" fmla="*/ 26 h 344"/>
                    <a:gd name="T18" fmla="*/ 37 w 187"/>
                    <a:gd name="T19" fmla="*/ 26 h 344"/>
                    <a:gd name="T20" fmla="*/ 47 w 187"/>
                    <a:gd name="T21" fmla="*/ 26 h 344"/>
                    <a:gd name="T22" fmla="*/ 54 w 187"/>
                    <a:gd name="T23" fmla="*/ 26 h 344"/>
                    <a:gd name="T24" fmla="*/ 57 w 187"/>
                    <a:gd name="T25" fmla="*/ 27 h 344"/>
                    <a:gd name="T26" fmla="*/ 58 w 187"/>
                    <a:gd name="T27" fmla="*/ 27 h 344"/>
                    <a:gd name="T28" fmla="*/ 59 w 187"/>
                    <a:gd name="T29" fmla="*/ 28 h 344"/>
                    <a:gd name="T30" fmla="*/ 59 w 187"/>
                    <a:gd name="T31" fmla="*/ 32 h 344"/>
                    <a:gd name="T32" fmla="*/ 45 w 187"/>
                    <a:gd name="T33" fmla="*/ 34 h 344"/>
                    <a:gd name="T34" fmla="*/ 59 w 187"/>
                    <a:gd name="T35" fmla="*/ 36 h 344"/>
                    <a:gd name="T36" fmla="*/ 59 w 187"/>
                    <a:gd name="T37" fmla="*/ 38 h 344"/>
                    <a:gd name="T38" fmla="*/ 45 w 187"/>
                    <a:gd name="T39" fmla="*/ 39 h 344"/>
                    <a:gd name="T40" fmla="*/ 59 w 187"/>
                    <a:gd name="T41" fmla="*/ 42 h 344"/>
                    <a:gd name="T42" fmla="*/ 59 w 187"/>
                    <a:gd name="T43" fmla="*/ 43 h 344"/>
                    <a:gd name="T44" fmla="*/ 59 w 187"/>
                    <a:gd name="T45" fmla="*/ 46 h 344"/>
                    <a:gd name="T46" fmla="*/ 45 w 187"/>
                    <a:gd name="T47" fmla="*/ 49 h 344"/>
                    <a:gd name="T48" fmla="*/ 59 w 187"/>
                    <a:gd name="T49" fmla="*/ 50 h 344"/>
                    <a:gd name="T50" fmla="*/ 59 w 187"/>
                    <a:gd name="T51" fmla="*/ 52 h 344"/>
                    <a:gd name="T52" fmla="*/ 45 w 187"/>
                    <a:gd name="T53" fmla="*/ 53 h 344"/>
                    <a:gd name="T54" fmla="*/ 59 w 187"/>
                    <a:gd name="T55" fmla="*/ 55 h 344"/>
                    <a:gd name="T56" fmla="*/ 59 w 187"/>
                    <a:gd name="T57" fmla="*/ 58 h 344"/>
                    <a:gd name="T58" fmla="*/ 59 w 187"/>
                    <a:gd name="T59" fmla="*/ 60 h 344"/>
                    <a:gd name="T60" fmla="*/ 45 w 187"/>
                    <a:gd name="T61" fmla="*/ 63 h 344"/>
                    <a:gd name="T62" fmla="*/ 59 w 187"/>
                    <a:gd name="T63" fmla="*/ 65 h 344"/>
                    <a:gd name="T64" fmla="*/ 59 w 187"/>
                    <a:gd name="T65" fmla="*/ 67 h 344"/>
                    <a:gd name="T66" fmla="*/ 45 w 187"/>
                    <a:gd name="T67" fmla="*/ 68 h 344"/>
                    <a:gd name="T68" fmla="*/ 59 w 187"/>
                    <a:gd name="T69" fmla="*/ 70 h 344"/>
                    <a:gd name="T70" fmla="*/ 59 w 187"/>
                    <a:gd name="T71" fmla="*/ 73 h 344"/>
                    <a:gd name="T72" fmla="*/ 59 w 187"/>
                    <a:gd name="T73" fmla="*/ 75 h 344"/>
                    <a:gd name="T74" fmla="*/ 59 w 187"/>
                    <a:gd name="T75" fmla="*/ 75 h 344"/>
                    <a:gd name="T76" fmla="*/ 59 w 187"/>
                    <a:gd name="T77" fmla="*/ 75 h 344"/>
                    <a:gd name="T78" fmla="*/ 45 w 187"/>
                    <a:gd name="T79" fmla="*/ 77 h 344"/>
                    <a:gd name="T80" fmla="*/ 59 w 187"/>
                    <a:gd name="T81" fmla="*/ 86 h 344"/>
                    <a:gd name="T82" fmla="*/ 59 w 187"/>
                    <a:gd name="T83" fmla="*/ 86 h 344"/>
                    <a:gd name="T84" fmla="*/ 58 w 187"/>
                    <a:gd name="T85" fmla="*/ 84 h 344"/>
                    <a:gd name="T86" fmla="*/ 51 w 187"/>
                    <a:gd name="T87" fmla="*/ 82 h 344"/>
                    <a:gd name="T88" fmla="*/ 38 w 187"/>
                    <a:gd name="T89" fmla="*/ 84 h 344"/>
                    <a:gd name="T90" fmla="*/ 29 w 187"/>
                    <a:gd name="T91" fmla="*/ 86 h 344"/>
                    <a:gd name="T92" fmla="*/ 22 w 187"/>
                    <a:gd name="T93" fmla="*/ 88 h 344"/>
                    <a:gd name="T94" fmla="*/ 17 w 187"/>
                    <a:gd name="T95" fmla="*/ 89 h 344"/>
                    <a:gd name="T96" fmla="*/ 15 w 187"/>
                    <a:gd name="T97" fmla="*/ 89 h 344"/>
                    <a:gd name="T98" fmla="*/ 11 w 187"/>
                    <a:gd name="T99" fmla="*/ 89 h 344"/>
                    <a:gd name="T100" fmla="*/ 10 w 187"/>
                    <a:gd name="T101" fmla="*/ 27 h 344"/>
                    <a:gd name="T102" fmla="*/ 0 w 187"/>
                    <a:gd name="T103" fmla="*/ 17 h 344"/>
                    <a:gd name="T104" fmla="*/ 0 w 187"/>
                    <a:gd name="T105" fmla="*/ 31 h 344"/>
                    <a:gd name="T106" fmla="*/ 0 w 187"/>
                    <a:gd name="T107" fmla="*/ 66 h 344"/>
                    <a:gd name="T108" fmla="*/ 1 w 187"/>
                    <a:gd name="T109" fmla="*/ 111 h 344"/>
                    <a:gd name="T110" fmla="*/ 1 w 187"/>
                    <a:gd name="T111" fmla="*/ 135 h 344"/>
                    <a:gd name="T112" fmla="*/ 30 w 187"/>
                    <a:gd name="T113" fmla="*/ 150 h 344"/>
                    <a:gd name="T114" fmla="*/ 39 w 187"/>
                    <a:gd name="T115" fmla="*/ 139 h 344"/>
                    <a:gd name="T116" fmla="*/ 64 w 187"/>
                    <a:gd name="T117" fmla="*/ 127 h 344"/>
                    <a:gd name="T118" fmla="*/ 68 w 187"/>
                    <a:gd name="T119" fmla="*/ 88 h 344"/>
                    <a:gd name="T120" fmla="*/ 68 w 187"/>
                    <a:gd name="T121" fmla="*/ 46 h 344"/>
                    <a:gd name="T122" fmla="*/ 64 w 187"/>
                    <a:gd name="T123" fmla="*/ 20 h 3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7" h="344">
                      <a:moveTo>
                        <a:pt x="175" y="37"/>
                      </a:moveTo>
                      <a:lnTo>
                        <a:pt x="109" y="29"/>
                      </a:lnTo>
                      <a:lnTo>
                        <a:pt x="111" y="25"/>
                      </a:lnTo>
                      <a:lnTo>
                        <a:pt x="109" y="14"/>
                      </a:lnTo>
                      <a:lnTo>
                        <a:pt x="103" y="4"/>
                      </a:lnTo>
                      <a:lnTo>
                        <a:pt x="86" y="0"/>
                      </a:lnTo>
                      <a:lnTo>
                        <a:pt x="68" y="4"/>
                      </a:lnTo>
                      <a:lnTo>
                        <a:pt x="65" y="14"/>
                      </a:lnTo>
                      <a:lnTo>
                        <a:pt x="67" y="23"/>
                      </a:lnTo>
                      <a:lnTo>
                        <a:pt x="70" y="28"/>
                      </a:lnTo>
                      <a:lnTo>
                        <a:pt x="26" y="36"/>
                      </a:lnTo>
                      <a:lnTo>
                        <a:pt x="28" y="62"/>
                      </a:lnTo>
                      <a:lnTo>
                        <a:pt x="29" y="62"/>
                      </a:lnTo>
                      <a:lnTo>
                        <a:pt x="34" y="62"/>
                      </a:lnTo>
                      <a:lnTo>
                        <a:pt x="40" y="62"/>
                      </a:lnTo>
                      <a:lnTo>
                        <a:pt x="50" y="60"/>
                      </a:lnTo>
                      <a:lnTo>
                        <a:pt x="61" y="60"/>
                      </a:lnTo>
                      <a:lnTo>
                        <a:pt x="75" y="60"/>
                      </a:lnTo>
                      <a:lnTo>
                        <a:pt x="87" y="60"/>
                      </a:lnTo>
                      <a:lnTo>
                        <a:pt x="103" y="60"/>
                      </a:lnTo>
                      <a:lnTo>
                        <a:pt x="117" y="60"/>
                      </a:lnTo>
                      <a:lnTo>
                        <a:pt x="129" y="60"/>
                      </a:lnTo>
                      <a:lnTo>
                        <a:pt x="139" y="60"/>
                      </a:lnTo>
                      <a:lnTo>
                        <a:pt x="147" y="60"/>
                      </a:lnTo>
                      <a:lnTo>
                        <a:pt x="151" y="62"/>
                      </a:lnTo>
                      <a:lnTo>
                        <a:pt x="156" y="62"/>
                      </a:lnTo>
                      <a:lnTo>
                        <a:pt x="159" y="62"/>
                      </a:lnTo>
                      <a:lnTo>
                        <a:pt x="159" y="64"/>
                      </a:lnTo>
                      <a:lnTo>
                        <a:pt x="161" y="65"/>
                      </a:lnTo>
                      <a:lnTo>
                        <a:pt x="161" y="68"/>
                      </a:lnTo>
                      <a:lnTo>
                        <a:pt x="161" y="73"/>
                      </a:lnTo>
                      <a:lnTo>
                        <a:pt x="122" y="73"/>
                      </a:lnTo>
                      <a:lnTo>
                        <a:pt x="122" y="79"/>
                      </a:lnTo>
                      <a:lnTo>
                        <a:pt x="161" y="79"/>
                      </a:lnTo>
                      <a:lnTo>
                        <a:pt x="161" y="82"/>
                      </a:lnTo>
                      <a:lnTo>
                        <a:pt x="161" y="84"/>
                      </a:lnTo>
                      <a:lnTo>
                        <a:pt x="161" y="87"/>
                      </a:lnTo>
                      <a:lnTo>
                        <a:pt x="161" y="90"/>
                      </a:lnTo>
                      <a:lnTo>
                        <a:pt x="122" y="90"/>
                      </a:lnTo>
                      <a:lnTo>
                        <a:pt x="122" y="95"/>
                      </a:lnTo>
                      <a:lnTo>
                        <a:pt x="162" y="95"/>
                      </a:lnTo>
                      <a:lnTo>
                        <a:pt x="162" y="98"/>
                      </a:lnTo>
                      <a:lnTo>
                        <a:pt x="162" y="99"/>
                      </a:lnTo>
                      <a:lnTo>
                        <a:pt x="162" y="103"/>
                      </a:lnTo>
                      <a:lnTo>
                        <a:pt x="162" y="106"/>
                      </a:lnTo>
                      <a:lnTo>
                        <a:pt x="122" y="106"/>
                      </a:lnTo>
                      <a:lnTo>
                        <a:pt x="122" y="112"/>
                      </a:lnTo>
                      <a:lnTo>
                        <a:pt x="162" y="112"/>
                      </a:lnTo>
                      <a:lnTo>
                        <a:pt x="162" y="115"/>
                      </a:lnTo>
                      <a:lnTo>
                        <a:pt x="162" y="117"/>
                      </a:lnTo>
                      <a:lnTo>
                        <a:pt x="162" y="120"/>
                      </a:lnTo>
                      <a:lnTo>
                        <a:pt x="162" y="123"/>
                      </a:lnTo>
                      <a:lnTo>
                        <a:pt x="122" y="123"/>
                      </a:lnTo>
                      <a:lnTo>
                        <a:pt x="122" y="128"/>
                      </a:lnTo>
                      <a:lnTo>
                        <a:pt x="162" y="128"/>
                      </a:lnTo>
                      <a:lnTo>
                        <a:pt x="162" y="131"/>
                      </a:lnTo>
                      <a:lnTo>
                        <a:pt x="162" y="134"/>
                      </a:lnTo>
                      <a:lnTo>
                        <a:pt x="162" y="135"/>
                      </a:lnTo>
                      <a:lnTo>
                        <a:pt x="162" y="138"/>
                      </a:lnTo>
                      <a:lnTo>
                        <a:pt x="122" y="138"/>
                      </a:lnTo>
                      <a:lnTo>
                        <a:pt x="122" y="145"/>
                      </a:lnTo>
                      <a:lnTo>
                        <a:pt x="162" y="145"/>
                      </a:lnTo>
                      <a:lnTo>
                        <a:pt x="162" y="148"/>
                      </a:lnTo>
                      <a:lnTo>
                        <a:pt x="162" y="149"/>
                      </a:lnTo>
                      <a:lnTo>
                        <a:pt x="162" y="153"/>
                      </a:lnTo>
                      <a:lnTo>
                        <a:pt x="162" y="156"/>
                      </a:lnTo>
                      <a:lnTo>
                        <a:pt x="122" y="156"/>
                      </a:lnTo>
                      <a:lnTo>
                        <a:pt x="122" y="160"/>
                      </a:lnTo>
                      <a:lnTo>
                        <a:pt x="162" y="160"/>
                      </a:lnTo>
                      <a:lnTo>
                        <a:pt x="162" y="163"/>
                      </a:lnTo>
                      <a:lnTo>
                        <a:pt x="162" y="167"/>
                      </a:lnTo>
                      <a:lnTo>
                        <a:pt x="162" y="168"/>
                      </a:lnTo>
                      <a:lnTo>
                        <a:pt x="162" y="171"/>
                      </a:lnTo>
                      <a:lnTo>
                        <a:pt x="162" y="173"/>
                      </a:lnTo>
                      <a:lnTo>
                        <a:pt x="122" y="173"/>
                      </a:lnTo>
                      <a:lnTo>
                        <a:pt x="122" y="177"/>
                      </a:lnTo>
                      <a:lnTo>
                        <a:pt x="162" y="177"/>
                      </a:lnTo>
                      <a:lnTo>
                        <a:pt x="161" y="199"/>
                      </a:lnTo>
                      <a:lnTo>
                        <a:pt x="161" y="202"/>
                      </a:lnTo>
                      <a:lnTo>
                        <a:pt x="161" y="198"/>
                      </a:lnTo>
                      <a:lnTo>
                        <a:pt x="161" y="195"/>
                      </a:lnTo>
                      <a:lnTo>
                        <a:pt x="159" y="193"/>
                      </a:lnTo>
                      <a:lnTo>
                        <a:pt x="151" y="190"/>
                      </a:lnTo>
                      <a:lnTo>
                        <a:pt x="139" y="188"/>
                      </a:lnTo>
                      <a:lnTo>
                        <a:pt x="117" y="190"/>
                      </a:lnTo>
                      <a:lnTo>
                        <a:pt x="104" y="193"/>
                      </a:lnTo>
                      <a:lnTo>
                        <a:pt x="92" y="195"/>
                      </a:lnTo>
                      <a:lnTo>
                        <a:pt x="79" y="198"/>
                      </a:lnTo>
                      <a:lnTo>
                        <a:pt x="68" y="199"/>
                      </a:lnTo>
                      <a:lnTo>
                        <a:pt x="59" y="201"/>
                      </a:lnTo>
                      <a:lnTo>
                        <a:pt x="51" y="202"/>
                      </a:lnTo>
                      <a:lnTo>
                        <a:pt x="47" y="204"/>
                      </a:lnTo>
                      <a:lnTo>
                        <a:pt x="43" y="204"/>
                      </a:lnTo>
                      <a:lnTo>
                        <a:pt x="39" y="204"/>
                      </a:lnTo>
                      <a:lnTo>
                        <a:pt x="34" y="204"/>
                      </a:lnTo>
                      <a:lnTo>
                        <a:pt x="31" y="204"/>
                      </a:lnTo>
                      <a:lnTo>
                        <a:pt x="29" y="204"/>
                      </a:lnTo>
                      <a:lnTo>
                        <a:pt x="28" y="62"/>
                      </a:lnTo>
                      <a:lnTo>
                        <a:pt x="26" y="36"/>
                      </a:lnTo>
                      <a:lnTo>
                        <a:pt x="0" y="39"/>
                      </a:lnTo>
                      <a:lnTo>
                        <a:pt x="0" y="48"/>
                      </a:lnTo>
                      <a:lnTo>
                        <a:pt x="0" y="71"/>
                      </a:lnTo>
                      <a:lnTo>
                        <a:pt x="0" y="107"/>
                      </a:lnTo>
                      <a:lnTo>
                        <a:pt x="0" y="151"/>
                      </a:lnTo>
                      <a:lnTo>
                        <a:pt x="1" y="201"/>
                      </a:lnTo>
                      <a:lnTo>
                        <a:pt x="1" y="254"/>
                      </a:lnTo>
                      <a:lnTo>
                        <a:pt x="1" y="295"/>
                      </a:lnTo>
                      <a:lnTo>
                        <a:pt x="1" y="310"/>
                      </a:lnTo>
                      <a:lnTo>
                        <a:pt x="79" y="319"/>
                      </a:lnTo>
                      <a:lnTo>
                        <a:pt x="81" y="344"/>
                      </a:lnTo>
                      <a:lnTo>
                        <a:pt x="107" y="344"/>
                      </a:lnTo>
                      <a:lnTo>
                        <a:pt x="107" y="318"/>
                      </a:lnTo>
                      <a:lnTo>
                        <a:pt x="175" y="309"/>
                      </a:lnTo>
                      <a:lnTo>
                        <a:pt x="176" y="293"/>
                      </a:lnTo>
                      <a:lnTo>
                        <a:pt x="181" y="254"/>
                      </a:lnTo>
                      <a:lnTo>
                        <a:pt x="186" y="202"/>
                      </a:lnTo>
                      <a:lnTo>
                        <a:pt x="187" y="151"/>
                      </a:lnTo>
                      <a:lnTo>
                        <a:pt x="186" y="106"/>
                      </a:lnTo>
                      <a:lnTo>
                        <a:pt x="181" y="70"/>
                      </a:lnTo>
                      <a:lnTo>
                        <a:pt x="176" y="45"/>
                      </a:lnTo>
                      <a:lnTo>
                        <a:pt x="175" y="37"/>
                      </a:lnTo>
                      <a:close/>
                    </a:path>
                  </a:pathLst>
                </a:custGeom>
                <a:solidFill>
                  <a:srgbClr val="FF3300"/>
                </a:solidFill>
                <a:ln w="9525">
                  <a:solidFill>
                    <a:srgbClr val="FFFFFF"/>
                  </a:solidFill>
                  <a:round/>
                  <a:headEnd/>
                  <a:tailEnd/>
                </a:ln>
              </p:spPr>
              <p:txBody>
                <a:bodyPr/>
                <a:lstStyle/>
                <a:p>
                  <a:endParaRPr lang="el-GR"/>
                </a:p>
              </p:txBody>
            </p:sp>
            <p:sp>
              <p:nvSpPr>
                <p:cNvPr id="54349" name="Rectangle 37"/>
                <p:cNvSpPr>
                  <a:spLocks noChangeArrowheads="1"/>
                </p:cNvSpPr>
                <p:nvPr/>
              </p:nvSpPr>
              <p:spPr bwMode="auto">
                <a:xfrm>
                  <a:off x="3477" y="2973"/>
                  <a:ext cx="14" cy="60"/>
                </a:xfrm>
                <a:prstGeom prst="rect">
                  <a:avLst/>
                </a:prstGeom>
                <a:solidFill>
                  <a:srgbClr val="FFFFFF"/>
                </a:solidFill>
                <a:ln w="9525">
                  <a:solidFill>
                    <a:srgbClr val="FFFF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4350" name="Rectangle 38"/>
                <p:cNvSpPr>
                  <a:spLocks noChangeArrowheads="1"/>
                </p:cNvSpPr>
                <p:nvPr/>
              </p:nvSpPr>
              <p:spPr bwMode="auto">
                <a:xfrm>
                  <a:off x="3500" y="2971"/>
                  <a:ext cx="12" cy="60"/>
                </a:xfrm>
                <a:prstGeom prst="rect">
                  <a:avLst/>
                </a:prstGeom>
                <a:solidFill>
                  <a:srgbClr val="FFFFFF"/>
                </a:solidFill>
                <a:ln w="9525">
                  <a:solidFill>
                    <a:srgbClr val="FFFF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4351" name="Freeform 39"/>
                <p:cNvSpPr>
                  <a:spLocks/>
                </p:cNvSpPr>
                <p:nvPr/>
              </p:nvSpPr>
              <p:spPr bwMode="auto">
                <a:xfrm>
                  <a:off x="3904" y="2948"/>
                  <a:ext cx="152" cy="106"/>
                </a:xfrm>
                <a:custGeom>
                  <a:avLst/>
                  <a:gdLst>
                    <a:gd name="T0" fmla="*/ 0 w 253"/>
                    <a:gd name="T1" fmla="*/ 14 h 161"/>
                    <a:gd name="T2" fmla="*/ 31 w 253"/>
                    <a:gd name="T3" fmla="*/ 0 h 161"/>
                    <a:gd name="T4" fmla="*/ 47 w 253"/>
                    <a:gd name="T5" fmla="*/ 7 h 161"/>
                    <a:gd name="T6" fmla="*/ 46 w 253"/>
                    <a:gd name="T7" fmla="*/ 16 h 161"/>
                    <a:gd name="T8" fmla="*/ 35 w 253"/>
                    <a:gd name="T9" fmla="*/ 20 h 161"/>
                    <a:gd name="T10" fmla="*/ 37 w 253"/>
                    <a:gd name="T11" fmla="*/ 20 h 161"/>
                    <a:gd name="T12" fmla="*/ 40 w 253"/>
                    <a:gd name="T13" fmla="*/ 21 h 161"/>
                    <a:gd name="T14" fmla="*/ 46 w 253"/>
                    <a:gd name="T15" fmla="*/ 22 h 161"/>
                    <a:gd name="T16" fmla="*/ 52 w 253"/>
                    <a:gd name="T17" fmla="*/ 23 h 161"/>
                    <a:gd name="T18" fmla="*/ 58 w 253"/>
                    <a:gd name="T19" fmla="*/ 24 h 161"/>
                    <a:gd name="T20" fmla="*/ 64 w 253"/>
                    <a:gd name="T21" fmla="*/ 24 h 161"/>
                    <a:gd name="T22" fmla="*/ 68 w 253"/>
                    <a:gd name="T23" fmla="*/ 25 h 161"/>
                    <a:gd name="T24" fmla="*/ 71 w 253"/>
                    <a:gd name="T25" fmla="*/ 25 h 161"/>
                    <a:gd name="T26" fmla="*/ 73 w 253"/>
                    <a:gd name="T27" fmla="*/ 24 h 161"/>
                    <a:gd name="T28" fmla="*/ 76 w 253"/>
                    <a:gd name="T29" fmla="*/ 24 h 161"/>
                    <a:gd name="T30" fmla="*/ 79 w 253"/>
                    <a:gd name="T31" fmla="*/ 22 h 161"/>
                    <a:gd name="T32" fmla="*/ 82 w 253"/>
                    <a:gd name="T33" fmla="*/ 22 h 161"/>
                    <a:gd name="T34" fmla="*/ 85 w 253"/>
                    <a:gd name="T35" fmla="*/ 22 h 161"/>
                    <a:gd name="T36" fmla="*/ 88 w 253"/>
                    <a:gd name="T37" fmla="*/ 24 h 161"/>
                    <a:gd name="T38" fmla="*/ 91 w 253"/>
                    <a:gd name="T39" fmla="*/ 26 h 161"/>
                    <a:gd name="T40" fmla="*/ 91 w 253"/>
                    <a:gd name="T41" fmla="*/ 31 h 161"/>
                    <a:gd name="T42" fmla="*/ 90 w 253"/>
                    <a:gd name="T43" fmla="*/ 38 h 161"/>
                    <a:gd name="T44" fmla="*/ 87 w 253"/>
                    <a:gd name="T45" fmla="*/ 44 h 161"/>
                    <a:gd name="T46" fmla="*/ 81 w 253"/>
                    <a:gd name="T47" fmla="*/ 51 h 161"/>
                    <a:gd name="T48" fmla="*/ 75 w 253"/>
                    <a:gd name="T49" fmla="*/ 57 h 161"/>
                    <a:gd name="T50" fmla="*/ 67 w 253"/>
                    <a:gd name="T51" fmla="*/ 63 h 161"/>
                    <a:gd name="T52" fmla="*/ 58 w 253"/>
                    <a:gd name="T53" fmla="*/ 66 h 161"/>
                    <a:gd name="T54" fmla="*/ 49 w 253"/>
                    <a:gd name="T55" fmla="*/ 69 h 161"/>
                    <a:gd name="T56" fmla="*/ 41 w 253"/>
                    <a:gd name="T57" fmla="*/ 70 h 161"/>
                    <a:gd name="T58" fmla="*/ 33 w 253"/>
                    <a:gd name="T59" fmla="*/ 70 h 161"/>
                    <a:gd name="T60" fmla="*/ 28 w 253"/>
                    <a:gd name="T61" fmla="*/ 69 h 161"/>
                    <a:gd name="T62" fmla="*/ 23 w 253"/>
                    <a:gd name="T63" fmla="*/ 69 h 161"/>
                    <a:gd name="T64" fmla="*/ 20 w 253"/>
                    <a:gd name="T65" fmla="*/ 69 h 161"/>
                    <a:gd name="T66" fmla="*/ 18 w 253"/>
                    <a:gd name="T67" fmla="*/ 69 h 161"/>
                    <a:gd name="T68" fmla="*/ 17 w 253"/>
                    <a:gd name="T69" fmla="*/ 69 h 161"/>
                    <a:gd name="T70" fmla="*/ 16 w 253"/>
                    <a:gd name="T71" fmla="*/ 69 h 161"/>
                    <a:gd name="T72" fmla="*/ 16 w 253"/>
                    <a:gd name="T73" fmla="*/ 69 h 161"/>
                    <a:gd name="T74" fmla="*/ 0 w 253"/>
                    <a:gd name="T75" fmla="*/ 14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3" h="161">
                      <a:moveTo>
                        <a:pt x="0" y="33"/>
                      </a:moveTo>
                      <a:lnTo>
                        <a:pt x="87" y="0"/>
                      </a:lnTo>
                      <a:lnTo>
                        <a:pt x="131" y="16"/>
                      </a:lnTo>
                      <a:lnTo>
                        <a:pt x="126" y="36"/>
                      </a:lnTo>
                      <a:lnTo>
                        <a:pt x="97" y="47"/>
                      </a:lnTo>
                      <a:lnTo>
                        <a:pt x="101" y="47"/>
                      </a:lnTo>
                      <a:lnTo>
                        <a:pt x="111" y="49"/>
                      </a:lnTo>
                      <a:lnTo>
                        <a:pt x="126" y="50"/>
                      </a:lnTo>
                      <a:lnTo>
                        <a:pt x="144" y="53"/>
                      </a:lnTo>
                      <a:lnTo>
                        <a:pt x="161" y="55"/>
                      </a:lnTo>
                      <a:lnTo>
                        <a:pt x="176" y="56"/>
                      </a:lnTo>
                      <a:lnTo>
                        <a:pt x="190" y="58"/>
                      </a:lnTo>
                      <a:lnTo>
                        <a:pt x="197" y="58"/>
                      </a:lnTo>
                      <a:lnTo>
                        <a:pt x="201" y="56"/>
                      </a:lnTo>
                      <a:lnTo>
                        <a:pt x="209" y="55"/>
                      </a:lnTo>
                      <a:lnTo>
                        <a:pt x="219" y="52"/>
                      </a:lnTo>
                      <a:lnTo>
                        <a:pt x="228" y="50"/>
                      </a:lnTo>
                      <a:lnTo>
                        <a:pt x="237" y="52"/>
                      </a:lnTo>
                      <a:lnTo>
                        <a:pt x="245" y="55"/>
                      </a:lnTo>
                      <a:lnTo>
                        <a:pt x="251" y="61"/>
                      </a:lnTo>
                      <a:lnTo>
                        <a:pt x="253" y="72"/>
                      </a:lnTo>
                      <a:lnTo>
                        <a:pt x="250" y="86"/>
                      </a:lnTo>
                      <a:lnTo>
                        <a:pt x="240" y="102"/>
                      </a:lnTo>
                      <a:lnTo>
                        <a:pt x="225" y="117"/>
                      </a:lnTo>
                      <a:lnTo>
                        <a:pt x="208" y="131"/>
                      </a:lnTo>
                      <a:lnTo>
                        <a:pt x="186" y="144"/>
                      </a:lnTo>
                      <a:lnTo>
                        <a:pt x="162" y="153"/>
                      </a:lnTo>
                      <a:lnTo>
                        <a:pt x="137" y="159"/>
                      </a:lnTo>
                      <a:lnTo>
                        <a:pt x="114" y="161"/>
                      </a:lnTo>
                      <a:lnTo>
                        <a:pt x="92" y="161"/>
                      </a:lnTo>
                      <a:lnTo>
                        <a:pt x="76" y="159"/>
                      </a:lnTo>
                      <a:lnTo>
                        <a:pt x="64" y="159"/>
                      </a:lnTo>
                      <a:lnTo>
                        <a:pt x="56" y="159"/>
                      </a:lnTo>
                      <a:lnTo>
                        <a:pt x="50" y="159"/>
                      </a:lnTo>
                      <a:lnTo>
                        <a:pt x="47" y="159"/>
                      </a:lnTo>
                      <a:lnTo>
                        <a:pt x="45" y="159"/>
                      </a:lnTo>
                      <a:lnTo>
                        <a:pt x="0" y="33"/>
                      </a:lnTo>
                      <a:close/>
                    </a:path>
                  </a:pathLst>
                </a:custGeom>
                <a:solidFill>
                  <a:srgbClr val="FFFFFF"/>
                </a:solidFill>
                <a:ln w="9525">
                  <a:solidFill>
                    <a:srgbClr val="FFFFFF"/>
                  </a:solidFill>
                  <a:round/>
                  <a:headEnd/>
                  <a:tailEnd/>
                </a:ln>
              </p:spPr>
              <p:txBody>
                <a:bodyPr/>
                <a:lstStyle/>
                <a:p>
                  <a:endParaRPr lang="el-GR"/>
                </a:p>
              </p:txBody>
            </p:sp>
            <p:sp>
              <p:nvSpPr>
                <p:cNvPr id="54352" name="Freeform 40"/>
                <p:cNvSpPr>
                  <a:spLocks/>
                </p:cNvSpPr>
                <p:nvPr/>
              </p:nvSpPr>
              <p:spPr bwMode="auto">
                <a:xfrm>
                  <a:off x="3955" y="3563"/>
                  <a:ext cx="36" cy="40"/>
                </a:xfrm>
                <a:custGeom>
                  <a:avLst/>
                  <a:gdLst>
                    <a:gd name="T0" fmla="*/ 11 w 61"/>
                    <a:gd name="T1" fmla="*/ 0 h 61"/>
                    <a:gd name="T2" fmla="*/ 6 w 61"/>
                    <a:gd name="T3" fmla="*/ 1 h 61"/>
                    <a:gd name="T4" fmla="*/ 4 w 61"/>
                    <a:gd name="T5" fmla="*/ 5 h 61"/>
                    <a:gd name="T6" fmla="*/ 1 w 61"/>
                    <a:gd name="T7" fmla="*/ 8 h 61"/>
                    <a:gd name="T8" fmla="*/ 0 w 61"/>
                    <a:gd name="T9" fmla="*/ 13 h 61"/>
                    <a:gd name="T10" fmla="*/ 1 w 61"/>
                    <a:gd name="T11" fmla="*/ 19 h 61"/>
                    <a:gd name="T12" fmla="*/ 4 w 61"/>
                    <a:gd name="T13" fmla="*/ 23 h 61"/>
                    <a:gd name="T14" fmla="*/ 6 w 61"/>
                    <a:gd name="T15" fmla="*/ 26 h 61"/>
                    <a:gd name="T16" fmla="*/ 11 w 61"/>
                    <a:gd name="T17" fmla="*/ 26 h 61"/>
                    <a:gd name="T18" fmla="*/ 15 w 61"/>
                    <a:gd name="T19" fmla="*/ 26 h 61"/>
                    <a:gd name="T20" fmla="*/ 18 w 61"/>
                    <a:gd name="T21" fmla="*/ 23 h 61"/>
                    <a:gd name="T22" fmla="*/ 20 w 61"/>
                    <a:gd name="T23" fmla="*/ 19 h 61"/>
                    <a:gd name="T24" fmla="*/ 21 w 61"/>
                    <a:gd name="T25" fmla="*/ 13 h 61"/>
                    <a:gd name="T26" fmla="*/ 20 w 61"/>
                    <a:gd name="T27" fmla="*/ 8 h 61"/>
                    <a:gd name="T28" fmla="*/ 18 w 61"/>
                    <a:gd name="T29" fmla="*/ 5 h 61"/>
                    <a:gd name="T30" fmla="*/ 15 w 61"/>
                    <a:gd name="T31" fmla="*/ 1 h 61"/>
                    <a:gd name="T32" fmla="*/ 11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0" y="0"/>
                      </a:moveTo>
                      <a:lnTo>
                        <a:pt x="19" y="3"/>
                      </a:lnTo>
                      <a:lnTo>
                        <a:pt x="10" y="10"/>
                      </a:lnTo>
                      <a:lnTo>
                        <a:pt x="3" y="19"/>
                      </a:lnTo>
                      <a:lnTo>
                        <a:pt x="0" y="31"/>
                      </a:lnTo>
                      <a:lnTo>
                        <a:pt x="3" y="44"/>
                      </a:lnTo>
                      <a:lnTo>
                        <a:pt x="10" y="53"/>
                      </a:lnTo>
                      <a:lnTo>
                        <a:pt x="19" y="59"/>
                      </a:lnTo>
                      <a:lnTo>
                        <a:pt x="30" y="61"/>
                      </a:lnTo>
                      <a:lnTo>
                        <a:pt x="42" y="59"/>
                      </a:lnTo>
                      <a:lnTo>
                        <a:pt x="52" y="53"/>
                      </a:lnTo>
                      <a:lnTo>
                        <a:pt x="58" y="44"/>
                      </a:lnTo>
                      <a:lnTo>
                        <a:pt x="61" y="31"/>
                      </a:lnTo>
                      <a:lnTo>
                        <a:pt x="58" y="19"/>
                      </a:lnTo>
                      <a:lnTo>
                        <a:pt x="52" y="10"/>
                      </a:lnTo>
                      <a:lnTo>
                        <a:pt x="42" y="3"/>
                      </a:lnTo>
                      <a:lnTo>
                        <a:pt x="30" y="0"/>
                      </a:lnTo>
                      <a:close/>
                    </a:path>
                  </a:pathLst>
                </a:custGeom>
                <a:solidFill>
                  <a:srgbClr val="FFFFFF"/>
                </a:solidFill>
                <a:ln w="9525">
                  <a:solidFill>
                    <a:srgbClr val="FFFFFF"/>
                  </a:solidFill>
                  <a:round/>
                  <a:headEnd/>
                  <a:tailEnd/>
                </a:ln>
              </p:spPr>
              <p:txBody>
                <a:bodyPr/>
                <a:lstStyle/>
                <a:p>
                  <a:endParaRPr lang="el-GR"/>
                </a:p>
              </p:txBody>
            </p:sp>
            <p:sp>
              <p:nvSpPr>
                <p:cNvPr id="54353" name="Freeform 41"/>
                <p:cNvSpPr>
                  <a:spLocks/>
                </p:cNvSpPr>
                <p:nvPr/>
              </p:nvSpPr>
              <p:spPr bwMode="auto">
                <a:xfrm>
                  <a:off x="4227" y="3563"/>
                  <a:ext cx="37" cy="40"/>
                </a:xfrm>
                <a:custGeom>
                  <a:avLst/>
                  <a:gdLst>
                    <a:gd name="T0" fmla="*/ 12 w 61"/>
                    <a:gd name="T1" fmla="*/ 0 h 61"/>
                    <a:gd name="T2" fmla="*/ 7 w 61"/>
                    <a:gd name="T3" fmla="*/ 1 h 61"/>
                    <a:gd name="T4" fmla="*/ 3 w 61"/>
                    <a:gd name="T5" fmla="*/ 5 h 61"/>
                    <a:gd name="T6" fmla="*/ 1 w 61"/>
                    <a:gd name="T7" fmla="*/ 8 h 61"/>
                    <a:gd name="T8" fmla="*/ 0 w 61"/>
                    <a:gd name="T9" fmla="*/ 13 h 61"/>
                    <a:gd name="T10" fmla="*/ 1 w 61"/>
                    <a:gd name="T11" fmla="*/ 19 h 61"/>
                    <a:gd name="T12" fmla="*/ 3 w 61"/>
                    <a:gd name="T13" fmla="*/ 23 h 61"/>
                    <a:gd name="T14" fmla="*/ 7 w 61"/>
                    <a:gd name="T15" fmla="*/ 26 h 61"/>
                    <a:gd name="T16" fmla="*/ 12 w 61"/>
                    <a:gd name="T17" fmla="*/ 26 h 61"/>
                    <a:gd name="T18" fmla="*/ 16 w 61"/>
                    <a:gd name="T19" fmla="*/ 26 h 61"/>
                    <a:gd name="T20" fmla="*/ 19 w 61"/>
                    <a:gd name="T21" fmla="*/ 23 h 61"/>
                    <a:gd name="T22" fmla="*/ 22 w 61"/>
                    <a:gd name="T23" fmla="*/ 19 h 61"/>
                    <a:gd name="T24" fmla="*/ 22 w 61"/>
                    <a:gd name="T25" fmla="*/ 13 h 61"/>
                    <a:gd name="T26" fmla="*/ 22 w 61"/>
                    <a:gd name="T27" fmla="*/ 8 h 61"/>
                    <a:gd name="T28" fmla="*/ 19 w 61"/>
                    <a:gd name="T29" fmla="*/ 5 h 61"/>
                    <a:gd name="T30" fmla="*/ 16 w 61"/>
                    <a:gd name="T31" fmla="*/ 1 h 61"/>
                    <a:gd name="T32" fmla="*/ 12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1" y="0"/>
                      </a:moveTo>
                      <a:lnTo>
                        <a:pt x="19" y="3"/>
                      </a:lnTo>
                      <a:lnTo>
                        <a:pt x="9" y="10"/>
                      </a:lnTo>
                      <a:lnTo>
                        <a:pt x="3" y="19"/>
                      </a:lnTo>
                      <a:lnTo>
                        <a:pt x="0" y="31"/>
                      </a:lnTo>
                      <a:lnTo>
                        <a:pt x="3" y="44"/>
                      </a:lnTo>
                      <a:lnTo>
                        <a:pt x="9" y="53"/>
                      </a:lnTo>
                      <a:lnTo>
                        <a:pt x="19" y="59"/>
                      </a:lnTo>
                      <a:lnTo>
                        <a:pt x="31" y="61"/>
                      </a:lnTo>
                      <a:lnTo>
                        <a:pt x="44" y="59"/>
                      </a:lnTo>
                      <a:lnTo>
                        <a:pt x="53" y="53"/>
                      </a:lnTo>
                      <a:lnTo>
                        <a:pt x="59" y="44"/>
                      </a:lnTo>
                      <a:lnTo>
                        <a:pt x="61" y="31"/>
                      </a:lnTo>
                      <a:lnTo>
                        <a:pt x="59" y="19"/>
                      </a:lnTo>
                      <a:lnTo>
                        <a:pt x="53" y="10"/>
                      </a:lnTo>
                      <a:lnTo>
                        <a:pt x="44" y="3"/>
                      </a:lnTo>
                      <a:lnTo>
                        <a:pt x="31" y="0"/>
                      </a:lnTo>
                      <a:close/>
                    </a:path>
                  </a:pathLst>
                </a:custGeom>
                <a:solidFill>
                  <a:srgbClr val="FFFFFF"/>
                </a:solidFill>
                <a:ln w="9525">
                  <a:solidFill>
                    <a:srgbClr val="FFFFFF"/>
                  </a:solidFill>
                  <a:round/>
                  <a:headEnd/>
                  <a:tailEnd/>
                </a:ln>
              </p:spPr>
              <p:txBody>
                <a:bodyPr/>
                <a:lstStyle/>
                <a:p>
                  <a:endParaRPr lang="el-GR"/>
                </a:p>
              </p:txBody>
            </p:sp>
            <p:sp>
              <p:nvSpPr>
                <p:cNvPr id="54354" name="Freeform 42"/>
                <p:cNvSpPr>
                  <a:spLocks/>
                </p:cNvSpPr>
                <p:nvPr/>
              </p:nvSpPr>
              <p:spPr bwMode="auto">
                <a:xfrm>
                  <a:off x="3941" y="2643"/>
                  <a:ext cx="312" cy="908"/>
                </a:xfrm>
                <a:custGeom>
                  <a:avLst/>
                  <a:gdLst>
                    <a:gd name="T0" fmla="*/ 109 w 520"/>
                    <a:gd name="T1" fmla="*/ 578 h 1375"/>
                    <a:gd name="T2" fmla="*/ 109 w 520"/>
                    <a:gd name="T3" fmla="*/ 15 h 1375"/>
                    <a:gd name="T4" fmla="*/ 109 w 520"/>
                    <a:gd name="T5" fmla="*/ 3 h 1375"/>
                    <a:gd name="T6" fmla="*/ 109 w 520"/>
                    <a:gd name="T7" fmla="*/ 0 h 1375"/>
                    <a:gd name="T8" fmla="*/ 0 w 520"/>
                    <a:gd name="T9" fmla="*/ 0 h 1375"/>
                    <a:gd name="T10" fmla="*/ 0 w 520"/>
                    <a:gd name="T11" fmla="*/ 15 h 1375"/>
                    <a:gd name="T12" fmla="*/ 40 w 520"/>
                    <a:gd name="T13" fmla="*/ 15 h 1375"/>
                    <a:gd name="T14" fmla="*/ 40 w 520"/>
                    <a:gd name="T15" fmla="*/ 37 h 1375"/>
                    <a:gd name="T16" fmla="*/ 48 w 520"/>
                    <a:gd name="T17" fmla="*/ 37 h 1375"/>
                    <a:gd name="T18" fmla="*/ 48 w 520"/>
                    <a:gd name="T19" fmla="*/ 15 h 1375"/>
                    <a:gd name="T20" fmla="*/ 94 w 520"/>
                    <a:gd name="T21" fmla="*/ 15 h 1375"/>
                    <a:gd name="T22" fmla="*/ 94 w 520"/>
                    <a:gd name="T23" fmla="*/ 578 h 1375"/>
                    <a:gd name="T24" fmla="*/ 13 w 520"/>
                    <a:gd name="T25" fmla="*/ 578 h 1375"/>
                    <a:gd name="T26" fmla="*/ 13 w 520"/>
                    <a:gd name="T27" fmla="*/ 600 h 1375"/>
                    <a:gd name="T28" fmla="*/ 187 w 520"/>
                    <a:gd name="T29" fmla="*/ 600 h 1375"/>
                    <a:gd name="T30" fmla="*/ 187 w 520"/>
                    <a:gd name="T31" fmla="*/ 578 h 1375"/>
                    <a:gd name="T32" fmla="*/ 109 w 520"/>
                    <a:gd name="T33" fmla="*/ 578 h 13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0" h="1375">
                      <a:moveTo>
                        <a:pt x="303" y="1325"/>
                      </a:moveTo>
                      <a:lnTo>
                        <a:pt x="303" y="33"/>
                      </a:lnTo>
                      <a:lnTo>
                        <a:pt x="303" y="8"/>
                      </a:lnTo>
                      <a:lnTo>
                        <a:pt x="303" y="0"/>
                      </a:lnTo>
                      <a:lnTo>
                        <a:pt x="0" y="0"/>
                      </a:lnTo>
                      <a:lnTo>
                        <a:pt x="0" y="33"/>
                      </a:lnTo>
                      <a:lnTo>
                        <a:pt x="111" y="33"/>
                      </a:lnTo>
                      <a:lnTo>
                        <a:pt x="111" y="85"/>
                      </a:lnTo>
                      <a:lnTo>
                        <a:pt x="134" y="85"/>
                      </a:lnTo>
                      <a:lnTo>
                        <a:pt x="134" y="33"/>
                      </a:lnTo>
                      <a:lnTo>
                        <a:pt x="261" y="33"/>
                      </a:lnTo>
                      <a:lnTo>
                        <a:pt x="261" y="1325"/>
                      </a:lnTo>
                      <a:lnTo>
                        <a:pt x="37" y="1325"/>
                      </a:lnTo>
                      <a:lnTo>
                        <a:pt x="37" y="1375"/>
                      </a:lnTo>
                      <a:lnTo>
                        <a:pt x="520" y="1375"/>
                      </a:lnTo>
                      <a:lnTo>
                        <a:pt x="520" y="1325"/>
                      </a:lnTo>
                      <a:lnTo>
                        <a:pt x="303" y="1325"/>
                      </a:lnTo>
                      <a:close/>
                    </a:path>
                  </a:pathLst>
                </a:custGeom>
                <a:solidFill>
                  <a:srgbClr val="FFFFFF"/>
                </a:solidFill>
                <a:ln w="9525">
                  <a:solidFill>
                    <a:srgbClr val="FFFFFF"/>
                  </a:solidFill>
                  <a:round/>
                  <a:headEnd/>
                  <a:tailEnd/>
                </a:ln>
              </p:spPr>
              <p:txBody>
                <a:bodyPr/>
                <a:lstStyle/>
                <a:p>
                  <a:endParaRPr lang="el-GR"/>
                </a:p>
              </p:txBody>
            </p:sp>
            <p:sp>
              <p:nvSpPr>
                <p:cNvPr id="54355" name="Freeform 43"/>
                <p:cNvSpPr>
                  <a:spLocks/>
                </p:cNvSpPr>
                <p:nvPr/>
              </p:nvSpPr>
              <p:spPr bwMode="auto">
                <a:xfrm>
                  <a:off x="4011" y="2916"/>
                  <a:ext cx="213" cy="357"/>
                </a:xfrm>
                <a:custGeom>
                  <a:avLst/>
                  <a:gdLst>
                    <a:gd name="T0" fmla="*/ 127 w 356"/>
                    <a:gd name="T1" fmla="*/ 225 h 540"/>
                    <a:gd name="T2" fmla="*/ 116 w 356"/>
                    <a:gd name="T3" fmla="*/ 223 h 540"/>
                    <a:gd name="T4" fmla="*/ 104 w 356"/>
                    <a:gd name="T5" fmla="*/ 220 h 540"/>
                    <a:gd name="T6" fmla="*/ 92 w 356"/>
                    <a:gd name="T7" fmla="*/ 215 h 540"/>
                    <a:gd name="T8" fmla="*/ 81 w 356"/>
                    <a:gd name="T9" fmla="*/ 207 h 540"/>
                    <a:gd name="T10" fmla="*/ 72 w 356"/>
                    <a:gd name="T11" fmla="*/ 197 h 540"/>
                    <a:gd name="T12" fmla="*/ 62 w 356"/>
                    <a:gd name="T13" fmla="*/ 185 h 540"/>
                    <a:gd name="T14" fmla="*/ 53 w 356"/>
                    <a:gd name="T15" fmla="*/ 173 h 540"/>
                    <a:gd name="T16" fmla="*/ 44 w 356"/>
                    <a:gd name="T17" fmla="*/ 157 h 540"/>
                    <a:gd name="T18" fmla="*/ 36 w 356"/>
                    <a:gd name="T19" fmla="*/ 141 h 540"/>
                    <a:gd name="T20" fmla="*/ 30 w 356"/>
                    <a:gd name="T21" fmla="*/ 124 h 540"/>
                    <a:gd name="T22" fmla="*/ 24 w 356"/>
                    <a:gd name="T23" fmla="*/ 106 h 540"/>
                    <a:gd name="T24" fmla="*/ 19 w 356"/>
                    <a:gd name="T25" fmla="*/ 86 h 540"/>
                    <a:gd name="T26" fmla="*/ 15 w 356"/>
                    <a:gd name="T27" fmla="*/ 65 h 540"/>
                    <a:gd name="T28" fmla="*/ 12 w 356"/>
                    <a:gd name="T29" fmla="*/ 44 h 540"/>
                    <a:gd name="T30" fmla="*/ 10 w 356"/>
                    <a:gd name="T31" fmla="*/ 22 h 540"/>
                    <a:gd name="T32" fmla="*/ 10 w 356"/>
                    <a:gd name="T33" fmla="*/ 0 h 540"/>
                    <a:gd name="T34" fmla="*/ 0 w 356"/>
                    <a:gd name="T35" fmla="*/ 0 h 540"/>
                    <a:gd name="T36" fmla="*/ 1 w 356"/>
                    <a:gd name="T37" fmla="*/ 24 h 540"/>
                    <a:gd name="T38" fmla="*/ 3 w 356"/>
                    <a:gd name="T39" fmla="*/ 48 h 540"/>
                    <a:gd name="T40" fmla="*/ 6 w 356"/>
                    <a:gd name="T41" fmla="*/ 70 h 540"/>
                    <a:gd name="T42" fmla="*/ 10 w 356"/>
                    <a:gd name="T43" fmla="*/ 92 h 540"/>
                    <a:gd name="T44" fmla="*/ 16 w 356"/>
                    <a:gd name="T45" fmla="*/ 112 h 540"/>
                    <a:gd name="T46" fmla="*/ 22 w 356"/>
                    <a:gd name="T47" fmla="*/ 132 h 540"/>
                    <a:gd name="T48" fmla="*/ 29 w 356"/>
                    <a:gd name="T49" fmla="*/ 150 h 540"/>
                    <a:gd name="T50" fmla="*/ 38 w 356"/>
                    <a:gd name="T51" fmla="*/ 167 h 540"/>
                    <a:gd name="T52" fmla="*/ 47 w 356"/>
                    <a:gd name="T53" fmla="*/ 182 h 540"/>
                    <a:gd name="T54" fmla="*/ 56 w 356"/>
                    <a:gd name="T55" fmla="*/ 196 h 540"/>
                    <a:gd name="T56" fmla="*/ 66 w 356"/>
                    <a:gd name="T57" fmla="*/ 207 h 540"/>
                    <a:gd name="T58" fmla="*/ 78 w 356"/>
                    <a:gd name="T59" fmla="*/ 218 h 540"/>
                    <a:gd name="T60" fmla="*/ 90 w 356"/>
                    <a:gd name="T61" fmla="*/ 225 h 540"/>
                    <a:gd name="T62" fmla="*/ 102 w 356"/>
                    <a:gd name="T63" fmla="*/ 231 h 540"/>
                    <a:gd name="T64" fmla="*/ 114 w 356"/>
                    <a:gd name="T65" fmla="*/ 235 h 540"/>
                    <a:gd name="T66" fmla="*/ 127 w 356"/>
                    <a:gd name="T67" fmla="*/ 236 h 540"/>
                    <a:gd name="T68" fmla="*/ 127 w 356"/>
                    <a:gd name="T69" fmla="*/ 225 h 5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6" h="540">
                      <a:moveTo>
                        <a:pt x="356" y="515"/>
                      </a:moveTo>
                      <a:lnTo>
                        <a:pt x="324" y="512"/>
                      </a:lnTo>
                      <a:lnTo>
                        <a:pt x="291" y="504"/>
                      </a:lnTo>
                      <a:lnTo>
                        <a:pt x="258" y="491"/>
                      </a:lnTo>
                      <a:lnTo>
                        <a:pt x="228" y="473"/>
                      </a:lnTo>
                      <a:lnTo>
                        <a:pt x="200" y="451"/>
                      </a:lnTo>
                      <a:lnTo>
                        <a:pt x="172" y="424"/>
                      </a:lnTo>
                      <a:lnTo>
                        <a:pt x="147" y="395"/>
                      </a:lnTo>
                      <a:lnTo>
                        <a:pt x="123" y="360"/>
                      </a:lnTo>
                      <a:lnTo>
                        <a:pt x="102" y="324"/>
                      </a:lnTo>
                      <a:lnTo>
                        <a:pt x="83" y="284"/>
                      </a:lnTo>
                      <a:lnTo>
                        <a:pt x="67" y="242"/>
                      </a:lnTo>
                      <a:lnTo>
                        <a:pt x="53" y="196"/>
                      </a:lnTo>
                      <a:lnTo>
                        <a:pt x="42" y="150"/>
                      </a:lnTo>
                      <a:lnTo>
                        <a:pt x="33" y="101"/>
                      </a:lnTo>
                      <a:lnTo>
                        <a:pt x="28" y="51"/>
                      </a:lnTo>
                      <a:lnTo>
                        <a:pt x="26" y="0"/>
                      </a:lnTo>
                      <a:lnTo>
                        <a:pt x="0" y="0"/>
                      </a:lnTo>
                      <a:lnTo>
                        <a:pt x="1" y="56"/>
                      </a:lnTo>
                      <a:lnTo>
                        <a:pt x="8" y="109"/>
                      </a:lnTo>
                      <a:lnTo>
                        <a:pt x="16" y="161"/>
                      </a:lnTo>
                      <a:lnTo>
                        <a:pt x="28" y="211"/>
                      </a:lnTo>
                      <a:lnTo>
                        <a:pt x="44" y="257"/>
                      </a:lnTo>
                      <a:lnTo>
                        <a:pt x="61" y="303"/>
                      </a:lnTo>
                      <a:lnTo>
                        <a:pt x="81" y="343"/>
                      </a:lnTo>
                      <a:lnTo>
                        <a:pt x="105" y="382"/>
                      </a:lnTo>
                      <a:lnTo>
                        <a:pt x="130" y="416"/>
                      </a:lnTo>
                      <a:lnTo>
                        <a:pt x="156" y="448"/>
                      </a:lnTo>
                      <a:lnTo>
                        <a:pt x="186" y="474"/>
                      </a:lnTo>
                      <a:lnTo>
                        <a:pt x="217" y="498"/>
                      </a:lnTo>
                      <a:lnTo>
                        <a:pt x="250" y="516"/>
                      </a:lnTo>
                      <a:lnTo>
                        <a:pt x="284" y="529"/>
                      </a:lnTo>
                      <a:lnTo>
                        <a:pt x="320" y="537"/>
                      </a:lnTo>
                      <a:lnTo>
                        <a:pt x="356" y="540"/>
                      </a:lnTo>
                      <a:lnTo>
                        <a:pt x="356" y="515"/>
                      </a:lnTo>
                      <a:close/>
                    </a:path>
                  </a:pathLst>
                </a:custGeom>
                <a:solidFill>
                  <a:srgbClr val="FFFFFF"/>
                </a:solidFill>
                <a:ln w="9525">
                  <a:solidFill>
                    <a:srgbClr val="FFFFFF"/>
                  </a:solidFill>
                  <a:round/>
                  <a:headEnd/>
                  <a:tailEnd/>
                </a:ln>
              </p:spPr>
              <p:txBody>
                <a:bodyPr/>
                <a:lstStyle/>
                <a:p>
                  <a:endParaRPr lang="el-GR"/>
                </a:p>
              </p:txBody>
            </p:sp>
            <p:grpSp>
              <p:nvGrpSpPr>
                <p:cNvPr id="54356" name="Group 44"/>
                <p:cNvGrpSpPr>
                  <a:grpSpLocks/>
                </p:cNvGrpSpPr>
                <p:nvPr/>
              </p:nvGrpSpPr>
              <p:grpSpPr bwMode="auto">
                <a:xfrm>
                  <a:off x="3840" y="3072"/>
                  <a:ext cx="1313" cy="535"/>
                  <a:chOff x="318" y="1836"/>
                  <a:chExt cx="5123" cy="2011"/>
                </a:xfrm>
              </p:grpSpPr>
              <p:sp>
                <p:nvSpPr>
                  <p:cNvPr id="54357" name="Freeform 45"/>
                  <p:cNvSpPr>
                    <a:spLocks/>
                  </p:cNvSpPr>
                  <p:nvPr/>
                </p:nvSpPr>
                <p:spPr bwMode="auto">
                  <a:xfrm>
                    <a:off x="1456" y="2310"/>
                    <a:ext cx="3574" cy="644"/>
                  </a:xfrm>
                  <a:custGeom>
                    <a:avLst/>
                    <a:gdLst>
                      <a:gd name="T0" fmla="*/ 1787 w 7147"/>
                      <a:gd name="T1" fmla="*/ 322 h 1288"/>
                      <a:gd name="T2" fmla="*/ 1785 w 7147"/>
                      <a:gd name="T3" fmla="*/ 289 h 1288"/>
                      <a:gd name="T4" fmla="*/ 1781 w 7147"/>
                      <a:gd name="T5" fmla="*/ 257 h 1288"/>
                      <a:gd name="T6" fmla="*/ 1772 w 7147"/>
                      <a:gd name="T7" fmla="*/ 227 h 1288"/>
                      <a:gd name="T8" fmla="*/ 1761 w 7147"/>
                      <a:gd name="T9" fmla="*/ 197 h 1288"/>
                      <a:gd name="T10" fmla="*/ 1748 w 7147"/>
                      <a:gd name="T11" fmla="*/ 169 h 1288"/>
                      <a:gd name="T12" fmla="*/ 1732 w 7147"/>
                      <a:gd name="T13" fmla="*/ 142 h 1288"/>
                      <a:gd name="T14" fmla="*/ 1713 w 7147"/>
                      <a:gd name="T15" fmla="*/ 118 h 1288"/>
                      <a:gd name="T16" fmla="*/ 1692 w 7147"/>
                      <a:gd name="T17" fmla="*/ 95 h 1288"/>
                      <a:gd name="T18" fmla="*/ 1670 w 7147"/>
                      <a:gd name="T19" fmla="*/ 74 h 1288"/>
                      <a:gd name="T20" fmla="*/ 1645 w 7147"/>
                      <a:gd name="T21" fmla="*/ 56 h 1288"/>
                      <a:gd name="T22" fmla="*/ 1618 w 7147"/>
                      <a:gd name="T23" fmla="*/ 39 h 1288"/>
                      <a:gd name="T24" fmla="*/ 1590 w 7147"/>
                      <a:gd name="T25" fmla="*/ 26 h 1288"/>
                      <a:gd name="T26" fmla="*/ 1560 w 7147"/>
                      <a:gd name="T27" fmla="*/ 15 h 1288"/>
                      <a:gd name="T28" fmla="*/ 1529 w 7147"/>
                      <a:gd name="T29" fmla="*/ 7 h 1288"/>
                      <a:gd name="T30" fmla="*/ 1513 w 7147"/>
                      <a:gd name="T31" fmla="*/ 4 h 1288"/>
                      <a:gd name="T32" fmla="*/ 1497 w 7147"/>
                      <a:gd name="T33" fmla="*/ 2 h 1288"/>
                      <a:gd name="T34" fmla="*/ 1481 w 7147"/>
                      <a:gd name="T35" fmla="*/ 1 h 1288"/>
                      <a:gd name="T36" fmla="*/ 1464 w 7147"/>
                      <a:gd name="T37" fmla="*/ 0 h 1288"/>
                      <a:gd name="T38" fmla="*/ 323 w 7147"/>
                      <a:gd name="T39" fmla="*/ 0 h 1288"/>
                      <a:gd name="T40" fmla="*/ 306 w 7147"/>
                      <a:gd name="T41" fmla="*/ 1 h 1288"/>
                      <a:gd name="T42" fmla="*/ 290 w 7147"/>
                      <a:gd name="T43" fmla="*/ 2 h 1288"/>
                      <a:gd name="T44" fmla="*/ 274 w 7147"/>
                      <a:gd name="T45" fmla="*/ 4 h 1288"/>
                      <a:gd name="T46" fmla="*/ 258 w 7147"/>
                      <a:gd name="T47" fmla="*/ 7 h 1288"/>
                      <a:gd name="T48" fmla="*/ 227 w 7147"/>
                      <a:gd name="T49" fmla="*/ 15 h 1288"/>
                      <a:gd name="T50" fmla="*/ 198 w 7147"/>
                      <a:gd name="T51" fmla="*/ 26 h 1288"/>
                      <a:gd name="T52" fmla="*/ 169 w 7147"/>
                      <a:gd name="T53" fmla="*/ 39 h 1288"/>
                      <a:gd name="T54" fmla="*/ 143 w 7147"/>
                      <a:gd name="T55" fmla="*/ 56 h 1288"/>
                      <a:gd name="T56" fmla="*/ 118 w 7147"/>
                      <a:gd name="T57" fmla="*/ 74 h 1288"/>
                      <a:gd name="T58" fmla="*/ 95 w 7147"/>
                      <a:gd name="T59" fmla="*/ 95 h 1288"/>
                      <a:gd name="T60" fmla="*/ 74 w 7147"/>
                      <a:gd name="T61" fmla="*/ 118 h 1288"/>
                      <a:gd name="T62" fmla="*/ 56 w 7147"/>
                      <a:gd name="T63" fmla="*/ 142 h 1288"/>
                      <a:gd name="T64" fmla="*/ 40 w 7147"/>
                      <a:gd name="T65" fmla="*/ 169 h 1288"/>
                      <a:gd name="T66" fmla="*/ 26 w 7147"/>
                      <a:gd name="T67" fmla="*/ 197 h 1288"/>
                      <a:gd name="T68" fmla="*/ 15 w 7147"/>
                      <a:gd name="T69" fmla="*/ 227 h 1288"/>
                      <a:gd name="T70" fmla="*/ 7 w 7147"/>
                      <a:gd name="T71" fmla="*/ 257 h 1288"/>
                      <a:gd name="T72" fmla="*/ 2 w 7147"/>
                      <a:gd name="T73" fmla="*/ 289 h 1288"/>
                      <a:gd name="T74" fmla="*/ 0 w 7147"/>
                      <a:gd name="T75" fmla="*/ 322 h 1288"/>
                      <a:gd name="T76" fmla="*/ 1787 w 7147"/>
                      <a:gd name="T77" fmla="*/ 322 h 1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147" h="1288">
                        <a:moveTo>
                          <a:pt x="7147" y="1288"/>
                        </a:moveTo>
                        <a:lnTo>
                          <a:pt x="7140" y="1156"/>
                        </a:lnTo>
                        <a:lnTo>
                          <a:pt x="7121" y="1028"/>
                        </a:lnTo>
                        <a:lnTo>
                          <a:pt x="7088" y="906"/>
                        </a:lnTo>
                        <a:lnTo>
                          <a:pt x="7044" y="788"/>
                        </a:lnTo>
                        <a:lnTo>
                          <a:pt x="6990" y="674"/>
                        </a:lnTo>
                        <a:lnTo>
                          <a:pt x="6926" y="568"/>
                        </a:lnTo>
                        <a:lnTo>
                          <a:pt x="6852" y="470"/>
                        </a:lnTo>
                        <a:lnTo>
                          <a:pt x="6768" y="378"/>
                        </a:lnTo>
                        <a:lnTo>
                          <a:pt x="6677" y="294"/>
                        </a:lnTo>
                        <a:lnTo>
                          <a:pt x="6577" y="221"/>
                        </a:lnTo>
                        <a:lnTo>
                          <a:pt x="6471" y="156"/>
                        </a:lnTo>
                        <a:lnTo>
                          <a:pt x="6358" y="102"/>
                        </a:lnTo>
                        <a:lnTo>
                          <a:pt x="6238" y="58"/>
                        </a:lnTo>
                        <a:lnTo>
                          <a:pt x="6116" y="26"/>
                        </a:lnTo>
                        <a:lnTo>
                          <a:pt x="6051" y="14"/>
                        </a:lnTo>
                        <a:lnTo>
                          <a:pt x="5988" y="7"/>
                        </a:lnTo>
                        <a:lnTo>
                          <a:pt x="5922" y="1"/>
                        </a:lnTo>
                        <a:lnTo>
                          <a:pt x="5856" y="0"/>
                        </a:lnTo>
                        <a:lnTo>
                          <a:pt x="1289" y="0"/>
                        </a:lnTo>
                        <a:lnTo>
                          <a:pt x="1224" y="1"/>
                        </a:lnTo>
                        <a:lnTo>
                          <a:pt x="1158" y="7"/>
                        </a:lnTo>
                        <a:lnTo>
                          <a:pt x="1094" y="14"/>
                        </a:lnTo>
                        <a:lnTo>
                          <a:pt x="1031" y="26"/>
                        </a:lnTo>
                        <a:lnTo>
                          <a:pt x="908" y="58"/>
                        </a:lnTo>
                        <a:lnTo>
                          <a:pt x="789" y="102"/>
                        </a:lnTo>
                        <a:lnTo>
                          <a:pt x="676" y="156"/>
                        </a:lnTo>
                        <a:lnTo>
                          <a:pt x="569" y="221"/>
                        </a:lnTo>
                        <a:lnTo>
                          <a:pt x="471" y="294"/>
                        </a:lnTo>
                        <a:lnTo>
                          <a:pt x="379" y="378"/>
                        </a:lnTo>
                        <a:lnTo>
                          <a:pt x="296" y="470"/>
                        </a:lnTo>
                        <a:lnTo>
                          <a:pt x="221" y="568"/>
                        </a:lnTo>
                        <a:lnTo>
                          <a:pt x="158" y="674"/>
                        </a:lnTo>
                        <a:lnTo>
                          <a:pt x="102" y="788"/>
                        </a:lnTo>
                        <a:lnTo>
                          <a:pt x="57" y="906"/>
                        </a:lnTo>
                        <a:lnTo>
                          <a:pt x="26" y="1028"/>
                        </a:lnTo>
                        <a:lnTo>
                          <a:pt x="7" y="1156"/>
                        </a:lnTo>
                        <a:lnTo>
                          <a:pt x="0" y="1288"/>
                        </a:lnTo>
                        <a:lnTo>
                          <a:pt x="7147" y="1288"/>
                        </a:lnTo>
                        <a:close/>
                      </a:path>
                    </a:pathLst>
                  </a:custGeom>
                  <a:solidFill>
                    <a:schemeClr val="tx1"/>
                  </a:solidFill>
                  <a:ln w="9525">
                    <a:solidFill>
                      <a:schemeClr val="tx1"/>
                    </a:solidFill>
                    <a:round/>
                    <a:headEnd/>
                    <a:tailEnd/>
                  </a:ln>
                </p:spPr>
                <p:txBody>
                  <a:bodyPr/>
                  <a:lstStyle/>
                  <a:p>
                    <a:endParaRPr lang="el-GR"/>
                  </a:p>
                </p:txBody>
              </p:sp>
              <p:sp>
                <p:nvSpPr>
                  <p:cNvPr id="54358" name="Freeform 46"/>
                  <p:cNvSpPr>
                    <a:spLocks/>
                  </p:cNvSpPr>
                  <p:nvPr/>
                </p:nvSpPr>
                <p:spPr bwMode="auto">
                  <a:xfrm>
                    <a:off x="672" y="2168"/>
                    <a:ext cx="744" cy="745"/>
                  </a:xfrm>
                  <a:custGeom>
                    <a:avLst/>
                    <a:gdLst>
                      <a:gd name="T0" fmla="*/ 205 w 1487"/>
                      <a:gd name="T1" fmla="*/ 1 h 1489"/>
                      <a:gd name="T2" fmla="*/ 242 w 1487"/>
                      <a:gd name="T3" fmla="*/ 8 h 1489"/>
                      <a:gd name="T4" fmla="*/ 275 w 1487"/>
                      <a:gd name="T5" fmla="*/ 23 h 1489"/>
                      <a:gd name="T6" fmla="*/ 304 w 1487"/>
                      <a:gd name="T7" fmla="*/ 43 h 1489"/>
                      <a:gd name="T8" fmla="*/ 330 w 1487"/>
                      <a:gd name="T9" fmla="*/ 68 h 1489"/>
                      <a:gd name="T10" fmla="*/ 350 w 1487"/>
                      <a:gd name="T11" fmla="*/ 98 h 1489"/>
                      <a:gd name="T12" fmla="*/ 364 w 1487"/>
                      <a:gd name="T13" fmla="*/ 131 h 1489"/>
                      <a:gd name="T14" fmla="*/ 371 w 1487"/>
                      <a:gd name="T15" fmla="*/ 167 h 1489"/>
                      <a:gd name="T16" fmla="*/ 371 w 1487"/>
                      <a:gd name="T17" fmla="*/ 205 h 1489"/>
                      <a:gd name="T18" fmla="*/ 364 w 1487"/>
                      <a:gd name="T19" fmla="*/ 242 h 1489"/>
                      <a:gd name="T20" fmla="*/ 350 w 1487"/>
                      <a:gd name="T21" fmla="*/ 275 h 1489"/>
                      <a:gd name="T22" fmla="*/ 330 w 1487"/>
                      <a:gd name="T23" fmla="*/ 304 h 1489"/>
                      <a:gd name="T24" fmla="*/ 304 w 1487"/>
                      <a:gd name="T25" fmla="*/ 330 h 1489"/>
                      <a:gd name="T26" fmla="*/ 275 w 1487"/>
                      <a:gd name="T27" fmla="*/ 350 h 1489"/>
                      <a:gd name="T28" fmla="*/ 242 w 1487"/>
                      <a:gd name="T29" fmla="*/ 364 h 1489"/>
                      <a:gd name="T30" fmla="*/ 205 w 1487"/>
                      <a:gd name="T31" fmla="*/ 372 h 1489"/>
                      <a:gd name="T32" fmla="*/ 168 w 1487"/>
                      <a:gd name="T33" fmla="*/ 372 h 1489"/>
                      <a:gd name="T34" fmla="*/ 131 w 1487"/>
                      <a:gd name="T35" fmla="*/ 364 h 1489"/>
                      <a:gd name="T36" fmla="*/ 98 w 1487"/>
                      <a:gd name="T37" fmla="*/ 350 h 1489"/>
                      <a:gd name="T38" fmla="*/ 69 w 1487"/>
                      <a:gd name="T39" fmla="*/ 330 h 1489"/>
                      <a:gd name="T40" fmla="*/ 43 w 1487"/>
                      <a:gd name="T41" fmla="*/ 304 h 1489"/>
                      <a:gd name="T42" fmla="*/ 23 w 1487"/>
                      <a:gd name="T43" fmla="*/ 275 h 1489"/>
                      <a:gd name="T44" fmla="*/ 9 w 1487"/>
                      <a:gd name="T45" fmla="*/ 242 h 1489"/>
                      <a:gd name="T46" fmla="*/ 2 w 1487"/>
                      <a:gd name="T47" fmla="*/ 205 h 1489"/>
                      <a:gd name="T48" fmla="*/ 2 w 1487"/>
                      <a:gd name="T49" fmla="*/ 167 h 1489"/>
                      <a:gd name="T50" fmla="*/ 9 w 1487"/>
                      <a:gd name="T51" fmla="*/ 131 h 1489"/>
                      <a:gd name="T52" fmla="*/ 23 w 1487"/>
                      <a:gd name="T53" fmla="*/ 98 h 1489"/>
                      <a:gd name="T54" fmla="*/ 43 w 1487"/>
                      <a:gd name="T55" fmla="*/ 68 h 1489"/>
                      <a:gd name="T56" fmla="*/ 69 w 1487"/>
                      <a:gd name="T57" fmla="*/ 43 h 1489"/>
                      <a:gd name="T58" fmla="*/ 98 w 1487"/>
                      <a:gd name="T59" fmla="*/ 23 h 1489"/>
                      <a:gd name="T60" fmla="*/ 131 w 1487"/>
                      <a:gd name="T61" fmla="*/ 8 h 1489"/>
                      <a:gd name="T62" fmla="*/ 168 w 1487"/>
                      <a:gd name="T63" fmla="*/ 1 h 14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7" h="1489">
                        <a:moveTo>
                          <a:pt x="744" y="0"/>
                        </a:moveTo>
                        <a:lnTo>
                          <a:pt x="820" y="3"/>
                        </a:lnTo>
                        <a:lnTo>
                          <a:pt x="893" y="15"/>
                        </a:lnTo>
                        <a:lnTo>
                          <a:pt x="965" y="32"/>
                        </a:lnTo>
                        <a:lnTo>
                          <a:pt x="1033" y="59"/>
                        </a:lnTo>
                        <a:lnTo>
                          <a:pt x="1098" y="90"/>
                        </a:lnTo>
                        <a:lnTo>
                          <a:pt x="1159" y="127"/>
                        </a:lnTo>
                        <a:lnTo>
                          <a:pt x="1216" y="169"/>
                        </a:lnTo>
                        <a:lnTo>
                          <a:pt x="1269" y="218"/>
                        </a:lnTo>
                        <a:lnTo>
                          <a:pt x="1318" y="271"/>
                        </a:lnTo>
                        <a:lnTo>
                          <a:pt x="1360" y="328"/>
                        </a:lnTo>
                        <a:lnTo>
                          <a:pt x="1397" y="389"/>
                        </a:lnTo>
                        <a:lnTo>
                          <a:pt x="1428" y="456"/>
                        </a:lnTo>
                        <a:lnTo>
                          <a:pt x="1455" y="523"/>
                        </a:lnTo>
                        <a:lnTo>
                          <a:pt x="1472" y="595"/>
                        </a:lnTo>
                        <a:lnTo>
                          <a:pt x="1484" y="668"/>
                        </a:lnTo>
                        <a:lnTo>
                          <a:pt x="1487" y="744"/>
                        </a:lnTo>
                        <a:lnTo>
                          <a:pt x="1484" y="820"/>
                        </a:lnTo>
                        <a:lnTo>
                          <a:pt x="1472" y="894"/>
                        </a:lnTo>
                        <a:lnTo>
                          <a:pt x="1455" y="965"/>
                        </a:lnTo>
                        <a:lnTo>
                          <a:pt x="1428" y="1033"/>
                        </a:lnTo>
                        <a:lnTo>
                          <a:pt x="1397" y="1099"/>
                        </a:lnTo>
                        <a:lnTo>
                          <a:pt x="1360" y="1159"/>
                        </a:lnTo>
                        <a:lnTo>
                          <a:pt x="1318" y="1216"/>
                        </a:lnTo>
                        <a:lnTo>
                          <a:pt x="1269" y="1269"/>
                        </a:lnTo>
                        <a:lnTo>
                          <a:pt x="1216" y="1318"/>
                        </a:lnTo>
                        <a:lnTo>
                          <a:pt x="1159" y="1361"/>
                        </a:lnTo>
                        <a:lnTo>
                          <a:pt x="1098" y="1398"/>
                        </a:lnTo>
                        <a:lnTo>
                          <a:pt x="1033" y="1431"/>
                        </a:lnTo>
                        <a:lnTo>
                          <a:pt x="965" y="1456"/>
                        </a:lnTo>
                        <a:lnTo>
                          <a:pt x="893" y="1474"/>
                        </a:lnTo>
                        <a:lnTo>
                          <a:pt x="820" y="1486"/>
                        </a:lnTo>
                        <a:lnTo>
                          <a:pt x="744" y="1489"/>
                        </a:lnTo>
                        <a:lnTo>
                          <a:pt x="669" y="1486"/>
                        </a:lnTo>
                        <a:lnTo>
                          <a:pt x="596" y="1474"/>
                        </a:lnTo>
                        <a:lnTo>
                          <a:pt x="524" y="1456"/>
                        </a:lnTo>
                        <a:lnTo>
                          <a:pt x="456" y="1431"/>
                        </a:lnTo>
                        <a:lnTo>
                          <a:pt x="392" y="1398"/>
                        </a:lnTo>
                        <a:lnTo>
                          <a:pt x="329" y="1361"/>
                        </a:lnTo>
                        <a:lnTo>
                          <a:pt x="273" y="1318"/>
                        </a:lnTo>
                        <a:lnTo>
                          <a:pt x="219" y="1269"/>
                        </a:lnTo>
                        <a:lnTo>
                          <a:pt x="172" y="1216"/>
                        </a:lnTo>
                        <a:lnTo>
                          <a:pt x="129" y="1159"/>
                        </a:lnTo>
                        <a:lnTo>
                          <a:pt x="91" y="1099"/>
                        </a:lnTo>
                        <a:lnTo>
                          <a:pt x="60" y="1033"/>
                        </a:lnTo>
                        <a:lnTo>
                          <a:pt x="33" y="965"/>
                        </a:lnTo>
                        <a:lnTo>
                          <a:pt x="15" y="894"/>
                        </a:lnTo>
                        <a:lnTo>
                          <a:pt x="5" y="820"/>
                        </a:lnTo>
                        <a:lnTo>
                          <a:pt x="0" y="744"/>
                        </a:lnTo>
                        <a:lnTo>
                          <a:pt x="5" y="668"/>
                        </a:lnTo>
                        <a:lnTo>
                          <a:pt x="15" y="595"/>
                        </a:lnTo>
                        <a:lnTo>
                          <a:pt x="33" y="523"/>
                        </a:lnTo>
                        <a:lnTo>
                          <a:pt x="60" y="456"/>
                        </a:lnTo>
                        <a:lnTo>
                          <a:pt x="91" y="389"/>
                        </a:lnTo>
                        <a:lnTo>
                          <a:pt x="129" y="328"/>
                        </a:lnTo>
                        <a:lnTo>
                          <a:pt x="172" y="271"/>
                        </a:lnTo>
                        <a:lnTo>
                          <a:pt x="219" y="218"/>
                        </a:lnTo>
                        <a:lnTo>
                          <a:pt x="273" y="169"/>
                        </a:lnTo>
                        <a:lnTo>
                          <a:pt x="329" y="127"/>
                        </a:lnTo>
                        <a:lnTo>
                          <a:pt x="392" y="90"/>
                        </a:lnTo>
                        <a:lnTo>
                          <a:pt x="456" y="59"/>
                        </a:lnTo>
                        <a:lnTo>
                          <a:pt x="524" y="32"/>
                        </a:lnTo>
                        <a:lnTo>
                          <a:pt x="596" y="15"/>
                        </a:lnTo>
                        <a:lnTo>
                          <a:pt x="669" y="3"/>
                        </a:lnTo>
                        <a:lnTo>
                          <a:pt x="744" y="0"/>
                        </a:lnTo>
                        <a:close/>
                      </a:path>
                    </a:pathLst>
                  </a:custGeom>
                  <a:solidFill>
                    <a:schemeClr val="tx1"/>
                  </a:solidFill>
                  <a:ln w="9525">
                    <a:solidFill>
                      <a:schemeClr val="tx1"/>
                    </a:solidFill>
                    <a:round/>
                    <a:headEnd/>
                    <a:tailEnd/>
                  </a:ln>
                </p:spPr>
                <p:txBody>
                  <a:bodyPr/>
                  <a:lstStyle/>
                  <a:p>
                    <a:endParaRPr lang="el-GR"/>
                  </a:p>
                </p:txBody>
              </p:sp>
              <p:sp>
                <p:nvSpPr>
                  <p:cNvPr id="54359" name="Freeform 47"/>
                  <p:cNvSpPr>
                    <a:spLocks/>
                  </p:cNvSpPr>
                  <p:nvPr/>
                </p:nvSpPr>
                <p:spPr bwMode="auto">
                  <a:xfrm>
                    <a:off x="318" y="1836"/>
                    <a:ext cx="5123" cy="2011"/>
                  </a:xfrm>
                  <a:custGeom>
                    <a:avLst/>
                    <a:gdLst>
                      <a:gd name="T0" fmla="*/ 0 w 10246"/>
                      <a:gd name="T1" fmla="*/ 0 h 4023"/>
                      <a:gd name="T2" fmla="*/ 183 w 10246"/>
                      <a:gd name="T3" fmla="*/ 608 h 4023"/>
                      <a:gd name="T4" fmla="*/ 2379 w 10246"/>
                      <a:gd name="T5" fmla="*/ 608 h 4023"/>
                      <a:gd name="T6" fmla="*/ 2562 w 10246"/>
                      <a:gd name="T7" fmla="*/ 0 h 4023"/>
                      <a:gd name="T8" fmla="*/ 2562 w 10246"/>
                      <a:gd name="T9" fmla="*/ 1005 h 4023"/>
                      <a:gd name="T10" fmla="*/ 2379 w 10246"/>
                      <a:gd name="T11" fmla="*/ 751 h 4023"/>
                      <a:gd name="T12" fmla="*/ 183 w 10246"/>
                      <a:gd name="T13" fmla="*/ 751 h 4023"/>
                      <a:gd name="T14" fmla="*/ 0 w 10246"/>
                      <a:gd name="T15" fmla="*/ 1005 h 4023"/>
                      <a:gd name="T16" fmla="*/ 0 w 10246"/>
                      <a:gd name="T17" fmla="*/ 0 h 40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46" h="4023">
                        <a:moveTo>
                          <a:pt x="0" y="0"/>
                        </a:moveTo>
                        <a:lnTo>
                          <a:pt x="731" y="2435"/>
                        </a:lnTo>
                        <a:lnTo>
                          <a:pt x="9514" y="2435"/>
                        </a:lnTo>
                        <a:lnTo>
                          <a:pt x="10246" y="0"/>
                        </a:lnTo>
                        <a:lnTo>
                          <a:pt x="10246" y="4023"/>
                        </a:lnTo>
                        <a:lnTo>
                          <a:pt x="9514" y="3004"/>
                        </a:lnTo>
                        <a:lnTo>
                          <a:pt x="731" y="3004"/>
                        </a:lnTo>
                        <a:lnTo>
                          <a:pt x="0" y="4023"/>
                        </a:lnTo>
                        <a:lnTo>
                          <a:pt x="0" y="0"/>
                        </a:lnTo>
                        <a:close/>
                      </a:path>
                    </a:pathLst>
                  </a:custGeom>
                  <a:solidFill>
                    <a:schemeClr val="tx1"/>
                  </a:solidFill>
                  <a:ln w="44450">
                    <a:solidFill>
                      <a:schemeClr val="tx1"/>
                    </a:solidFill>
                    <a:prstDash val="solid"/>
                    <a:round/>
                    <a:headEnd/>
                    <a:tailEnd/>
                  </a:ln>
                </p:spPr>
                <p:txBody>
                  <a:bodyPr/>
                  <a:lstStyle/>
                  <a:p>
                    <a:endParaRPr lang="el-GR"/>
                  </a:p>
                </p:txBody>
              </p:sp>
            </p:grpSp>
          </p:grpSp>
          <p:sp>
            <p:nvSpPr>
              <p:cNvPr id="54313" name="Text Box 48"/>
              <p:cNvSpPr txBox="1">
                <a:spLocks noChangeArrowheads="1"/>
              </p:cNvSpPr>
              <p:nvPr/>
            </p:nvSpPr>
            <p:spPr bwMode="auto">
              <a:xfrm>
                <a:off x="1776" y="2352"/>
                <a:ext cx="1056"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2400">
                  <a:latin typeface="Times New Roman" pitchFamily="18" charset="0"/>
                  <a:cs typeface="Arial" charset="0"/>
                </a:endParaRPr>
              </a:p>
            </p:txBody>
          </p:sp>
          <p:grpSp>
            <p:nvGrpSpPr>
              <p:cNvPr id="54314" name="Group 49"/>
              <p:cNvGrpSpPr>
                <a:grpSpLocks/>
              </p:cNvGrpSpPr>
              <p:nvPr/>
            </p:nvGrpSpPr>
            <p:grpSpPr bwMode="auto">
              <a:xfrm>
                <a:off x="1392" y="3408"/>
                <a:ext cx="638" cy="577"/>
                <a:chOff x="1680" y="3174"/>
                <a:chExt cx="638" cy="577"/>
              </a:xfrm>
            </p:grpSpPr>
            <p:sp>
              <p:nvSpPr>
                <p:cNvPr id="54333" name="Freeform 50"/>
                <p:cNvSpPr>
                  <a:spLocks/>
                </p:cNvSpPr>
                <p:nvPr/>
              </p:nvSpPr>
              <p:spPr bwMode="auto">
                <a:xfrm>
                  <a:off x="2050" y="3174"/>
                  <a:ext cx="138" cy="129"/>
                </a:xfrm>
                <a:custGeom>
                  <a:avLst/>
                  <a:gdLst>
                    <a:gd name="T0" fmla="*/ 22 w 414"/>
                    <a:gd name="T1" fmla="*/ 0 h 388"/>
                    <a:gd name="T2" fmla="*/ 18 w 414"/>
                    <a:gd name="T3" fmla="*/ 1 h 388"/>
                    <a:gd name="T4" fmla="*/ 14 w 414"/>
                    <a:gd name="T5" fmla="*/ 3 h 388"/>
                    <a:gd name="T6" fmla="*/ 11 w 414"/>
                    <a:gd name="T7" fmla="*/ 5 h 388"/>
                    <a:gd name="T8" fmla="*/ 8 w 414"/>
                    <a:gd name="T9" fmla="*/ 8 h 388"/>
                    <a:gd name="T10" fmla="*/ 6 w 414"/>
                    <a:gd name="T11" fmla="*/ 11 h 388"/>
                    <a:gd name="T12" fmla="*/ 4 w 414"/>
                    <a:gd name="T13" fmla="*/ 15 h 388"/>
                    <a:gd name="T14" fmla="*/ 3 w 414"/>
                    <a:gd name="T15" fmla="*/ 19 h 388"/>
                    <a:gd name="T16" fmla="*/ 0 w 414"/>
                    <a:gd name="T17" fmla="*/ 33 h 388"/>
                    <a:gd name="T18" fmla="*/ 6 w 414"/>
                    <a:gd name="T19" fmla="*/ 32 h 388"/>
                    <a:gd name="T20" fmla="*/ 8 w 414"/>
                    <a:gd name="T21" fmla="*/ 35 h 388"/>
                    <a:gd name="T22" fmla="*/ 10 w 414"/>
                    <a:gd name="T23" fmla="*/ 37 h 388"/>
                    <a:gd name="T24" fmla="*/ 12 w 414"/>
                    <a:gd name="T25" fmla="*/ 39 h 388"/>
                    <a:gd name="T26" fmla="*/ 14 w 414"/>
                    <a:gd name="T27" fmla="*/ 40 h 388"/>
                    <a:gd name="T28" fmla="*/ 17 w 414"/>
                    <a:gd name="T29" fmla="*/ 42 h 388"/>
                    <a:gd name="T30" fmla="*/ 20 w 414"/>
                    <a:gd name="T31" fmla="*/ 43 h 388"/>
                    <a:gd name="T32" fmla="*/ 23 w 414"/>
                    <a:gd name="T33" fmla="*/ 43 h 388"/>
                    <a:gd name="T34" fmla="*/ 27 w 414"/>
                    <a:gd name="T35" fmla="*/ 43 h 388"/>
                    <a:gd name="T36" fmla="*/ 31 w 414"/>
                    <a:gd name="T37" fmla="*/ 42 h 388"/>
                    <a:gd name="T38" fmla="*/ 35 w 414"/>
                    <a:gd name="T39" fmla="*/ 40 h 388"/>
                    <a:gd name="T40" fmla="*/ 38 w 414"/>
                    <a:gd name="T41" fmla="*/ 38 h 388"/>
                    <a:gd name="T42" fmla="*/ 41 w 414"/>
                    <a:gd name="T43" fmla="*/ 35 h 388"/>
                    <a:gd name="T44" fmla="*/ 43 w 414"/>
                    <a:gd name="T45" fmla="*/ 32 h 388"/>
                    <a:gd name="T46" fmla="*/ 45 w 414"/>
                    <a:gd name="T47" fmla="*/ 28 h 388"/>
                    <a:gd name="T48" fmla="*/ 46 w 414"/>
                    <a:gd name="T49" fmla="*/ 24 h 388"/>
                    <a:gd name="T50" fmla="*/ 46 w 414"/>
                    <a:gd name="T51" fmla="*/ 19 h 388"/>
                    <a:gd name="T52" fmla="*/ 45 w 414"/>
                    <a:gd name="T53" fmla="*/ 15 h 388"/>
                    <a:gd name="T54" fmla="*/ 43 w 414"/>
                    <a:gd name="T55" fmla="*/ 11 h 388"/>
                    <a:gd name="T56" fmla="*/ 41 w 414"/>
                    <a:gd name="T57" fmla="*/ 8 h 388"/>
                    <a:gd name="T58" fmla="*/ 38 w 414"/>
                    <a:gd name="T59" fmla="*/ 5 h 388"/>
                    <a:gd name="T60" fmla="*/ 35 w 414"/>
                    <a:gd name="T61" fmla="*/ 3 h 388"/>
                    <a:gd name="T62" fmla="*/ 31 w 414"/>
                    <a:gd name="T63" fmla="*/ 1 h 388"/>
                    <a:gd name="T64" fmla="*/ 27 w 414"/>
                    <a:gd name="T65" fmla="*/ 0 h 3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4" h="388">
                      <a:moveTo>
                        <a:pt x="220" y="0"/>
                      </a:moveTo>
                      <a:lnTo>
                        <a:pt x="201" y="1"/>
                      </a:lnTo>
                      <a:lnTo>
                        <a:pt x="181" y="4"/>
                      </a:lnTo>
                      <a:lnTo>
                        <a:pt x="163" y="8"/>
                      </a:lnTo>
                      <a:lnTo>
                        <a:pt x="145" y="15"/>
                      </a:lnTo>
                      <a:lnTo>
                        <a:pt x="127" y="24"/>
                      </a:lnTo>
                      <a:lnTo>
                        <a:pt x="112" y="33"/>
                      </a:lnTo>
                      <a:lnTo>
                        <a:pt x="97" y="44"/>
                      </a:lnTo>
                      <a:lnTo>
                        <a:pt x="83" y="57"/>
                      </a:lnTo>
                      <a:lnTo>
                        <a:pt x="71" y="70"/>
                      </a:lnTo>
                      <a:lnTo>
                        <a:pt x="59" y="86"/>
                      </a:lnTo>
                      <a:lnTo>
                        <a:pt x="50" y="101"/>
                      </a:lnTo>
                      <a:lnTo>
                        <a:pt x="42" y="119"/>
                      </a:lnTo>
                      <a:lnTo>
                        <a:pt x="35" y="136"/>
                      </a:lnTo>
                      <a:lnTo>
                        <a:pt x="31" y="155"/>
                      </a:lnTo>
                      <a:lnTo>
                        <a:pt x="27" y="174"/>
                      </a:lnTo>
                      <a:lnTo>
                        <a:pt x="26" y="194"/>
                      </a:lnTo>
                      <a:lnTo>
                        <a:pt x="0" y="302"/>
                      </a:lnTo>
                      <a:lnTo>
                        <a:pt x="48" y="282"/>
                      </a:lnTo>
                      <a:lnTo>
                        <a:pt x="54" y="293"/>
                      </a:lnTo>
                      <a:lnTo>
                        <a:pt x="61" y="304"/>
                      </a:lnTo>
                      <a:lnTo>
                        <a:pt x="70" y="315"/>
                      </a:lnTo>
                      <a:lnTo>
                        <a:pt x="78" y="325"/>
                      </a:lnTo>
                      <a:lnTo>
                        <a:pt x="87" y="334"/>
                      </a:lnTo>
                      <a:lnTo>
                        <a:pt x="97" y="342"/>
                      </a:lnTo>
                      <a:lnTo>
                        <a:pt x="107" y="351"/>
                      </a:lnTo>
                      <a:lnTo>
                        <a:pt x="118" y="358"/>
                      </a:lnTo>
                      <a:lnTo>
                        <a:pt x="130" y="365"/>
                      </a:lnTo>
                      <a:lnTo>
                        <a:pt x="141" y="370"/>
                      </a:lnTo>
                      <a:lnTo>
                        <a:pt x="153" y="375"/>
                      </a:lnTo>
                      <a:lnTo>
                        <a:pt x="166" y="380"/>
                      </a:lnTo>
                      <a:lnTo>
                        <a:pt x="179" y="384"/>
                      </a:lnTo>
                      <a:lnTo>
                        <a:pt x="192" y="386"/>
                      </a:lnTo>
                      <a:lnTo>
                        <a:pt x="206" y="388"/>
                      </a:lnTo>
                      <a:lnTo>
                        <a:pt x="220" y="388"/>
                      </a:lnTo>
                      <a:lnTo>
                        <a:pt x="240" y="387"/>
                      </a:lnTo>
                      <a:lnTo>
                        <a:pt x="259" y="384"/>
                      </a:lnTo>
                      <a:lnTo>
                        <a:pt x="278" y="380"/>
                      </a:lnTo>
                      <a:lnTo>
                        <a:pt x="296" y="372"/>
                      </a:lnTo>
                      <a:lnTo>
                        <a:pt x="313" y="364"/>
                      </a:lnTo>
                      <a:lnTo>
                        <a:pt x="329" y="355"/>
                      </a:lnTo>
                      <a:lnTo>
                        <a:pt x="344" y="344"/>
                      </a:lnTo>
                      <a:lnTo>
                        <a:pt x="357" y="331"/>
                      </a:lnTo>
                      <a:lnTo>
                        <a:pt x="370" y="318"/>
                      </a:lnTo>
                      <a:lnTo>
                        <a:pt x="381" y="302"/>
                      </a:lnTo>
                      <a:lnTo>
                        <a:pt x="390" y="287"/>
                      </a:lnTo>
                      <a:lnTo>
                        <a:pt x="399" y="269"/>
                      </a:lnTo>
                      <a:lnTo>
                        <a:pt x="406" y="252"/>
                      </a:lnTo>
                      <a:lnTo>
                        <a:pt x="410" y="233"/>
                      </a:lnTo>
                      <a:lnTo>
                        <a:pt x="413" y="214"/>
                      </a:lnTo>
                      <a:lnTo>
                        <a:pt x="414" y="194"/>
                      </a:lnTo>
                      <a:lnTo>
                        <a:pt x="413" y="174"/>
                      </a:lnTo>
                      <a:lnTo>
                        <a:pt x="410" y="155"/>
                      </a:lnTo>
                      <a:lnTo>
                        <a:pt x="406" y="136"/>
                      </a:lnTo>
                      <a:lnTo>
                        <a:pt x="399" y="119"/>
                      </a:lnTo>
                      <a:lnTo>
                        <a:pt x="390" y="101"/>
                      </a:lnTo>
                      <a:lnTo>
                        <a:pt x="381" y="86"/>
                      </a:lnTo>
                      <a:lnTo>
                        <a:pt x="370" y="70"/>
                      </a:lnTo>
                      <a:lnTo>
                        <a:pt x="357" y="57"/>
                      </a:lnTo>
                      <a:lnTo>
                        <a:pt x="344" y="44"/>
                      </a:lnTo>
                      <a:lnTo>
                        <a:pt x="329" y="33"/>
                      </a:lnTo>
                      <a:lnTo>
                        <a:pt x="313" y="24"/>
                      </a:lnTo>
                      <a:lnTo>
                        <a:pt x="296" y="15"/>
                      </a:lnTo>
                      <a:lnTo>
                        <a:pt x="278" y="8"/>
                      </a:lnTo>
                      <a:lnTo>
                        <a:pt x="259" y="4"/>
                      </a:lnTo>
                      <a:lnTo>
                        <a:pt x="240" y="1"/>
                      </a:lnTo>
                      <a:lnTo>
                        <a:pt x="22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34" name="Freeform 51"/>
                <p:cNvSpPr>
                  <a:spLocks/>
                </p:cNvSpPr>
                <p:nvPr/>
              </p:nvSpPr>
              <p:spPr bwMode="auto">
                <a:xfrm>
                  <a:off x="1942" y="3735"/>
                  <a:ext cx="121" cy="15"/>
                </a:xfrm>
                <a:custGeom>
                  <a:avLst/>
                  <a:gdLst>
                    <a:gd name="T0" fmla="*/ 0 w 363"/>
                    <a:gd name="T1" fmla="*/ 5 h 45"/>
                    <a:gd name="T2" fmla="*/ 40 w 363"/>
                    <a:gd name="T3" fmla="*/ 5 h 45"/>
                    <a:gd name="T4" fmla="*/ 40 w 363"/>
                    <a:gd name="T5" fmla="*/ 5 h 45"/>
                    <a:gd name="T6" fmla="*/ 40 w 363"/>
                    <a:gd name="T7" fmla="*/ 4 h 45"/>
                    <a:gd name="T8" fmla="*/ 39 w 363"/>
                    <a:gd name="T9" fmla="*/ 2 h 45"/>
                    <a:gd name="T10" fmla="*/ 39 w 363"/>
                    <a:gd name="T11" fmla="*/ 0 h 45"/>
                    <a:gd name="T12" fmla="*/ 9 w 363"/>
                    <a:gd name="T13" fmla="*/ 0 h 45"/>
                    <a:gd name="T14" fmla="*/ 7 w 363"/>
                    <a:gd name="T15" fmla="*/ 0 h 45"/>
                    <a:gd name="T16" fmla="*/ 6 w 363"/>
                    <a:gd name="T17" fmla="*/ 1 h 45"/>
                    <a:gd name="T18" fmla="*/ 5 w 363"/>
                    <a:gd name="T19" fmla="*/ 1 h 45"/>
                    <a:gd name="T20" fmla="*/ 3 w 363"/>
                    <a:gd name="T21" fmla="*/ 2 h 45"/>
                    <a:gd name="T22" fmla="*/ 2 w 363"/>
                    <a:gd name="T23" fmla="*/ 3 h 45"/>
                    <a:gd name="T24" fmla="*/ 1 w 363"/>
                    <a:gd name="T25" fmla="*/ 3 h 45"/>
                    <a:gd name="T26" fmla="*/ 0 w 363"/>
                    <a:gd name="T27" fmla="*/ 4 h 45"/>
                    <a:gd name="T28" fmla="*/ 0 w 363"/>
                    <a:gd name="T29" fmla="*/ 5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3" h="45">
                      <a:moveTo>
                        <a:pt x="0" y="45"/>
                      </a:moveTo>
                      <a:lnTo>
                        <a:pt x="363" y="45"/>
                      </a:lnTo>
                      <a:lnTo>
                        <a:pt x="362" y="42"/>
                      </a:lnTo>
                      <a:lnTo>
                        <a:pt x="359" y="33"/>
                      </a:lnTo>
                      <a:lnTo>
                        <a:pt x="355" y="19"/>
                      </a:lnTo>
                      <a:lnTo>
                        <a:pt x="349" y="0"/>
                      </a:lnTo>
                      <a:lnTo>
                        <a:pt x="77" y="0"/>
                      </a:lnTo>
                      <a:lnTo>
                        <a:pt x="67" y="3"/>
                      </a:lnTo>
                      <a:lnTo>
                        <a:pt x="54" y="8"/>
                      </a:lnTo>
                      <a:lnTo>
                        <a:pt x="42" y="13"/>
                      </a:lnTo>
                      <a:lnTo>
                        <a:pt x="31" y="18"/>
                      </a:lnTo>
                      <a:lnTo>
                        <a:pt x="19" y="24"/>
                      </a:lnTo>
                      <a:lnTo>
                        <a:pt x="10" y="31"/>
                      </a:lnTo>
                      <a:lnTo>
                        <a:pt x="3" y="38"/>
                      </a:lnTo>
                      <a:lnTo>
                        <a:pt x="0" y="4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35" name="Freeform 52"/>
                <p:cNvSpPr>
                  <a:spLocks/>
                </p:cNvSpPr>
                <p:nvPr/>
              </p:nvSpPr>
              <p:spPr bwMode="auto">
                <a:xfrm>
                  <a:off x="1958" y="3266"/>
                  <a:ext cx="301" cy="469"/>
                </a:xfrm>
                <a:custGeom>
                  <a:avLst/>
                  <a:gdLst>
                    <a:gd name="T0" fmla="*/ 81 w 901"/>
                    <a:gd name="T1" fmla="*/ 1 h 1407"/>
                    <a:gd name="T2" fmla="*/ 79 w 901"/>
                    <a:gd name="T3" fmla="*/ 4 h 1407"/>
                    <a:gd name="T4" fmla="*/ 77 w 901"/>
                    <a:gd name="T5" fmla="*/ 8 h 1407"/>
                    <a:gd name="T6" fmla="*/ 74 w 901"/>
                    <a:gd name="T7" fmla="*/ 10 h 1407"/>
                    <a:gd name="T8" fmla="*/ 70 w 901"/>
                    <a:gd name="T9" fmla="*/ 13 h 1407"/>
                    <a:gd name="T10" fmla="*/ 67 w 901"/>
                    <a:gd name="T11" fmla="*/ 15 h 1407"/>
                    <a:gd name="T12" fmla="*/ 63 w 901"/>
                    <a:gd name="T13" fmla="*/ 17 h 1407"/>
                    <a:gd name="T14" fmla="*/ 59 w 901"/>
                    <a:gd name="T15" fmla="*/ 18 h 1407"/>
                    <a:gd name="T16" fmla="*/ 55 w 901"/>
                    <a:gd name="T17" fmla="*/ 18 h 1407"/>
                    <a:gd name="T18" fmla="*/ 52 w 901"/>
                    <a:gd name="T19" fmla="*/ 18 h 1407"/>
                    <a:gd name="T20" fmla="*/ 49 w 901"/>
                    <a:gd name="T21" fmla="*/ 17 h 1407"/>
                    <a:gd name="T22" fmla="*/ 46 w 901"/>
                    <a:gd name="T23" fmla="*/ 16 h 1407"/>
                    <a:gd name="T24" fmla="*/ 44 w 901"/>
                    <a:gd name="T25" fmla="*/ 15 h 1407"/>
                    <a:gd name="T26" fmla="*/ 41 w 901"/>
                    <a:gd name="T27" fmla="*/ 20 h 1407"/>
                    <a:gd name="T28" fmla="*/ 39 w 901"/>
                    <a:gd name="T29" fmla="*/ 26 h 1407"/>
                    <a:gd name="T30" fmla="*/ 35 w 901"/>
                    <a:gd name="T31" fmla="*/ 31 h 1407"/>
                    <a:gd name="T32" fmla="*/ 30 w 901"/>
                    <a:gd name="T33" fmla="*/ 35 h 1407"/>
                    <a:gd name="T34" fmla="*/ 25 w 901"/>
                    <a:gd name="T35" fmla="*/ 38 h 1407"/>
                    <a:gd name="T36" fmla="*/ 20 w 901"/>
                    <a:gd name="T37" fmla="*/ 40 h 1407"/>
                    <a:gd name="T38" fmla="*/ 17 w 901"/>
                    <a:gd name="T39" fmla="*/ 41 h 1407"/>
                    <a:gd name="T40" fmla="*/ 15 w 901"/>
                    <a:gd name="T41" fmla="*/ 41 h 1407"/>
                    <a:gd name="T42" fmla="*/ 21 w 901"/>
                    <a:gd name="T43" fmla="*/ 62 h 1407"/>
                    <a:gd name="T44" fmla="*/ 24 w 901"/>
                    <a:gd name="T45" fmla="*/ 62 h 1407"/>
                    <a:gd name="T46" fmla="*/ 28 w 901"/>
                    <a:gd name="T47" fmla="*/ 62 h 1407"/>
                    <a:gd name="T48" fmla="*/ 31 w 901"/>
                    <a:gd name="T49" fmla="*/ 61 h 1407"/>
                    <a:gd name="T50" fmla="*/ 34 w 901"/>
                    <a:gd name="T51" fmla="*/ 60 h 1407"/>
                    <a:gd name="T52" fmla="*/ 36 w 901"/>
                    <a:gd name="T53" fmla="*/ 60 h 1407"/>
                    <a:gd name="T54" fmla="*/ 38 w 901"/>
                    <a:gd name="T55" fmla="*/ 59 h 1407"/>
                    <a:gd name="T56" fmla="*/ 39 w 901"/>
                    <a:gd name="T57" fmla="*/ 58 h 1407"/>
                    <a:gd name="T58" fmla="*/ 40 w 901"/>
                    <a:gd name="T59" fmla="*/ 58 h 1407"/>
                    <a:gd name="T60" fmla="*/ 38 w 901"/>
                    <a:gd name="T61" fmla="*/ 62 h 1407"/>
                    <a:gd name="T62" fmla="*/ 37 w 901"/>
                    <a:gd name="T63" fmla="*/ 67 h 1407"/>
                    <a:gd name="T64" fmla="*/ 36 w 901"/>
                    <a:gd name="T65" fmla="*/ 72 h 1407"/>
                    <a:gd name="T66" fmla="*/ 36 w 901"/>
                    <a:gd name="T67" fmla="*/ 74 h 1407"/>
                    <a:gd name="T68" fmla="*/ 20 w 901"/>
                    <a:gd name="T69" fmla="*/ 82 h 1407"/>
                    <a:gd name="T70" fmla="*/ 9 w 901"/>
                    <a:gd name="T71" fmla="*/ 94 h 1407"/>
                    <a:gd name="T72" fmla="*/ 3 w 901"/>
                    <a:gd name="T73" fmla="*/ 107 h 1407"/>
                    <a:gd name="T74" fmla="*/ 0 w 901"/>
                    <a:gd name="T75" fmla="*/ 121 h 1407"/>
                    <a:gd name="T76" fmla="*/ 0 w 901"/>
                    <a:gd name="T77" fmla="*/ 134 h 1407"/>
                    <a:gd name="T78" fmla="*/ 1 w 901"/>
                    <a:gd name="T79" fmla="*/ 146 h 1407"/>
                    <a:gd name="T80" fmla="*/ 3 w 901"/>
                    <a:gd name="T81" fmla="*/ 153 h 1407"/>
                    <a:gd name="T82" fmla="*/ 3 w 901"/>
                    <a:gd name="T83" fmla="*/ 156 h 1407"/>
                    <a:gd name="T84" fmla="*/ 31 w 901"/>
                    <a:gd name="T85" fmla="*/ 148 h 1407"/>
                    <a:gd name="T86" fmla="*/ 28 w 901"/>
                    <a:gd name="T87" fmla="*/ 134 h 1407"/>
                    <a:gd name="T88" fmla="*/ 28 w 901"/>
                    <a:gd name="T89" fmla="*/ 122 h 1407"/>
                    <a:gd name="T90" fmla="*/ 31 w 901"/>
                    <a:gd name="T91" fmla="*/ 112 h 1407"/>
                    <a:gd name="T92" fmla="*/ 35 w 901"/>
                    <a:gd name="T93" fmla="*/ 105 h 1407"/>
                    <a:gd name="T94" fmla="*/ 39 w 901"/>
                    <a:gd name="T95" fmla="*/ 100 h 1407"/>
                    <a:gd name="T96" fmla="*/ 43 w 901"/>
                    <a:gd name="T97" fmla="*/ 97 h 1407"/>
                    <a:gd name="T98" fmla="*/ 45 w 901"/>
                    <a:gd name="T99" fmla="*/ 95 h 1407"/>
                    <a:gd name="T100" fmla="*/ 98 w 901"/>
                    <a:gd name="T101" fmla="*/ 95 h 1407"/>
                    <a:gd name="T102" fmla="*/ 100 w 901"/>
                    <a:gd name="T103" fmla="*/ 75 h 1407"/>
                    <a:gd name="T104" fmla="*/ 100 w 901"/>
                    <a:gd name="T105" fmla="*/ 57 h 1407"/>
                    <a:gd name="T106" fmla="*/ 98 w 901"/>
                    <a:gd name="T107" fmla="*/ 41 h 1407"/>
                    <a:gd name="T108" fmla="*/ 94 w 901"/>
                    <a:gd name="T109" fmla="*/ 27 h 1407"/>
                    <a:gd name="T110" fmla="*/ 90 w 901"/>
                    <a:gd name="T111" fmla="*/ 16 h 1407"/>
                    <a:gd name="T112" fmla="*/ 86 w 901"/>
                    <a:gd name="T113" fmla="*/ 7 h 1407"/>
                    <a:gd name="T114" fmla="*/ 83 w 901"/>
                    <a:gd name="T115" fmla="*/ 2 h 1407"/>
                    <a:gd name="T116" fmla="*/ 82 w 901"/>
                    <a:gd name="T117" fmla="*/ 0 h 14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01" h="1407">
                      <a:moveTo>
                        <a:pt x="731" y="0"/>
                      </a:moveTo>
                      <a:lnTo>
                        <a:pt x="721" y="5"/>
                      </a:lnTo>
                      <a:lnTo>
                        <a:pt x="714" y="21"/>
                      </a:lnTo>
                      <a:lnTo>
                        <a:pt x="706" y="38"/>
                      </a:lnTo>
                      <a:lnTo>
                        <a:pt x="696" y="53"/>
                      </a:lnTo>
                      <a:lnTo>
                        <a:pt x="685" y="68"/>
                      </a:lnTo>
                      <a:lnTo>
                        <a:pt x="674" y="82"/>
                      </a:lnTo>
                      <a:lnTo>
                        <a:pt x="661" y="94"/>
                      </a:lnTo>
                      <a:lnTo>
                        <a:pt x="648" y="107"/>
                      </a:lnTo>
                      <a:lnTo>
                        <a:pt x="633" y="117"/>
                      </a:lnTo>
                      <a:lnTo>
                        <a:pt x="618" y="127"/>
                      </a:lnTo>
                      <a:lnTo>
                        <a:pt x="601" y="136"/>
                      </a:lnTo>
                      <a:lnTo>
                        <a:pt x="585" y="144"/>
                      </a:lnTo>
                      <a:lnTo>
                        <a:pt x="567" y="150"/>
                      </a:lnTo>
                      <a:lnTo>
                        <a:pt x="550" y="155"/>
                      </a:lnTo>
                      <a:lnTo>
                        <a:pt x="531" y="158"/>
                      </a:lnTo>
                      <a:lnTo>
                        <a:pt x="513" y="160"/>
                      </a:lnTo>
                      <a:lnTo>
                        <a:pt x="493" y="161"/>
                      </a:lnTo>
                      <a:lnTo>
                        <a:pt x="480" y="161"/>
                      </a:lnTo>
                      <a:lnTo>
                        <a:pt x="466" y="160"/>
                      </a:lnTo>
                      <a:lnTo>
                        <a:pt x="453" y="158"/>
                      </a:lnTo>
                      <a:lnTo>
                        <a:pt x="441" y="155"/>
                      </a:lnTo>
                      <a:lnTo>
                        <a:pt x="427" y="152"/>
                      </a:lnTo>
                      <a:lnTo>
                        <a:pt x="415" y="148"/>
                      </a:lnTo>
                      <a:lnTo>
                        <a:pt x="402" y="144"/>
                      </a:lnTo>
                      <a:lnTo>
                        <a:pt x="391" y="139"/>
                      </a:lnTo>
                      <a:lnTo>
                        <a:pt x="378" y="144"/>
                      </a:lnTo>
                      <a:lnTo>
                        <a:pt x="372" y="179"/>
                      </a:lnTo>
                      <a:lnTo>
                        <a:pt x="360" y="210"/>
                      </a:lnTo>
                      <a:lnTo>
                        <a:pt x="346" y="238"/>
                      </a:lnTo>
                      <a:lnTo>
                        <a:pt x="329" y="261"/>
                      </a:lnTo>
                      <a:lnTo>
                        <a:pt x="310" y="283"/>
                      </a:lnTo>
                      <a:lnTo>
                        <a:pt x="289" y="301"/>
                      </a:lnTo>
                      <a:lnTo>
                        <a:pt x="267" y="317"/>
                      </a:lnTo>
                      <a:lnTo>
                        <a:pt x="245" y="330"/>
                      </a:lnTo>
                      <a:lnTo>
                        <a:pt x="223" y="341"/>
                      </a:lnTo>
                      <a:lnTo>
                        <a:pt x="202" y="349"/>
                      </a:lnTo>
                      <a:lnTo>
                        <a:pt x="183" y="356"/>
                      </a:lnTo>
                      <a:lnTo>
                        <a:pt x="165" y="362"/>
                      </a:lnTo>
                      <a:lnTo>
                        <a:pt x="151" y="365"/>
                      </a:lnTo>
                      <a:lnTo>
                        <a:pt x="139" y="367"/>
                      </a:lnTo>
                      <a:lnTo>
                        <a:pt x="132" y="369"/>
                      </a:lnTo>
                      <a:lnTo>
                        <a:pt x="130" y="369"/>
                      </a:lnTo>
                      <a:lnTo>
                        <a:pt x="188" y="560"/>
                      </a:lnTo>
                      <a:lnTo>
                        <a:pt x="202" y="561"/>
                      </a:lnTo>
                      <a:lnTo>
                        <a:pt x="217" y="561"/>
                      </a:lnTo>
                      <a:lnTo>
                        <a:pt x="231" y="560"/>
                      </a:lnTo>
                      <a:lnTo>
                        <a:pt x="247" y="558"/>
                      </a:lnTo>
                      <a:lnTo>
                        <a:pt x="261" y="554"/>
                      </a:lnTo>
                      <a:lnTo>
                        <a:pt x="275" y="551"/>
                      </a:lnTo>
                      <a:lnTo>
                        <a:pt x="288" y="548"/>
                      </a:lnTo>
                      <a:lnTo>
                        <a:pt x="301" y="544"/>
                      </a:lnTo>
                      <a:lnTo>
                        <a:pt x="313" y="540"/>
                      </a:lnTo>
                      <a:lnTo>
                        <a:pt x="324" y="536"/>
                      </a:lnTo>
                      <a:lnTo>
                        <a:pt x="333" y="532"/>
                      </a:lnTo>
                      <a:lnTo>
                        <a:pt x="342" y="529"/>
                      </a:lnTo>
                      <a:lnTo>
                        <a:pt x="349" y="526"/>
                      </a:lnTo>
                      <a:lnTo>
                        <a:pt x="354" y="523"/>
                      </a:lnTo>
                      <a:lnTo>
                        <a:pt x="357" y="522"/>
                      </a:lnTo>
                      <a:lnTo>
                        <a:pt x="358" y="521"/>
                      </a:lnTo>
                      <a:lnTo>
                        <a:pt x="350" y="535"/>
                      </a:lnTo>
                      <a:lnTo>
                        <a:pt x="343" y="554"/>
                      </a:lnTo>
                      <a:lnTo>
                        <a:pt x="335" y="579"/>
                      </a:lnTo>
                      <a:lnTo>
                        <a:pt x="330" y="605"/>
                      </a:lnTo>
                      <a:lnTo>
                        <a:pt x="326" y="630"/>
                      </a:lnTo>
                      <a:lnTo>
                        <a:pt x="323" y="650"/>
                      </a:lnTo>
                      <a:lnTo>
                        <a:pt x="321" y="665"/>
                      </a:lnTo>
                      <a:lnTo>
                        <a:pt x="320" y="670"/>
                      </a:lnTo>
                      <a:lnTo>
                        <a:pt x="242" y="701"/>
                      </a:lnTo>
                      <a:lnTo>
                        <a:pt x="177" y="741"/>
                      </a:lnTo>
                      <a:lnTo>
                        <a:pt x="123" y="790"/>
                      </a:lnTo>
                      <a:lnTo>
                        <a:pt x="82" y="843"/>
                      </a:lnTo>
                      <a:lnTo>
                        <a:pt x="50" y="902"/>
                      </a:lnTo>
                      <a:lnTo>
                        <a:pt x="27" y="964"/>
                      </a:lnTo>
                      <a:lnTo>
                        <a:pt x="12" y="1027"/>
                      </a:lnTo>
                      <a:lnTo>
                        <a:pt x="3" y="1090"/>
                      </a:lnTo>
                      <a:lnTo>
                        <a:pt x="0" y="1152"/>
                      </a:lnTo>
                      <a:lnTo>
                        <a:pt x="0" y="1209"/>
                      </a:lnTo>
                      <a:lnTo>
                        <a:pt x="4" y="1263"/>
                      </a:lnTo>
                      <a:lnTo>
                        <a:pt x="11" y="1311"/>
                      </a:lnTo>
                      <a:lnTo>
                        <a:pt x="17" y="1351"/>
                      </a:lnTo>
                      <a:lnTo>
                        <a:pt x="23" y="1381"/>
                      </a:lnTo>
                      <a:lnTo>
                        <a:pt x="27" y="1399"/>
                      </a:lnTo>
                      <a:lnTo>
                        <a:pt x="29" y="1407"/>
                      </a:lnTo>
                      <a:lnTo>
                        <a:pt x="301" y="1407"/>
                      </a:lnTo>
                      <a:lnTo>
                        <a:pt x="276" y="1333"/>
                      </a:lnTo>
                      <a:lnTo>
                        <a:pt x="260" y="1265"/>
                      </a:lnTo>
                      <a:lnTo>
                        <a:pt x="252" y="1204"/>
                      </a:lnTo>
                      <a:lnTo>
                        <a:pt x="251" y="1148"/>
                      </a:lnTo>
                      <a:lnTo>
                        <a:pt x="255" y="1098"/>
                      </a:lnTo>
                      <a:lnTo>
                        <a:pt x="265" y="1053"/>
                      </a:lnTo>
                      <a:lnTo>
                        <a:pt x="279" y="1012"/>
                      </a:lnTo>
                      <a:lnTo>
                        <a:pt x="296" y="977"/>
                      </a:lnTo>
                      <a:lnTo>
                        <a:pt x="314" y="947"/>
                      </a:lnTo>
                      <a:lnTo>
                        <a:pt x="333" y="923"/>
                      </a:lnTo>
                      <a:lnTo>
                        <a:pt x="353" y="901"/>
                      </a:lnTo>
                      <a:lnTo>
                        <a:pt x="372" y="885"/>
                      </a:lnTo>
                      <a:lnTo>
                        <a:pt x="387" y="871"/>
                      </a:lnTo>
                      <a:lnTo>
                        <a:pt x="399" y="863"/>
                      </a:lnTo>
                      <a:lnTo>
                        <a:pt x="408" y="858"/>
                      </a:lnTo>
                      <a:lnTo>
                        <a:pt x="411" y="856"/>
                      </a:lnTo>
                      <a:lnTo>
                        <a:pt x="875" y="856"/>
                      </a:lnTo>
                      <a:lnTo>
                        <a:pt x="890" y="765"/>
                      </a:lnTo>
                      <a:lnTo>
                        <a:pt x="898" y="677"/>
                      </a:lnTo>
                      <a:lnTo>
                        <a:pt x="901" y="594"/>
                      </a:lnTo>
                      <a:lnTo>
                        <a:pt x="896" y="514"/>
                      </a:lnTo>
                      <a:lnTo>
                        <a:pt x="888" y="439"/>
                      </a:lnTo>
                      <a:lnTo>
                        <a:pt x="875" y="369"/>
                      </a:lnTo>
                      <a:lnTo>
                        <a:pt x="859" y="304"/>
                      </a:lnTo>
                      <a:lnTo>
                        <a:pt x="842" y="244"/>
                      </a:lnTo>
                      <a:lnTo>
                        <a:pt x="823" y="189"/>
                      </a:lnTo>
                      <a:lnTo>
                        <a:pt x="805" y="142"/>
                      </a:lnTo>
                      <a:lnTo>
                        <a:pt x="786" y="99"/>
                      </a:lnTo>
                      <a:lnTo>
                        <a:pt x="769" y="64"/>
                      </a:lnTo>
                      <a:lnTo>
                        <a:pt x="753" y="38"/>
                      </a:lnTo>
                      <a:lnTo>
                        <a:pt x="742" y="17"/>
                      </a:lnTo>
                      <a:lnTo>
                        <a:pt x="734" y="5"/>
                      </a:lnTo>
                      <a:lnTo>
                        <a:pt x="73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36" name="Freeform 53"/>
                <p:cNvSpPr>
                  <a:spLocks/>
                </p:cNvSpPr>
                <p:nvPr/>
              </p:nvSpPr>
              <p:spPr bwMode="auto">
                <a:xfrm>
                  <a:off x="2073" y="3399"/>
                  <a:ext cx="245" cy="200"/>
                </a:xfrm>
                <a:custGeom>
                  <a:avLst/>
                  <a:gdLst>
                    <a:gd name="T0" fmla="*/ 69 w 736"/>
                    <a:gd name="T1" fmla="*/ 0 h 601"/>
                    <a:gd name="T2" fmla="*/ 65 w 736"/>
                    <a:gd name="T3" fmla="*/ 0 h 601"/>
                    <a:gd name="T4" fmla="*/ 66 w 736"/>
                    <a:gd name="T5" fmla="*/ 6 h 601"/>
                    <a:gd name="T6" fmla="*/ 67 w 736"/>
                    <a:gd name="T7" fmla="*/ 12 h 601"/>
                    <a:gd name="T8" fmla="*/ 67 w 736"/>
                    <a:gd name="T9" fmla="*/ 18 h 601"/>
                    <a:gd name="T10" fmla="*/ 67 w 736"/>
                    <a:gd name="T11" fmla="*/ 24 h 601"/>
                    <a:gd name="T12" fmla="*/ 67 w 736"/>
                    <a:gd name="T13" fmla="*/ 31 h 601"/>
                    <a:gd name="T14" fmla="*/ 67 w 736"/>
                    <a:gd name="T15" fmla="*/ 38 h 601"/>
                    <a:gd name="T16" fmla="*/ 66 w 736"/>
                    <a:gd name="T17" fmla="*/ 45 h 601"/>
                    <a:gd name="T18" fmla="*/ 64 w 736"/>
                    <a:gd name="T19" fmla="*/ 52 h 601"/>
                    <a:gd name="T20" fmla="*/ 63 w 736"/>
                    <a:gd name="T21" fmla="*/ 56 h 601"/>
                    <a:gd name="T22" fmla="*/ 59 w 736"/>
                    <a:gd name="T23" fmla="*/ 56 h 601"/>
                    <a:gd name="T24" fmla="*/ 9 w 736"/>
                    <a:gd name="T25" fmla="*/ 56 h 601"/>
                    <a:gd name="T26" fmla="*/ 8 w 736"/>
                    <a:gd name="T27" fmla="*/ 57 h 601"/>
                    <a:gd name="T28" fmla="*/ 7 w 736"/>
                    <a:gd name="T29" fmla="*/ 58 h 601"/>
                    <a:gd name="T30" fmla="*/ 6 w 736"/>
                    <a:gd name="T31" fmla="*/ 59 h 601"/>
                    <a:gd name="T32" fmla="*/ 5 w 736"/>
                    <a:gd name="T33" fmla="*/ 60 h 601"/>
                    <a:gd name="T34" fmla="*/ 4 w 736"/>
                    <a:gd name="T35" fmla="*/ 61 h 601"/>
                    <a:gd name="T36" fmla="*/ 2 w 736"/>
                    <a:gd name="T37" fmla="*/ 62 h 601"/>
                    <a:gd name="T38" fmla="*/ 1 w 736"/>
                    <a:gd name="T39" fmla="*/ 64 h 601"/>
                    <a:gd name="T40" fmla="*/ 0 w 736"/>
                    <a:gd name="T41" fmla="*/ 66 h 601"/>
                    <a:gd name="T42" fmla="*/ 0 w 736"/>
                    <a:gd name="T43" fmla="*/ 66 h 601"/>
                    <a:gd name="T44" fmla="*/ 0 w 736"/>
                    <a:gd name="T45" fmla="*/ 66 h 601"/>
                    <a:gd name="T46" fmla="*/ 0 w 736"/>
                    <a:gd name="T47" fmla="*/ 67 h 601"/>
                    <a:gd name="T48" fmla="*/ 0 w 736"/>
                    <a:gd name="T49" fmla="*/ 67 h 601"/>
                    <a:gd name="T50" fmla="*/ 76 w 736"/>
                    <a:gd name="T51" fmla="*/ 67 h 601"/>
                    <a:gd name="T52" fmla="*/ 76 w 736"/>
                    <a:gd name="T53" fmla="*/ 67 h 601"/>
                    <a:gd name="T54" fmla="*/ 77 w 736"/>
                    <a:gd name="T55" fmla="*/ 66 h 601"/>
                    <a:gd name="T56" fmla="*/ 77 w 736"/>
                    <a:gd name="T57" fmla="*/ 65 h 601"/>
                    <a:gd name="T58" fmla="*/ 78 w 736"/>
                    <a:gd name="T59" fmla="*/ 64 h 601"/>
                    <a:gd name="T60" fmla="*/ 79 w 736"/>
                    <a:gd name="T61" fmla="*/ 62 h 601"/>
                    <a:gd name="T62" fmla="*/ 80 w 736"/>
                    <a:gd name="T63" fmla="*/ 60 h 601"/>
                    <a:gd name="T64" fmla="*/ 81 w 736"/>
                    <a:gd name="T65" fmla="*/ 57 h 601"/>
                    <a:gd name="T66" fmla="*/ 81 w 736"/>
                    <a:gd name="T67" fmla="*/ 53 h 601"/>
                    <a:gd name="T68" fmla="*/ 82 w 736"/>
                    <a:gd name="T69" fmla="*/ 49 h 601"/>
                    <a:gd name="T70" fmla="*/ 82 w 736"/>
                    <a:gd name="T71" fmla="*/ 45 h 601"/>
                    <a:gd name="T72" fmla="*/ 81 w 736"/>
                    <a:gd name="T73" fmla="*/ 39 h 601"/>
                    <a:gd name="T74" fmla="*/ 80 w 736"/>
                    <a:gd name="T75" fmla="*/ 33 h 601"/>
                    <a:gd name="T76" fmla="*/ 79 w 736"/>
                    <a:gd name="T77" fmla="*/ 26 h 601"/>
                    <a:gd name="T78" fmla="*/ 76 w 736"/>
                    <a:gd name="T79" fmla="*/ 18 h 601"/>
                    <a:gd name="T80" fmla="*/ 73 w 736"/>
                    <a:gd name="T81" fmla="*/ 10 h 601"/>
                    <a:gd name="T82" fmla="*/ 69 w 736"/>
                    <a:gd name="T83" fmla="*/ 0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6" h="601">
                      <a:moveTo>
                        <a:pt x="623" y="0"/>
                      </a:moveTo>
                      <a:lnTo>
                        <a:pt x="588" y="0"/>
                      </a:lnTo>
                      <a:lnTo>
                        <a:pt x="596" y="51"/>
                      </a:lnTo>
                      <a:lnTo>
                        <a:pt x="602" y="104"/>
                      </a:lnTo>
                      <a:lnTo>
                        <a:pt x="605" y="161"/>
                      </a:lnTo>
                      <a:lnTo>
                        <a:pt x="606" y="218"/>
                      </a:lnTo>
                      <a:lnTo>
                        <a:pt x="604" y="278"/>
                      </a:lnTo>
                      <a:lnTo>
                        <a:pt x="600" y="339"/>
                      </a:lnTo>
                      <a:lnTo>
                        <a:pt x="592" y="403"/>
                      </a:lnTo>
                      <a:lnTo>
                        <a:pt x="579" y="468"/>
                      </a:lnTo>
                      <a:lnTo>
                        <a:pt x="571" y="508"/>
                      </a:lnTo>
                      <a:lnTo>
                        <a:pt x="531" y="508"/>
                      </a:lnTo>
                      <a:lnTo>
                        <a:pt x="81" y="508"/>
                      </a:lnTo>
                      <a:lnTo>
                        <a:pt x="74" y="513"/>
                      </a:lnTo>
                      <a:lnTo>
                        <a:pt x="66" y="520"/>
                      </a:lnTo>
                      <a:lnTo>
                        <a:pt x="55" y="528"/>
                      </a:lnTo>
                      <a:lnTo>
                        <a:pt x="45" y="538"/>
                      </a:lnTo>
                      <a:lnTo>
                        <a:pt x="34" y="549"/>
                      </a:lnTo>
                      <a:lnTo>
                        <a:pt x="22" y="563"/>
                      </a:lnTo>
                      <a:lnTo>
                        <a:pt x="11" y="578"/>
                      </a:lnTo>
                      <a:lnTo>
                        <a:pt x="0" y="596"/>
                      </a:lnTo>
                      <a:lnTo>
                        <a:pt x="0" y="597"/>
                      </a:lnTo>
                      <a:lnTo>
                        <a:pt x="0" y="598"/>
                      </a:lnTo>
                      <a:lnTo>
                        <a:pt x="0" y="600"/>
                      </a:lnTo>
                      <a:lnTo>
                        <a:pt x="0" y="601"/>
                      </a:lnTo>
                      <a:lnTo>
                        <a:pt x="683" y="601"/>
                      </a:lnTo>
                      <a:lnTo>
                        <a:pt x="685" y="600"/>
                      </a:lnTo>
                      <a:lnTo>
                        <a:pt x="690" y="595"/>
                      </a:lnTo>
                      <a:lnTo>
                        <a:pt x="696" y="588"/>
                      </a:lnTo>
                      <a:lnTo>
                        <a:pt x="704" y="575"/>
                      </a:lnTo>
                      <a:lnTo>
                        <a:pt x="712" y="560"/>
                      </a:lnTo>
                      <a:lnTo>
                        <a:pt x="720" y="539"/>
                      </a:lnTo>
                      <a:lnTo>
                        <a:pt x="728" y="513"/>
                      </a:lnTo>
                      <a:lnTo>
                        <a:pt x="734" y="482"/>
                      </a:lnTo>
                      <a:lnTo>
                        <a:pt x="736" y="446"/>
                      </a:lnTo>
                      <a:lnTo>
                        <a:pt x="736" y="403"/>
                      </a:lnTo>
                      <a:lnTo>
                        <a:pt x="732" y="354"/>
                      </a:lnTo>
                      <a:lnTo>
                        <a:pt x="723" y="299"/>
                      </a:lnTo>
                      <a:lnTo>
                        <a:pt x="708" y="236"/>
                      </a:lnTo>
                      <a:lnTo>
                        <a:pt x="686" y="165"/>
                      </a:lnTo>
                      <a:lnTo>
                        <a:pt x="659" y="86"/>
                      </a:lnTo>
                      <a:lnTo>
                        <a:pt x="62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37" name="Rectangle 54"/>
                <p:cNvSpPr>
                  <a:spLocks noChangeArrowheads="1"/>
                </p:cNvSpPr>
                <p:nvPr/>
              </p:nvSpPr>
              <p:spPr bwMode="auto">
                <a:xfrm>
                  <a:off x="2073" y="3616"/>
                  <a:ext cx="192" cy="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4338" name="Freeform 55"/>
                <p:cNvSpPr>
                  <a:spLocks/>
                </p:cNvSpPr>
                <p:nvPr/>
              </p:nvSpPr>
              <p:spPr bwMode="auto">
                <a:xfrm>
                  <a:off x="2089" y="3656"/>
                  <a:ext cx="159" cy="95"/>
                </a:xfrm>
                <a:custGeom>
                  <a:avLst/>
                  <a:gdLst>
                    <a:gd name="T0" fmla="*/ 45 w 477"/>
                    <a:gd name="T1" fmla="*/ 20 h 285"/>
                    <a:gd name="T2" fmla="*/ 41 w 477"/>
                    <a:gd name="T3" fmla="*/ 17 h 285"/>
                    <a:gd name="T4" fmla="*/ 37 w 477"/>
                    <a:gd name="T5" fmla="*/ 15 h 285"/>
                    <a:gd name="T6" fmla="*/ 33 w 477"/>
                    <a:gd name="T7" fmla="*/ 14 h 285"/>
                    <a:gd name="T8" fmla="*/ 30 w 477"/>
                    <a:gd name="T9" fmla="*/ 0 h 285"/>
                    <a:gd name="T10" fmla="*/ 22 w 477"/>
                    <a:gd name="T11" fmla="*/ 13 h 285"/>
                    <a:gd name="T12" fmla="*/ 18 w 477"/>
                    <a:gd name="T13" fmla="*/ 14 h 285"/>
                    <a:gd name="T14" fmla="*/ 15 w 477"/>
                    <a:gd name="T15" fmla="*/ 16 h 285"/>
                    <a:gd name="T16" fmla="*/ 11 w 477"/>
                    <a:gd name="T17" fmla="*/ 17 h 285"/>
                    <a:gd name="T18" fmla="*/ 8 w 477"/>
                    <a:gd name="T19" fmla="*/ 20 h 285"/>
                    <a:gd name="T20" fmla="*/ 6 w 477"/>
                    <a:gd name="T21" fmla="*/ 22 h 285"/>
                    <a:gd name="T22" fmla="*/ 3 w 477"/>
                    <a:gd name="T23" fmla="*/ 25 h 285"/>
                    <a:gd name="T24" fmla="*/ 2 w 477"/>
                    <a:gd name="T25" fmla="*/ 28 h 285"/>
                    <a:gd name="T26" fmla="*/ 0 w 477"/>
                    <a:gd name="T27" fmla="*/ 32 h 285"/>
                    <a:gd name="T28" fmla="*/ 9 w 477"/>
                    <a:gd name="T29" fmla="*/ 31 h 285"/>
                    <a:gd name="T30" fmla="*/ 10 w 477"/>
                    <a:gd name="T31" fmla="*/ 30 h 285"/>
                    <a:gd name="T32" fmla="*/ 11 w 477"/>
                    <a:gd name="T33" fmla="*/ 28 h 285"/>
                    <a:gd name="T34" fmla="*/ 12 w 477"/>
                    <a:gd name="T35" fmla="*/ 27 h 285"/>
                    <a:gd name="T36" fmla="*/ 13 w 477"/>
                    <a:gd name="T37" fmla="*/ 26 h 285"/>
                    <a:gd name="T38" fmla="*/ 16 w 477"/>
                    <a:gd name="T39" fmla="*/ 24 h 285"/>
                    <a:gd name="T40" fmla="*/ 18 w 477"/>
                    <a:gd name="T41" fmla="*/ 23 h 285"/>
                    <a:gd name="T42" fmla="*/ 21 w 477"/>
                    <a:gd name="T43" fmla="*/ 22 h 285"/>
                    <a:gd name="T44" fmla="*/ 23 w 477"/>
                    <a:gd name="T45" fmla="*/ 21 h 285"/>
                    <a:gd name="T46" fmla="*/ 24 w 477"/>
                    <a:gd name="T47" fmla="*/ 21 h 285"/>
                    <a:gd name="T48" fmla="*/ 25 w 477"/>
                    <a:gd name="T49" fmla="*/ 21 h 285"/>
                    <a:gd name="T50" fmla="*/ 26 w 477"/>
                    <a:gd name="T51" fmla="*/ 21 h 285"/>
                    <a:gd name="T52" fmla="*/ 27 w 477"/>
                    <a:gd name="T53" fmla="*/ 21 h 285"/>
                    <a:gd name="T54" fmla="*/ 28 w 477"/>
                    <a:gd name="T55" fmla="*/ 21 h 285"/>
                    <a:gd name="T56" fmla="*/ 29 w 477"/>
                    <a:gd name="T57" fmla="*/ 21 h 285"/>
                    <a:gd name="T58" fmla="*/ 30 w 477"/>
                    <a:gd name="T59" fmla="*/ 21 h 285"/>
                    <a:gd name="T60" fmla="*/ 32 w 477"/>
                    <a:gd name="T61" fmla="*/ 22 h 285"/>
                    <a:gd name="T62" fmla="*/ 35 w 477"/>
                    <a:gd name="T63" fmla="*/ 23 h 285"/>
                    <a:gd name="T64" fmla="*/ 37 w 477"/>
                    <a:gd name="T65" fmla="*/ 24 h 285"/>
                    <a:gd name="T66" fmla="*/ 40 w 477"/>
                    <a:gd name="T67" fmla="*/ 26 h 285"/>
                    <a:gd name="T68" fmla="*/ 41 w 477"/>
                    <a:gd name="T69" fmla="*/ 27 h 285"/>
                    <a:gd name="T70" fmla="*/ 42 w 477"/>
                    <a:gd name="T71" fmla="*/ 28 h 285"/>
                    <a:gd name="T72" fmla="*/ 43 w 477"/>
                    <a:gd name="T73" fmla="*/ 30 h 285"/>
                    <a:gd name="T74" fmla="*/ 44 w 477"/>
                    <a:gd name="T75" fmla="*/ 31 h 285"/>
                    <a:gd name="T76" fmla="*/ 53 w 477"/>
                    <a:gd name="T77" fmla="*/ 32 h 285"/>
                    <a:gd name="T78" fmla="*/ 52 w 477"/>
                    <a:gd name="T79" fmla="*/ 29 h 285"/>
                    <a:gd name="T80" fmla="*/ 50 w 477"/>
                    <a:gd name="T81" fmla="*/ 26 h 285"/>
                    <a:gd name="T82" fmla="*/ 48 w 477"/>
                    <a:gd name="T83" fmla="*/ 24 h 285"/>
                    <a:gd name="T84" fmla="*/ 46 w 477"/>
                    <a:gd name="T85" fmla="*/ 21 h 2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7" h="285">
                      <a:moveTo>
                        <a:pt x="417" y="190"/>
                      </a:moveTo>
                      <a:lnTo>
                        <a:pt x="401" y="176"/>
                      </a:lnTo>
                      <a:lnTo>
                        <a:pt x="386" y="163"/>
                      </a:lnTo>
                      <a:lnTo>
                        <a:pt x="368" y="152"/>
                      </a:lnTo>
                      <a:lnTo>
                        <a:pt x="351" y="143"/>
                      </a:lnTo>
                      <a:lnTo>
                        <a:pt x="332" y="134"/>
                      </a:lnTo>
                      <a:lnTo>
                        <a:pt x="314" y="127"/>
                      </a:lnTo>
                      <a:lnTo>
                        <a:pt x="294" y="122"/>
                      </a:lnTo>
                      <a:lnTo>
                        <a:pt x="274" y="119"/>
                      </a:lnTo>
                      <a:lnTo>
                        <a:pt x="274" y="0"/>
                      </a:lnTo>
                      <a:lnTo>
                        <a:pt x="198" y="0"/>
                      </a:lnTo>
                      <a:lnTo>
                        <a:pt x="198" y="119"/>
                      </a:lnTo>
                      <a:lnTo>
                        <a:pt x="181" y="122"/>
                      </a:lnTo>
                      <a:lnTo>
                        <a:pt x="164" y="127"/>
                      </a:lnTo>
                      <a:lnTo>
                        <a:pt x="148" y="132"/>
                      </a:lnTo>
                      <a:lnTo>
                        <a:pt x="132" y="140"/>
                      </a:lnTo>
                      <a:lnTo>
                        <a:pt x="117" y="147"/>
                      </a:lnTo>
                      <a:lnTo>
                        <a:pt x="102" y="156"/>
                      </a:lnTo>
                      <a:lnTo>
                        <a:pt x="89" y="165"/>
                      </a:lnTo>
                      <a:lnTo>
                        <a:pt x="75" y="176"/>
                      </a:lnTo>
                      <a:lnTo>
                        <a:pt x="63" y="187"/>
                      </a:lnTo>
                      <a:lnTo>
                        <a:pt x="52" y="199"/>
                      </a:lnTo>
                      <a:lnTo>
                        <a:pt x="40" y="212"/>
                      </a:lnTo>
                      <a:lnTo>
                        <a:pt x="31" y="225"/>
                      </a:lnTo>
                      <a:lnTo>
                        <a:pt x="22" y="240"/>
                      </a:lnTo>
                      <a:lnTo>
                        <a:pt x="14" y="254"/>
                      </a:lnTo>
                      <a:lnTo>
                        <a:pt x="6" y="269"/>
                      </a:lnTo>
                      <a:lnTo>
                        <a:pt x="0" y="285"/>
                      </a:lnTo>
                      <a:lnTo>
                        <a:pt x="77" y="285"/>
                      </a:lnTo>
                      <a:lnTo>
                        <a:pt x="81" y="279"/>
                      </a:lnTo>
                      <a:lnTo>
                        <a:pt x="85" y="274"/>
                      </a:lnTo>
                      <a:lnTo>
                        <a:pt x="88" y="267"/>
                      </a:lnTo>
                      <a:lnTo>
                        <a:pt x="92" y="262"/>
                      </a:lnTo>
                      <a:lnTo>
                        <a:pt x="96" y="256"/>
                      </a:lnTo>
                      <a:lnTo>
                        <a:pt x="101" y="251"/>
                      </a:lnTo>
                      <a:lnTo>
                        <a:pt x="105" y="246"/>
                      </a:lnTo>
                      <a:lnTo>
                        <a:pt x="110" y="241"/>
                      </a:lnTo>
                      <a:lnTo>
                        <a:pt x="120" y="231"/>
                      </a:lnTo>
                      <a:lnTo>
                        <a:pt x="130" y="224"/>
                      </a:lnTo>
                      <a:lnTo>
                        <a:pt x="140" y="216"/>
                      </a:lnTo>
                      <a:lnTo>
                        <a:pt x="152" y="210"/>
                      </a:lnTo>
                      <a:lnTo>
                        <a:pt x="162" y="205"/>
                      </a:lnTo>
                      <a:lnTo>
                        <a:pt x="174" y="199"/>
                      </a:lnTo>
                      <a:lnTo>
                        <a:pt x="186" y="195"/>
                      </a:lnTo>
                      <a:lnTo>
                        <a:pt x="198" y="192"/>
                      </a:lnTo>
                      <a:lnTo>
                        <a:pt x="203" y="191"/>
                      </a:lnTo>
                      <a:lnTo>
                        <a:pt x="208" y="190"/>
                      </a:lnTo>
                      <a:lnTo>
                        <a:pt x="213" y="189"/>
                      </a:lnTo>
                      <a:lnTo>
                        <a:pt x="218" y="189"/>
                      </a:lnTo>
                      <a:lnTo>
                        <a:pt x="223" y="188"/>
                      </a:lnTo>
                      <a:lnTo>
                        <a:pt x="228" y="188"/>
                      </a:lnTo>
                      <a:lnTo>
                        <a:pt x="233" y="188"/>
                      </a:lnTo>
                      <a:lnTo>
                        <a:pt x="238" y="188"/>
                      </a:lnTo>
                      <a:lnTo>
                        <a:pt x="242" y="188"/>
                      </a:lnTo>
                      <a:lnTo>
                        <a:pt x="248" y="188"/>
                      </a:lnTo>
                      <a:lnTo>
                        <a:pt x="252" y="188"/>
                      </a:lnTo>
                      <a:lnTo>
                        <a:pt x="257" y="189"/>
                      </a:lnTo>
                      <a:lnTo>
                        <a:pt x="261" y="189"/>
                      </a:lnTo>
                      <a:lnTo>
                        <a:pt x="266" y="190"/>
                      </a:lnTo>
                      <a:lnTo>
                        <a:pt x="270" y="190"/>
                      </a:lnTo>
                      <a:lnTo>
                        <a:pt x="274" y="191"/>
                      </a:lnTo>
                      <a:lnTo>
                        <a:pt x="287" y="194"/>
                      </a:lnTo>
                      <a:lnTo>
                        <a:pt x="299" y="198"/>
                      </a:lnTo>
                      <a:lnTo>
                        <a:pt x="312" y="203"/>
                      </a:lnTo>
                      <a:lnTo>
                        <a:pt x="323" y="210"/>
                      </a:lnTo>
                      <a:lnTo>
                        <a:pt x="334" y="216"/>
                      </a:lnTo>
                      <a:lnTo>
                        <a:pt x="346" y="223"/>
                      </a:lnTo>
                      <a:lnTo>
                        <a:pt x="356" y="231"/>
                      </a:lnTo>
                      <a:lnTo>
                        <a:pt x="365" y="241"/>
                      </a:lnTo>
                      <a:lnTo>
                        <a:pt x="370" y="246"/>
                      </a:lnTo>
                      <a:lnTo>
                        <a:pt x="374" y="251"/>
                      </a:lnTo>
                      <a:lnTo>
                        <a:pt x="380" y="256"/>
                      </a:lnTo>
                      <a:lnTo>
                        <a:pt x="384" y="262"/>
                      </a:lnTo>
                      <a:lnTo>
                        <a:pt x="388" y="267"/>
                      </a:lnTo>
                      <a:lnTo>
                        <a:pt x="391" y="274"/>
                      </a:lnTo>
                      <a:lnTo>
                        <a:pt x="395" y="279"/>
                      </a:lnTo>
                      <a:lnTo>
                        <a:pt x="398" y="285"/>
                      </a:lnTo>
                      <a:lnTo>
                        <a:pt x="477" y="285"/>
                      </a:lnTo>
                      <a:lnTo>
                        <a:pt x="471" y="272"/>
                      </a:lnTo>
                      <a:lnTo>
                        <a:pt x="466" y="259"/>
                      </a:lnTo>
                      <a:lnTo>
                        <a:pt x="459" y="247"/>
                      </a:lnTo>
                      <a:lnTo>
                        <a:pt x="452" y="234"/>
                      </a:lnTo>
                      <a:lnTo>
                        <a:pt x="445" y="223"/>
                      </a:lnTo>
                      <a:lnTo>
                        <a:pt x="435" y="212"/>
                      </a:lnTo>
                      <a:lnTo>
                        <a:pt x="426" y="200"/>
                      </a:lnTo>
                      <a:lnTo>
                        <a:pt x="417" y="1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39" name="Freeform 56"/>
                <p:cNvSpPr>
                  <a:spLocks/>
                </p:cNvSpPr>
                <p:nvPr/>
              </p:nvSpPr>
              <p:spPr bwMode="auto">
                <a:xfrm>
                  <a:off x="1898" y="3425"/>
                  <a:ext cx="109" cy="25"/>
                </a:xfrm>
                <a:custGeom>
                  <a:avLst/>
                  <a:gdLst>
                    <a:gd name="T0" fmla="*/ 0 w 329"/>
                    <a:gd name="T1" fmla="*/ 8 h 74"/>
                    <a:gd name="T2" fmla="*/ 36 w 329"/>
                    <a:gd name="T3" fmla="*/ 8 h 74"/>
                    <a:gd name="T4" fmla="*/ 36 w 329"/>
                    <a:gd name="T5" fmla="*/ 3 h 74"/>
                    <a:gd name="T6" fmla="*/ 0 w 329"/>
                    <a:gd name="T7" fmla="*/ 0 h 74"/>
                    <a:gd name="T8" fmla="*/ 0 w 329"/>
                    <a:gd name="T9" fmla="*/ 8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 h="74">
                      <a:moveTo>
                        <a:pt x="0" y="74"/>
                      </a:moveTo>
                      <a:lnTo>
                        <a:pt x="329" y="74"/>
                      </a:lnTo>
                      <a:lnTo>
                        <a:pt x="329" y="25"/>
                      </a:lnTo>
                      <a:lnTo>
                        <a:pt x="0" y="0"/>
                      </a:lnTo>
                      <a:lnTo>
                        <a:pt x="0" y="7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40" name="Freeform 57"/>
                <p:cNvSpPr>
                  <a:spLocks/>
                </p:cNvSpPr>
                <p:nvPr/>
              </p:nvSpPr>
              <p:spPr bwMode="auto">
                <a:xfrm>
                  <a:off x="1680" y="3219"/>
                  <a:ext cx="210" cy="230"/>
                </a:xfrm>
                <a:custGeom>
                  <a:avLst/>
                  <a:gdLst>
                    <a:gd name="T0" fmla="*/ 65 w 631"/>
                    <a:gd name="T1" fmla="*/ 77 h 691"/>
                    <a:gd name="T2" fmla="*/ 6 w 631"/>
                    <a:gd name="T3" fmla="*/ 77 h 691"/>
                    <a:gd name="T4" fmla="*/ 6 w 631"/>
                    <a:gd name="T5" fmla="*/ 65 h 691"/>
                    <a:gd name="T6" fmla="*/ 21 w 631"/>
                    <a:gd name="T7" fmla="*/ 65 h 691"/>
                    <a:gd name="T8" fmla="*/ 21 w 631"/>
                    <a:gd name="T9" fmla="*/ 59 h 691"/>
                    <a:gd name="T10" fmla="*/ 15 w 631"/>
                    <a:gd name="T11" fmla="*/ 59 h 691"/>
                    <a:gd name="T12" fmla="*/ 0 w 631"/>
                    <a:gd name="T13" fmla="*/ 21 h 691"/>
                    <a:gd name="T14" fmla="*/ 54 w 631"/>
                    <a:gd name="T15" fmla="*/ 0 h 691"/>
                    <a:gd name="T16" fmla="*/ 70 w 631"/>
                    <a:gd name="T17" fmla="*/ 55 h 691"/>
                    <a:gd name="T18" fmla="*/ 56 w 631"/>
                    <a:gd name="T19" fmla="*/ 60 h 691"/>
                    <a:gd name="T20" fmla="*/ 56 w 631"/>
                    <a:gd name="T21" fmla="*/ 64 h 691"/>
                    <a:gd name="T22" fmla="*/ 66 w 631"/>
                    <a:gd name="T23" fmla="*/ 64 h 691"/>
                    <a:gd name="T24" fmla="*/ 66 w 631"/>
                    <a:gd name="T25" fmla="*/ 77 h 691"/>
                    <a:gd name="T26" fmla="*/ 65 w 631"/>
                    <a:gd name="T27" fmla="*/ 77 h 6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 h="691">
                      <a:moveTo>
                        <a:pt x="588" y="691"/>
                      </a:moveTo>
                      <a:lnTo>
                        <a:pt x="55" y="691"/>
                      </a:lnTo>
                      <a:lnTo>
                        <a:pt x="55" y="582"/>
                      </a:lnTo>
                      <a:lnTo>
                        <a:pt x="187" y="582"/>
                      </a:lnTo>
                      <a:lnTo>
                        <a:pt x="187" y="536"/>
                      </a:lnTo>
                      <a:lnTo>
                        <a:pt x="134" y="536"/>
                      </a:lnTo>
                      <a:lnTo>
                        <a:pt x="0" y="190"/>
                      </a:lnTo>
                      <a:lnTo>
                        <a:pt x="488" y="0"/>
                      </a:lnTo>
                      <a:lnTo>
                        <a:pt x="631" y="494"/>
                      </a:lnTo>
                      <a:lnTo>
                        <a:pt x="502" y="539"/>
                      </a:lnTo>
                      <a:lnTo>
                        <a:pt x="502" y="577"/>
                      </a:lnTo>
                      <a:lnTo>
                        <a:pt x="593" y="577"/>
                      </a:lnTo>
                      <a:lnTo>
                        <a:pt x="593" y="691"/>
                      </a:lnTo>
                      <a:lnTo>
                        <a:pt x="588" y="69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41" name="Freeform 58"/>
                <p:cNvSpPr>
                  <a:spLocks/>
                </p:cNvSpPr>
                <p:nvPr/>
              </p:nvSpPr>
              <p:spPr bwMode="auto">
                <a:xfrm>
                  <a:off x="1949" y="3393"/>
                  <a:ext cx="42" cy="23"/>
                </a:xfrm>
                <a:custGeom>
                  <a:avLst/>
                  <a:gdLst>
                    <a:gd name="T0" fmla="*/ 14 w 126"/>
                    <a:gd name="T1" fmla="*/ 8 h 68"/>
                    <a:gd name="T2" fmla="*/ 0 w 126"/>
                    <a:gd name="T3" fmla="*/ 8 h 68"/>
                    <a:gd name="T4" fmla="*/ 0 w 126"/>
                    <a:gd name="T5" fmla="*/ 7 h 68"/>
                    <a:gd name="T6" fmla="*/ 1 w 126"/>
                    <a:gd name="T7" fmla="*/ 7 h 68"/>
                    <a:gd name="T8" fmla="*/ 3 w 126"/>
                    <a:gd name="T9" fmla="*/ 5 h 68"/>
                    <a:gd name="T10" fmla="*/ 4 w 126"/>
                    <a:gd name="T11" fmla="*/ 4 h 68"/>
                    <a:gd name="T12" fmla="*/ 6 w 126"/>
                    <a:gd name="T13" fmla="*/ 3 h 68"/>
                    <a:gd name="T14" fmla="*/ 8 w 126"/>
                    <a:gd name="T15" fmla="*/ 1 h 68"/>
                    <a:gd name="T16" fmla="*/ 10 w 126"/>
                    <a:gd name="T17" fmla="*/ 0 h 68"/>
                    <a:gd name="T18" fmla="*/ 11 w 126"/>
                    <a:gd name="T19" fmla="*/ 0 h 68"/>
                    <a:gd name="T20" fmla="*/ 14 w 126"/>
                    <a:gd name="T21" fmla="*/ 8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68">
                      <a:moveTo>
                        <a:pt x="126" y="68"/>
                      </a:moveTo>
                      <a:lnTo>
                        <a:pt x="0" y="68"/>
                      </a:lnTo>
                      <a:lnTo>
                        <a:pt x="3" y="65"/>
                      </a:lnTo>
                      <a:lnTo>
                        <a:pt x="12" y="58"/>
                      </a:lnTo>
                      <a:lnTo>
                        <a:pt x="24" y="48"/>
                      </a:lnTo>
                      <a:lnTo>
                        <a:pt x="39" y="35"/>
                      </a:lnTo>
                      <a:lnTo>
                        <a:pt x="55" y="24"/>
                      </a:lnTo>
                      <a:lnTo>
                        <a:pt x="72" y="12"/>
                      </a:lnTo>
                      <a:lnTo>
                        <a:pt x="87" y="4"/>
                      </a:lnTo>
                      <a:lnTo>
                        <a:pt x="100" y="0"/>
                      </a:lnTo>
                      <a:lnTo>
                        <a:pt x="126" y="6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42" name="Freeform 59"/>
                <p:cNvSpPr>
                  <a:spLocks/>
                </p:cNvSpPr>
                <p:nvPr/>
              </p:nvSpPr>
              <p:spPr bwMode="auto">
                <a:xfrm>
                  <a:off x="1696" y="3470"/>
                  <a:ext cx="314" cy="281"/>
                </a:xfrm>
                <a:custGeom>
                  <a:avLst/>
                  <a:gdLst>
                    <a:gd name="T0" fmla="*/ 0 w 941"/>
                    <a:gd name="T1" fmla="*/ 0 h 843"/>
                    <a:gd name="T2" fmla="*/ 0 w 941"/>
                    <a:gd name="T3" fmla="*/ 9 h 843"/>
                    <a:gd name="T4" fmla="*/ 13 w 941"/>
                    <a:gd name="T5" fmla="*/ 9 h 843"/>
                    <a:gd name="T6" fmla="*/ 13 w 941"/>
                    <a:gd name="T7" fmla="*/ 31 h 843"/>
                    <a:gd name="T8" fmla="*/ 21 w 941"/>
                    <a:gd name="T9" fmla="*/ 31 h 843"/>
                    <a:gd name="T10" fmla="*/ 21 w 941"/>
                    <a:gd name="T11" fmla="*/ 9 h 843"/>
                    <a:gd name="T12" fmla="*/ 70 w 941"/>
                    <a:gd name="T13" fmla="*/ 9 h 843"/>
                    <a:gd name="T14" fmla="*/ 70 w 941"/>
                    <a:gd name="T15" fmla="*/ 78 h 843"/>
                    <a:gd name="T16" fmla="*/ 21 w 941"/>
                    <a:gd name="T17" fmla="*/ 78 h 843"/>
                    <a:gd name="T18" fmla="*/ 21 w 941"/>
                    <a:gd name="T19" fmla="*/ 31 h 843"/>
                    <a:gd name="T20" fmla="*/ 13 w 941"/>
                    <a:gd name="T21" fmla="*/ 31 h 843"/>
                    <a:gd name="T22" fmla="*/ 13 w 941"/>
                    <a:gd name="T23" fmla="*/ 94 h 843"/>
                    <a:gd name="T24" fmla="*/ 21 w 941"/>
                    <a:gd name="T25" fmla="*/ 94 h 843"/>
                    <a:gd name="T26" fmla="*/ 21 w 941"/>
                    <a:gd name="T27" fmla="*/ 86 h 843"/>
                    <a:gd name="T28" fmla="*/ 70 w 941"/>
                    <a:gd name="T29" fmla="*/ 86 h 843"/>
                    <a:gd name="T30" fmla="*/ 70 w 941"/>
                    <a:gd name="T31" fmla="*/ 94 h 843"/>
                    <a:gd name="T32" fmla="*/ 78 w 941"/>
                    <a:gd name="T33" fmla="*/ 94 h 843"/>
                    <a:gd name="T34" fmla="*/ 78 w 941"/>
                    <a:gd name="T35" fmla="*/ 9 h 843"/>
                    <a:gd name="T36" fmla="*/ 105 w 941"/>
                    <a:gd name="T37" fmla="*/ 9 h 843"/>
                    <a:gd name="T38" fmla="*/ 105 w 941"/>
                    <a:gd name="T39" fmla="*/ 0 h 843"/>
                    <a:gd name="T40" fmla="*/ 0 w 941"/>
                    <a:gd name="T41" fmla="*/ 0 h 8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1" h="843">
                      <a:moveTo>
                        <a:pt x="0" y="0"/>
                      </a:moveTo>
                      <a:lnTo>
                        <a:pt x="0" y="77"/>
                      </a:lnTo>
                      <a:lnTo>
                        <a:pt x="115" y="77"/>
                      </a:lnTo>
                      <a:lnTo>
                        <a:pt x="115" y="282"/>
                      </a:lnTo>
                      <a:lnTo>
                        <a:pt x="191" y="282"/>
                      </a:lnTo>
                      <a:lnTo>
                        <a:pt x="191" y="77"/>
                      </a:lnTo>
                      <a:lnTo>
                        <a:pt x="625" y="77"/>
                      </a:lnTo>
                      <a:lnTo>
                        <a:pt x="625" y="702"/>
                      </a:lnTo>
                      <a:lnTo>
                        <a:pt x="191" y="702"/>
                      </a:lnTo>
                      <a:lnTo>
                        <a:pt x="191" y="282"/>
                      </a:lnTo>
                      <a:lnTo>
                        <a:pt x="115" y="282"/>
                      </a:lnTo>
                      <a:lnTo>
                        <a:pt x="115" y="843"/>
                      </a:lnTo>
                      <a:lnTo>
                        <a:pt x="191" y="843"/>
                      </a:lnTo>
                      <a:lnTo>
                        <a:pt x="191" y="778"/>
                      </a:lnTo>
                      <a:lnTo>
                        <a:pt x="625" y="778"/>
                      </a:lnTo>
                      <a:lnTo>
                        <a:pt x="625" y="843"/>
                      </a:lnTo>
                      <a:lnTo>
                        <a:pt x="703" y="843"/>
                      </a:lnTo>
                      <a:lnTo>
                        <a:pt x="703" y="77"/>
                      </a:lnTo>
                      <a:lnTo>
                        <a:pt x="941" y="77"/>
                      </a:lnTo>
                      <a:lnTo>
                        <a:pt x="94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54315" name="Text Box 60"/>
              <p:cNvSpPr txBox="1">
                <a:spLocks noChangeArrowheads="1"/>
              </p:cNvSpPr>
              <p:nvPr/>
            </p:nvSpPr>
            <p:spPr bwMode="auto">
              <a:xfrm>
                <a:off x="1776" y="2400"/>
                <a:ext cx="1008"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2400">
                  <a:latin typeface="Times New Roman" pitchFamily="18" charset="0"/>
                  <a:cs typeface="Arial" charset="0"/>
                </a:endParaRPr>
              </a:p>
            </p:txBody>
          </p:sp>
          <p:pic>
            <p:nvPicPr>
              <p:cNvPr id="54316" name="Picture 61" descr="auscult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2544"/>
                <a:ext cx="515" cy="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7" name="Picture 62" descr="TPTSNC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2976"/>
                <a:ext cx="528"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318" name="Group 63"/>
              <p:cNvGrpSpPr>
                <a:grpSpLocks/>
              </p:cNvGrpSpPr>
              <p:nvPr/>
            </p:nvGrpSpPr>
            <p:grpSpPr bwMode="auto">
              <a:xfrm>
                <a:off x="3126" y="2646"/>
                <a:ext cx="276" cy="279"/>
                <a:chOff x="3126" y="2646"/>
                <a:chExt cx="276" cy="279"/>
              </a:xfrm>
            </p:grpSpPr>
            <p:sp>
              <p:nvSpPr>
                <p:cNvPr id="54330" name="Freeform 64"/>
                <p:cNvSpPr>
                  <a:spLocks/>
                </p:cNvSpPr>
                <p:nvPr/>
              </p:nvSpPr>
              <p:spPr bwMode="auto">
                <a:xfrm>
                  <a:off x="3169" y="2646"/>
                  <a:ext cx="181" cy="179"/>
                </a:xfrm>
                <a:custGeom>
                  <a:avLst/>
                  <a:gdLst>
                    <a:gd name="T0" fmla="*/ 19 w 1452"/>
                    <a:gd name="T1" fmla="*/ 22 h 1428"/>
                    <a:gd name="T2" fmla="*/ 20 w 1452"/>
                    <a:gd name="T3" fmla="*/ 22 h 1428"/>
                    <a:gd name="T4" fmla="*/ 20 w 1452"/>
                    <a:gd name="T5" fmla="*/ 22 h 1428"/>
                    <a:gd name="T6" fmla="*/ 21 w 1452"/>
                    <a:gd name="T7" fmla="*/ 22 h 1428"/>
                    <a:gd name="T8" fmla="*/ 21 w 1452"/>
                    <a:gd name="T9" fmla="*/ 22 h 1428"/>
                    <a:gd name="T10" fmla="*/ 22 w 1452"/>
                    <a:gd name="T11" fmla="*/ 21 h 1428"/>
                    <a:gd name="T12" fmla="*/ 22 w 1452"/>
                    <a:gd name="T13" fmla="*/ 21 h 1428"/>
                    <a:gd name="T14" fmla="*/ 22 w 1452"/>
                    <a:gd name="T15" fmla="*/ 20 h 1428"/>
                    <a:gd name="T16" fmla="*/ 22 w 1452"/>
                    <a:gd name="T17" fmla="*/ 20 h 1428"/>
                    <a:gd name="T18" fmla="*/ 22 w 1452"/>
                    <a:gd name="T19" fmla="*/ 19 h 1428"/>
                    <a:gd name="T20" fmla="*/ 23 w 1452"/>
                    <a:gd name="T21" fmla="*/ 18 h 1428"/>
                    <a:gd name="T22" fmla="*/ 22 w 1452"/>
                    <a:gd name="T23" fmla="*/ 4 h 1428"/>
                    <a:gd name="T24" fmla="*/ 22 w 1452"/>
                    <a:gd name="T25" fmla="*/ 3 h 1428"/>
                    <a:gd name="T26" fmla="*/ 22 w 1452"/>
                    <a:gd name="T27" fmla="*/ 2 h 1428"/>
                    <a:gd name="T28" fmla="*/ 22 w 1452"/>
                    <a:gd name="T29" fmla="*/ 2 h 1428"/>
                    <a:gd name="T30" fmla="*/ 21 w 1452"/>
                    <a:gd name="T31" fmla="*/ 1 h 1428"/>
                    <a:gd name="T32" fmla="*/ 21 w 1452"/>
                    <a:gd name="T33" fmla="*/ 1 h 1428"/>
                    <a:gd name="T34" fmla="*/ 21 w 1452"/>
                    <a:gd name="T35" fmla="*/ 0 h 1428"/>
                    <a:gd name="T36" fmla="*/ 20 w 1452"/>
                    <a:gd name="T37" fmla="*/ 0 h 1428"/>
                    <a:gd name="T38" fmla="*/ 19 w 1452"/>
                    <a:gd name="T39" fmla="*/ 0 h 1428"/>
                    <a:gd name="T40" fmla="*/ 3 w 1452"/>
                    <a:gd name="T41" fmla="*/ 0 h 1428"/>
                    <a:gd name="T42" fmla="*/ 3 w 1452"/>
                    <a:gd name="T43" fmla="*/ 0 h 1428"/>
                    <a:gd name="T44" fmla="*/ 2 w 1452"/>
                    <a:gd name="T45" fmla="*/ 0 h 1428"/>
                    <a:gd name="T46" fmla="*/ 2 w 1452"/>
                    <a:gd name="T47" fmla="*/ 0 h 1428"/>
                    <a:gd name="T48" fmla="*/ 2 w 1452"/>
                    <a:gd name="T49" fmla="*/ 1 h 1428"/>
                    <a:gd name="T50" fmla="*/ 1 w 1452"/>
                    <a:gd name="T51" fmla="*/ 1 h 1428"/>
                    <a:gd name="T52" fmla="*/ 1 w 1452"/>
                    <a:gd name="T53" fmla="*/ 2 h 1428"/>
                    <a:gd name="T54" fmla="*/ 1 w 1452"/>
                    <a:gd name="T55" fmla="*/ 2 h 1428"/>
                    <a:gd name="T56" fmla="*/ 0 w 1452"/>
                    <a:gd name="T57" fmla="*/ 2 h 1428"/>
                    <a:gd name="T58" fmla="*/ 0 w 1452"/>
                    <a:gd name="T59" fmla="*/ 3 h 1428"/>
                    <a:gd name="T60" fmla="*/ 0 w 1452"/>
                    <a:gd name="T61" fmla="*/ 4 h 1428"/>
                    <a:gd name="T62" fmla="*/ 0 w 1452"/>
                    <a:gd name="T63" fmla="*/ 18 h 1428"/>
                    <a:gd name="T64" fmla="*/ 0 w 1452"/>
                    <a:gd name="T65" fmla="*/ 19 h 1428"/>
                    <a:gd name="T66" fmla="*/ 0 w 1452"/>
                    <a:gd name="T67" fmla="*/ 20 h 1428"/>
                    <a:gd name="T68" fmla="*/ 1 w 1452"/>
                    <a:gd name="T69" fmla="*/ 20 h 1428"/>
                    <a:gd name="T70" fmla="*/ 1 w 1452"/>
                    <a:gd name="T71" fmla="*/ 21 h 1428"/>
                    <a:gd name="T72" fmla="*/ 1 w 1452"/>
                    <a:gd name="T73" fmla="*/ 21 h 1428"/>
                    <a:gd name="T74" fmla="*/ 2 w 1452"/>
                    <a:gd name="T75" fmla="*/ 22 h 1428"/>
                    <a:gd name="T76" fmla="*/ 2 w 1452"/>
                    <a:gd name="T77" fmla="*/ 22 h 1428"/>
                    <a:gd name="T78" fmla="*/ 3 w 1452"/>
                    <a:gd name="T79" fmla="*/ 22 h 1428"/>
                    <a:gd name="T80" fmla="*/ 3 w 1452"/>
                    <a:gd name="T81" fmla="*/ 22 h 1428"/>
                    <a:gd name="T82" fmla="*/ 19 w 1452"/>
                    <a:gd name="T83" fmla="*/ 22 h 1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2" h="1428">
                      <a:moveTo>
                        <a:pt x="1226" y="1428"/>
                      </a:moveTo>
                      <a:lnTo>
                        <a:pt x="1238" y="1428"/>
                      </a:lnTo>
                      <a:lnTo>
                        <a:pt x="1263" y="1428"/>
                      </a:lnTo>
                      <a:lnTo>
                        <a:pt x="1276" y="1415"/>
                      </a:lnTo>
                      <a:lnTo>
                        <a:pt x="1288" y="1415"/>
                      </a:lnTo>
                      <a:lnTo>
                        <a:pt x="1314" y="1415"/>
                      </a:lnTo>
                      <a:lnTo>
                        <a:pt x="1326" y="1403"/>
                      </a:lnTo>
                      <a:lnTo>
                        <a:pt x="1339" y="1391"/>
                      </a:lnTo>
                      <a:lnTo>
                        <a:pt x="1351" y="1378"/>
                      </a:lnTo>
                      <a:lnTo>
                        <a:pt x="1364" y="1378"/>
                      </a:lnTo>
                      <a:lnTo>
                        <a:pt x="1376" y="1365"/>
                      </a:lnTo>
                      <a:lnTo>
                        <a:pt x="1388" y="1352"/>
                      </a:lnTo>
                      <a:lnTo>
                        <a:pt x="1401" y="1340"/>
                      </a:lnTo>
                      <a:lnTo>
                        <a:pt x="1401" y="1314"/>
                      </a:lnTo>
                      <a:lnTo>
                        <a:pt x="1413" y="1302"/>
                      </a:lnTo>
                      <a:lnTo>
                        <a:pt x="1426" y="1289"/>
                      </a:lnTo>
                      <a:lnTo>
                        <a:pt x="1426" y="1276"/>
                      </a:lnTo>
                      <a:lnTo>
                        <a:pt x="1438" y="1251"/>
                      </a:lnTo>
                      <a:lnTo>
                        <a:pt x="1438" y="1239"/>
                      </a:lnTo>
                      <a:lnTo>
                        <a:pt x="1438" y="1214"/>
                      </a:lnTo>
                      <a:lnTo>
                        <a:pt x="1438" y="1201"/>
                      </a:lnTo>
                      <a:lnTo>
                        <a:pt x="1452" y="1174"/>
                      </a:lnTo>
                      <a:lnTo>
                        <a:pt x="1452" y="252"/>
                      </a:lnTo>
                      <a:lnTo>
                        <a:pt x="1438" y="226"/>
                      </a:lnTo>
                      <a:lnTo>
                        <a:pt x="1438" y="201"/>
                      </a:lnTo>
                      <a:lnTo>
                        <a:pt x="1438" y="189"/>
                      </a:lnTo>
                      <a:lnTo>
                        <a:pt x="1426" y="163"/>
                      </a:lnTo>
                      <a:lnTo>
                        <a:pt x="1426" y="138"/>
                      </a:lnTo>
                      <a:lnTo>
                        <a:pt x="1413" y="126"/>
                      </a:lnTo>
                      <a:lnTo>
                        <a:pt x="1401" y="112"/>
                      </a:lnTo>
                      <a:lnTo>
                        <a:pt x="1388" y="88"/>
                      </a:lnTo>
                      <a:lnTo>
                        <a:pt x="1376" y="74"/>
                      </a:lnTo>
                      <a:lnTo>
                        <a:pt x="1364" y="62"/>
                      </a:lnTo>
                      <a:lnTo>
                        <a:pt x="1351" y="49"/>
                      </a:lnTo>
                      <a:lnTo>
                        <a:pt x="1339" y="37"/>
                      </a:lnTo>
                      <a:lnTo>
                        <a:pt x="1326" y="25"/>
                      </a:lnTo>
                      <a:lnTo>
                        <a:pt x="1302" y="12"/>
                      </a:lnTo>
                      <a:lnTo>
                        <a:pt x="1288" y="12"/>
                      </a:lnTo>
                      <a:lnTo>
                        <a:pt x="1263" y="0"/>
                      </a:lnTo>
                      <a:lnTo>
                        <a:pt x="1251" y="0"/>
                      </a:lnTo>
                      <a:lnTo>
                        <a:pt x="1226" y="0"/>
                      </a:lnTo>
                      <a:lnTo>
                        <a:pt x="225" y="0"/>
                      </a:lnTo>
                      <a:lnTo>
                        <a:pt x="200" y="0"/>
                      </a:lnTo>
                      <a:lnTo>
                        <a:pt x="187" y="0"/>
                      </a:lnTo>
                      <a:lnTo>
                        <a:pt x="175" y="12"/>
                      </a:lnTo>
                      <a:lnTo>
                        <a:pt x="150" y="12"/>
                      </a:lnTo>
                      <a:lnTo>
                        <a:pt x="138" y="12"/>
                      </a:lnTo>
                      <a:lnTo>
                        <a:pt x="125" y="25"/>
                      </a:lnTo>
                      <a:lnTo>
                        <a:pt x="113" y="37"/>
                      </a:lnTo>
                      <a:lnTo>
                        <a:pt x="101" y="49"/>
                      </a:lnTo>
                      <a:lnTo>
                        <a:pt x="87" y="49"/>
                      </a:lnTo>
                      <a:lnTo>
                        <a:pt x="75" y="62"/>
                      </a:lnTo>
                      <a:lnTo>
                        <a:pt x="62" y="74"/>
                      </a:lnTo>
                      <a:lnTo>
                        <a:pt x="50" y="100"/>
                      </a:lnTo>
                      <a:lnTo>
                        <a:pt x="37" y="112"/>
                      </a:lnTo>
                      <a:lnTo>
                        <a:pt x="37" y="126"/>
                      </a:lnTo>
                      <a:lnTo>
                        <a:pt x="25" y="138"/>
                      </a:lnTo>
                      <a:lnTo>
                        <a:pt x="13" y="151"/>
                      </a:lnTo>
                      <a:lnTo>
                        <a:pt x="13" y="177"/>
                      </a:lnTo>
                      <a:lnTo>
                        <a:pt x="13" y="189"/>
                      </a:lnTo>
                      <a:lnTo>
                        <a:pt x="0" y="214"/>
                      </a:lnTo>
                      <a:lnTo>
                        <a:pt x="0" y="226"/>
                      </a:lnTo>
                      <a:lnTo>
                        <a:pt x="0" y="252"/>
                      </a:lnTo>
                      <a:lnTo>
                        <a:pt x="0" y="1174"/>
                      </a:lnTo>
                      <a:lnTo>
                        <a:pt x="0" y="1201"/>
                      </a:lnTo>
                      <a:lnTo>
                        <a:pt x="0" y="1226"/>
                      </a:lnTo>
                      <a:lnTo>
                        <a:pt x="13" y="1239"/>
                      </a:lnTo>
                      <a:lnTo>
                        <a:pt x="13" y="1263"/>
                      </a:lnTo>
                      <a:lnTo>
                        <a:pt x="25" y="1289"/>
                      </a:lnTo>
                      <a:lnTo>
                        <a:pt x="37" y="1302"/>
                      </a:lnTo>
                      <a:lnTo>
                        <a:pt x="37" y="1326"/>
                      </a:lnTo>
                      <a:lnTo>
                        <a:pt x="50" y="1340"/>
                      </a:lnTo>
                      <a:lnTo>
                        <a:pt x="62" y="1352"/>
                      </a:lnTo>
                      <a:lnTo>
                        <a:pt x="75" y="1365"/>
                      </a:lnTo>
                      <a:lnTo>
                        <a:pt x="101" y="1378"/>
                      </a:lnTo>
                      <a:lnTo>
                        <a:pt x="113" y="1391"/>
                      </a:lnTo>
                      <a:lnTo>
                        <a:pt x="125" y="1403"/>
                      </a:lnTo>
                      <a:lnTo>
                        <a:pt x="150" y="1415"/>
                      </a:lnTo>
                      <a:lnTo>
                        <a:pt x="163" y="1415"/>
                      </a:lnTo>
                      <a:lnTo>
                        <a:pt x="187" y="1428"/>
                      </a:lnTo>
                      <a:lnTo>
                        <a:pt x="200" y="1428"/>
                      </a:lnTo>
                      <a:lnTo>
                        <a:pt x="225" y="1428"/>
                      </a:lnTo>
                      <a:lnTo>
                        <a:pt x="1226" y="14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31" name="Freeform 65"/>
                <p:cNvSpPr>
                  <a:spLocks/>
                </p:cNvSpPr>
                <p:nvPr/>
              </p:nvSpPr>
              <p:spPr bwMode="auto">
                <a:xfrm>
                  <a:off x="3126" y="2847"/>
                  <a:ext cx="276" cy="46"/>
                </a:xfrm>
                <a:custGeom>
                  <a:avLst/>
                  <a:gdLst>
                    <a:gd name="T0" fmla="*/ 35 w 2202"/>
                    <a:gd name="T1" fmla="*/ 6 h 367"/>
                    <a:gd name="T2" fmla="*/ 27 w 2202"/>
                    <a:gd name="T3" fmla="*/ 0 h 367"/>
                    <a:gd name="T4" fmla="*/ 8 w 2202"/>
                    <a:gd name="T5" fmla="*/ 0 h 367"/>
                    <a:gd name="T6" fmla="*/ 0 w 2202"/>
                    <a:gd name="T7" fmla="*/ 6 h 367"/>
                    <a:gd name="T8" fmla="*/ 35 w 2202"/>
                    <a:gd name="T9" fmla="*/ 6 h 367"/>
                    <a:gd name="T10" fmla="*/ 35 w 2202"/>
                    <a:gd name="T11" fmla="*/ 6 h 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2" h="367">
                      <a:moveTo>
                        <a:pt x="2202" y="367"/>
                      </a:moveTo>
                      <a:lnTo>
                        <a:pt x="1714" y="0"/>
                      </a:lnTo>
                      <a:lnTo>
                        <a:pt x="476" y="0"/>
                      </a:lnTo>
                      <a:lnTo>
                        <a:pt x="0" y="367"/>
                      </a:lnTo>
                      <a:lnTo>
                        <a:pt x="2202" y="3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32" name="Freeform 66"/>
                <p:cNvSpPr>
                  <a:spLocks/>
                </p:cNvSpPr>
                <p:nvPr/>
              </p:nvSpPr>
              <p:spPr bwMode="auto">
                <a:xfrm>
                  <a:off x="3126" y="2906"/>
                  <a:ext cx="276" cy="19"/>
                </a:xfrm>
                <a:custGeom>
                  <a:avLst/>
                  <a:gdLst>
                    <a:gd name="T0" fmla="*/ 35 w 2202"/>
                    <a:gd name="T1" fmla="*/ 2 h 151"/>
                    <a:gd name="T2" fmla="*/ 35 w 2202"/>
                    <a:gd name="T3" fmla="*/ 0 h 151"/>
                    <a:gd name="T4" fmla="*/ 0 w 2202"/>
                    <a:gd name="T5" fmla="*/ 0 h 151"/>
                    <a:gd name="T6" fmla="*/ 0 w 2202"/>
                    <a:gd name="T7" fmla="*/ 2 h 151"/>
                    <a:gd name="T8" fmla="*/ 35 w 2202"/>
                    <a:gd name="T9" fmla="*/ 2 h 151"/>
                    <a:gd name="T10" fmla="*/ 35 w 2202"/>
                    <a:gd name="T11" fmla="*/ 2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2" h="151">
                      <a:moveTo>
                        <a:pt x="2202" y="151"/>
                      </a:moveTo>
                      <a:lnTo>
                        <a:pt x="2202" y="0"/>
                      </a:lnTo>
                      <a:lnTo>
                        <a:pt x="0" y="0"/>
                      </a:lnTo>
                      <a:lnTo>
                        <a:pt x="0" y="151"/>
                      </a:lnTo>
                      <a:lnTo>
                        <a:pt x="2202" y="15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graphicFrame>
            <p:nvGraphicFramePr>
              <p:cNvPr id="54319" name="Object 67"/>
              <p:cNvGraphicFramePr>
                <a:graphicFrameLocks noChangeAspect="1"/>
              </p:cNvGraphicFramePr>
              <p:nvPr/>
            </p:nvGraphicFramePr>
            <p:xfrm>
              <a:off x="2064" y="3168"/>
              <a:ext cx="369" cy="504"/>
            </p:xfrm>
            <a:graphic>
              <a:graphicData uri="http://schemas.openxmlformats.org/presentationml/2006/ole">
                <mc:AlternateContent xmlns:mc="http://schemas.openxmlformats.org/markup-compatibility/2006">
                  <mc:Choice xmlns:v="urn:schemas-microsoft-com:vml" Requires="v">
                    <p:oleObj spid="_x0000_s38979" name="Image" r:id="rId6" imgW="1200912" imgH="1639824" progId="Word.Picture.8">
                      <p:embed/>
                    </p:oleObj>
                  </mc:Choice>
                  <mc:Fallback>
                    <p:oleObj name="Image" r:id="rId6" imgW="1200912" imgH="1639824" progId="Word.Picture.8">
                      <p:embed/>
                      <p:pic>
                        <p:nvPicPr>
                          <p:cNvPr id="0"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4" y="3168"/>
                            <a:ext cx="369" cy="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320" name="Object 68"/>
              <p:cNvGraphicFramePr>
                <a:graphicFrameLocks noChangeAspect="1"/>
              </p:cNvGraphicFramePr>
              <p:nvPr/>
            </p:nvGraphicFramePr>
            <p:xfrm>
              <a:off x="2304" y="2544"/>
              <a:ext cx="461" cy="477"/>
            </p:xfrm>
            <a:graphic>
              <a:graphicData uri="http://schemas.openxmlformats.org/presentationml/2006/ole">
                <mc:AlternateContent xmlns:mc="http://schemas.openxmlformats.org/markup-compatibility/2006">
                  <mc:Choice xmlns:v="urn:schemas-microsoft-com:vml" Requires="v">
                    <p:oleObj spid="_x0000_s38980" name="Image" r:id="rId8" imgW="1606296" imgH="1670304" progId="Word.Picture.8">
                      <p:embed/>
                    </p:oleObj>
                  </mc:Choice>
                  <mc:Fallback>
                    <p:oleObj name="Image" r:id="rId8" imgW="1606296" imgH="1670304" progId="Word.Picture.8">
                      <p:embed/>
                      <p:pic>
                        <p:nvPicPr>
                          <p:cNvPr id="0"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4" y="2544"/>
                            <a:ext cx="461" cy="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321" name="Freeform 69"/>
              <p:cNvSpPr>
                <a:spLocks/>
              </p:cNvSpPr>
              <p:nvPr/>
            </p:nvSpPr>
            <p:spPr bwMode="auto">
              <a:xfrm>
                <a:off x="720" y="2256"/>
                <a:ext cx="2832" cy="1872"/>
              </a:xfrm>
              <a:custGeom>
                <a:avLst/>
                <a:gdLst>
                  <a:gd name="T0" fmla="*/ 2832 w 2832"/>
                  <a:gd name="T1" fmla="*/ 144 h 1872"/>
                  <a:gd name="T2" fmla="*/ 2832 w 2832"/>
                  <a:gd name="T3" fmla="*/ 1872 h 1872"/>
                  <a:gd name="T4" fmla="*/ 0 w 2832"/>
                  <a:gd name="T5" fmla="*/ 1872 h 1872"/>
                  <a:gd name="T6" fmla="*/ 0 w 2832"/>
                  <a:gd name="T7" fmla="*/ 336 h 1872"/>
                  <a:gd name="T8" fmla="*/ 912 w 2832"/>
                  <a:gd name="T9" fmla="*/ 48 h 1872"/>
                  <a:gd name="T10" fmla="*/ 912 w 2832"/>
                  <a:gd name="T11" fmla="*/ 336 h 1872"/>
                  <a:gd name="T12" fmla="*/ 1824 w 2832"/>
                  <a:gd name="T13" fmla="*/ 48 h 1872"/>
                  <a:gd name="T14" fmla="*/ 1824 w 2832"/>
                  <a:gd name="T15" fmla="*/ 288 h 1872"/>
                  <a:gd name="T16" fmla="*/ 2832 w 2832"/>
                  <a:gd name="T17" fmla="*/ 0 h 1872"/>
                  <a:gd name="T18" fmla="*/ 2832 w 2832"/>
                  <a:gd name="T19" fmla="*/ 144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32" h="1872">
                    <a:moveTo>
                      <a:pt x="2832" y="144"/>
                    </a:moveTo>
                    <a:lnTo>
                      <a:pt x="2832" y="1872"/>
                    </a:lnTo>
                    <a:lnTo>
                      <a:pt x="0" y="1872"/>
                    </a:lnTo>
                    <a:lnTo>
                      <a:pt x="0" y="336"/>
                    </a:lnTo>
                    <a:lnTo>
                      <a:pt x="912" y="48"/>
                    </a:lnTo>
                    <a:lnTo>
                      <a:pt x="912" y="336"/>
                    </a:lnTo>
                    <a:lnTo>
                      <a:pt x="1824" y="48"/>
                    </a:lnTo>
                    <a:lnTo>
                      <a:pt x="1824" y="288"/>
                    </a:lnTo>
                    <a:lnTo>
                      <a:pt x="2832" y="0"/>
                    </a:lnTo>
                    <a:lnTo>
                      <a:pt x="2832" y="144"/>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4322" name="AutoShape 70"/>
              <p:cNvSpPr>
                <a:spLocks noChangeArrowheads="1"/>
              </p:cNvSpPr>
              <p:nvPr/>
            </p:nvSpPr>
            <p:spPr bwMode="auto">
              <a:xfrm>
                <a:off x="3648" y="2352"/>
                <a:ext cx="1920" cy="1344"/>
              </a:xfrm>
              <a:prstGeom prst="cube">
                <a:avLst>
                  <a:gd name="adj" fmla="val 596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4323" name="Arc 71"/>
              <p:cNvSpPr>
                <a:spLocks/>
              </p:cNvSpPr>
              <p:nvPr/>
            </p:nvSpPr>
            <p:spPr bwMode="auto">
              <a:xfrm flipV="1">
                <a:off x="1248" y="2832"/>
                <a:ext cx="3072" cy="672"/>
              </a:xfrm>
              <a:custGeom>
                <a:avLst/>
                <a:gdLst>
                  <a:gd name="T0" fmla="*/ 0 w 21600"/>
                  <a:gd name="T1" fmla="*/ 0 h 21600"/>
                  <a:gd name="T2" fmla="*/ 437 w 21600"/>
                  <a:gd name="T3" fmla="*/ 21 h 21600"/>
                  <a:gd name="T4" fmla="*/ 0 w 21600"/>
                  <a:gd name="T5" fmla="*/ 2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8575">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54324" name="Group 72"/>
              <p:cNvGrpSpPr>
                <a:grpSpLocks/>
              </p:cNvGrpSpPr>
              <p:nvPr/>
            </p:nvGrpSpPr>
            <p:grpSpPr bwMode="auto">
              <a:xfrm>
                <a:off x="2448" y="3552"/>
                <a:ext cx="474" cy="474"/>
                <a:chOff x="2547" y="3315"/>
                <a:chExt cx="474" cy="474"/>
              </a:xfrm>
            </p:grpSpPr>
            <p:sp>
              <p:nvSpPr>
                <p:cNvPr id="54325" name="Freeform 73"/>
                <p:cNvSpPr>
                  <a:spLocks/>
                </p:cNvSpPr>
                <p:nvPr/>
              </p:nvSpPr>
              <p:spPr bwMode="auto">
                <a:xfrm>
                  <a:off x="2547" y="3315"/>
                  <a:ext cx="474" cy="474"/>
                </a:xfrm>
                <a:custGeom>
                  <a:avLst/>
                  <a:gdLst>
                    <a:gd name="T0" fmla="*/ 24 w 9496"/>
                    <a:gd name="T1" fmla="*/ 24 h 9496"/>
                    <a:gd name="T2" fmla="*/ 24 w 9496"/>
                    <a:gd name="T3" fmla="*/ 0 h 9496"/>
                    <a:gd name="T4" fmla="*/ 0 w 9496"/>
                    <a:gd name="T5" fmla="*/ 0 h 9496"/>
                    <a:gd name="T6" fmla="*/ 0 w 9496"/>
                    <a:gd name="T7" fmla="*/ 24 h 9496"/>
                    <a:gd name="T8" fmla="*/ 24 w 9496"/>
                    <a:gd name="T9" fmla="*/ 24 h 9496"/>
                    <a:gd name="T10" fmla="*/ 24 w 9496"/>
                    <a:gd name="T11" fmla="*/ 24 h 9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96" h="9496">
                      <a:moveTo>
                        <a:pt x="9496" y="9496"/>
                      </a:moveTo>
                      <a:lnTo>
                        <a:pt x="9496" y="0"/>
                      </a:lnTo>
                      <a:lnTo>
                        <a:pt x="0" y="0"/>
                      </a:lnTo>
                      <a:lnTo>
                        <a:pt x="0" y="9496"/>
                      </a:lnTo>
                      <a:lnTo>
                        <a:pt x="9496" y="9496"/>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4326" name="Freeform 74"/>
                <p:cNvSpPr>
                  <a:spLocks/>
                </p:cNvSpPr>
                <p:nvPr/>
              </p:nvSpPr>
              <p:spPr bwMode="auto">
                <a:xfrm>
                  <a:off x="2685" y="3467"/>
                  <a:ext cx="281" cy="281"/>
                </a:xfrm>
                <a:custGeom>
                  <a:avLst/>
                  <a:gdLst>
                    <a:gd name="T0" fmla="*/ 11 w 5615"/>
                    <a:gd name="T1" fmla="*/ 13 h 5614"/>
                    <a:gd name="T2" fmla="*/ 11 w 5615"/>
                    <a:gd name="T3" fmla="*/ 13 h 5614"/>
                    <a:gd name="T4" fmla="*/ 10 w 5615"/>
                    <a:gd name="T5" fmla="*/ 13 h 5614"/>
                    <a:gd name="T6" fmla="*/ 9 w 5615"/>
                    <a:gd name="T7" fmla="*/ 14 h 5614"/>
                    <a:gd name="T8" fmla="*/ 8 w 5615"/>
                    <a:gd name="T9" fmla="*/ 13 h 5614"/>
                    <a:gd name="T10" fmla="*/ 8 w 5615"/>
                    <a:gd name="T11" fmla="*/ 14 h 5614"/>
                    <a:gd name="T12" fmla="*/ 7 w 5615"/>
                    <a:gd name="T13" fmla="*/ 14 h 5614"/>
                    <a:gd name="T14" fmla="*/ 6 w 5615"/>
                    <a:gd name="T15" fmla="*/ 14 h 5614"/>
                    <a:gd name="T16" fmla="*/ 5 w 5615"/>
                    <a:gd name="T17" fmla="*/ 14 h 5614"/>
                    <a:gd name="T18" fmla="*/ 4 w 5615"/>
                    <a:gd name="T19" fmla="*/ 13 h 5614"/>
                    <a:gd name="T20" fmla="*/ 4 w 5615"/>
                    <a:gd name="T21" fmla="*/ 13 h 5614"/>
                    <a:gd name="T22" fmla="*/ 4 w 5615"/>
                    <a:gd name="T23" fmla="*/ 13 h 5614"/>
                    <a:gd name="T24" fmla="*/ 3 w 5615"/>
                    <a:gd name="T25" fmla="*/ 12 h 5614"/>
                    <a:gd name="T26" fmla="*/ 2 w 5615"/>
                    <a:gd name="T27" fmla="*/ 12 h 5614"/>
                    <a:gd name="T28" fmla="*/ 3 w 5615"/>
                    <a:gd name="T29" fmla="*/ 11 h 5614"/>
                    <a:gd name="T30" fmla="*/ 1 w 5615"/>
                    <a:gd name="T31" fmla="*/ 11 h 5614"/>
                    <a:gd name="T32" fmla="*/ 1 w 5615"/>
                    <a:gd name="T33" fmla="*/ 11 h 5614"/>
                    <a:gd name="T34" fmla="*/ 1 w 5615"/>
                    <a:gd name="T35" fmla="*/ 10 h 5614"/>
                    <a:gd name="T36" fmla="*/ 0 w 5615"/>
                    <a:gd name="T37" fmla="*/ 9 h 5614"/>
                    <a:gd name="T38" fmla="*/ 1 w 5615"/>
                    <a:gd name="T39" fmla="*/ 8 h 5614"/>
                    <a:gd name="T40" fmla="*/ 0 w 5615"/>
                    <a:gd name="T41" fmla="*/ 8 h 5614"/>
                    <a:gd name="T42" fmla="*/ 0 w 5615"/>
                    <a:gd name="T43" fmla="*/ 7 h 5614"/>
                    <a:gd name="T44" fmla="*/ 0 w 5615"/>
                    <a:gd name="T45" fmla="*/ 6 h 5614"/>
                    <a:gd name="T46" fmla="*/ 0 w 5615"/>
                    <a:gd name="T47" fmla="*/ 5 h 5614"/>
                    <a:gd name="T48" fmla="*/ 1 w 5615"/>
                    <a:gd name="T49" fmla="*/ 4 h 5614"/>
                    <a:gd name="T50" fmla="*/ 1 w 5615"/>
                    <a:gd name="T51" fmla="*/ 4 h 5614"/>
                    <a:gd name="T52" fmla="*/ 1 w 5615"/>
                    <a:gd name="T53" fmla="*/ 4 h 5614"/>
                    <a:gd name="T54" fmla="*/ 2 w 5615"/>
                    <a:gd name="T55" fmla="*/ 3 h 5614"/>
                    <a:gd name="T56" fmla="*/ 2 w 5615"/>
                    <a:gd name="T57" fmla="*/ 2 h 5614"/>
                    <a:gd name="T58" fmla="*/ 3 w 5615"/>
                    <a:gd name="T59" fmla="*/ 3 h 5614"/>
                    <a:gd name="T60" fmla="*/ 3 w 5615"/>
                    <a:gd name="T61" fmla="*/ 1 h 5614"/>
                    <a:gd name="T62" fmla="*/ 4 w 5615"/>
                    <a:gd name="T63" fmla="*/ 1 h 5614"/>
                    <a:gd name="T64" fmla="*/ 5 w 5615"/>
                    <a:gd name="T65" fmla="*/ 1 h 5614"/>
                    <a:gd name="T66" fmla="*/ 5 w 5615"/>
                    <a:gd name="T67" fmla="*/ 0 h 5614"/>
                    <a:gd name="T68" fmla="*/ 5 w 5615"/>
                    <a:gd name="T69" fmla="*/ 1 h 5614"/>
                    <a:gd name="T70" fmla="*/ 6 w 5615"/>
                    <a:gd name="T71" fmla="*/ 0 h 5614"/>
                    <a:gd name="T72" fmla="*/ 7 w 5615"/>
                    <a:gd name="T73" fmla="*/ 0 h 5614"/>
                    <a:gd name="T74" fmla="*/ 8 w 5615"/>
                    <a:gd name="T75" fmla="*/ 1 h 5614"/>
                    <a:gd name="T76" fmla="*/ 8 w 5615"/>
                    <a:gd name="T77" fmla="*/ 0 h 5614"/>
                    <a:gd name="T78" fmla="*/ 9 w 5615"/>
                    <a:gd name="T79" fmla="*/ 0 h 5614"/>
                    <a:gd name="T80" fmla="*/ 10 w 5615"/>
                    <a:gd name="T81" fmla="*/ 1 h 5614"/>
                    <a:gd name="T82" fmla="*/ 10 w 5615"/>
                    <a:gd name="T83" fmla="*/ 1 h 5614"/>
                    <a:gd name="T84" fmla="*/ 10 w 5615"/>
                    <a:gd name="T85" fmla="*/ 2 h 5614"/>
                    <a:gd name="T86" fmla="*/ 11 w 5615"/>
                    <a:gd name="T87" fmla="*/ 2 h 5614"/>
                    <a:gd name="T88" fmla="*/ 12 w 5615"/>
                    <a:gd name="T89" fmla="*/ 2 h 5614"/>
                    <a:gd name="T90" fmla="*/ 12 w 5615"/>
                    <a:gd name="T91" fmla="*/ 3 h 5614"/>
                    <a:gd name="T92" fmla="*/ 13 w 5615"/>
                    <a:gd name="T93" fmla="*/ 3 h 5614"/>
                    <a:gd name="T94" fmla="*/ 13 w 5615"/>
                    <a:gd name="T95" fmla="*/ 4 h 5614"/>
                    <a:gd name="T96" fmla="*/ 14 w 5615"/>
                    <a:gd name="T97" fmla="*/ 4 h 5614"/>
                    <a:gd name="T98" fmla="*/ 14 w 5615"/>
                    <a:gd name="T99" fmla="*/ 5 h 5614"/>
                    <a:gd name="T100" fmla="*/ 13 w 5615"/>
                    <a:gd name="T101" fmla="*/ 5 h 5614"/>
                    <a:gd name="T102" fmla="*/ 14 w 5615"/>
                    <a:gd name="T103" fmla="*/ 6 h 5614"/>
                    <a:gd name="T104" fmla="*/ 14 w 5615"/>
                    <a:gd name="T105" fmla="*/ 7 h 5614"/>
                    <a:gd name="T106" fmla="*/ 14 w 5615"/>
                    <a:gd name="T107" fmla="*/ 8 h 5614"/>
                    <a:gd name="T108" fmla="*/ 14 w 5615"/>
                    <a:gd name="T109" fmla="*/ 8 h 5614"/>
                    <a:gd name="T110" fmla="*/ 14 w 5615"/>
                    <a:gd name="T111" fmla="*/ 9 h 5614"/>
                    <a:gd name="T112" fmla="*/ 13 w 5615"/>
                    <a:gd name="T113" fmla="*/ 10 h 5614"/>
                    <a:gd name="T114" fmla="*/ 13 w 5615"/>
                    <a:gd name="T115" fmla="*/ 10 h 5614"/>
                    <a:gd name="T116" fmla="*/ 12 w 5615"/>
                    <a:gd name="T117" fmla="*/ 11 h 5614"/>
                    <a:gd name="T118" fmla="*/ 12 w 5615"/>
                    <a:gd name="T119" fmla="*/ 12 h 5614"/>
                    <a:gd name="T120" fmla="*/ 12 w 5615"/>
                    <a:gd name="T121" fmla="*/ 12 h 5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615" h="5614">
                      <a:moveTo>
                        <a:pt x="4366" y="4822"/>
                      </a:moveTo>
                      <a:lnTo>
                        <a:pt x="4443" y="4990"/>
                      </a:lnTo>
                      <a:lnTo>
                        <a:pt x="4449" y="5002"/>
                      </a:lnTo>
                      <a:lnTo>
                        <a:pt x="4454" y="5033"/>
                      </a:lnTo>
                      <a:lnTo>
                        <a:pt x="4451" y="5053"/>
                      </a:lnTo>
                      <a:lnTo>
                        <a:pt x="4443" y="5076"/>
                      </a:lnTo>
                      <a:lnTo>
                        <a:pt x="4425" y="5100"/>
                      </a:lnTo>
                      <a:lnTo>
                        <a:pt x="4395" y="5122"/>
                      </a:lnTo>
                      <a:lnTo>
                        <a:pt x="4301" y="5186"/>
                      </a:lnTo>
                      <a:lnTo>
                        <a:pt x="4290" y="5189"/>
                      </a:lnTo>
                      <a:lnTo>
                        <a:pt x="4260" y="5194"/>
                      </a:lnTo>
                      <a:lnTo>
                        <a:pt x="4223" y="5189"/>
                      </a:lnTo>
                      <a:lnTo>
                        <a:pt x="4204" y="5180"/>
                      </a:lnTo>
                      <a:lnTo>
                        <a:pt x="4183" y="5164"/>
                      </a:lnTo>
                      <a:lnTo>
                        <a:pt x="4100" y="5069"/>
                      </a:lnTo>
                      <a:lnTo>
                        <a:pt x="4057" y="5015"/>
                      </a:lnTo>
                      <a:lnTo>
                        <a:pt x="3790" y="5158"/>
                      </a:lnTo>
                      <a:lnTo>
                        <a:pt x="3822" y="5339"/>
                      </a:lnTo>
                      <a:lnTo>
                        <a:pt x="3825" y="5352"/>
                      </a:lnTo>
                      <a:lnTo>
                        <a:pt x="3821" y="5383"/>
                      </a:lnTo>
                      <a:lnTo>
                        <a:pt x="3814" y="5402"/>
                      </a:lnTo>
                      <a:lnTo>
                        <a:pt x="3798" y="5421"/>
                      </a:lnTo>
                      <a:lnTo>
                        <a:pt x="3774" y="5439"/>
                      </a:lnTo>
                      <a:lnTo>
                        <a:pt x="3739" y="5456"/>
                      </a:lnTo>
                      <a:lnTo>
                        <a:pt x="3632" y="5490"/>
                      </a:lnTo>
                      <a:lnTo>
                        <a:pt x="3591" y="5490"/>
                      </a:lnTo>
                      <a:lnTo>
                        <a:pt x="3556" y="5475"/>
                      </a:lnTo>
                      <a:lnTo>
                        <a:pt x="3524" y="5439"/>
                      </a:lnTo>
                      <a:lnTo>
                        <a:pt x="3438" y="5265"/>
                      </a:lnTo>
                      <a:lnTo>
                        <a:pt x="3148" y="5335"/>
                      </a:lnTo>
                      <a:lnTo>
                        <a:pt x="3131" y="5516"/>
                      </a:lnTo>
                      <a:lnTo>
                        <a:pt x="3130" y="5529"/>
                      </a:lnTo>
                      <a:lnTo>
                        <a:pt x="3126" y="5542"/>
                      </a:lnTo>
                      <a:lnTo>
                        <a:pt x="3119" y="5559"/>
                      </a:lnTo>
                      <a:lnTo>
                        <a:pt x="3107" y="5576"/>
                      </a:lnTo>
                      <a:lnTo>
                        <a:pt x="3086" y="5590"/>
                      </a:lnTo>
                      <a:lnTo>
                        <a:pt x="3058" y="5601"/>
                      </a:lnTo>
                      <a:lnTo>
                        <a:pt x="3020" y="5607"/>
                      </a:lnTo>
                      <a:lnTo>
                        <a:pt x="2906" y="5614"/>
                      </a:lnTo>
                      <a:lnTo>
                        <a:pt x="2868" y="5602"/>
                      </a:lnTo>
                      <a:lnTo>
                        <a:pt x="2838" y="5579"/>
                      </a:lnTo>
                      <a:lnTo>
                        <a:pt x="2818" y="5537"/>
                      </a:lnTo>
                      <a:lnTo>
                        <a:pt x="2779" y="5345"/>
                      </a:lnTo>
                      <a:lnTo>
                        <a:pt x="2485" y="5339"/>
                      </a:lnTo>
                      <a:lnTo>
                        <a:pt x="2422" y="5505"/>
                      </a:lnTo>
                      <a:lnTo>
                        <a:pt x="2417" y="5518"/>
                      </a:lnTo>
                      <a:lnTo>
                        <a:pt x="2399" y="5546"/>
                      </a:lnTo>
                      <a:lnTo>
                        <a:pt x="2383" y="5558"/>
                      </a:lnTo>
                      <a:lnTo>
                        <a:pt x="2360" y="5567"/>
                      </a:lnTo>
                      <a:lnTo>
                        <a:pt x="2331" y="5571"/>
                      </a:lnTo>
                      <a:lnTo>
                        <a:pt x="2293" y="5569"/>
                      </a:lnTo>
                      <a:lnTo>
                        <a:pt x="2181" y="5543"/>
                      </a:lnTo>
                      <a:lnTo>
                        <a:pt x="2171" y="5539"/>
                      </a:lnTo>
                      <a:lnTo>
                        <a:pt x="2148" y="5523"/>
                      </a:lnTo>
                      <a:lnTo>
                        <a:pt x="2123" y="5493"/>
                      </a:lnTo>
                      <a:lnTo>
                        <a:pt x="2116" y="5472"/>
                      </a:lnTo>
                      <a:lnTo>
                        <a:pt x="2112" y="5445"/>
                      </a:lnTo>
                      <a:lnTo>
                        <a:pt x="2129" y="5253"/>
                      </a:lnTo>
                      <a:lnTo>
                        <a:pt x="1839" y="5168"/>
                      </a:lnTo>
                      <a:lnTo>
                        <a:pt x="1735" y="5316"/>
                      </a:lnTo>
                      <a:lnTo>
                        <a:pt x="1728" y="5327"/>
                      </a:lnTo>
                      <a:lnTo>
                        <a:pt x="1702" y="5348"/>
                      </a:lnTo>
                      <a:lnTo>
                        <a:pt x="1683" y="5356"/>
                      </a:lnTo>
                      <a:lnTo>
                        <a:pt x="1659" y="5359"/>
                      </a:lnTo>
                      <a:lnTo>
                        <a:pt x="1628" y="5354"/>
                      </a:lnTo>
                      <a:lnTo>
                        <a:pt x="1593" y="5341"/>
                      </a:lnTo>
                      <a:lnTo>
                        <a:pt x="1495" y="5287"/>
                      </a:lnTo>
                      <a:lnTo>
                        <a:pt x="1485" y="5280"/>
                      </a:lnTo>
                      <a:lnTo>
                        <a:pt x="1465" y="5258"/>
                      </a:lnTo>
                      <a:lnTo>
                        <a:pt x="1457" y="5242"/>
                      </a:lnTo>
                      <a:lnTo>
                        <a:pt x="1451" y="5224"/>
                      </a:lnTo>
                      <a:lnTo>
                        <a:pt x="1449" y="5200"/>
                      </a:lnTo>
                      <a:lnTo>
                        <a:pt x="1453" y="5176"/>
                      </a:lnTo>
                      <a:lnTo>
                        <a:pt x="1516" y="4993"/>
                      </a:lnTo>
                      <a:lnTo>
                        <a:pt x="1263" y="4834"/>
                      </a:lnTo>
                      <a:lnTo>
                        <a:pt x="1120" y="4951"/>
                      </a:lnTo>
                      <a:lnTo>
                        <a:pt x="1111" y="4960"/>
                      </a:lnTo>
                      <a:lnTo>
                        <a:pt x="1081" y="4973"/>
                      </a:lnTo>
                      <a:lnTo>
                        <a:pt x="1062" y="4976"/>
                      </a:lnTo>
                      <a:lnTo>
                        <a:pt x="1037" y="4972"/>
                      </a:lnTo>
                      <a:lnTo>
                        <a:pt x="1010" y="4961"/>
                      </a:lnTo>
                      <a:lnTo>
                        <a:pt x="978" y="4939"/>
                      </a:lnTo>
                      <a:lnTo>
                        <a:pt x="896" y="4864"/>
                      </a:lnTo>
                      <a:lnTo>
                        <a:pt x="888" y="4853"/>
                      </a:lnTo>
                      <a:lnTo>
                        <a:pt x="875" y="4827"/>
                      </a:lnTo>
                      <a:lnTo>
                        <a:pt x="872" y="4809"/>
                      </a:lnTo>
                      <a:lnTo>
                        <a:pt x="870" y="4789"/>
                      </a:lnTo>
                      <a:lnTo>
                        <a:pt x="874" y="4768"/>
                      </a:lnTo>
                      <a:lnTo>
                        <a:pt x="884" y="4747"/>
                      </a:lnTo>
                      <a:lnTo>
                        <a:pt x="995" y="4584"/>
                      </a:lnTo>
                      <a:lnTo>
                        <a:pt x="788" y="4365"/>
                      </a:lnTo>
                      <a:lnTo>
                        <a:pt x="623" y="4442"/>
                      </a:lnTo>
                      <a:lnTo>
                        <a:pt x="611" y="4448"/>
                      </a:lnTo>
                      <a:lnTo>
                        <a:pt x="580" y="4453"/>
                      </a:lnTo>
                      <a:lnTo>
                        <a:pt x="558" y="4450"/>
                      </a:lnTo>
                      <a:lnTo>
                        <a:pt x="536" y="4441"/>
                      </a:lnTo>
                      <a:lnTo>
                        <a:pt x="512" y="4420"/>
                      </a:lnTo>
                      <a:lnTo>
                        <a:pt x="487" y="4392"/>
                      </a:lnTo>
                      <a:lnTo>
                        <a:pt x="427" y="4296"/>
                      </a:lnTo>
                      <a:lnTo>
                        <a:pt x="422" y="4285"/>
                      </a:lnTo>
                      <a:lnTo>
                        <a:pt x="417" y="4258"/>
                      </a:lnTo>
                      <a:lnTo>
                        <a:pt x="421" y="4221"/>
                      </a:lnTo>
                      <a:lnTo>
                        <a:pt x="430" y="4201"/>
                      </a:lnTo>
                      <a:lnTo>
                        <a:pt x="446" y="4182"/>
                      </a:lnTo>
                      <a:lnTo>
                        <a:pt x="595" y="4052"/>
                      </a:lnTo>
                      <a:lnTo>
                        <a:pt x="453" y="3790"/>
                      </a:lnTo>
                      <a:lnTo>
                        <a:pt x="272" y="3821"/>
                      </a:lnTo>
                      <a:lnTo>
                        <a:pt x="258" y="3824"/>
                      </a:lnTo>
                      <a:lnTo>
                        <a:pt x="227" y="3820"/>
                      </a:lnTo>
                      <a:lnTo>
                        <a:pt x="208" y="3812"/>
                      </a:lnTo>
                      <a:lnTo>
                        <a:pt x="188" y="3797"/>
                      </a:lnTo>
                      <a:lnTo>
                        <a:pt x="170" y="3772"/>
                      </a:lnTo>
                      <a:lnTo>
                        <a:pt x="155" y="3739"/>
                      </a:lnTo>
                      <a:lnTo>
                        <a:pt x="119" y="3631"/>
                      </a:lnTo>
                      <a:lnTo>
                        <a:pt x="122" y="3589"/>
                      </a:lnTo>
                      <a:lnTo>
                        <a:pt x="136" y="3554"/>
                      </a:lnTo>
                      <a:lnTo>
                        <a:pt x="150" y="3539"/>
                      </a:lnTo>
                      <a:lnTo>
                        <a:pt x="171" y="3523"/>
                      </a:lnTo>
                      <a:lnTo>
                        <a:pt x="348" y="3438"/>
                      </a:lnTo>
                      <a:lnTo>
                        <a:pt x="278" y="3147"/>
                      </a:lnTo>
                      <a:lnTo>
                        <a:pt x="98" y="3129"/>
                      </a:lnTo>
                      <a:lnTo>
                        <a:pt x="84" y="3127"/>
                      </a:lnTo>
                      <a:lnTo>
                        <a:pt x="54" y="3118"/>
                      </a:lnTo>
                      <a:lnTo>
                        <a:pt x="37" y="3104"/>
                      </a:lnTo>
                      <a:lnTo>
                        <a:pt x="21" y="3084"/>
                      </a:lnTo>
                      <a:lnTo>
                        <a:pt x="11" y="3058"/>
                      </a:lnTo>
                      <a:lnTo>
                        <a:pt x="6" y="3020"/>
                      </a:lnTo>
                      <a:lnTo>
                        <a:pt x="0" y="2906"/>
                      </a:lnTo>
                      <a:lnTo>
                        <a:pt x="11" y="2867"/>
                      </a:lnTo>
                      <a:lnTo>
                        <a:pt x="33" y="2838"/>
                      </a:lnTo>
                      <a:lnTo>
                        <a:pt x="51" y="2826"/>
                      </a:lnTo>
                      <a:lnTo>
                        <a:pt x="75" y="2818"/>
                      </a:lnTo>
                      <a:lnTo>
                        <a:pt x="265" y="2779"/>
                      </a:lnTo>
                      <a:lnTo>
                        <a:pt x="276" y="2482"/>
                      </a:lnTo>
                      <a:lnTo>
                        <a:pt x="104" y="2416"/>
                      </a:lnTo>
                      <a:lnTo>
                        <a:pt x="92" y="2411"/>
                      </a:lnTo>
                      <a:lnTo>
                        <a:pt x="66" y="2392"/>
                      </a:lnTo>
                      <a:lnTo>
                        <a:pt x="54" y="2375"/>
                      </a:lnTo>
                      <a:lnTo>
                        <a:pt x="44" y="2352"/>
                      </a:lnTo>
                      <a:lnTo>
                        <a:pt x="40" y="2321"/>
                      </a:lnTo>
                      <a:lnTo>
                        <a:pt x="44" y="2285"/>
                      </a:lnTo>
                      <a:lnTo>
                        <a:pt x="69" y="2174"/>
                      </a:lnTo>
                      <a:lnTo>
                        <a:pt x="74" y="2163"/>
                      </a:lnTo>
                      <a:lnTo>
                        <a:pt x="91" y="2140"/>
                      </a:lnTo>
                      <a:lnTo>
                        <a:pt x="119" y="2117"/>
                      </a:lnTo>
                      <a:lnTo>
                        <a:pt x="140" y="2110"/>
                      </a:lnTo>
                      <a:lnTo>
                        <a:pt x="165" y="2108"/>
                      </a:lnTo>
                      <a:lnTo>
                        <a:pt x="361" y="2124"/>
                      </a:lnTo>
                      <a:lnTo>
                        <a:pt x="446" y="1836"/>
                      </a:lnTo>
                      <a:lnTo>
                        <a:pt x="298" y="1731"/>
                      </a:lnTo>
                      <a:lnTo>
                        <a:pt x="287" y="1722"/>
                      </a:lnTo>
                      <a:lnTo>
                        <a:pt x="265" y="1698"/>
                      </a:lnTo>
                      <a:lnTo>
                        <a:pt x="258" y="1678"/>
                      </a:lnTo>
                      <a:lnTo>
                        <a:pt x="255" y="1653"/>
                      </a:lnTo>
                      <a:lnTo>
                        <a:pt x="258" y="1623"/>
                      </a:lnTo>
                      <a:lnTo>
                        <a:pt x="272" y="1588"/>
                      </a:lnTo>
                      <a:lnTo>
                        <a:pt x="322" y="1487"/>
                      </a:lnTo>
                      <a:lnTo>
                        <a:pt x="331" y="1478"/>
                      </a:lnTo>
                      <a:lnTo>
                        <a:pt x="353" y="1459"/>
                      </a:lnTo>
                      <a:lnTo>
                        <a:pt x="368" y="1451"/>
                      </a:lnTo>
                      <a:lnTo>
                        <a:pt x="388" y="1445"/>
                      </a:lnTo>
                      <a:lnTo>
                        <a:pt x="411" y="1443"/>
                      </a:lnTo>
                      <a:lnTo>
                        <a:pt x="436" y="1447"/>
                      </a:lnTo>
                      <a:lnTo>
                        <a:pt x="619" y="1513"/>
                      </a:lnTo>
                      <a:lnTo>
                        <a:pt x="776" y="1257"/>
                      </a:lnTo>
                      <a:lnTo>
                        <a:pt x="661" y="1117"/>
                      </a:lnTo>
                      <a:lnTo>
                        <a:pt x="653" y="1106"/>
                      </a:lnTo>
                      <a:lnTo>
                        <a:pt x="640" y="1077"/>
                      </a:lnTo>
                      <a:lnTo>
                        <a:pt x="637" y="1055"/>
                      </a:lnTo>
                      <a:lnTo>
                        <a:pt x="641" y="1031"/>
                      </a:lnTo>
                      <a:lnTo>
                        <a:pt x="652" y="1003"/>
                      </a:lnTo>
                      <a:lnTo>
                        <a:pt x="673" y="975"/>
                      </a:lnTo>
                      <a:lnTo>
                        <a:pt x="751" y="891"/>
                      </a:lnTo>
                      <a:lnTo>
                        <a:pt x="760" y="884"/>
                      </a:lnTo>
                      <a:lnTo>
                        <a:pt x="786" y="873"/>
                      </a:lnTo>
                      <a:lnTo>
                        <a:pt x="802" y="868"/>
                      </a:lnTo>
                      <a:lnTo>
                        <a:pt x="823" y="868"/>
                      </a:lnTo>
                      <a:lnTo>
                        <a:pt x="844" y="872"/>
                      </a:lnTo>
                      <a:lnTo>
                        <a:pt x="868" y="883"/>
                      </a:lnTo>
                      <a:lnTo>
                        <a:pt x="1028" y="990"/>
                      </a:lnTo>
                      <a:lnTo>
                        <a:pt x="1247" y="788"/>
                      </a:lnTo>
                      <a:lnTo>
                        <a:pt x="1172" y="619"/>
                      </a:lnTo>
                      <a:lnTo>
                        <a:pt x="1165" y="607"/>
                      </a:lnTo>
                      <a:lnTo>
                        <a:pt x="1159" y="575"/>
                      </a:lnTo>
                      <a:lnTo>
                        <a:pt x="1161" y="555"/>
                      </a:lnTo>
                      <a:lnTo>
                        <a:pt x="1172" y="532"/>
                      </a:lnTo>
                      <a:lnTo>
                        <a:pt x="1190" y="509"/>
                      </a:lnTo>
                      <a:lnTo>
                        <a:pt x="1219" y="487"/>
                      </a:lnTo>
                      <a:lnTo>
                        <a:pt x="1314" y="427"/>
                      </a:lnTo>
                      <a:lnTo>
                        <a:pt x="1325" y="422"/>
                      </a:lnTo>
                      <a:lnTo>
                        <a:pt x="1354" y="416"/>
                      </a:lnTo>
                      <a:lnTo>
                        <a:pt x="1391" y="420"/>
                      </a:lnTo>
                      <a:lnTo>
                        <a:pt x="1412" y="429"/>
                      </a:lnTo>
                      <a:lnTo>
                        <a:pt x="1431" y="446"/>
                      </a:lnTo>
                      <a:lnTo>
                        <a:pt x="1557" y="595"/>
                      </a:lnTo>
                      <a:lnTo>
                        <a:pt x="1820" y="452"/>
                      </a:lnTo>
                      <a:lnTo>
                        <a:pt x="1793" y="271"/>
                      </a:lnTo>
                      <a:lnTo>
                        <a:pt x="1790" y="258"/>
                      </a:lnTo>
                      <a:lnTo>
                        <a:pt x="1794" y="225"/>
                      </a:lnTo>
                      <a:lnTo>
                        <a:pt x="1801" y="206"/>
                      </a:lnTo>
                      <a:lnTo>
                        <a:pt x="1815" y="188"/>
                      </a:lnTo>
                      <a:lnTo>
                        <a:pt x="1840" y="169"/>
                      </a:lnTo>
                      <a:lnTo>
                        <a:pt x="1874" y="154"/>
                      </a:lnTo>
                      <a:lnTo>
                        <a:pt x="1982" y="119"/>
                      </a:lnTo>
                      <a:lnTo>
                        <a:pt x="2023" y="119"/>
                      </a:lnTo>
                      <a:lnTo>
                        <a:pt x="2040" y="124"/>
                      </a:lnTo>
                      <a:lnTo>
                        <a:pt x="2058" y="134"/>
                      </a:lnTo>
                      <a:lnTo>
                        <a:pt x="2075" y="148"/>
                      </a:lnTo>
                      <a:lnTo>
                        <a:pt x="2089" y="170"/>
                      </a:lnTo>
                      <a:lnTo>
                        <a:pt x="2145" y="283"/>
                      </a:lnTo>
                      <a:lnTo>
                        <a:pt x="2174" y="347"/>
                      </a:lnTo>
                      <a:lnTo>
                        <a:pt x="2466" y="277"/>
                      </a:lnTo>
                      <a:lnTo>
                        <a:pt x="2482" y="94"/>
                      </a:lnTo>
                      <a:lnTo>
                        <a:pt x="2483" y="81"/>
                      </a:lnTo>
                      <a:lnTo>
                        <a:pt x="2496" y="50"/>
                      </a:lnTo>
                      <a:lnTo>
                        <a:pt x="2509" y="33"/>
                      </a:lnTo>
                      <a:lnTo>
                        <a:pt x="2528" y="19"/>
                      </a:lnTo>
                      <a:lnTo>
                        <a:pt x="2557" y="7"/>
                      </a:lnTo>
                      <a:lnTo>
                        <a:pt x="2593" y="2"/>
                      </a:lnTo>
                      <a:lnTo>
                        <a:pt x="2704" y="0"/>
                      </a:lnTo>
                      <a:lnTo>
                        <a:pt x="2716" y="1"/>
                      </a:lnTo>
                      <a:lnTo>
                        <a:pt x="2743" y="9"/>
                      </a:lnTo>
                      <a:lnTo>
                        <a:pt x="2758" y="19"/>
                      </a:lnTo>
                      <a:lnTo>
                        <a:pt x="2772" y="32"/>
                      </a:lnTo>
                      <a:lnTo>
                        <a:pt x="2784" y="50"/>
                      </a:lnTo>
                      <a:lnTo>
                        <a:pt x="2794" y="75"/>
                      </a:lnTo>
                      <a:lnTo>
                        <a:pt x="2831" y="265"/>
                      </a:lnTo>
                      <a:lnTo>
                        <a:pt x="3129" y="274"/>
                      </a:lnTo>
                      <a:lnTo>
                        <a:pt x="3191" y="103"/>
                      </a:lnTo>
                      <a:lnTo>
                        <a:pt x="3196" y="90"/>
                      </a:lnTo>
                      <a:lnTo>
                        <a:pt x="3215" y="64"/>
                      </a:lnTo>
                      <a:lnTo>
                        <a:pt x="3231" y="50"/>
                      </a:lnTo>
                      <a:lnTo>
                        <a:pt x="3254" y="42"/>
                      </a:lnTo>
                      <a:lnTo>
                        <a:pt x="3285" y="38"/>
                      </a:lnTo>
                      <a:lnTo>
                        <a:pt x="3321" y="43"/>
                      </a:lnTo>
                      <a:lnTo>
                        <a:pt x="3432" y="66"/>
                      </a:lnTo>
                      <a:lnTo>
                        <a:pt x="3443" y="70"/>
                      </a:lnTo>
                      <a:lnTo>
                        <a:pt x="3468" y="87"/>
                      </a:lnTo>
                      <a:lnTo>
                        <a:pt x="3491" y="118"/>
                      </a:lnTo>
                      <a:lnTo>
                        <a:pt x="3499" y="139"/>
                      </a:lnTo>
                      <a:lnTo>
                        <a:pt x="3502" y="164"/>
                      </a:lnTo>
                      <a:lnTo>
                        <a:pt x="3486" y="357"/>
                      </a:lnTo>
                      <a:lnTo>
                        <a:pt x="3774" y="446"/>
                      </a:lnTo>
                      <a:lnTo>
                        <a:pt x="3880" y="298"/>
                      </a:lnTo>
                      <a:lnTo>
                        <a:pt x="3887" y="286"/>
                      </a:lnTo>
                      <a:lnTo>
                        <a:pt x="3912" y="264"/>
                      </a:lnTo>
                      <a:lnTo>
                        <a:pt x="3933" y="256"/>
                      </a:lnTo>
                      <a:lnTo>
                        <a:pt x="3956" y="253"/>
                      </a:lnTo>
                      <a:lnTo>
                        <a:pt x="3986" y="257"/>
                      </a:lnTo>
                      <a:lnTo>
                        <a:pt x="4021" y="271"/>
                      </a:lnTo>
                      <a:lnTo>
                        <a:pt x="4120" y="322"/>
                      </a:lnTo>
                      <a:lnTo>
                        <a:pt x="4130" y="329"/>
                      </a:lnTo>
                      <a:lnTo>
                        <a:pt x="4149" y="350"/>
                      </a:lnTo>
                      <a:lnTo>
                        <a:pt x="4158" y="367"/>
                      </a:lnTo>
                      <a:lnTo>
                        <a:pt x="4164" y="386"/>
                      </a:lnTo>
                      <a:lnTo>
                        <a:pt x="4166" y="407"/>
                      </a:lnTo>
                      <a:lnTo>
                        <a:pt x="4161" y="433"/>
                      </a:lnTo>
                      <a:lnTo>
                        <a:pt x="4097" y="617"/>
                      </a:lnTo>
                      <a:lnTo>
                        <a:pt x="4351" y="775"/>
                      </a:lnTo>
                      <a:lnTo>
                        <a:pt x="4493" y="661"/>
                      </a:lnTo>
                      <a:lnTo>
                        <a:pt x="4504" y="651"/>
                      </a:lnTo>
                      <a:lnTo>
                        <a:pt x="4516" y="643"/>
                      </a:lnTo>
                      <a:lnTo>
                        <a:pt x="4533" y="637"/>
                      </a:lnTo>
                      <a:lnTo>
                        <a:pt x="4553" y="634"/>
                      </a:lnTo>
                      <a:lnTo>
                        <a:pt x="4577" y="637"/>
                      </a:lnTo>
                      <a:lnTo>
                        <a:pt x="4606" y="648"/>
                      </a:lnTo>
                      <a:lnTo>
                        <a:pt x="4636" y="671"/>
                      </a:lnTo>
                      <a:lnTo>
                        <a:pt x="4718" y="746"/>
                      </a:lnTo>
                      <a:lnTo>
                        <a:pt x="4725" y="756"/>
                      </a:lnTo>
                      <a:lnTo>
                        <a:pt x="4738" y="783"/>
                      </a:lnTo>
                      <a:lnTo>
                        <a:pt x="4744" y="801"/>
                      </a:lnTo>
                      <a:lnTo>
                        <a:pt x="4746" y="820"/>
                      </a:lnTo>
                      <a:lnTo>
                        <a:pt x="4742" y="844"/>
                      </a:lnTo>
                      <a:lnTo>
                        <a:pt x="4731" y="867"/>
                      </a:lnTo>
                      <a:lnTo>
                        <a:pt x="4620" y="1025"/>
                      </a:lnTo>
                      <a:lnTo>
                        <a:pt x="4826" y="1240"/>
                      </a:lnTo>
                      <a:lnTo>
                        <a:pt x="4990" y="1167"/>
                      </a:lnTo>
                      <a:lnTo>
                        <a:pt x="5002" y="1161"/>
                      </a:lnTo>
                      <a:lnTo>
                        <a:pt x="5035" y="1155"/>
                      </a:lnTo>
                      <a:lnTo>
                        <a:pt x="5055" y="1158"/>
                      </a:lnTo>
                      <a:lnTo>
                        <a:pt x="5079" y="1167"/>
                      </a:lnTo>
                      <a:lnTo>
                        <a:pt x="5103" y="1185"/>
                      </a:lnTo>
                      <a:lnTo>
                        <a:pt x="5126" y="1215"/>
                      </a:lnTo>
                      <a:lnTo>
                        <a:pt x="5186" y="1310"/>
                      </a:lnTo>
                      <a:lnTo>
                        <a:pt x="5192" y="1321"/>
                      </a:lnTo>
                      <a:lnTo>
                        <a:pt x="5198" y="1349"/>
                      </a:lnTo>
                      <a:lnTo>
                        <a:pt x="5194" y="1387"/>
                      </a:lnTo>
                      <a:lnTo>
                        <a:pt x="5185" y="1406"/>
                      </a:lnTo>
                      <a:lnTo>
                        <a:pt x="5168" y="1427"/>
                      </a:lnTo>
                      <a:lnTo>
                        <a:pt x="5019" y="1555"/>
                      </a:lnTo>
                      <a:lnTo>
                        <a:pt x="5162" y="1817"/>
                      </a:lnTo>
                      <a:lnTo>
                        <a:pt x="5339" y="1788"/>
                      </a:lnTo>
                      <a:lnTo>
                        <a:pt x="5353" y="1786"/>
                      </a:lnTo>
                      <a:lnTo>
                        <a:pt x="5387" y="1787"/>
                      </a:lnTo>
                      <a:lnTo>
                        <a:pt x="5406" y="1795"/>
                      </a:lnTo>
                      <a:lnTo>
                        <a:pt x="5425" y="1811"/>
                      </a:lnTo>
                      <a:lnTo>
                        <a:pt x="5444" y="1835"/>
                      </a:lnTo>
                      <a:lnTo>
                        <a:pt x="5458" y="1870"/>
                      </a:lnTo>
                      <a:lnTo>
                        <a:pt x="5491" y="1979"/>
                      </a:lnTo>
                      <a:lnTo>
                        <a:pt x="5491" y="2019"/>
                      </a:lnTo>
                      <a:lnTo>
                        <a:pt x="5486" y="2037"/>
                      </a:lnTo>
                      <a:lnTo>
                        <a:pt x="5478" y="2055"/>
                      </a:lnTo>
                      <a:lnTo>
                        <a:pt x="5464" y="2070"/>
                      </a:lnTo>
                      <a:lnTo>
                        <a:pt x="5444" y="2086"/>
                      </a:lnTo>
                      <a:lnTo>
                        <a:pt x="5329" y="2140"/>
                      </a:lnTo>
                      <a:lnTo>
                        <a:pt x="5266" y="2168"/>
                      </a:lnTo>
                      <a:lnTo>
                        <a:pt x="5335" y="2460"/>
                      </a:lnTo>
                      <a:lnTo>
                        <a:pt x="5516" y="2479"/>
                      </a:lnTo>
                      <a:lnTo>
                        <a:pt x="5529" y="2480"/>
                      </a:lnTo>
                      <a:lnTo>
                        <a:pt x="5561" y="2491"/>
                      </a:lnTo>
                      <a:lnTo>
                        <a:pt x="5577" y="2503"/>
                      </a:lnTo>
                      <a:lnTo>
                        <a:pt x="5591" y="2522"/>
                      </a:lnTo>
                      <a:lnTo>
                        <a:pt x="5603" y="2550"/>
                      </a:lnTo>
                      <a:lnTo>
                        <a:pt x="5608" y="2587"/>
                      </a:lnTo>
                      <a:lnTo>
                        <a:pt x="5615" y="2700"/>
                      </a:lnTo>
                      <a:lnTo>
                        <a:pt x="5614" y="2712"/>
                      </a:lnTo>
                      <a:lnTo>
                        <a:pt x="5603" y="2740"/>
                      </a:lnTo>
                      <a:lnTo>
                        <a:pt x="5580" y="2771"/>
                      </a:lnTo>
                      <a:lnTo>
                        <a:pt x="5562" y="2783"/>
                      </a:lnTo>
                      <a:lnTo>
                        <a:pt x="5537" y="2791"/>
                      </a:lnTo>
                      <a:lnTo>
                        <a:pt x="5414" y="2815"/>
                      </a:lnTo>
                      <a:lnTo>
                        <a:pt x="5345" y="2827"/>
                      </a:lnTo>
                      <a:lnTo>
                        <a:pt x="5339" y="3129"/>
                      </a:lnTo>
                      <a:lnTo>
                        <a:pt x="5510" y="3191"/>
                      </a:lnTo>
                      <a:lnTo>
                        <a:pt x="5522" y="3196"/>
                      </a:lnTo>
                      <a:lnTo>
                        <a:pt x="5548" y="3214"/>
                      </a:lnTo>
                      <a:lnTo>
                        <a:pt x="5561" y="3230"/>
                      </a:lnTo>
                      <a:lnTo>
                        <a:pt x="5570" y="3254"/>
                      </a:lnTo>
                      <a:lnTo>
                        <a:pt x="5573" y="3283"/>
                      </a:lnTo>
                      <a:lnTo>
                        <a:pt x="5570" y="3321"/>
                      </a:lnTo>
                      <a:lnTo>
                        <a:pt x="5545" y="3432"/>
                      </a:lnTo>
                      <a:lnTo>
                        <a:pt x="5540" y="3443"/>
                      </a:lnTo>
                      <a:lnTo>
                        <a:pt x="5524" y="3466"/>
                      </a:lnTo>
                      <a:lnTo>
                        <a:pt x="5495" y="3490"/>
                      </a:lnTo>
                      <a:lnTo>
                        <a:pt x="5474" y="3496"/>
                      </a:lnTo>
                      <a:lnTo>
                        <a:pt x="5450" y="3498"/>
                      </a:lnTo>
                      <a:lnTo>
                        <a:pt x="5323" y="3492"/>
                      </a:lnTo>
                      <a:lnTo>
                        <a:pt x="5254" y="3486"/>
                      </a:lnTo>
                      <a:lnTo>
                        <a:pt x="5168" y="3770"/>
                      </a:lnTo>
                      <a:lnTo>
                        <a:pt x="5317" y="3879"/>
                      </a:lnTo>
                      <a:lnTo>
                        <a:pt x="5328" y="3886"/>
                      </a:lnTo>
                      <a:lnTo>
                        <a:pt x="5348" y="3911"/>
                      </a:lnTo>
                      <a:lnTo>
                        <a:pt x="5356" y="3929"/>
                      </a:lnTo>
                      <a:lnTo>
                        <a:pt x="5359" y="3953"/>
                      </a:lnTo>
                      <a:lnTo>
                        <a:pt x="5356" y="3983"/>
                      </a:lnTo>
                      <a:lnTo>
                        <a:pt x="5341" y="4018"/>
                      </a:lnTo>
                      <a:lnTo>
                        <a:pt x="5287" y="4119"/>
                      </a:lnTo>
                      <a:lnTo>
                        <a:pt x="5280" y="4129"/>
                      </a:lnTo>
                      <a:lnTo>
                        <a:pt x="5260" y="4149"/>
                      </a:lnTo>
                      <a:lnTo>
                        <a:pt x="5225" y="4163"/>
                      </a:lnTo>
                      <a:lnTo>
                        <a:pt x="5177" y="4160"/>
                      </a:lnTo>
                      <a:lnTo>
                        <a:pt x="4993" y="4094"/>
                      </a:lnTo>
                      <a:lnTo>
                        <a:pt x="4839" y="4350"/>
                      </a:lnTo>
                      <a:lnTo>
                        <a:pt x="4952" y="4492"/>
                      </a:lnTo>
                      <a:lnTo>
                        <a:pt x="4961" y="4503"/>
                      </a:lnTo>
                      <a:lnTo>
                        <a:pt x="4974" y="4532"/>
                      </a:lnTo>
                      <a:lnTo>
                        <a:pt x="4978" y="4551"/>
                      </a:lnTo>
                      <a:lnTo>
                        <a:pt x="4974" y="4576"/>
                      </a:lnTo>
                      <a:lnTo>
                        <a:pt x="4963" y="4601"/>
                      </a:lnTo>
                      <a:lnTo>
                        <a:pt x="4939" y="4632"/>
                      </a:lnTo>
                      <a:lnTo>
                        <a:pt x="4864" y="4717"/>
                      </a:lnTo>
                      <a:lnTo>
                        <a:pt x="4854" y="4724"/>
                      </a:lnTo>
                      <a:lnTo>
                        <a:pt x="4830" y="4738"/>
                      </a:lnTo>
                      <a:lnTo>
                        <a:pt x="4813" y="4742"/>
                      </a:lnTo>
                      <a:lnTo>
                        <a:pt x="4792" y="4743"/>
                      </a:lnTo>
                      <a:lnTo>
                        <a:pt x="4771" y="4738"/>
                      </a:lnTo>
                      <a:lnTo>
                        <a:pt x="4747" y="4727"/>
                      </a:lnTo>
                      <a:lnTo>
                        <a:pt x="4642" y="4657"/>
                      </a:lnTo>
                      <a:lnTo>
                        <a:pt x="4584" y="4616"/>
                      </a:lnTo>
                      <a:lnTo>
                        <a:pt x="4366" y="4822"/>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4327" name="Freeform 75"/>
                <p:cNvSpPr>
                  <a:spLocks/>
                </p:cNvSpPr>
                <p:nvPr/>
              </p:nvSpPr>
              <p:spPr bwMode="auto">
                <a:xfrm>
                  <a:off x="2798" y="3579"/>
                  <a:ext cx="55" cy="56"/>
                </a:xfrm>
                <a:custGeom>
                  <a:avLst/>
                  <a:gdLst>
                    <a:gd name="T0" fmla="*/ 1 w 1110"/>
                    <a:gd name="T1" fmla="*/ 0 h 1115"/>
                    <a:gd name="T2" fmla="*/ 0 w 1110"/>
                    <a:gd name="T3" fmla="*/ 0 h 1115"/>
                    <a:gd name="T4" fmla="*/ 0 w 1110"/>
                    <a:gd name="T5" fmla="*/ 1 h 1115"/>
                    <a:gd name="T6" fmla="*/ 0 w 1110"/>
                    <a:gd name="T7" fmla="*/ 1 h 1115"/>
                    <a:gd name="T8" fmla="*/ 0 w 1110"/>
                    <a:gd name="T9" fmla="*/ 1 h 1115"/>
                    <a:gd name="T10" fmla="*/ 0 w 1110"/>
                    <a:gd name="T11" fmla="*/ 1 h 1115"/>
                    <a:gd name="T12" fmla="*/ 0 w 1110"/>
                    <a:gd name="T13" fmla="*/ 2 h 1115"/>
                    <a:gd name="T14" fmla="*/ 0 w 1110"/>
                    <a:gd name="T15" fmla="*/ 2 h 1115"/>
                    <a:gd name="T16" fmla="*/ 0 w 1110"/>
                    <a:gd name="T17" fmla="*/ 2 h 1115"/>
                    <a:gd name="T18" fmla="*/ 0 w 1110"/>
                    <a:gd name="T19" fmla="*/ 2 h 1115"/>
                    <a:gd name="T20" fmla="*/ 0 w 1110"/>
                    <a:gd name="T21" fmla="*/ 2 h 1115"/>
                    <a:gd name="T22" fmla="*/ 1 w 1110"/>
                    <a:gd name="T23" fmla="*/ 3 h 1115"/>
                    <a:gd name="T24" fmla="*/ 1 w 1110"/>
                    <a:gd name="T25" fmla="*/ 3 h 1115"/>
                    <a:gd name="T26" fmla="*/ 1 w 1110"/>
                    <a:gd name="T27" fmla="*/ 3 h 1115"/>
                    <a:gd name="T28" fmla="*/ 1 w 1110"/>
                    <a:gd name="T29" fmla="*/ 3 h 1115"/>
                    <a:gd name="T30" fmla="*/ 1 w 1110"/>
                    <a:gd name="T31" fmla="*/ 3 h 1115"/>
                    <a:gd name="T32" fmla="*/ 1 w 1110"/>
                    <a:gd name="T33" fmla="*/ 3 h 1115"/>
                    <a:gd name="T34" fmla="*/ 2 w 1110"/>
                    <a:gd name="T35" fmla="*/ 3 h 1115"/>
                    <a:gd name="T36" fmla="*/ 2 w 1110"/>
                    <a:gd name="T37" fmla="*/ 3 h 1115"/>
                    <a:gd name="T38" fmla="*/ 2 w 1110"/>
                    <a:gd name="T39" fmla="*/ 3 h 1115"/>
                    <a:gd name="T40" fmla="*/ 2 w 1110"/>
                    <a:gd name="T41" fmla="*/ 3 h 1115"/>
                    <a:gd name="T42" fmla="*/ 2 w 1110"/>
                    <a:gd name="T43" fmla="*/ 3 h 1115"/>
                    <a:gd name="T44" fmla="*/ 2 w 1110"/>
                    <a:gd name="T45" fmla="*/ 3 h 1115"/>
                    <a:gd name="T46" fmla="*/ 2 w 1110"/>
                    <a:gd name="T47" fmla="*/ 2 h 1115"/>
                    <a:gd name="T48" fmla="*/ 2 w 1110"/>
                    <a:gd name="T49" fmla="*/ 2 h 1115"/>
                    <a:gd name="T50" fmla="*/ 2 w 1110"/>
                    <a:gd name="T51" fmla="*/ 2 h 1115"/>
                    <a:gd name="T52" fmla="*/ 3 w 1110"/>
                    <a:gd name="T53" fmla="*/ 2 h 1115"/>
                    <a:gd name="T54" fmla="*/ 3 w 1110"/>
                    <a:gd name="T55" fmla="*/ 2 h 1115"/>
                    <a:gd name="T56" fmla="*/ 3 w 1110"/>
                    <a:gd name="T57" fmla="*/ 2 h 1115"/>
                    <a:gd name="T58" fmla="*/ 3 w 1110"/>
                    <a:gd name="T59" fmla="*/ 2 h 1115"/>
                    <a:gd name="T60" fmla="*/ 3 w 1110"/>
                    <a:gd name="T61" fmla="*/ 2 h 1115"/>
                    <a:gd name="T62" fmla="*/ 3 w 1110"/>
                    <a:gd name="T63" fmla="*/ 1 h 1115"/>
                    <a:gd name="T64" fmla="*/ 3 w 1110"/>
                    <a:gd name="T65" fmla="*/ 1 h 1115"/>
                    <a:gd name="T66" fmla="*/ 3 w 1110"/>
                    <a:gd name="T67" fmla="*/ 1 h 1115"/>
                    <a:gd name="T68" fmla="*/ 3 w 1110"/>
                    <a:gd name="T69" fmla="*/ 1 h 1115"/>
                    <a:gd name="T70" fmla="*/ 3 w 1110"/>
                    <a:gd name="T71" fmla="*/ 1 h 1115"/>
                    <a:gd name="T72" fmla="*/ 3 w 1110"/>
                    <a:gd name="T73" fmla="*/ 1 h 1115"/>
                    <a:gd name="T74" fmla="*/ 3 w 1110"/>
                    <a:gd name="T75" fmla="*/ 1 h 1115"/>
                    <a:gd name="T76" fmla="*/ 2 w 1110"/>
                    <a:gd name="T77" fmla="*/ 1 h 1115"/>
                    <a:gd name="T78" fmla="*/ 2 w 1110"/>
                    <a:gd name="T79" fmla="*/ 0 h 1115"/>
                    <a:gd name="T80" fmla="*/ 2 w 1110"/>
                    <a:gd name="T81" fmla="*/ 0 h 1115"/>
                    <a:gd name="T82" fmla="*/ 2 w 1110"/>
                    <a:gd name="T83" fmla="*/ 0 h 1115"/>
                    <a:gd name="T84" fmla="*/ 2 w 1110"/>
                    <a:gd name="T85" fmla="*/ 0 h 1115"/>
                    <a:gd name="T86" fmla="*/ 2 w 1110"/>
                    <a:gd name="T87" fmla="*/ 0 h 1115"/>
                    <a:gd name="T88" fmla="*/ 2 w 1110"/>
                    <a:gd name="T89" fmla="*/ 0 h 1115"/>
                    <a:gd name="T90" fmla="*/ 2 w 1110"/>
                    <a:gd name="T91" fmla="*/ 0 h 1115"/>
                    <a:gd name="T92" fmla="*/ 2 w 1110"/>
                    <a:gd name="T93" fmla="*/ 0 h 1115"/>
                    <a:gd name="T94" fmla="*/ 1 w 1110"/>
                    <a:gd name="T95" fmla="*/ 0 h 1115"/>
                    <a:gd name="T96" fmla="*/ 1 w 1110"/>
                    <a:gd name="T97" fmla="*/ 0 h 1115"/>
                    <a:gd name="T98" fmla="*/ 1 w 1110"/>
                    <a:gd name="T99" fmla="*/ 0 h 1115"/>
                    <a:gd name="T100" fmla="*/ 1 w 1110"/>
                    <a:gd name="T101" fmla="*/ 0 h 1115"/>
                    <a:gd name="T102" fmla="*/ 1 w 1110"/>
                    <a:gd name="T103" fmla="*/ 0 h 1115"/>
                    <a:gd name="T104" fmla="*/ 1 w 1110"/>
                    <a:gd name="T105" fmla="*/ 0 h 1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10" h="1115">
                      <a:moveTo>
                        <a:pt x="256" y="91"/>
                      </a:moveTo>
                      <a:lnTo>
                        <a:pt x="167" y="159"/>
                      </a:lnTo>
                      <a:lnTo>
                        <a:pt x="97" y="243"/>
                      </a:lnTo>
                      <a:lnTo>
                        <a:pt x="44" y="337"/>
                      </a:lnTo>
                      <a:lnTo>
                        <a:pt x="12" y="439"/>
                      </a:lnTo>
                      <a:lnTo>
                        <a:pt x="0" y="545"/>
                      </a:lnTo>
                      <a:lnTo>
                        <a:pt x="7" y="653"/>
                      </a:lnTo>
                      <a:lnTo>
                        <a:pt x="36" y="758"/>
                      </a:lnTo>
                      <a:lnTo>
                        <a:pt x="87" y="859"/>
                      </a:lnTo>
                      <a:lnTo>
                        <a:pt x="158" y="947"/>
                      </a:lnTo>
                      <a:lnTo>
                        <a:pt x="200" y="984"/>
                      </a:lnTo>
                      <a:lnTo>
                        <a:pt x="243" y="1018"/>
                      </a:lnTo>
                      <a:lnTo>
                        <a:pt x="288" y="1045"/>
                      </a:lnTo>
                      <a:lnTo>
                        <a:pt x="336" y="1070"/>
                      </a:lnTo>
                      <a:lnTo>
                        <a:pt x="438" y="1102"/>
                      </a:lnTo>
                      <a:lnTo>
                        <a:pt x="544" y="1115"/>
                      </a:lnTo>
                      <a:lnTo>
                        <a:pt x="598" y="1113"/>
                      </a:lnTo>
                      <a:lnTo>
                        <a:pt x="649" y="1106"/>
                      </a:lnTo>
                      <a:lnTo>
                        <a:pt x="702" y="1094"/>
                      </a:lnTo>
                      <a:lnTo>
                        <a:pt x="755" y="1078"/>
                      </a:lnTo>
                      <a:lnTo>
                        <a:pt x="805" y="1055"/>
                      </a:lnTo>
                      <a:lnTo>
                        <a:pt x="854" y="1027"/>
                      </a:lnTo>
                      <a:lnTo>
                        <a:pt x="900" y="994"/>
                      </a:lnTo>
                      <a:lnTo>
                        <a:pt x="942" y="957"/>
                      </a:lnTo>
                      <a:lnTo>
                        <a:pt x="981" y="915"/>
                      </a:lnTo>
                      <a:lnTo>
                        <a:pt x="1013" y="873"/>
                      </a:lnTo>
                      <a:lnTo>
                        <a:pt x="1042" y="826"/>
                      </a:lnTo>
                      <a:lnTo>
                        <a:pt x="1064" y="777"/>
                      </a:lnTo>
                      <a:lnTo>
                        <a:pt x="1085" y="726"/>
                      </a:lnTo>
                      <a:lnTo>
                        <a:pt x="1098" y="675"/>
                      </a:lnTo>
                      <a:lnTo>
                        <a:pt x="1106" y="621"/>
                      </a:lnTo>
                      <a:lnTo>
                        <a:pt x="1110" y="569"/>
                      </a:lnTo>
                      <a:lnTo>
                        <a:pt x="1109" y="515"/>
                      </a:lnTo>
                      <a:lnTo>
                        <a:pt x="1103" y="462"/>
                      </a:lnTo>
                      <a:lnTo>
                        <a:pt x="1091" y="408"/>
                      </a:lnTo>
                      <a:lnTo>
                        <a:pt x="1073" y="355"/>
                      </a:lnTo>
                      <a:lnTo>
                        <a:pt x="1050" y="304"/>
                      </a:lnTo>
                      <a:lnTo>
                        <a:pt x="1022" y="255"/>
                      </a:lnTo>
                      <a:lnTo>
                        <a:pt x="989" y="209"/>
                      </a:lnTo>
                      <a:lnTo>
                        <a:pt x="951" y="167"/>
                      </a:lnTo>
                      <a:lnTo>
                        <a:pt x="911" y="129"/>
                      </a:lnTo>
                      <a:lnTo>
                        <a:pt x="867" y="98"/>
                      </a:lnTo>
                      <a:lnTo>
                        <a:pt x="822" y="69"/>
                      </a:lnTo>
                      <a:lnTo>
                        <a:pt x="773" y="47"/>
                      </a:lnTo>
                      <a:lnTo>
                        <a:pt x="723" y="26"/>
                      </a:lnTo>
                      <a:lnTo>
                        <a:pt x="671" y="13"/>
                      </a:lnTo>
                      <a:lnTo>
                        <a:pt x="618" y="4"/>
                      </a:lnTo>
                      <a:lnTo>
                        <a:pt x="566" y="0"/>
                      </a:lnTo>
                      <a:lnTo>
                        <a:pt x="459" y="8"/>
                      </a:lnTo>
                      <a:lnTo>
                        <a:pt x="354" y="38"/>
                      </a:lnTo>
                      <a:lnTo>
                        <a:pt x="305" y="61"/>
                      </a:lnTo>
                      <a:lnTo>
                        <a:pt x="256" y="91"/>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4328" name="Freeform 76"/>
                <p:cNvSpPr>
                  <a:spLocks/>
                </p:cNvSpPr>
                <p:nvPr/>
              </p:nvSpPr>
              <p:spPr bwMode="auto">
                <a:xfrm>
                  <a:off x="2598" y="3358"/>
                  <a:ext cx="165" cy="164"/>
                </a:xfrm>
                <a:custGeom>
                  <a:avLst/>
                  <a:gdLst>
                    <a:gd name="T0" fmla="*/ 1 w 3306"/>
                    <a:gd name="T1" fmla="*/ 7 h 3290"/>
                    <a:gd name="T2" fmla="*/ 1 w 3306"/>
                    <a:gd name="T3" fmla="*/ 7 h 3290"/>
                    <a:gd name="T4" fmla="*/ 2 w 3306"/>
                    <a:gd name="T5" fmla="*/ 7 h 3290"/>
                    <a:gd name="T6" fmla="*/ 2 w 3306"/>
                    <a:gd name="T7" fmla="*/ 7 h 3290"/>
                    <a:gd name="T8" fmla="*/ 3 w 3306"/>
                    <a:gd name="T9" fmla="*/ 8 h 3290"/>
                    <a:gd name="T10" fmla="*/ 3 w 3306"/>
                    <a:gd name="T11" fmla="*/ 8 h 3290"/>
                    <a:gd name="T12" fmla="*/ 3 w 3306"/>
                    <a:gd name="T13" fmla="*/ 8 h 3290"/>
                    <a:gd name="T14" fmla="*/ 4 w 3306"/>
                    <a:gd name="T15" fmla="*/ 8 h 3290"/>
                    <a:gd name="T16" fmla="*/ 5 w 3306"/>
                    <a:gd name="T17" fmla="*/ 8 h 3290"/>
                    <a:gd name="T18" fmla="*/ 5 w 3306"/>
                    <a:gd name="T19" fmla="*/ 8 h 3290"/>
                    <a:gd name="T20" fmla="*/ 5 w 3306"/>
                    <a:gd name="T21" fmla="*/ 8 h 3290"/>
                    <a:gd name="T22" fmla="*/ 6 w 3306"/>
                    <a:gd name="T23" fmla="*/ 7 h 3290"/>
                    <a:gd name="T24" fmla="*/ 7 w 3306"/>
                    <a:gd name="T25" fmla="*/ 7 h 3290"/>
                    <a:gd name="T26" fmla="*/ 7 w 3306"/>
                    <a:gd name="T27" fmla="*/ 7 h 3290"/>
                    <a:gd name="T28" fmla="*/ 7 w 3306"/>
                    <a:gd name="T29" fmla="*/ 6 h 3290"/>
                    <a:gd name="T30" fmla="*/ 8 w 3306"/>
                    <a:gd name="T31" fmla="*/ 6 h 3290"/>
                    <a:gd name="T32" fmla="*/ 8 w 3306"/>
                    <a:gd name="T33" fmla="*/ 5 h 3290"/>
                    <a:gd name="T34" fmla="*/ 7 w 3306"/>
                    <a:gd name="T35" fmla="*/ 5 h 3290"/>
                    <a:gd name="T36" fmla="*/ 8 w 3306"/>
                    <a:gd name="T37" fmla="*/ 4 h 3290"/>
                    <a:gd name="T38" fmla="*/ 8 w 3306"/>
                    <a:gd name="T39" fmla="*/ 4 h 3290"/>
                    <a:gd name="T40" fmla="*/ 8 w 3306"/>
                    <a:gd name="T41" fmla="*/ 3 h 3290"/>
                    <a:gd name="T42" fmla="*/ 7 w 3306"/>
                    <a:gd name="T43" fmla="*/ 3 h 3290"/>
                    <a:gd name="T44" fmla="*/ 8 w 3306"/>
                    <a:gd name="T45" fmla="*/ 2 h 3290"/>
                    <a:gd name="T46" fmla="*/ 7 w 3306"/>
                    <a:gd name="T47" fmla="*/ 2 h 3290"/>
                    <a:gd name="T48" fmla="*/ 7 w 3306"/>
                    <a:gd name="T49" fmla="*/ 2 h 3290"/>
                    <a:gd name="T50" fmla="*/ 6 w 3306"/>
                    <a:gd name="T51" fmla="*/ 1 h 3290"/>
                    <a:gd name="T52" fmla="*/ 6 w 3306"/>
                    <a:gd name="T53" fmla="*/ 0 h 3290"/>
                    <a:gd name="T54" fmla="*/ 6 w 3306"/>
                    <a:gd name="T55" fmla="*/ 0 h 3290"/>
                    <a:gd name="T56" fmla="*/ 5 w 3306"/>
                    <a:gd name="T57" fmla="*/ 1 h 3290"/>
                    <a:gd name="T58" fmla="*/ 5 w 3306"/>
                    <a:gd name="T59" fmla="*/ 0 h 3290"/>
                    <a:gd name="T60" fmla="*/ 4 w 3306"/>
                    <a:gd name="T61" fmla="*/ 0 h 3290"/>
                    <a:gd name="T62" fmla="*/ 4 w 3306"/>
                    <a:gd name="T63" fmla="*/ 0 h 3290"/>
                    <a:gd name="T64" fmla="*/ 4 w 3306"/>
                    <a:gd name="T65" fmla="*/ 1 h 3290"/>
                    <a:gd name="T66" fmla="*/ 3 w 3306"/>
                    <a:gd name="T67" fmla="*/ 0 h 3290"/>
                    <a:gd name="T68" fmla="*/ 2 w 3306"/>
                    <a:gd name="T69" fmla="*/ 0 h 3290"/>
                    <a:gd name="T70" fmla="*/ 2 w 3306"/>
                    <a:gd name="T71" fmla="*/ 1 h 3290"/>
                    <a:gd name="T72" fmla="*/ 2 w 3306"/>
                    <a:gd name="T73" fmla="*/ 2 h 3290"/>
                    <a:gd name="T74" fmla="*/ 1 w 3306"/>
                    <a:gd name="T75" fmla="*/ 1 h 3290"/>
                    <a:gd name="T76" fmla="*/ 1 w 3306"/>
                    <a:gd name="T77" fmla="*/ 2 h 3290"/>
                    <a:gd name="T78" fmla="*/ 1 w 3306"/>
                    <a:gd name="T79" fmla="*/ 2 h 3290"/>
                    <a:gd name="T80" fmla="*/ 1 w 3306"/>
                    <a:gd name="T81" fmla="*/ 2 h 3290"/>
                    <a:gd name="T82" fmla="*/ 0 w 3306"/>
                    <a:gd name="T83" fmla="*/ 3 h 3290"/>
                    <a:gd name="T84" fmla="*/ 0 w 3306"/>
                    <a:gd name="T85" fmla="*/ 3 h 3290"/>
                    <a:gd name="T86" fmla="*/ 0 w 3306"/>
                    <a:gd name="T87" fmla="*/ 4 h 3290"/>
                    <a:gd name="T88" fmla="*/ 0 w 3306"/>
                    <a:gd name="T89" fmla="*/ 4 h 3290"/>
                    <a:gd name="T90" fmla="*/ 0 w 3306"/>
                    <a:gd name="T91" fmla="*/ 5 h 3290"/>
                    <a:gd name="T92" fmla="*/ 0 w 3306"/>
                    <a:gd name="T93" fmla="*/ 5 h 3290"/>
                    <a:gd name="T94" fmla="*/ 0 w 3306"/>
                    <a:gd name="T95" fmla="*/ 6 h 3290"/>
                    <a:gd name="T96" fmla="*/ 1 w 3306"/>
                    <a:gd name="T97" fmla="*/ 6 h 32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06" h="3290">
                      <a:moveTo>
                        <a:pt x="567" y="2552"/>
                      </a:moveTo>
                      <a:lnTo>
                        <a:pt x="529" y="2610"/>
                      </a:lnTo>
                      <a:lnTo>
                        <a:pt x="461" y="2716"/>
                      </a:lnTo>
                      <a:lnTo>
                        <a:pt x="449" y="2739"/>
                      </a:lnTo>
                      <a:lnTo>
                        <a:pt x="445" y="2761"/>
                      </a:lnTo>
                      <a:lnTo>
                        <a:pt x="451" y="2799"/>
                      </a:lnTo>
                      <a:lnTo>
                        <a:pt x="465" y="2824"/>
                      </a:lnTo>
                      <a:lnTo>
                        <a:pt x="473" y="2834"/>
                      </a:lnTo>
                      <a:lnTo>
                        <a:pt x="558" y="2908"/>
                      </a:lnTo>
                      <a:lnTo>
                        <a:pt x="590" y="2929"/>
                      </a:lnTo>
                      <a:lnTo>
                        <a:pt x="616" y="2940"/>
                      </a:lnTo>
                      <a:lnTo>
                        <a:pt x="641" y="2944"/>
                      </a:lnTo>
                      <a:lnTo>
                        <a:pt x="662" y="2940"/>
                      </a:lnTo>
                      <a:lnTo>
                        <a:pt x="690" y="2926"/>
                      </a:lnTo>
                      <a:lnTo>
                        <a:pt x="701" y="2917"/>
                      </a:lnTo>
                      <a:lnTo>
                        <a:pt x="834" y="2806"/>
                      </a:lnTo>
                      <a:lnTo>
                        <a:pt x="1105" y="2951"/>
                      </a:lnTo>
                      <a:lnTo>
                        <a:pt x="1097" y="3021"/>
                      </a:lnTo>
                      <a:lnTo>
                        <a:pt x="1086" y="3146"/>
                      </a:lnTo>
                      <a:lnTo>
                        <a:pt x="1096" y="3190"/>
                      </a:lnTo>
                      <a:lnTo>
                        <a:pt x="1120" y="3221"/>
                      </a:lnTo>
                      <a:lnTo>
                        <a:pt x="1153" y="3243"/>
                      </a:lnTo>
                      <a:lnTo>
                        <a:pt x="1261" y="3269"/>
                      </a:lnTo>
                      <a:lnTo>
                        <a:pt x="1299" y="3274"/>
                      </a:lnTo>
                      <a:lnTo>
                        <a:pt x="1329" y="3271"/>
                      </a:lnTo>
                      <a:lnTo>
                        <a:pt x="1352" y="3263"/>
                      </a:lnTo>
                      <a:lnTo>
                        <a:pt x="1370" y="3250"/>
                      </a:lnTo>
                      <a:lnTo>
                        <a:pt x="1389" y="3223"/>
                      </a:lnTo>
                      <a:lnTo>
                        <a:pt x="1394" y="3211"/>
                      </a:lnTo>
                      <a:lnTo>
                        <a:pt x="1461" y="3052"/>
                      </a:lnTo>
                      <a:lnTo>
                        <a:pt x="1770" y="3056"/>
                      </a:lnTo>
                      <a:lnTo>
                        <a:pt x="1795" y="3119"/>
                      </a:lnTo>
                      <a:lnTo>
                        <a:pt x="1844" y="3233"/>
                      </a:lnTo>
                      <a:lnTo>
                        <a:pt x="1856" y="3255"/>
                      </a:lnTo>
                      <a:lnTo>
                        <a:pt x="1872" y="3271"/>
                      </a:lnTo>
                      <a:lnTo>
                        <a:pt x="1905" y="3288"/>
                      </a:lnTo>
                      <a:lnTo>
                        <a:pt x="1945" y="3290"/>
                      </a:lnTo>
                      <a:lnTo>
                        <a:pt x="2055" y="3265"/>
                      </a:lnTo>
                      <a:lnTo>
                        <a:pt x="2092" y="3251"/>
                      </a:lnTo>
                      <a:lnTo>
                        <a:pt x="2116" y="3234"/>
                      </a:lnTo>
                      <a:lnTo>
                        <a:pt x="2133" y="3216"/>
                      </a:lnTo>
                      <a:lnTo>
                        <a:pt x="2142" y="3198"/>
                      </a:lnTo>
                      <a:lnTo>
                        <a:pt x="2147" y="3165"/>
                      </a:lnTo>
                      <a:lnTo>
                        <a:pt x="2145" y="3152"/>
                      </a:lnTo>
                      <a:lnTo>
                        <a:pt x="2128" y="2981"/>
                      </a:lnTo>
                      <a:lnTo>
                        <a:pt x="2404" y="2841"/>
                      </a:lnTo>
                      <a:lnTo>
                        <a:pt x="2553" y="2967"/>
                      </a:lnTo>
                      <a:lnTo>
                        <a:pt x="2596" y="2987"/>
                      </a:lnTo>
                      <a:lnTo>
                        <a:pt x="2634" y="2985"/>
                      </a:lnTo>
                      <a:lnTo>
                        <a:pt x="2670" y="2971"/>
                      </a:lnTo>
                      <a:lnTo>
                        <a:pt x="2756" y="2895"/>
                      </a:lnTo>
                      <a:lnTo>
                        <a:pt x="2781" y="2867"/>
                      </a:lnTo>
                      <a:lnTo>
                        <a:pt x="2795" y="2841"/>
                      </a:lnTo>
                      <a:lnTo>
                        <a:pt x="2804" y="2817"/>
                      </a:lnTo>
                      <a:lnTo>
                        <a:pt x="2802" y="2796"/>
                      </a:lnTo>
                      <a:lnTo>
                        <a:pt x="2791" y="2765"/>
                      </a:lnTo>
                      <a:lnTo>
                        <a:pt x="2783" y="2755"/>
                      </a:lnTo>
                      <a:lnTo>
                        <a:pt x="2689" y="2606"/>
                      </a:lnTo>
                      <a:lnTo>
                        <a:pt x="2867" y="2353"/>
                      </a:lnTo>
                      <a:lnTo>
                        <a:pt x="2934" y="2371"/>
                      </a:lnTo>
                      <a:lnTo>
                        <a:pt x="3056" y="2397"/>
                      </a:lnTo>
                      <a:lnTo>
                        <a:pt x="3104" y="2393"/>
                      </a:lnTo>
                      <a:lnTo>
                        <a:pt x="3137" y="2375"/>
                      </a:lnTo>
                      <a:lnTo>
                        <a:pt x="3165" y="2343"/>
                      </a:lnTo>
                      <a:lnTo>
                        <a:pt x="3202" y="2239"/>
                      </a:lnTo>
                      <a:lnTo>
                        <a:pt x="3213" y="2202"/>
                      </a:lnTo>
                      <a:lnTo>
                        <a:pt x="3213" y="2171"/>
                      </a:lnTo>
                      <a:lnTo>
                        <a:pt x="3208" y="2147"/>
                      </a:lnTo>
                      <a:lnTo>
                        <a:pt x="3197" y="2129"/>
                      </a:lnTo>
                      <a:lnTo>
                        <a:pt x="3173" y="2105"/>
                      </a:lnTo>
                      <a:lnTo>
                        <a:pt x="3161" y="2099"/>
                      </a:lnTo>
                      <a:lnTo>
                        <a:pt x="3009" y="2014"/>
                      </a:lnTo>
                      <a:lnTo>
                        <a:pt x="3050" y="1707"/>
                      </a:lnTo>
                      <a:lnTo>
                        <a:pt x="3118" y="1690"/>
                      </a:lnTo>
                      <a:lnTo>
                        <a:pt x="3240" y="1657"/>
                      </a:lnTo>
                      <a:lnTo>
                        <a:pt x="3263" y="1647"/>
                      </a:lnTo>
                      <a:lnTo>
                        <a:pt x="3281" y="1633"/>
                      </a:lnTo>
                      <a:lnTo>
                        <a:pt x="3299" y="1602"/>
                      </a:lnTo>
                      <a:lnTo>
                        <a:pt x="3306" y="1561"/>
                      </a:lnTo>
                      <a:lnTo>
                        <a:pt x="3294" y="1450"/>
                      </a:lnTo>
                      <a:lnTo>
                        <a:pt x="3287" y="1413"/>
                      </a:lnTo>
                      <a:lnTo>
                        <a:pt x="3273" y="1385"/>
                      </a:lnTo>
                      <a:lnTo>
                        <a:pt x="3257" y="1367"/>
                      </a:lnTo>
                      <a:lnTo>
                        <a:pt x="3239" y="1356"/>
                      </a:lnTo>
                      <a:lnTo>
                        <a:pt x="3207" y="1347"/>
                      </a:lnTo>
                      <a:lnTo>
                        <a:pt x="3192" y="1347"/>
                      </a:lnTo>
                      <a:lnTo>
                        <a:pt x="3018" y="1343"/>
                      </a:lnTo>
                      <a:lnTo>
                        <a:pt x="2910" y="1051"/>
                      </a:lnTo>
                      <a:lnTo>
                        <a:pt x="3056" y="919"/>
                      </a:lnTo>
                      <a:lnTo>
                        <a:pt x="3072" y="897"/>
                      </a:lnTo>
                      <a:lnTo>
                        <a:pt x="3080" y="878"/>
                      </a:lnTo>
                      <a:lnTo>
                        <a:pt x="3082" y="841"/>
                      </a:lnTo>
                      <a:lnTo>
                        <a:pt x="3072" y="801"/>
                      </a:lnTo>
                      <a:lnTo>
                        <a:pt x="3009" y="709"/>
                      </a:lnTo>
                      <a:lnTo>
                        <a:pt x="2985" y="681"/>
                      </a:lnTo>
                      <a:lnTo>
                        <a:pt x="2960" y="662"/>
                      </a:lnTo>
                      <a:lnTo>
                        <a:pt x="2938" y="653"/>
                      </a:lnTo>
                      <a:lnTo>
                        <a:pt x="2915" y="652"/>
                      </a:lnTo>
                      <a:lnTo>
                        <a:pt x="2885" y="658"/>
                      </a:lnTo>
                      <a:lnTo>
                        <a:pt x="2873" y="665"/>
                      </a:lnTo>
                      <a:lnTo>
                        <a:pt x="2714" y="742"/>
                      </a:lnTo>
                      <a:lnTo>
                        <a:pt x="2483" y="535"/>
                      </a:lnTo>
                      <a:lnTo>
                        <a:pt x="2549" y="348"/>
                      </a:lnTo>
                      <a:lnTo>
                        <a:pt x="2553" y="302"/>
                      </a:lnTo>
                      <a:lnTo>
                        <a:pt x="2538" y="267"/>
                      </a:lnTo>
                      <a:lnTo>
                        <a:pt x="2520" y="244"/>
                      </a:lnTo>
                      <a:lnTo>
                        <a:pt x="2512" y="237"/>
                      </a:lnTo>
                      <a:lnTo>
                        <a:pt x="2410" y="187"/>
                      </a:lnTo>
                      <a:lnTo>
                        <a:pt x="2377" y="172"/>
                      </a:lnTo>
                      <a:lnTo>
                        <a:pt x="2346" y="169"/>
                      </a:lnTo>
                      <a:lnTo>
                        <a:pt x="2322" y="171"/>
                      </a:lnTo>
                      <a:lnTo>
                        <a:pt x="2300" y="180"/>
                      </a:lnTo>
                      <a:lnTo>
                        <a:pt x="2276" y="202"/>
                      </a:lnTo>
                      <a:lnTo>
                        <a:pt x="2268" y="213"/>
                      </a:lnTo>
                      <a:lnTo>
                        <a:pt x="2166" y="352"/>
                      </a:lnTo>
                      <a:lnTo>
                        <a:pt x="1866" y="275"/>
                      </a:lnTo>
                      <a:lnTo>
                        <a:pt x="1858" y="206"/>
                      </a:lnTo>
                      <a:lnTo>
                        <a:pt x="1837" y="83"/>
                      </a:lnTo>
                      <a:lnTo>
                        <a:pt x="1829" y="58"/>
                      </a:lnTo>
                      <a:lnTo>
                        <a:pt x="1818" y="38"/>
                      </a:lnTo>
                      <a:lnTo>
                        <a:pt x="1789" y="13"/>
                      </a:lnTo>
                      <a:lnTo>
                        <a:pt x="1763" y="3"/>
                      </a:lnTo>
                      <a:lnTo>
                        <a:pt x="1751" y="0"/>
                      </a:lnTo>
                      <a:lnTo>
                        <a:pt x="1638" y="0"/>
                      </a:lnTo>
                      <a:lnTo>
                        <a:pt x="1600" y="4"/>
                      </a:lnTo>
                      <a:lnTo>
                        <a:pt x="1572" y="13"/>
                      </a:lnTo>
                      <a:lnTo>
                        <a:pt x="1551" y="29"/>
                      </a:lnTo>
                      <a:lnTo>
                        <a:pt x="1538" y="44"/>
                      </a:lnTo>
                      <a:lnTo>
                        <a:pt x="1529" y="60"/>
                      </a:lnTo>
                      <a:lnTo>
                        <a:pt x="1525" y="74"/>
                      </a:lnTo>
                      <a:lnTo>
                        <a:pt x="1523" y="89"/>
                      </a:lnTo>
                      <a:lnTo>
                        <a:pt x="1499" y="263"/>
                      </a:lnTo>
                      <a:lnTo>
                        <a:pt x="1197" y="333"/>
                      </a:lnTo>
                      <a:lnTo>
                        <a:pt x="1084" y="174"/>
                      </a:lnTo>
                      <a:lnTo>
                        <a:pt x="1066" y="156"/>
                      </a:lnTo>
                      <a:lnTo>
                        <a:pt x="1046" y="145"/>
                      </a:lnTo>
                      <a:lnTo>
                        <a:pt x="1008" y="138"/>
                      </a:lnTo>
                      <a:lnTo>
                        <a:pt x="980" y="140"/>
                      </a:lnTo>
                      <a:lnTo>
                        <a:pt x="969" y="142"/>
                      </a:lnTo>
                      <a:lnTo>
                        <a:pt x="867" y="196"/>
                      </a:lnTo>
                      <a:lnTo>
                        <a:pt x="836" y="218"/>
                      </a:lnTo>
                      <a:lnTo>
                        <a:pt x="815" y="239"/>
                      </a:lnTo>
                      <a:lnTo>
                        <a:pt x="804" y="261"/>
                      </a:lnTo>
                      <a:lnTo>
                        <a:pt x="799" y="281"/>
                      </a:lnTo>
                      <a:lnTo>
                        <a:pt x="803" y="312"/>
                      </a:lnTo>
                      <a:lnTo>
                        <a:pt x="808" y="327"/>
                      </a:lnTo>
                      <a:lnTo>
                        <a:pt x="865" y="491"/>
                      </a:lnTo>
                      <a:lnTo>
                        <a:pt x="631" y="694"/>
                      </a:lnTo>
                      <a:lnTo>
                        <a:pt x="570" y="662"/>
                      </a:lnTo>
                      <a:lnTo>
                        <a:pt x="513" y="633"/>
                      </a:lnTo>
                      <a:lnTo>
                        <a:pt x="457" y="608"/>
                      </a:lnTo>
                      <a:lnTo>
                        <a:pt x="433" y="599"/>
                      </a:lnTo>
                      <a:lnTo>
                        <a:pt x="410" y="598"/>
                      </a:lnTo>
                      <a:lnTo>
                        <a:pt x="390" y="602"/>
                      </a:lnTo>
                      <a:lnTo>
                        <a:pt x="375" y="609"/>
                      </a:lnTo>
                      <a:lnTo>
                        <a:pt x="352" y="626"/>
                      </a:lnTo>
                      <a:lnTo>
                        <a:pt x="343" y="634"/>
                      </a:lnTo>
                      <a:lnTo>
                        <a:pt x="280" y="725"/>
                      </a:lnTo>
                      <a:lnTo>
                        <a:pt x="261" y="758"/>
                      </a:lnTo>
                      <a:lnTo>
                        <a:pt x="253" y="787"/>
                      </a:lnTo>
                      <a:lnTo>
                        <a:pt x="253" y="812"/>
                      </a:lnTo>
                      <a:lnTo>
                        <a:pt x="257" y="833"/>
                      </a:lnTo>
                      <a:lnTo>
                        <a:pt x="275" y="860"/>
                      </a:lnTo>
                      <a:lnTo>
                        <a:pt x="286" y="868"/>
                      </a:lnTo>
                      <a:lnTo>
                        <a:pt x="413" y="988"/>
                      </a:lnTo>
                      <a:lnTo>
                        <a:pt x="298" y="1276"/>
                      </a:lnTo>
                      <a:lnTo>
                        <a:pt x="230" y="1279"/>
                      </a:lnTo>
                      <a:lnTo>
                        <a:pt x="105" y="1283"/>
                      </a:lnTo>
                      <a:lnTo>
                        <a:pt x="80" y="1287"/>
                      </a:lnTo>
                      <a:lnTo>
                        <a:pt x="60" y="1295"/>
                      </a:lnTo>
                      <a:lnTo>
                        <a:pt x="31" y="1322"/>
                      </a:lnTo>
                      <a:lnTo>
                        <a:pt x="17" y="1348"/>
                      </a:lnTo>
                      <a:lnTo>
                        <a:pt x="13" y="1359"/>
                      </a:lnTo>
                      <a:lnTo>
                        <a:pt x="0" y="1470"/>
                      </a:lnTo>
                      <a:lnTo>
                        <a:pt x="0" y="1507"/>
                      </a:lnTo>
                      <a:lnTo>
                        <a:pt x="6" y="1537"/>
                      </a:lnTo>
                      <a:lnTo>
                        <a:pt x="17" y="1559"/>
                      </a:lnTo>
                      <a:lnTo>
                        <a:pt x="31" y="1573"/>
                      </a:lnTo>
                      <a:lnTo>
                        <a:pt x="60" y="1590"/>
                      </a:lnTo>
                      <a:lnTo>
                        <a:pt x="73" y="1593"/>
                      </a:lnTo>
                      <a:lnTo>
                        <a:pt x="244" y="1641"/>
                      </a:lnTo>
                      <a:lnTo>
                        <a:pt x="275" y="1948"/>
                      </a:lnTo>
                      <a:lnTo>
                        <a:pt x="105" y="2042"/>
                      </a:lnTo>
                      <a:lnTo>
                        <a:pt x="85" y="2058"/>
                      </a:lnTo>
                      <a:lnTo>
                        <a:pt x="72" y="2075"/>
                      </a:lnTo>
                      <a:lnTo>
                        <a:pt x="64" y="2093"/>
                      </a:lnTo>
                      <a:lnTo>
                        <a:pt x="60" y="2110"/>
                      </a:lnTo>
                      <a:lnTo>
                        <a:pt x="59" y="2140"/>
                      </a:lnTo>
                      <a:lnTo>
                        <a:pt x="61" y="2151"/>
                      </a:lnTo>
                      <a:lnTo>
                        <a:pt x="102" y="2258"/>
                      </a:lnTo>
                      <a:lnTo>
                        <a:pt x="119" y="2291"/>
                      </a:lnTo>
                      <a:lnTo>
                        <a:pt x="138" y="2314"/>
                      </a:lnTo>
                      <a:lnTo>
                        <a:pt x="177" y="2335"/>
                      </a:lnTo>
                      <a:lnTo>
                        <a:pt x="208" y="2336"/>
                      </a:lnTo>
                      <a:lnTo>
                        <a:pt x="223" y="2334"/>
                      </a:lnTo>
                      <a:lnTo>
                        <a:pt x="397" y="2295"/>
                      </a:lnTo>
                      <a:lnTo>
                        <a:pt x="567" y="2552"/>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4329" name="Freeform 77"/>
                <p:cNvSpPr>
                  <a:spLocks/>
                </p:cNvSpPr>
                <p:nvPr/>
              </p:nvSpPr>
              <p:spPr bwMode="auto">
                <a:xfrm>
                  <a:off x="2661" y="3421"/>
                  <a:ext cx="39" cy="39"/>
                </a:xfrm>
                <a:custGeom>
                  <a:avLst/>
                  <a:gdLst>
                    <a:gd name="T0" fmla="*/ 0 w 784"/>
                    <a:gd name="T1" fmla="*/ 0 h 783"/>
                    <a:gd name="T2" fmla="*/ 0 w 784"/>
                    <a:gd name="T3" fmla="*/ 0 h 783"/>
                    <a:gd name="T4" fmla="*/ 0 w 784"/>
                    <a:gd name="T5" fmla="*/ 0 h 783"/>
                    <a:gd name="T6" fmla="*/ 0 w 784"/>
                    <a:gd name="T7" fmla="*/ 1 h 783"/>
                    <a:gd name="T8" fmla="*/ 0 w 784"/>
                    <a:gd name="T9" fmla="*/ 1 h 783"/>
                    <a:gd name="T10" fmla="*/ 0 w 784"/>
                    <a:gd name="T11" fmla="*/ 1 h 783"/>
                    <a:gd name="T12" fmla="*/ 0 w 784"/>
                    <a:gd name="T13" fmla="*/ 1 h 783"/>
                    <a:gd name="T14" fmla="*/ 0 w 784"/>
                    <a:gd name="T15" fmla="*/ 1 h 783"/>
                    <a:gd name="T16" fmla="*/ 0 w 784"/>
                    <a:gd name="T17" fmla="*/ 1 h 783"/>
                    <a:gd name="T18" fmla="*/ 0 w 784"/>
                    <a:gd name="T19" fmla="*/ 1 h 783"/>
                    <a:gd name="T20" fmla="*/ 0 w 784"/>
                    <a:gd name="T21" fmla="*/ 1 h 783"/>
                    <a:gd name="T22" fmla="*/ 0 w 784"/>
                    <a:gd name="T23" fmla="*/ 2 h 783"/>
                    <a:gd name="T24" fmla="*/ 0 w 784"/>
                    <a:gd name="T25" fmla="*/ 2 h 783"/>
                    <a:gd name="T26" fmla="*/ 1 w 784"/>
                    <a:gd name="T27" fmla="*/ 2 h 783"/>
                    <a:gd name="T28" fmla="*/ 1 w 784"/>
                    <a:gd name="T29" fmla="*/ 2 h 783"/>
                    <a:gd name="T30" fmla="*/ 1 w 784"/>
                    <a:gd name="T31" fmla="*/ 2 h 783"/>
                    <a:gd name="T32" fmla="*/ 1 w 784"/>
                    <a:gd name="T33" fmla="*/ 2 h 783"/>
                    <a:gd name="T34" fmla="*/ 1 w 784"/>
                    <a:gd name="T35" fmla="*/ 2 h 783"/>
                    <a:gd name="T36" fmla="*/ 1 w 784"/>
                    <a:gd name="T37" fmla="*/ 2 h 783"/>
                    <a:gd name="T38" fmla="*/ 2 w 784"/>
                    <a:gd name="T39" fmla="*/ 2 h 783"/>
                    <a:gd name="T40" fmla="*/ 2 w 784"/>
                    <a:gd name="T41" fmla="*/ 1 h 783"/>
                    <a:gd name="T42" fmla="*/ 2 w 784"/>
                    <a:gd name="T43" fmla="*/ 1 h 783"/>
                    <a:gd name="T44" fmla="*/ 2 w 784"/>
                    <a:gd name="T45" fmla="*/ 1 h 783"/>
                    <a:gd name="T46" fmla="*/ 2 w 784"/>
                    <a:gd name="T47" fmla="*/ 1 h 783"/>
                    <a:gd name="T48" fmla="*/ 2 w 784"/>
                    <a:gd name="T49" fmla="*/ 1 h 783"/>
                    <a:gd name="T50" fmla="*/ 2 w 784"/>
                    <a:gd name="T51" fmla="*/ 1 h 783"/>
                    <a:gd name="T52" fmla="*/ 2 w 784"/>
                    <a:gd name="T53" fmla="*/ 0 h 783"/>
                    <a:gd name="T54" fmla="*/ 2 w 784"/>
                    <a:gd name="T55" fmla="*/ 0 h 783"/>
                    <a:gd name="T56" fmla="*/ 2 w 784"/>
                    <a:gd name="T57" fmla="*/ 0 h 783"/>
                    <a:gd name="T58" fmla="*/ 1 w 784"/>
                    <a:gd name="T59" fmla="*/ 0 h 783"/>
                    <a:gd name="T60" fmla="*/ 1 w 784"/>
                    <a:gd name="T61" fmla="*/ 0 h 783"/>
                    <a:gd name="T62" fmla="*/ 1 w 784"/>
                    <a:gd name="T63" fmla="*/ 0 h 783"/>
                    <a:gd name="T64" fmla="*/ 1 w 784"/>
                    <a:gd name="T65" fmla="*/ 0 h 783"/>
                    <a:gd name="T66" fmla="*/ 1 w 784"/>
                    <a:gd name="T67" fmla="*/ 0 h 783"/>
                    <a:gd name="T68" fmla="*/ 1 w 784"/>
                    <a:gd name="T69" fmla="*/ 0 h 783"/>
                    <a:gd name="T70" fmla="*/ 1 w 784"/>
                    <a:gd name="T71" fmla="*/ 0 h 783"/>
                    <a:gd name="T72" fmla="*/ 1 w 784"/>
                    <a:gd name="T73" fmla="*/ 0 h 783"/>
                    <a:gd name="T74" fmla="*/ 0 w 784"/>
                    <a:gd name="T75" fmla="*/ 0 h 783"/>
                    <a:gd name="T76" fmla="*/ 0 w 784"/>
                    <a:gd name="T77" fmla="*/ 0 h 7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4" h="783">
                      <a:moveTo>
                        <a:pt x="178" y="62"/>
                      </a:moveTo>
                      <a:lnTo>
                        <a:pt x="117" y="111"/>
                      </a:lnTo>
                      <a:lnTo>
                        <a:pt x="67" y="171"/>
                      </a:lnTo>
                      <a:lnTo>
                        <a:pt x="31" y="237"/>
                      </a:lnTo>
                      <a:lnTo>
                        <a:pt x="9" y="310"/>
                      </a:lnTo>
                      <a:lnTo>
                        <a:pt x="3" y="346"/>
                      </a:lnTo>
                      <a:lnTo>
                        <a:pt x="0" y="384"/>
                      </a:lnTo>
                      <a:lnTo>
                        <a:pt x="5" y="459"/>
                      </a:lnTo>
                      <a:lnTo>
                        <a:pt x="25" y="532"/>
                      </a:lnTo>
                      <a:lnTo>
                        <a:pt x="42" y="568"/>
                      </a:lnTo>
                      <a:lnTo>
                        <a:pt x="61" y="603"/>
                      </a:lnTo>
                      <a:lnTo>
                        <a:pt x="111" y="665"/>
                      </a:lnTo>
                      <a:lnTo>
                        <a:pt x="170" y="715"/>
                      </a:lnTo>
                      <a:lnTo>
                        <a:pt x="237" y="752"/>
                      </a:lnTo>
                      <a:lnTo>
                        <a:pt x="309" y="775"/>
                      </a:lnTo>
                      <a:lnTo>
                        <a:pt x="383" y="783"/>
                      </a:lnTo>
                      <a:lnTo>
                        <a:pt x="458" y="777"/>
                      </a:lnTo>
                      <a:lnTo>
                        <a:pt x="534" y="756"/>
                      </a:lnTo>
                      <a:lnTo>
                        <a:pt x="603" y="720"/>
                      </a:lnTo>
                      <a:lnTo>
                        <a:pt x="665" y="672"/>
                      </a:lnTo>
                      <a:lnTo>
                        <a:pt x="715" y="612"/>
                      </a:lnTo>
                      <a:lnTo>
                        <a:pt x="751" y="545"/>
                      </a:lnTo>
                      <a:lnTo>
                        <a:pt x="774" y="475"/>
                      </a:lnTo>
                      <a:lnTo>
                        <a:pt x="784" y="401"/>
                      </a:lnTo>
                      <a:lnTo>
                        <a:pt x="778" y="325"/>
                      </a:lnTo>
                      <a:lnTo>
                        <a:pt x="756" y="251"/>
                      </a:lnTo>
                      <a:lnTo>
                        <a:pt x="720" y="179"/>
                      </a:lnTo>
                      <a:lnTo>
                        <a:pt x="671" y="117"/>
                      </a:lnTo>
                      <a:lnTo>
                        <a:pt x="644" y="91"/>
                      </a:lnTo>
                      <a:lnTo>
                        <a:pt x="611" y="68"/>
                      </a:lnTo>
                      <a:lnTo>
                        <a:pt x="546" y="32"/>
                      </a:lnTo>
                      <a:lnTo>
                        <a:pt x="474" y="8"/>
                      </a:lnTo>
                      <a:lnTo>
                        <a:pt x="400" y="0"/>
                      </a:lnTo>
                      <a:lnTo>
                        <a:pt x="361" y="1"/>
                      </a:lnTo>
                      <a:lnTo>
                        <a:pt x="323" y="6"/>
                      </a:lnTo>
                      <a:lnTo>
                        <a:pt x="287" y="15"/>
                      </a:lnTo>
                      <a:lnTo>
                        <a:pt x="249" y="27"/>
                      </a:lnTo>
                      <a:lnTo>
                        <a:pt x="178" y="62"/>
                      </a:lnTo>
                      <a:close/>
                    </a:path>
                  </a:pathLst>
                </a:custGeom>
                <a:noFill/>
                <a:ln w="9525">
                  <a:solidFill>
                    <a:schemeClr val="tx1"/>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grpSp>
        </p:grpSp>
        <p:sp>
          <p:nvSpPr>
            <p:cNvPr id="54278" name="AutoShape 78"/>
            <p:cNvSpPr>
              <a:spLocks noChangeArrowheads="1"/>
            </p:cNvSpPr>
            <p:nvPr/>
          </p:nvSpPr>
          <p:spPr bwMode="auto">
            <a:xfrm rot="20549594" flipV="1">
              <a:off x="4260" y="1010"/>
              <a:ext cx="813" cy="1448"/>
            </a:xfrm>
            <a:prstGeom prst="curvedLeftArrow">
              <a:avLst>
                <a:gd name="adj1" fmla="val 16161"/>
                <a:gd name="adj2" fmla="val 51783"/>
                <a:gd name="adj3" fmla="val 41722"/>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4279" name="AutoShape 79"/>
            <p:cNvSpPr>
              <a:spLocks noChangeArrowheads="1"/>
            </p:cNvSpPr>
            <p:nvPr/>
          </p:nvSpPr>
          <p:spPr bwMode="auto">
            <a:xfrm rot="3171356" flipV="1">
              <a:off x="993" y="156"/>
              <a:ext cx="768" cy="2568"/>
            </a:xfrm>
            <a:prstGeom prst="curvedRightArrow">
              <a:avLst>
                <a:gd name="adj1" fmla="val 11626"/>
                <a:gd name="adj2" fmla="val 78501"/>
                <a:gd name="adj3" fmla="val 34894"/>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grpSp>
          <p:nvGrpSpPr>
            <p:cNvPr id="54280" name="Group 80"/>
            <p:cNvGrpSpPr>
              <a:grpSpLocks/>
            </p:cNvGrpSpPr>
            <p:nvPr/>
          </p:nvGrpSpPr>
          <p:grpSpPr bwMode="auto">
            <a:xfrm>
              <a:off x="4319" y="2163"/>
              <a:ext cx="697" cy="909"/>
              <a:chOff x="4658" y="2547"/>
              <a:chExt cx="697" cy="909"/>
            </a:xfrm>
          </p:grpSpPr>
          <p:sp>
            <p:nvSpPr>
              <p:cNvPr id="54284" name="AutoShape 81"/>
              <p:cNvSpPr>
                <a:spLocks noChangeArrowheads="1"/>
              </p:cNvSpPr>
              <p:nvPr/>
            </p:nvSpPr>
            <p:spPr bwMode="auto">
              <a:xfrm>
                <a:off x="4800" y="3168"/>
                <a:ext cx="288" cy="288"/>
              </a:xfrm>
              <a:prstGeom prst="irregularSeal1">
                <a:avLst/>
              </a:prstGeom>
              <a:solidFill>
                <a:srgbClr val="FF33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4285" name="Freeform 82"/>
              <p:cNvSpPr>
                <a:spLocks/>
              </p:cNvSpPr>
              <p:nvPr/>
            </p:nvSpPr>
            <p:spPr bwMode="auto">
              <a:xfrm>
                <a:off x="4658" y="2547"/>
                <a:ext cx="697" cy="533"/>
              </a:xfrm>
              <a:custGeom>
                <a:avLst/>
                <a:gdLst>
                  <a:gd name="T0" fmla="*/ 44 w 2092"/>
                  <a:gd name="T1" fmla="*/ 7 h 1599"/>
                  <a:gd name="T2" fmla="*/ 48 w 2092"/>
                  <a:gd name="T3" fmla="*/ 1 h 1599"/>
                  <a:gd name="T4" fmla="*/ 54 w 2092"/>
                  <a:gd name="T5" fmla="*/ 0 h 1599"/>
                  <a:gd name="T6" fmla="*/ 60 w 2092"/>
                  <a:gd name="T7" fmla="*/ 1 h 1599"/>
                  <a:gd name="T8" fmla="*/ 110 w 2092"/>
                  <a:gd name="T9" fmla="*/ 66 h 1599"/>
                  <a:gd name="T10" fmla="*/ 117 w 2092"/>
                  <a:gd name="T11" fmla="*/ 65 h 1599"/>
                  <a:gd name="T12" fmla="*/ 125 w 2092"/>
                  <a:gd name="T13" fmla="*/ 65 h 1599"/>
                  <a:gd name="T14" fmla="*/ 130 w 2092"/>
                  <a:gd name="T15" fmla="*/ 69 h 1599"/>
                  <a:gd name="T16" fmla="*/ 134 w 2092"/>
                  <a:gd name="T17" fmla="*/ 74 h 1599"/>
                  <a:gd name="T18" fmla="*/ 137 w 2092"/>
                  <a:gd name="T19" fmla="*/ 77 h 1599"/>
                  <a:gd name="T20" fmla="*/ 137 w 2092"/>
                  <a:gd name="T21" fmla="*/ 84 h 1599"/>
                  <a:gd name="T22" fmla="*/ 135 w 2092"/>
                  <a:gd name="T23" fmla="*/ 94 h 1599"/>
                  <a:gd name="T24" fmla="*/ 167 w 2092"/>
                  <a:gd name="T25" fmla="*/ 99 h 1599"/>
                  <a:gd name="T26" fmla="*/ 173 w 2092"/>
                  <a:gd name="T27" fmla="*/ 103 h 1599"/>
                  <a:gd name="T28" fmla="*/ 179 w 2092"/>
                  <a:gd name="T29" fmla="*/ 109 h 1599"/>
                  <a:gd name="T30" fmla="*/ 183 w 2092"/>
                  <a:gd name="T31" fmla="*/ 116 h 1599"/>
                  <a:gd name="T32" fmla="*/ 188 w 2092"/>
                  <a:gd name="T33" fmla="*/ 123 h 1599"/>
                  <a:gd name="T34" fmla="*/ 196 w 2092"/>
                  <a:gd name="T35" fmla="*/ 128 h 1599"/>
                  <a:gd name="T36" fmla="*/ 205 w 2092"/>
                  <a:gd name="T37" fmla="*/ 132 h 1599"/>
                  <a:gd name="T38" fmla="*/ 213 w 2092"/>
                  <a:gd name="T39" fmla="*/ 137 h 1599"/>
                  <a:gd name="T40" fmla="*/ 221 w 2092"/>
                  <a:gd name="T41" fmla="*/ 147 h 1599"/>
                  <a:gd name="T42" fmla="*/ 230 w 2092"/>
                  <a:gd name="T43" fmla="*/ 164 h 1599"/>
                  <a:gd name="T44" fmla="*/ 45 w 2092"/>
                  <a:gd name="T45" fmla="*/ 178 h 1599"/>
                  <a:gd name="T46" fmla="*/ 41 w 2092"/>
                  <a:gd name="T47" fmla="*/ 168 h 1599"/>
                  <a:gd name="T48" fmla="*/ 34 w 2092"/>
                  <a:gd name="T49" fmla="*/ 160 h 1599"/>
                  <a:gd name="T50" fmla="*/ 6 w 2092"/>
                  <a:gd name="T51" fmla="*/ 95 h 1599"/>
                  <a:gd name="T52" fmla="*/ 12 w 2092"/>
                  <a:gd name="T53" fmla="*/ 98 h 1599"/>
                  <a:gd name="T54" fmla="*/ 14 w 2092"/>
                  <a:gd name="T55" fmla="*/ 93 h 1599"/>
                  <a:gd name="T56" fmla="*/ 9 w 2092"/>
                  <a:gd name="T57" fmla="*/ 83 h 1599"/>
                  <a:gd name="T58" fmla="*/ 12 w 2092"/>
                  <a:gd name="T59" fmla="*/ 72 h 1599"/>
                  <a:gd name="T60" fmla="*/ 18 w 2092"/>
                  <a:gd name="T61" fmla="*/ 63 h 1599"/>
                  <a:gd name="T62" fmla="*/ 19 w 2092"/>
                  <a:gd name="T63" fmla="*/ 59 h 1599"/>
                  <a:gd name="T64" fmla="*/ 14 w 2092"/>
                  <a:gd name="T65" fmla="*/ 56 h 1599"/>
                  <a:gd name="T66" fmla="*/ 9 w 2092"/>
                  <a:gd name="T67" fmla="*/ 53 h 1599"/>
                  <a:gd name="T68" fmla="*/ 4 w 2092"/>
                  <a:gd name="T69" fmla="*/ 49 h 1599"/>
                  <a:gd name="T70" fmla="*/ 0 w 2092"/>
                  <a:gd name="T71" fmla="*/ 44 h 1599"/>
                  <a:gd name="T72" fmla="*/ 1 w 2092"/>
                  <a:gd name="T73" fmla="*/ 41 h 1599"/>
                  <a:gd name="T74" fmla="*/ 5 w 2092"/>
                  <a:gd name="T75" fmla="*/ 43 h 1599"/>
                  <a:gd name="T76" fmla="*/ 10 w 2092"/>
                  <a:gd name="T77" fmla="*/ 47 h 1599"/>
                  <a:gd name="T78" fmla="*/ 16 w 2092"/>
                  <a:gd name="T79" fmla="*/ 51 h 1599"/>
                  <a:gd name="T80" fmla="*/ 22 w 2092"/>
                  <a:gd name="T81" fmla="*/ 54 h 1599"/>
                  <a:gd name="T82" fmla="*/ 34 w 2092"/>
                  <a:gd name="T83" fmla="*/ 45 h 1599"/>
                  <a:gd name="T84" fmla="*/ 39 w 2092"/>
                  <a:gd name="T85" fmla="*/ 43 h 1599"/>
                  <a:gd name="T86" fmla="*/ 45 w 2092"/>
                  <a:gd name="T87" fmla="*/ 40 h 1599"/>
                  <a:gd name="T88" fmla="*/ 51 w 2092"/>
                  <a:gd name="T89" fmla="*/ 39 h 1599"/>
                  <a:gd name="T90" fmla="*/ 58 w 2092"/>
                  <a:gd name="T91" fmla="*/ 41 h 1599"/>
                  <a:gd name="T92" fmla="*/ 64 w 2092"/>
                  <a:gd name="T93" fmla="*/ 44 h 1599"/>
                  <a:gd name="T94" fmla="*/ 68 w 2092"/>
                  <a:gd name="T95" fmla="*/ 47 h 15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92" h="1599">
                    <a:moveTo>
                      <a:pt x="390" y="114"/>
                    </a:moveTo>
                    <a:lnTo>
                      <a:pt x="389" y="94"/>
                    </a:lnTo>
                    <a:lnTo>
                      <a:pt x="390" y="75"/>
                    </a:lnTo>
                    <a:lnTo>
                      <a:pt x="395" y="59"/>
                    </a:lnTo>
                    <a:lnTo>
                      <a:pt x="400" y="45"/>
                    </a:lnTo>
                    <a:lnTo>
                      <a:pt x="408" y="33"/>
                    </a:lnTo>
                    <a:lnTo>
                      <a:pt x="420" y="22"/>
                    </a:lnTo>
                    <a:lnTo>
                      <a:pt x="435" y="13"/>
                    </a:lnTo>
                    <a:lnTo>
                      <a:pt x="454" y="7"/>
                    </a:lnTo>
                    <a:lnTo>
                      <a:pt x="465" y="3"/>
                    </a:lnTo>
                    <a:lnTo>
                      <a:pt x="477" y="0"/>
                    </a:lnTo>
                    <a:lnTo>
                      <a:pt x="490" y="0"/>
                    </a:lnTo>
                    <a:lnTo>
                      <a:pt x="501" y="1"/>
                    </a:lnTo>
                    <a:lnTo>
                      <a:pt x="514" y="4"/>
                    </a:lnTo>
                    <a:lnTo>
                      <a:pt x="526" y="8"/>
                    </a:lnTo>
                    <a:lnTo>
                      <a:pt x="537" y="13"/>
                    </a:lnTo>
                    <a:lnTo>
                      <a:pt x="547" y="19"/>
                    </a:lnTo>
                    <a:lnTo>
                      <a:pt x="955" y="584"/>
                    </a:lnTo>
                    <a:lnTo>
                      <a:pt x="970" y="589"/>
                    </a:lnTo>
                    <a:lnTo>
                      <a:pt x="986" y="591"/>
                    </a:lnTo>
                    <a:lnTo>
                      <a:pt x="1003" y="592"/>
                    </a:lnTo>
                    <a:lnTo>
                      <a:pt x="1021" y="591"/>
                    </a:lnTo>
                    <a:lnTo>
                      <a:pt x="1039" y="590"/>
                    </a:lnTo>
                    <a:lnTo>
                      <a:pt x="1057" y="588"/>
                    </a:lnTo>
                    <a:lnTo>
                      <a:pt x="1074" y="586"/>
                    </a:lnTo>
                    <a:lnTo>
                      <a:pt x="1092" y="584"/>
                    </a:lnTo>
                    <a:lnTo>
                      <a:pt x="1108" y="584"/>
                    </a:lnTo>
                    <a:lnTo>
                      <a:pt x="1124" y="585"/>
                    </a:lnTo>
                    <a:lnTo>
                      <a:pt x="1139" y="588"/>
                    </a:lnTo>
                    <a:lnTo>
                      <a:pt x="1153" y="594"/>
                    </a:lnTo>
                    <a:lnTo>
                      <a:pt x="1165" y="604"/>
                    </a:lnTo>
                    <a:lnTo>
                      <a:pt x="1175" y="617"/>
                    </a:lnTo>
                    <a:lnTo>
                      <a:pt x="1183" y="634"/>
                    </a:lnTo>
                    <a:lnTo>
                      <a:pt x="1189" y="656"/>
                    </a:lnTo>
                    <a:lnTo>
                      <a:pt x="1197" y="663"/>
                    </a:lnTo>
                    <a:lnTo>
                      <a:pt x="1204" y="668"/>
                    </a:lnTo>
                    <a:lnTo>
                      <a:pt x="1212" y="673"/>
                    </a:lnTo>
                    <a:lnTo>
                      <a:pt x="1219" y="679"/>
                    </a:lnTo>
                    <a:lnTo>
                      <a:pt x="1226" y="685"/>
                    </a:lnTo>
                    <a:lnTo>
                      <a:pt x="1231" y="691"/>
                    </a:lnTo>
                    <a:lnTo>
                      <a:pt x="1235" y="699"/>
                    </a:lnTo>
                    <a:lnTo>
                      <a:pt x="1238" y="709"/>
                    </a:lnTo>
                    <a:lnTo>
                      <a:pt x="1238" y="733"/>
                    </a:lnTo>
                    <a:lnTo>
                      <a:pt x="1237" y="757"/>
                    </a:lnTo>
                    <a:lnTo>
                      <a:pt x="1234" y="780"/>
                    </a:lnTo>
                    <a:lnTo>
                      <a:pt x="1230" y="802"/>
                    </a:lnTo>
                    <a:lnTo>
                      <a:pt x="1225" y="825"/>
                    </a:lnTo>
                    <a:lnTo>
                      <a:pt x="1215" y="845"/>
                    </a:lnTo>
                    <a:lnTo>
                      <a:pt x="1204" y="864"/>
                    </a:lnTo>
                    <a:lnTo>
                      <a:pt x="1189" y="881"/>
                    </a:lnTo>
                    <a:lnTo>
                      <a:pt x="1487" y="881"/>
                    </a:lnTo>
                    <a:lnTo>
                      <a:pt x="1503" y="888"/>
                    </a:lnTo>
                    <a:lnTo>
                      <a:pt x="1519" y="895"/>
                    </a:lnTo>
                    <a:lnTo>
                      <a:pt x="1534" y="905"/>
                    </a:lnTo>
                    <a:lnTo>
                      <a:pt x="1548" y="916"/>
                    </a:lnTo>
                    <a:lnTo>
                      <a:pt x="1562" y="927"/>
                    </a:lnTo>
                    <a:lnTo>
                      <a:pt x="1576" y="939"/>
                    </a:lnTo>
                    <a:lnTo>
                      <a:pt x="1588" y="953"/>
                    </a:lnTo>
                    <a:lnTo>
                      <a:pt x="1601" y="967"/>
                    </a:lnTo>
                    <a:lnTo>
                      <a:pt x="1611" y="982"/>
                    </a:lnTo>
                    <a:lnTo>
                      <a:pt x="1623" y="997"/>
                    </a:lnTo>
                    <a:lnTo>
                      <a:pt x="1633" y="1012"/>
                    </a:lnTo>
                    <a:lnTo>
                      <a:pt x="1642" y="1028"/>
                    </a:lnTo>
                    <a:lnTo>
                      <a:pt x="1651" y="1043"/>
                    </a:lnTo>
                    <a:lnTo>
                      <a:pt x="1659" y="1059"/>
                    </a:lnTo>
                    <a:lnTo>
                      <a:pt x="1667" y="1074"/>
                    </a:lnTo>
                    <a:lnTo>
                      <a:pt x="1673" y="1089"/>
                    </a:lnTo>
                    <a:lnTo>
                      <a:pt x="1689" y="1105"/>
                    </a:lnTo>
                    <a:lnTo>
                      <a:pt x="1707" y="1119"/>
                    </a:lnTo>
                    <a:lnTo>
                      <a:pt x="1726" y="1131"/>
                    </a:lnTo>
                    <a:lnTo>
                      <a:pt x="1744" y="1142"/>
                    </a:lnTo>
                    <a:lnTo>
                      <a:pt x="1763" y="1153"/>
                    </a:lnTo>
                    <a:lnTo>
                      <a:pt x="1783" y="1162"/>
                    </a:lnTo>
                    <a:lnTo>
                      <a:pt x="1803" y="1171"/>
                    </a:lnTo>
                    <a:lnTo>
                      <a:pt x="1823" y="1180"/>
                    </a:lnTo>
                    <a:lnTo>
                      <a:pt x="1843" y="1190"/>
                    </a:lnTo>
                    <a:lnTo>
                      <a:pt x="1862" y="1201"/>
                    </a:lnTo>
                    <a:lnTo>
                      <a:pt x="1882" y="1211"/>
                    </a:lnTo>
                    <a:lnTo>
                      <a:pt x="1900" y="1223"/>
                    </a:lnTo>
                    <a:lnTo>
                      <a:pt x="1918" y="1237"/>
                    </a:lnTo>
                    <a:lnTo>
                      <a:pt x="1935" y="1252"/>
                    </a:lnTo>
                    <a:lnTo>
                      <a:pt x="1951" y="1270"/>
                    </a:lnTo>
                    <a:lnTo>
                      <a:pt x="1966" y="1289"/>
                    </a:lnTo>
                    <a:lnTo>
                      <a:pt x="1994" y="1320"/>
                    </a:lnTo>
                    <a:lnTo>
                      <a:pt x="2017" y="1356"/>
                    </a:lnTo>
                    <a:lnTo>
                      <a:pt x="2038" y="1394"/>
                    </a:lnTo>
                    <a:lnTo>
                      <a:pt x="2055" y="1435"/>
                    </a:lnTo>
                    <a:lnTo>
                      <a:pt x="2067" y="1476"/>
                    </a:lnTo>
                    <a:lnTo>
                      <a:pt x="2078" y="1518"/>
                    </a:lnTo>
                    <a:lnTo>
                      <a:pt x="2087" y="1559"/>
                    </a:lnTo>
                    <a:lnTo>
                      <a:pt x="2092" y="1599"/>
                    </a:lnTo>
                    <a:lnTo>
                      <a:pt x="401" y="1599"/>
                    </a:lnTo>
                    <a:lnTo>
                      <a:pt x="398" y="1578"/>
                    </a:lnTo>
                    <a:lnTo>
                      <a:pt x="391" y="1556"/>
                    </a:lnTo>
                    <a:lnTo>
                      <a:pt x="383" y="1535"/>
                    </a:lnTo>
                    <a:lnTo>
                      <a:pt x="370" y="1515"/>
                    </a:lnTo>
                    <a:lnTo>
                      <a:pt x="357" y="1495"/>
                    </a:lnTo>
                    <a:lnTo>
                      <a:pt x="341" y="1477"/>
                    </a:lnTo>
                    <a:lnTo>
                      <a:pt x="326" y="1460"/>
                    </a:lnTo>
                    <a:lnTo>
                      <a:pt x="310" y="1444"/>
                    </a:lnTo>
                    <a:lnTo>
                      <a:pt x="25" y="1447"/>
                    </a:lnTo>
                    <a:lnTo>
                      <a:pt x="22" y="852"/>
                    </a:lnTo>
                    <a:lnTo>
                      <a:pt x="38" y="853"/>
                    </a:lnTo>
                    <a:lnTo>
                      <a:pt x="52" y="856"/>
                    </a:lnTo>
                    <a:lnTo>
                      <a:pt x="66" y="861"/>
                    </a:lnTo>
                    <a:lnTo>
                      <a:pt x="78" y="868"/>
                    </a:lnTo>
                    <a:lnTo>
                      <a:pt x="91" y="874"/>
                    </a:lnTo>
                    <a:lnTo>
                      <a:pt x="105" y="879"/>
                    </a:lnTo>
                    <a:lnTo>
                      <a:pt x="119" y="883"/>
                    </a:lnTo>
                    <a:lnTo>
                      <a:pt x="135" y="884"/>
                    </a:lnTo>
                    <a:lnTo>
                      <a:pt x="136" y="857"/>
                    </a:lnTo>
                    <a:lnTo>
                      <a:pt x="130" y="833"/>
                    </a:lnTo>
                    <a:lnTo>
                      <a:pt x="118" y="811"/>
                    </a:lnTo>
                    <a:lnTo>
                      <a:pt x="105" y="789"/>
                    </a:lnTo>
                    <a:lnTo>
                      <a:pt x="93" y="766"/>
                    </a:lnTo>
                    <a:lnTo>
                      <a:pt x="85" y="743"/>
                    </a:lnTo>
                    <a:lnTo>
                      <a:pt x="83" y="717"/>
                    </a:lnTo>
                    <a:lnTo>
                      <a:pt x="90" y="688"/>
                    </a:lnTo>
                    <a:lnTo>
                      <a:pt x="95" y="666"/>
                    </a:lnTo>
                    <a:lnTo>
                      <a:pt x="104" y="644"/>
                    </a:lnTo>
                    <a:lnTo>
                      <a:pt x="115" y="623"/>
                    </a:lnTo>
                    <a:lnTo>
                      <a:pt x="127" y="604"/>
                    </a:lnTo>
                    <a:lnTo>
                      <a:pt x="142" y="585"/>
                    </a:lnTo>
                    <a:lnTo>
                      <a:pt x="160" y="569"/>
                    </a:lnTo>
                    <a:lnTo>
                      <a:pt x="178" y="554"/>
                    </a:lnTo>
                    <a:lnTo>
                      <a:pt x="198" y="542"/>
                    </a:lnTo>
                    <a:lnTo>
                      <a:pt x="185" y="537"/>
                    </a:lnTo>
                    <a:lnTo>
                      <a:pt x="172" y="531"/>
                    </a:lnTo>
                    <a:lnTo>
                      <a:pt x="161" y="525"/>
                    </a:lnTo>
                    <a:lnTo>
                      <a:pt x="148" y="518"/>
                    </a:lnTo>
                    <a:lnTo>
                      <a:pt x="136" y="511"/>
                    </a:lnTo>
                    <a:lnTo>
                      <a:pt x="124" y="505"/>
                    </a:lnTo>
                    <a:lnTo>
                      <a:pt x="113" y="496"/>
                    </a:lnTo>
                    <a:lnTo>
                      <a:pt x="101" y="489"/>
                    </a:lnTo>
                    <a:lnTo>
                      <a:pt x="89" y="480"/>
                    </a:lnTo>
                    <a:lnTo>
                      <a:pt x="77" y="473"/>
                    </a:lnTo>
                    <a:lnTo>
                      <a:pt x="66" y="464"/>
                    </a:lnTo>
                    <a:lnTo>
                      <a:pt x="55" y="455"/>
                    </a:lnTo>
                    <a:lnTo>
                      <a:pt x="43" y="447"/>
                    </a:lnTo>
                    <a:lnTo>
                      <a:pt x="32" y="438"/>
                    </a:lnTo>
                    <a:lnTo>
                      <a:pt x="21" y="431"/>
                    </a:lnTo>
                    <a:lnTo>
                      <a:pt x="10" y="422"/>
                    </a:lnTo>
                    <a:lnTo>
                      <a:pt x="4" y="411"/>
                    </a:lnTo>
                    <a:lnTo>
                      <a:pt x="0" y="399"/>
                    </a:lnTo>
                    <a:lnTo>
                      <a:pt x="0" y="386"/>
                    </a:lnTo>
                    <a:lnTo>
                      <a:pt x="5" y="373"/>
                    </a:lnTo>
                    <a:lnTo>
                      <a:pt x="7" y="371"/>
                    </a:lnTo>
                    <a:lnTo>
                      <a:pt x="10" y="371"/>
                    </a:lnTo>
                    <a:lnTo>
                      <a:pt x="12" y="371"/>
                    </a:lnTo>
                    <a:lnTo>
                      <a:pt x="15" y="371"/>
                    </a:lnTo>
                    <a:lnTo>
                      <a:pt x="28" y="381"/>
                    </a:lnTo>
                    <a:lnTo>
                      <a:pt x="41" y="390"/>
                    </a:lnTo>
                    <a:lnTo>
                      <a:pt x="54" y="399"/>
                    </a:lnTo>
                    <a:lnTo>
                      <a:pt x="68" y="408"/>
                    </a:lnTo>
                    <a:lnTo>
                      <a:pt x="80" y="417"/>
                    </a:lnTo>
                    <a:lnTo>
                      <a:pt x="94" y="426"/>
                    </a:lnTo>
                    <a:lnTo>
                      <a:pt x="107" y="433"/>
                    </a:lnTo>
                    <a:lnTo>
                      <a:pt x="121" y="442"/>
                    </a:lnTo>
                    <a:lnTo>
                      <a:pt x="134" y="449"/>
                    </a:lnTo>
                    <a:lnTo>
                      <a:pt x="148" y="458"/>
                    </a:lnTo>
                    <a:lnTo>
                      <a:pt x="162" y="465"/>
                    </a:lnTo>
                    <a:lnTo>
                      <a:pt x="174" y="473"/>
                    </a:lnTo>
                    <a:lnTo>
                      <a:pt x="188" y="480"/>
                    </a:lnTo>
                    <a:lnTo>
                      <a:pt x="202" y="487"/>
                    </a:lnTo>
                    <a:lnTo>
                      <a:pt x="216" y="495"/>
                    </a:lnTo>
                    <a:lnTo>
                      <a:pt x="230" y="502"/>
                    </a:lnTo>
                    <a:lnTo>
                      <a:pt x="289" y="412"/>
                    </a:lnTo>
                    <a:lnTo>
                      <a:pt x="302" y="407"/>
                    </a:lnTo>
                    <a:lnTo>
                      <a:pt x="315" y="402"/>
                    </a:lnTo>
                    <a:lnTo>
                      <a:pt x="328" y="396"/>
                    </a:lnTo>
                    <a:lnTo>
                      <a:pt x="341" y="390"/>
                    </a:lnTo>
                    <a:lnTo>
                      <a:pt x="354" y="384"/>
                    </a:lnTo>
                    <a:lnTo>
                      <a:pt x="368" y="378"/>
                    </a:lnTo>
                    <a:lnTo>
                      <a:pt x="381" y="372"/>
                    </a:lnTo>
                    <a:lnTo>
                      <a:pt x="393" y="367"/>
                    </a:lnTo>
                    <a:lnTo>
                      <a:pt x="407" y="362"/>
                    </a:lnTo>
                    <a:lnTo>
                      <a:pt x="421" y="357"/>
                    </a:lnTo>
                    <a:lnTo>
                      <a:pt x="435" y="354"/>
                    </a:lnTo>
                    <a:lnTo>
                      <a:pt x="449" y="353"/>
                    </a:lnTo>
                    <a:lnTo>
                      <a:pt x="463" y="352"/>
                    </a:lnTo>
                    <a:lnTo>
                      <a:pt x="478" y="353"/>
                    </a:lnTo>
                    <a:lnTo>
                      <a:pt x="493" y="356"/>
                    </a:lnTo>
                    <a:lnTo>
                      <a:pt x="508" y="360"/>
                    </a:lnTo>
                    <a:lnTo>
                      <a:pt x="521" y="367"/>
                    </a:lnTo>
                    <a:lnTo>
                      <a:pt x="534" y="374"/>
                    </a:lnTo>
                    <a:lnTo>
                      <a:pt x="547" y="382"/>
                    </a:lnTo>
                    <a:lnTo>
                      <a:pt x="561" y="389"/>
                    </a:lnTo>
                    <a:lnTo>
                      <a:pt x="574" y="398"/>
                    </a:lnTo>
                    <a:lnTo>
                      <a:pt x="586" y="406"/>
                    </a:lnTo>
                    <a:lnTo>
                      <a:pt x="599" y="416"/>
                    </a:lnTo>
                    <a:lnTo>
                      <a:pt x="610" y="427"/>
                    </a:lnTo>
                    <a:lnTo>
                      <a:pt x="614" y="424"/>
                    </a:lnTo>
                    <a:lnTo>
                      <a:pt x="39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286" name="Freeform 83"/>
              <p:cNvSpPr>
                <a:spLocks/>
              </p:cNvSpPr>
              <p:nvPr/>
            </p:nvSpPr>
            <p:spPr bwMode="auto">
              <a:xfrm>
                <a:off x="4795" y="2556"/>
                <a:ext cx="44" cy="31"/>
              </a:xfrm>
              <a:custGeom>
                <a:avLst/>
                <a:gdLst>
                  <a:gd name="T0" fmla="*/ 15 w 132"/>
                  <a:gd name="T1" fmla="*/ 2 h 95"/>
                  <a:gd name="T2" fmla="*/ 14 w 132"/>
                  <a:gd name="T3" fmla="*/ 3 h 95"/>
                  <a:gd name="T4" fmla="*/ 13 w 132"/>
                  <a:gd name="T5" fmla="*/ 3 h 95"/>
                  <a:gd name="T6" fmla="*/ 13 w 132"/>
                  <a:gd name="T7" fmla="*/ 2 h 95"/>
                  <a:gd name="T8" fmla="*/ 12 w 132"/>
                  <a:gd name="T9" fmla="*/ 2 h 95"/>
                  <a:gd name="T10" fmla="*/ 11 w 132"/>
                  <a:gd name="T11" fmla="*/ 1 h 95"/>
                  <a:gd name="T12" fmla="*/ 11 w 132"/>
                  <a:gd name="T13" fmla="*/ 1 h 95"/>
                  <a:gd name="T14" fmla="*/ 10 w 132"/>
                  <a:gd name="T15" fmla="*/ 0 h 95"/>
                  <a:gd name="T16" fmla="*/ 9 w 132"/>
                  <a:gd name="T17" fmla="*/ 0 h 95"/>
                  <a:gd name="T18" fmla="*/ 8 w 132"/>
                  <a:gd name="T19" fmla="*/ 0 h 95"/>
                  <a:gd name="T20" fmla="*/ 7 w 132"/>
                  <a:gd name="T21" fmla="*/ 1 h 95"/>
                  <a:gd name="T22" fmla="*/ 6 w 132"/>
                  <a:gd name="T23" fmla="*/ 1 h 95"/>
                  <a:gd name="T24" fmla="*/ 5 w 132"/>
                  <a:gd name="T25" fmla="*/ 1 h 95"/>
                  <a:gd name="T26" fmla="*/ 4 w 132"/>
                  <a:gd name="T27" fmla="*/ 2 h 95"/>
                  <a:gd name="T28" fmla="*/ 4 w 132"/>
                  <a:gd name="T29" fmla="*/ 3 h 95"/>
                  <a:gd name="T30" fmla="*/ 3 w 132"/>
                  <a:gd name="T31" fmla="*/ 3 h 95"/>
                  <a:gd name="T32" fmla="*/ 3 w 132"/>
                  <a:gd name="T33" fmla="*/ 4 h 95"/>
                  <a:gd name="T34" fmla="*/ 3 w 132"/>
                  <a:gd name="T35" fmla="*/ 5 h 95"/>
                  <a:gd name="T36" fmla="*/ 4 w 132"/>
                  <a:gd name="T37" fmla="*/ 6 h 95"/>
                  <a:gd name="T38" fmla="*/ 4 w 132"/>
                  <a:gd name="T39" fmla="*/ 7 h 95"/>
                  <a:gd name="T40" fmla="*/ 5 w 132"/>
                  <a:gd name="T41" fmla="*/ 8 h 95"/>
                  <a:gd name="T42" fmla="*/ 1 w 132"/>
                  <a:gd name="T43" fmla="*/ 10 h 95"/>
                  <a:gd name="T44" fmla="*/ 0 w 132"/>
                  <a:gd name="T45" fmla="*/ 9 h 95"/>
                  <a:gd name="T46" fmla="*/ 0 w 132"/>
                  <a:gd name="T47" fmla="*/ 8 h 95"/>
                  <a:gd name="T48" fmla="*/ 0 w 132"/>
                  <a:gd name="T49" fmla="*/ 6 h 95"/>
                  <a:gd name="T50" fmla="*/ 1 w 132"/>
                  <a:gd name="T51" fmla="*/ 5 h 95"/>
                  <a:gd name="T52" fmla="*/ 1 w 132"/>
                  <a:gd name="T53" fmla="*/ 4 h 95"/>
                  <a:gd name="T54" fmla="*/ 2 w 132"/>
                  <a:gd name="T55" fmla="*/ 3 h 95"/>
                  <a:gd name="T56" fmla="*/ 3 w 132"/>
                  <a:gd name="T57" fmla="*/ 2 h 95"/>
                  <a:gd name="T58" fmla="*/ 4 w 132"/>
                  <a:gd name="T59" fmla="*/ 2 h 95"/>
                  <a:gd name="T60" fmla="*/ 4 w 132"/>
                  <a:gd name="T61" fmla="*/ 1 h 95"/>
                  <a:gd name="T62" fmla="*/ 5 w 132"/>
                  <a:gd name="T63" fmla="*/ 1 h 95"/>
                  <a:gd name="T64" fmla="*/ 6 w 132"/>
                  <a:gd name="T65" fmla="*/ 0 h 95"/>
                  <a:gd name="T66" fmla="*/ 7 w 132"/>
                  <a:gd name="T67" fmla="*/ 0 h 95"/>
                  <a:gd name="T68" fmla="*/ 8 w 132"/>
                  <a:gd name="T69" fmla="*/ 0 h 95"/>
                  <a:gd name="T70" fmla="*/ 9 w 132"/>
                  <a:gd name="T71" fmla="*/ 0 h 95"/>
                  <a:gd name="T72" fmla="*/ 11 w 132"/>
                  <a:gd name="T73" fmla="*/ 0 h 95"/>
                  <a:gd name="T74" fmla="*/ 11 w 132"/>
                  <a:gd name="T75" fmla="*/ 0 h 95"/>
                  <a:gd name="T76" fmla="*/ 12 w 132"/>
                  <a:gd name="T77" fmla="*/ 1 h 95"/>
                  <a:gd name="T78" fmla="*/ 13 w 132"/>
                  <a:gd name="T79" fmla="*/ 1 h 95"/>
                  <a:gd name="T80" fmla="*/ 14 w 132"/>
                  <a:gd name="T81" fmla="*/ 2 h 95"/>
                  <a:gd name="T82" fmla="*/ 15 w 132"/>
                  <a:gd name="T83" fmla="*/ 2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2" h="95">
                    <a:moveTo>
                      <a:pt x="132" y="22"/>
                    </a:moveTo>
                    <a:lnTo>
                      <a:pt x="126" y="25"/>
                    </a:lnTo>
                    <a:lnTo>
                      <a:pt x="119" y="25"/>
                    </a:lnTo>
                    <a:lnTo>
                      <a:pt x="114" y="22"/>
                    </a:lnTo>
                    <a:lnTo>
                      <a:pt x="109" y="17"/>
                    </a:lnTo>
                    <a:lnTo>
                      <a:pt x="103" y="12"/>
                    </a:lnTo>
                    <a:lnTo>
                      <a:pt x="98" y="8"/>
                    </a:lnTo>
                    <a:lnTo>
                      <a:pt x="91" y="3"/>
                    </a:lnTo>
                    <a:lnTo>
                      <a:pt x="84" y="2"/>
                    </a:lnTo>
                    <a:lnTo>
                      <a:pt x="74" y="3"/>
                    </a:lnTo>
                    <a:lnTo>
                      <a:pt x="66" y="6"/>
                    </a:lnTo>
                    <a:lnTo>
                      <a:pt x="56" y="9"/>
                    </a:lnTo>
                    <a:lnTo>
                      <a:pt x="49" y="13"/>
                    </a:lnTo>
                    <a:lnTo>
                      <a:pt x="40" y="17"/>
                    </a:lnTo>
                    <a:lnTo>
                      <a:pt x="34" y="24"/>
                    </a:lnTo>
                    <a:lnTo>
                      <a:pt x="27" y="31"/>
                    </a:lnTo>
                    <a:lnTo>
                      <a:pt x="23" y="40"/>
                    </a:lnTo>
                    <a:lnTo>
                      <a:pt x="27" y="48"/>
                    </a:lnTo>
                    <a:lnTo>
                      <a:pt x="32" y="55"/>
                    </a:lnTo>
                    <a:lnTo>
                      <a:pt x="37" y="61"/>
                    </a:lnTo>
                    <a:lnTo>
                      <a:pt x="42" y="69"/>
                    </a:lnTo>
                    <a:lnTo>
                      <a:pt x="10" y="95"/>
                    </a:lnTo>
                    <a:lnTo>
                      <a:pt x="3" y="82"/>
                    </a:lnTo>
                    <a:lnTo>
                      <a:pt x="0" y="69"/>
                    </a:lnTo>
                    <a:lnTo>
                      <a:pt x="1" y="56"/>
                    </a:lnTo>
                    <a:lnTo>
                      <a:pt x="7" y="42"/>
                    </a:lnTo>
                    <a:lnTo>
                      <a:pt x="12" y="33"/>
                    </a:lnTo>
                    <a:lnTo>
                      <a:pt x="18" y="26"/>
                    </a:lnTo>
                    <a:lnTo>
                      <a:pt x="24" y="19"/>
                    </a:lnTo>
                    <a:lnTo>
                      <a:pt x="32" y="14"/>
                    </a:lnTo>
                    <a:lnTo>
                      <a:pt x="40" y="9"/>
                    </a:lnTo>
                    <a:lnTo>
                      <a:pt x="49" y="6"/>
                    </a:lnTo>
                    <a:lnTo>
                      <a:pt x="57" y="2"/>
                    </a:lnTo>
                    <a:lnTo>
                      <a:pt x="66" y="0"/>
                    </a:lnTo>
                    <a:lnTo>
                      <a:pt x="75" y="0"/>
                    </a:lnTo>
                    <a:lnTo>
                      <a:pt x="85" y="0"/>
                    </a:lnTo>
                    <a:lnTo>
                      <a:pt x="95" y="0"/>
                    </a:lnTo>
                    <a:lnTo>
                      <a:pt x="103" y="2"/>
                    </a:lnTo>
                    <a:lnTo>
                      <a:pt x="112" y="6"/>
                    </a:lnTo>
                    <a:lnTo>
                      <a:pt x="119" y="10"/>
                    </a:lnTo>
                    <a:lnTo>
                      <a:pt x="127" y="15"/>
                    </a:lnTo>
                    <a:lnTo>
                      <a:pt x="13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287" name="Freeform 84"/>
              <p:cNvSpPr>
                <a:spLocks/>
              </p:cNvSpPr>
              <p:nvPr/>
            </p:nvSpPr>
            <p:spPr bwMode="auto">
              <a:xfrm>
                <a:off x="4810" y="2563"/>
                <a:ext cx="84" cy="105"/>
              </a:xfrm>
              <a:custGeom>
                <a:avLst/>
                <a:gdLst>
                  <a:gd name="T0" fmla="*/ 10 w 253"/>
                  <a:gd name="T1" fmla="*/ 7 h 314"/>
                  <a:gd name="T2" fmla="*/ 21 w 253"/>
                  <a:gd name="T3" fmla="*/ 22 h 314"/>
                  <a:gd name="T4" fmla="*/ 20 w 253"/>
                  <a:gd name="T5" fmla="*/ 24 h 314"/>
                  <a:gd name="T6" fmla="*/ 21 w 253"/>
                  <a:gd name="T7" fmla="*/ 25 h 314"/>
                  <a:gd name="T8" fmla="*/ 21 w 253"/>
                  <a:gd name="T9" fmla="*/ 25 h 314"/>
                  <a:gd name="T10" fmla="*/ 21 w 253"/>
                  <a:gd name="T11" fmla="*/ 26 h 314"/>
                  <a:gd name="T12" fmla="*/ 22 w 253"/>
                  <a:gd name="T13" fmla="*/ 27 h 314"/>
                  <a:gd name="T14" fmla="*/ 23 w 253"/>
                  <a:gd name="T15" fmla="*/ 27 h 314"/>
                  <a:gd name="T16" fmla="*/ 23 w 253"/>
                  <a:gd name="T17" fmla="*/ 28 h 314"/>
                  <a:gd name="T18" fmla="*/ 24 w 253"/>
                  <a:gd name="T19" fmla="*/ 29 h 314"/>
                  <a:gd name="T20" fmla="*/ 25 w 253"/>
                  <a:gd name="T21" fmla="*/ 29 h 314"/>
                  <a:gd name="T22" fmla="*/ 25 w 253"/>
                  <a:gd name="T23" fmla="*/ 29 h 314"/>
                  <a:gd name="T24" fmla="*/ 26 w 253"/>
                  <a:gd name="T25" fmla="*/ 30 h 314"/>
                  <a:gd name="T26" fmla="*/ 26 w 253"/>
                  <a:gd name="T27" fmla="*/ 30 h 314"/>
                  <a:gd name="T28" fmla="*/ 27 w 253"/>
                  <a:gd name="T29" fmla="*/ 31 h 314"/>
                  <a:gd name="T30" fmla="*/ 27 w 253"/>
                  <a:gd name="T31" fmla="*/ 31 h 314"/>
                  <a:gd name="T32" fmla="*/ 28 w 253"/>
                  <a:gd name="T33" fmla="*/ 32 h 314"/>
                  <a:gd name="T34" fmla="*/ 28 w 253"/>
                  <a:gd name="T35" fmla="*/ 32 h 314"/>
                  <a:gd name="T36" fmla="*/ 28 w 253"/>
                  <a:gd name="T37" fmla="*/ 33 h 314"/>
                  <a:gd name="T38" fmla="*/ 27 w 253"/>
                  <a:gd name="T39" fmla="*/ 34 h 314"/>
                  <a:gd name="T40" fmla="*/ 27 w 253"/>
                  <a:gd name="T41" fmla="*/ 34 h 314"/>
                  <a:gd name="T42" fmla="*/ 26 w 253"/>
                  <a:gd name="T43" fmla="*/ 35 h 314"/>
                  <a:gd name="T44" fmla="*/ 25 w 253"/>
                  <a:gd name="T45" fmla="*/ 35 h 314"/>
                  <a:gd name="T46" fmla="*/ 25 w 253"/>
                  <a:gd name="T47" fmla="*/ 35 h 314"/>
                  <a:gd name="T48" fmla="*/ 24 w 253"/>
                  <a:gd name="T49" fmla="*/ 35 h 314"/>
                  <a:gd name="T50" fmla="*/ 24 w 253"/>
                  <a:gd name="T51" fmla="*/ 35 h 314"/>
                  <a:gd name="T52" fmla="*/ 23 w 253"/>
                  <a:gd name="T53" fmla="*/ 34 h 314"/>
                  <a:gd name="T54" fmla="*/ 23 w 253"/>
                  <a:gd name="T55" fmla="*/ 34 h 314"/>
                  <a:gd name="T56" fmla="*/ 22 w 253"/>
                  <a:gd name="T57" fmla="*/ 33 h 314"/>
                  <a:gd name="T58" fmla="*/ 22 w 253"/>
                  <a:gd name="T59" fmla="*/ 33 h 314"/>
                  <a:gd name="T60" fmla="*/ 22 w 253"/>
                  <a:gd name="T61" fmla="*/ 31 h 314"/>
                  <a:gd name="T62" fmla="*/ 22 w 253"/>
                  <a:gd name="T63" fmla="*/ 30 h 314"/>
                  <a:gd name="T64" fmla="*/ 21 w 253"/>
                  <a:gd name="T65" fmla="*/ 29 h 314"/>
                  <a:gd name="T66" fmla="*/ 21 w 253"/>
                  <a:gd name="T67" fmla="*/ 27 h 314"/>
                  <a:gd name="T68" fmla="*/ 15 w 253"/>
                  <a:gd name="T69" fmla="*/ 23 h 314"/>
                  <a:gd name="T70" fmla="*/ 13 w 253"/>
                  <a:gd name="T71" fmla="*/ 20 h 314"/>
                  <a:gd name="T72" fmla="*/ 11 w 253"/>
                  <a:gd name="T73" fmla="*/ 18 h 314"/>
                  <a:gd name="T74" fmla="*/ 9 w 253"/>
                  <a:gd name="T75" fmla="*/ 15 h 314"/>
                  <a:gd name="T76" fmla="*/ 8 w 253"/>
                  <a:gd name="T77" fmla="*/ 12 h 314"/>
                  <a:gd name="T78" fmla="*/ 6 w 253"/>
                  <a:gd name="T79" fmla="*/ 10 h 314"/>
                  <a:gd name="T80" fmla="*/ 4 w 253"/>
                  <a:gd name="T81" fmla="*/ 7 h 314"/>
                  <a:gd name="T82" fmla="*/ 2 w 253"/>
                  <a:gd name="T83" fmla="*/ 5 h 314"/>
                  <a:gd name="T84" fmla="*/ 0 w 253"/>
                  <a:gd name="T85" fmla="*/ 3 h 314"/>
                  <a:gd name="T86" fmla="*/ 0 w 253"/>
                  <a:gd name="T87" fmla="*/ 1 h 314"/>
                  <a:gd name="T88" fmla="*/ 1 w 253"/>
                  <a:gd name="T89" fmla="*/ 1 h 314"/>
                  <a:gd name="T90" fmla="*/ 2 w 253"/>
                  <a:gd name="T91" fmla="*/ 0 h 314"/>
                  <a:gd name="T92" fmla="*/ 3 w 253"/>
                  <a:gd name="T93" fmla="*/ 0 h 314"/>
                  <a:gd name="T94" fmla="*/ 4 w 253"/>
                  <a:gd name="T95" fmla="*/ 0 h 314"/>
                  <a:gd name="T96" fmla="*/ 5 w 253"/>
                  <a:gd name="T97" fmla="*/ 1 h 314"/>
                  <a:gd name="T98" fmla="*/ 6 w 253"/>
                  <a:gd name="T99" fmla="*/ 2 h 314"/>
                  <a:gd name="T100" fmla="*/ 7 w 253"/>
                  <a:gd name="T101" fmla="*/ 3 h 314"/>
                  <a:gd name="T102" fmla="*/ 8 w 253"/>
                  <a:gd name="T103" fmla="*/ 4 h 314"/>
                  <a:gd name="T104" fmla="*/ 9 w 253"/>
                  <a:gd name="T105" fmla="*/ 5 h 314"/>
                  <a:gd name="T106" fmla="*/ 10 w 253"/>
                  <a:gd name="T107" fmla="*/ 6 h 314"/>
                  <a:gd name="T108" fmla="*/ 10 w 253"/>
                  <a:gd name="T109" fmla="*/ 7 h 3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3" h="314">
                    <a:moveTo>
                      <a:pt x="93" y="66"/>
                    </a:moveTo>
                    <a:lnTo>
                      <a:pt x="186" y="201"/>
                    </a:lnTo>
                    <a:lnTo>
                      <a:pt x="185" y="211"/>
                    </a:lnTo>
                    <a:lnTo>
                      <a:pt x="186" y="220"/>
                    </a:lnTo>
                    <a:lnTo>
                      <a:pt x="190" y="226"/>
                    </a:lnTo>
                    <a:lnTo>
                      <a:pt x="194" y="232"/>
                    </a:lnTo>
                    <a:lnTo>
                      <a:pt x="200" y="238"/>
                    </a:lnTo>
                    <a:lnTo>
                      <a:pt x="206" y="244"/>
                    </a:lnTo>
                    <a:lnTo>
                      <a:pt x="212" y="251"/>
                    </a:lnTo>
                    <a:lnTo>
                      <a:pt x="218" y="257"/>
                    </a:lnTo>
                    <a:lnTo>
                      <a:pt x="225" y="259"/>
                    </a:lnTo>
                    <a:lnTo>
                      <a:pt x="230" y="262"/>
                    </a:lnTo>
                    <a:lnTo>
                      <a:pt x="234" y="265"/>
                    </a:lnTo>
                    <a:lnTo>
                      <a:pt x="239" y="270"/>
                    </a:lnTo>
                    <a:lnTo>
                      <a:pt x="243" y="274"/>
                    </a:lnTo>
                    <a:lnTo>
                      <a:pt x="246" y="278"/>
                    </a:lnTo>
                    <a:lnTo>
                      <a:pt x="249" y="284"/>
                    </a:lnTo>
                    <a:lnTo>
                      <a:pt x="253" y="289"/>
                    </a:lnTo>
                    <a:lnTo>
                      <a:pt x="252" y="296"/>
                    </a:lnTo>
                    <a:lnTo>
                      <a:pt x="247" y="303"/>
                    </a:lnTo>
                    <a:lnTo>
                      <a:pt x="241" y="308"/>
                    </a:lnTo>
                    <a:lnTo>
                      <a:pt x="234" y="312"/>
                    </a:lnTo>
                    <a:lnTo>
                      <a:pt x="228" y="314"/>
                    </a:lnTo>
                    <a:lnTo>
                      <a:pt x="223" y="314"/>
                    </a:lnTo>
                    <a:lnTo>
                      <a:pt x="217" y="312"/>
                    </a:lnTo>
                    <a:lnTo>
                      <a:pt x="213" y="310"/>
                    </a:lnTo>
                    <a:lnTo>
                      <a:pt x="209" y="308"/>
                    </a:lnTo>
                    <a:lnTo>
                      <a:pt x="206" y="304"/>
                    </a:lnTo>
                    <a:lnTo>
                      <a:pt x="203" y="300"/>
                    </a:lnTo>
                    <a:lnTo>
                      <a:pt x="202" y="294"/>
                    </a:lnTo>
                    <a:lnTo>
                      <a:pt x="201" y="280"/>
                    </a:lnTo>
                    <a:lnTo>
                      <a:pt x="196" y="269"/>
                    </a:lnTo>
                    <a:lnTo>
                      <a:pt x="190" y="258"/>
                    </a:lnTo>
                    <a:lnTo>
                      <a:pt x="189" y="244"/>
                    </a:lnTo>
                    <a:lnTo>
                      <a:pt x="135" y="206"/>
                    </a:lnTo>
                    <a:lnTo>
                      <a:pt x="119" y="182"/>
                    </a:lnTo>
                    <a:lnTo>
                      <a:pt x="102" y="159"/>
                    </a:lnTo>
                    <a:lnTo>
                      <a:pt x="85" y="135"/>
                    </a:lnTo>
                    <a:lnTo>
                      <a:pt x="68" y="112"/>
                    </a:lnTo>
                    <a:lnTo>
                      <a:pt x="51" y="88"/>
                    </a:lnTo>
                    <a:lnTo>
                      <a:pt x="34" y="66"/>
                    </a:lnTo>
                    <a:lnTo>
                      <a:pt x="18" y="43"/>
                    </a:lnTo>
                    <a:lnTo>
                      <a:pt x="0" y="23"/>
                    </a:lnTo>
                    <a:lnTo>
                      <a:pt x="3" y="13"/>
                    </a:lnTo>
                    <a:lnTo>
                      <a:pt x="9" y="8"/>
                    </a:lnTo>
                    <a:lnTo>
                      <a:pt x="19" y="4"/>
                    </a:lnTo>
                    <a:lnTo>
                      <a:pt x="27" y="0"/>
                    </a:lnTo>
                    <a:lnTo>
                      <a:pt x="39" y="3"/>
                    </a:lnTo>
                    <a:lnTo>
                      <a:pt x="49" y="8"/>
                    </a:lnTo>
                    <a:lnTo>
                      <a:pt x="57" y="17"/>
                    </a:lnTo>
                    <a:lnTo>
                      <a:pt x="66" y="25"/>
                    </a:lnTo>
                    <a:lnTo>
                      <a:pt x="72" y="36"/>
                    </a:lnTo>
                    <a:lnTo>
                      <a:pt x="80" y="47"/>
                    </a:lnTo>
                    <a:lnTo>
                      <a:pt x="86" y="56"/>
                    </a:lnTo>
                    <a:lnTo>
                      <a:pt x="93"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288" name="Freeform 85"/>
              <p:cNvSpPr>
                <a:spLocks/>
              </p:cNvSpPr>
              <p:nvPr/>
            </p:nvSpPr>
            <p:spPr bwMode="auto">
              <a:xfrm>
                <a:off x="4819" y="2571"/>
                <a:ext cx="37" cy="50"/>
              </a:xfrm>
              <a:custGeom>
                <a:avLst/>
                <a:gdLst>
                  <a:gd name="T0" fmla="*/ 13 w 109"/>
                  <a:gd name="T1" fmla="*/ 16 h 152"/>
                  <a:gd name="T2" fmla="*/ 12 w 109"/>
                  <a:gd name="T3" fmla="*/ 16 h 152"/>
                  <a:gd name="T4" fmla="*/ 12 w 109"/>
                  <a:gd name="T5" fmla="*/ 16 h 152"/>
                  <a:gd name="T6" fmla="*/ 11 w 109"/>
                  <a:gd name="T7" fmla="*/ 16 h 152"/>
                  <a:gd name="T8" fmla="*/ 11 w 109"/>
                  <a:gd name="T9" fmla="*/ 15 h 152"/>
                  <a:gd name="T10" fmla="*/ 0 w 109"/>
                  <a:gd name="T11" fmla="*/ 1 h 152"/>
                  <a:gd name="T12" fmla="*/ 0 w 109"/>
                  <a:gd name="T13" fmla="*/ 0 h 152"/>
                  <a:gd name="T14" fmla="*/ 2 w 109"/>
                  <a:gd name="T15" fmla="*/ 2 h 152"/>
                  <a:gd name="T16" fmla="*/ 4 w 109"/>
                  <a:gd name="T17" fmla="*/ 4 h 152"/>
                  <a:gd name="T18" fmla="*/ 5 w 109"/>
                  <a:gd name="T19" fmla="*/ 6 h 152"/>
                  <a:gd name="T20" fmla="*/ 7 w 109"/>
                  <a:gd name="T21" fmla="*/ 8 h 152"/>
                  <a:gd name="T22" fmla="*/ 8 w 109"/>
                  <a:gd name="T23" fmla="*/ 10 h 152"/>
                  <a:gd name="T24" fmla="*/ 10 w 109"/>
                  <a:gd name="T25" fmla="*/ 12 h 152"/>
                  <a:gd name="T26" fmla="*/ 12 w 109"/>
                  <a:gd name="T27" fmla="*/ 14 h 152"/>
                  <a:gd name="T28" fmla="*/ 13 w 109"/>
                  <a:gd name="T29" fmla="*/ 16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 h="152">
                    <a:moveTo>
                      <a:pt x="109" y="148"/>
                    </a:moveTo>
                    <a:lnTo>
                      <a:pt x="104" y="152"/>
                    </a:lnTo>
                    <a:lnTo>
                      <a:pt x="100" y="150"/>
                    </a:lnTo>
                    <a:lnTo>
                      <a:pt x="95" y="145"/>
                    </a:lnTo>
                    <a:lnTo>
                      <a:pt x="91" y="141"/>
                    </a:lnTo>
                    <a:lnTo>
                      <a:pt x="0" y="11"/>
                    </a:lnTo>
                    <a:lnTo>
                      <a:pt x="4" y="0"/>
                    </a:lnTo>
                    <a:lnTo>
                      <a:pt x="18" y="17"/>
                    </a:lnTo>
                    <a:lnTo>
                      <a:pt x="32" y="35"/>
                    </a:lnTo>
                    <a:lnTo>
                      <a:pt x="47" y="53"/>
                    </a:lnTo>
                    <a:lnTo>
                      <a:pt x="61" y="72"/>
                    </a:lnTo>
                    <a:lnTo>
                      <a:pt x="74" y="90"/>
                    </a:lnTo>
                    <a:lnTo>
                      <a:pt x="87" y="109"/>
                    </a:lnTo>
                    <a:lnTo>
                      <a:pt x="99" y="128"/>
                    </a:lnTo>
                    <a:lnTo>
                      <a:pt x="109"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289" name="Freeform 86"/>
              <p:cNvSpPr>
                <a:spLocks/>
              </p:cNvSpPr>
              <p:nvPr/>
            </p:nvSpPr>
            <p:spPr bwMode="auto">
              <a:xfrm>
                <a:off x="4880" y="2655"/>
                <a:ext cx="7" cy="10"/>
              </a:xfrm>
              <a:custGeom>
                <a:avLst/>
                <a:gdLst>
                  <a:gd name="T0" fmla="*/ 2 w 22"/>
                  <a:gd name="T1" fmla="*/ 3 h 29"/>
                  <a:gd name="T2" fmla="*/ 1 w 22"/>
                  <a:gd name="T3" fmla="*/ 3 h 29"/>
                  <a:gd name="T4" fmla="*/ 1 w 22"/>
                  <a:gd name="T5" fmla="*/ 3 h 29"/>
                  <a:gd name="T6" fmla="*/ 0 w 22"/>
                  <a:gd name="T7" fmla="*/ 2 h 29"/>
                  <a:gd name="T8" fmla="*/ 0 w 22"/>
                  <a:gd name="T9" fmla="*/ 1 h 29"/>
                  <a:gd name="T10" fmla="*/ 0 w 22"/>
                  <a:gd name="T11" fmla="*/ 0 h 29"/>
                  <a:gd name="T12" fmla="*/ 1 w 22"/>
                  <a:gd name="T13" fmla="*/ 0 h 29"/>
                  <a:gd name="T14" fmla="*/ 2 w 22"/>
                  <a:gd name="T15" fmla="*/ 1 h 29"/>
                  <a:gd name="T16" fmla="*/ 2 w 22"/>
                  <a:gd name="T17" fmla="*/ 2 h 29"/>
                  <a:gd name="T18" fmla="*/ 2 w 22"/>
                  <a:gd name="T19" fmla="*/ 3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29">
                    <a:moveTo>
                      <a:pt x="21" y="23"/>
                    </a:moveTo>
                    <a:lnTo>
                      <a:pt x="13" y="29"/>
                    </a:lnTo>
                    <a:lnTo>
                      <a:pt x="7" y="23"/>
                    </a:lnTo>
                    <a:lnTo>
                      <a:pt x="3" y="14"/>
                    </a:lnTo>
                    <a:lnTo>
                      <a:pt x="0" y="7"/>
                    </a:lnTo>
                    <a:lnTo>
                      <a:pt x="2" y="0"/>
                    </a:lnTo>
                    <a:lnTo>
                      <a:pt x="10" y="3"/>
                    </a:lnTo>
                    <a:lnTo>
                      <a:pt x="17" y="9"/>
                    </a:lnTo>
                    <a:lnTo>
                      <a:pt x="22" y="15"/>
                    </a:lnTo>
                    <a:lnTo>
                      <a:pt x="2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290" name="Freeform 87"/>
              <p:cNvSpPr>
                <a:spLocks/>
              </p:cNvSpPr>
              <p:nvPr/>
            </p:nvSpPr>
            <p:spPr bwMode="auto">
              <a:xfrm>
                <a:off x="4891" y="2666"/>
                <a:ext cx="15" cy="17"/>
              </a:xfrm>
              <a:custGeom>
                <a:avLst/>
                <a:gdLst>
                  <a:gd name="T0" fmla="*/ 2 w 45"/>
                  <a:gd name="T1" fmla="*/ 6 h 50"/>
                  <a:gd name="T2" fmla="*/ 0 w 45"/>
                  <a:gd name="T3" fmla="*/ 3 h 50"/>
                  <a:gd name="T4" fmla="*/ 3 w 45"/>
                  <a:gd name="T5" fmla="*/ 0 h 50"/>
                  <a:gd name="T6" fmla="*/ 5 w 45"/>
                  <a:gd name="T7" fmla="*/ 3 h 50"/>
                  <a:gd name="T8" fmla="*/ 2 w 45"/>
                  <a:gd name="T9" fmla="*/ 6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0">
                    <a:moveTo>
                      <a:pt x="21" y="50"/>
                    </a:moveTo>
                    <a:lnTo>
                      <a:pt x="0" y="25"/>
                    </a:lnTo>
                    <a:lnTo>
                      <a:pt x="27" y="0"/>
                    </a:lnTo>
                    <a:lnTo>
                      <a:pt x="45" y="27"/>
                    </a:lnTo>
                    <a:lnTo>
                      <a:pt x="21"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291" name="Freeform 88"/>
              <p:cNvSpPr>
                <a:spLocks/>
              </p:cNvSpPr>
              <p:nvPr/>
            </p:nvSpPr>
            <p:spPr bwMode="auto">
              <a:xfrm>
                <a:off x="4699" y="2677"/>
                <a:ext cx="320" cy="271"/>
              </a:xfrm>
              <a:custGeom>
                <a:avLst/>
                <a:gdLst>
                  <a:gd name="T0" fmla="*/ 66 w 960"/>
                  <a:gd name="T1" fmla="*/ 15 h 814"/>
                  <a:gd name="T2" fmla="*/ 77 w 960"/>
                  <a:gd name="T3" fmla="*/ 22 h 814"/>
                  <a:gd name="T4" fmla="*/ 87 w 960"/>
                  <a:gd name="T5" fmla="*/ 27 h 814"/>
                  <a:gd name="T6" fmla="*/ 97 w 960"/>
                  <a:gd name="T7" fmla="*/ 33 h 814"/>
                  <a:gd name="T8" fmla="*/ 101 w 960"/>
                  <a:gd name="T9" fmla="*/ 39 h 814"/>
                  <a:gd name="T10" fmla="*/ 96 w 960"/>
                  <a:gd name="T11" fmla="*/ 42 h 814"/>
                  <a:gd name="T12" fmla="*/ 93 w 960"/>
                  <a:gd name="T13" fmla="*/ 49 h 814"/>
                  <a:gd name="T14" fmla="*/ 81 w 960"/>
                  <a:gd name="T15" fmla="*/ 44 h 814"/>
                  <a:gd name="T16" fmla="*/ 65 w 960"/>
                  <a:gd name="T17" fmla="*/ 37 h 814"/>
                  <a:gd name="T18" fmla="*/ 48 w 960"/>
                  <a:gd name="T19" fmla="*/ 30 h 814"/>
                  <a:gd name="T20" fmla="*/ 31 w 960"/>
                  <a:gd name="T21" fmla="*/ 22 h 814"/>
                  <a:gd name="T22" fmla="*/ 25 w 960"/>
                  <a:gd name="T23" fmla="*/ 20 h 814"/>
                  <a:gd name="T24" fmla="*/ 24 w 960"/>
                  <a:gd name="T25" fmla="*/ 26 h 814"/>
                  <a:gd name="T26" fmla="*/ 25 w 960"/>
                  <a:gd name="T27" fmla="*/ 28 h 814"/>
                  <a:gd name="T28" fmla="*/ 34 w 960"/>
                  <a:gd name="T29" fmla="*/ 30 h 814"/>
                  <a:gd name="T30" fmla="*/ 51 w 960"/>
                  <a:gd name="T31" fmla="*/ 37 h 814"/>
                  <a:gd name="T32" fmla="*/ 69 w 960"/>
                  <a:gd name="T33" fmla="*/ 41 h 814"/>
                  <a:gd name="T34" fmla="*/ 82 w 960"/>
                  <a:gd name="T35" fmla="*/ 49 h 814"/>
                  <a:gd name="T36" fmla="*/ 96 w 960"/>
                  <a:gd name="T37" fmla="*/ 54 h 814"/>
                  <a:gd name="T38" fmla="*/ 102 w 960"/>
                  <a:gd name="T39" fmla="*/ 59 h 814"/>
                  <a:gd name="T40" fmla="*/ 94 w 960"/>
                  <a:gd name="T41" fmla="*/ 64 h 814"/>
                  <a:gd name="T42" fmla="*/ 91 w 960"/>
                  <a:gd name="T43" fmla="*/ 65 h 814"/>
                  <a:gd name="T44" fmla="*/ 84 w 960"/>
                  <a:gd name="T45" fmla="*/ 66 h 814"/>
                  <a:gd name="T46" fmla="*/ 75 w 960"/>
                  <a:gd name="T47" fmla="*/ 63 h 814"/>
                  <a:gd name="T48" fmla="*/ 66 w 960"/>
                  <a:gd name="T49" fmla="*/ 60 h 814"/>
                  <a:gd name="T50" fmla="*/ 57 w 960"/>
                  <a:gd name="T51" fmla="*/ 59 h 814"/>
                  <a:gd name="T52" fmla="*/ 49 w 960"/>
                  <a:gd name="T53" fmla="*/ 57 h 814"/>
                  <a:gd name="T54" fmla="*/ 42 w 960"/>
                  <a:gd name="T55" fmla="*/ 55 h 814"/>
                  <a:gd name="T56" fmla="*/ 31 w 960"/>
                  <a:gd name="T57" fmla="*/ 52 h 814"/>
                  <a:gd name="T58" fmla="*/ 21 w 960"/>
                  <a:gd name="T59" fmla="*/ 48 h 814"/>
                  <a:gd name="T60" fmla="*/ 18 w 960"/>
                  <a:gd name="T61" fmla="*/ 52 h 814"/>
                  <a:gd name="T62" fmla="*/ 22 w 960"/>
                  <a:gd name="T63" fmla="*/ 55 h 814"/>
                  <a:gd name="T64" fmla="*/ 32 w 960"/>
                  <a:gd name="T65" fmla="*/ 57 h 814"/>
                  <a:gd name="T66" fmla="*/ 44 w 960"/>
                  <a:gd name="T67" fmla="*/ 62 h 814"/>
                  <a:gd name="T68" fmla="*/ 57 w 960"/>
                  <a:gd name="T69" fmla="*/ 64 h 814"/>
                  <a:gd name="T70" fmla="*/ 72 w 960"/>
                  <a:gd name="T71" fmla="*/ 66 h 814"/>
                  <a:gd name="T72" fmla="*/ 85 w 960"/>
                  <a:gd name="T73" fmla="*/ 72 h 814"/>
                  <a:gd name="T74" fmla="*/ 96 w 960"/>
                  <a:gd name="T75" fmla="*/ 77 h 814"/>
                  <a:gd name="T76" fmla="*/ 86 w 960"/>
                  <a:gd name="T77" fmla="*/ 77 h 814"/>
                  <a:gd name="T78" fmla="*/ 78 w 960"/>
                  <a:gd name="T79" fmla="*/ 77 h 814"/>
                  <a:gd name="T80" fmla="*/ 68 w 960"/>
                  <a:gd name="T81" fmla="*/ 77 h 814"/>
                  <a:gd name="T82" fmla="*/ 54 w 960"/>
                  <a:gd name="T83" fmla="*/ 78 h 814"/>
                  <a:gd name="T84" fmla="*/ 45 w 960"/>
                  <a:gd name="T85" fmla="*/ 76 h 814"/>
                  <a:gd name="T86" fmla="*/ 35 w 960"/>
                  <a:gd name="T87" fmla="*/ 73 h 814"/>
                  <a:gd name="T88" fmla="*/ 23 w 960"/>
                  <a:gd name="T89" fmla="*/ 73 h 814"/>
                  <a:gd name="T90" fmla="*/ 15 w 960"/>
                  <a:gd name="T91" fmla="*/ 77 h 814"/>
                  <a:gd name="T92" fmla="*/ 27 w 960"/>
                  <a:gd name="T93" fmla="*/ 77 h 814"/>
                  <a:gd name="T94" fmla="*/ 39 w 960"/>
                  <a:gd name="T95" fmla="*/ 82 h 814"/>
                  <a:gd name="T96" fmla="*/ 52 w 960"/>
                  <a:gd name="T97" fmla="*/ 86 h 814"/>
                  <a:gd name="T98" fmla="*/ 63 w 960"/>
                  <a:gd name="T99" fmla="*/ 86 h 814"/>
                  <a:gd name="T100" fmla="*/ 66 w 960"/>
                  <a:gd name="T101" fmla="*/ 88 h 814"/>
                  <a:gd name="T102" fmla="*/ 55 w 960"/>
                  <a:gd name="T103" fmla="*/ 90 h 814"/>
                  <a:gd name="T104" fmla="*/ 41 w 960"/>
                  <a:gd name="T105" fmla="*/ 88 h 814"/>
                  <a:gd name="T106" fmla="*/ 28 w 960"/>
                  <a:gd name="T107" fmla="*/ 85 h 814"/>
                  <a:gd name="T108" fmla="*/ 17 w 960"/>
                  <a:gd name="T109" fmla="*/ 82 h 814"/>
                  <a:gd name="T110" fmla="*/ 8 w 960"/>
                  <a:gd name="T111" fmla="*/ 74 h 814"/>
                  <a:gd name="T112" fmla="*/ 4 w 960"/>
                  <a:gd name="T113" fmla="*/ 65 h 814"/>
                  <a:gd name="T114" fmla="*/ 4 w 960"/>
                  <a:gd name="T115" fmla="*/ 47 h 814"/>
                  <a:gd name="T116" fmla="*/ 3 w 960"/>
                  <a:gd name="T117" fmla="*/ 26 h 814"/>
                  <a:gd name="T118" fmla="*/ 17 w 960"/>
                  <a:gd name="T119" fmla="*/ 10 h 814"/>
                  <a:gd name="T120" fmla="*/ 29 w 960"/>
                  <a:gd name="T121" fmla="*/ 1 h 814"/>
                  <a:gd name="T122" fmla="*/ 39 w 960"/>
                  <a:gd name="T123" fmla="*/ 0 h 8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60" h="814">
                    <a:moveTo>
                      <a:pt x="513" y="101"/>
                    </a:moveTo>
                    <a:lnTo>
                      <a:pt x="527" y="106"/>
                    </a:lnTo>
                    <a:lnTo>
                      <a:pt x="542" y="112"/>
                    </a:lnTo>
                    <a:lnTo>
                      <a:pt x="556" y="118"/>
                    </a:lnTo>
                    <a:lnTo>
                      <a:pt x="570" y="124"/>
                    </a:lnTo>
                    <a:lnTo>
                      <a:pt x="585" y="132"/>
                    </a:lnTo>
                    <a:lnTo>
                      <a:pt x="598" y="138"/>
                    </a:lnTo>
                    <a:lnTo>
                      <a:pt x="612" y="146"/>
                    </a:lnTo>
                    <a:lnTo>
                      <a:pt x="625" y="153"/>
                    </a:lnTo>
                    <a:lnTo>
                      <a:pt x="639" y="160"/>
                    </a:lnTo>
                    <a:lnTo>
                      <a:pt x="653" y="169"/>
                    </a:lnTo>
                    <a:lnTo>
                      <a:pt x="666" y="178"/>
                    </a:lnTo>
                    <a:lnTo>
                      <a:pt x="680" y="186"/>
                    </a:lnTo>
                    <a:lnTo>
                      <a:pt x="692" y="195"/>
                    </a:lnTo>
                    <a:lnTo>
                      <a:pt x="705" y="203"/>
                    </a:lnTo>
                    <a:lnTo>
                      <a:pt x="718" y="213"/>
                    </a:lnTo>
                    <a:lnTo>
                      <a:pt x="731" y="222"/>
                    </a:lnTo>
                    <a:lnTo>
                      <a:pt x="744" y="227"/>
                    </a:lnTo>
                    <a:lnTo>
                      <a:pt x="758" y="232"/>
                    </a:lnTo>
                    <a:lnTo>
                      <a:pt x="770" y="237"/>
                    </a:lnTo>
                    <a:lnTo>
                      <a:pt x="784" y="244"/>
                    </a:lnTo>
                    <a:lnTo>
                      <a:pt x="797" y="250"/>
                    </a:lnTo>
                    <a:lnTo>
                      <a:pt x="811" y="257"/>
                    </a:lnTo>
                    <a:lnTo>
                      <a:pt x="824" y="264"/>
                    </a:lnTo>
                    <a:lnTo>
                      <a:pt x="836" y="272"/>
                    </a:lnTo>
                    <a:lnTo>
                      <a:pt x="848" y="280"/>
                    </a:lnTo>
                    <a:lnTo>
                      <a:pt x="860" y="290"/>
                    </a:lnTo>
                    <a:lnTo>
                      <a:pt x="871" y="299"/>
                    </a:lnTo>
                    <a:lnTo>
                      <a:pt x="882" y="310"/>
                    </a:lnTo>
                    <a:lnTo>
                      <a:pt x="891" y="321"/>
                    </a:lnTo>
                    <a:lnTo>
                      <a:pt x="901" y="332"/>
                    </a:lnTo>
                    <a:lnTo>
                      <a:pt x="909" y="345"/>
                    </a:lnTo>
                    <a:lnTo>
                      <a:pt x="917" y="359"/>
                    </a:lnTo>
                    <a:lnTo>
                      <a:pt x="913" y="356"/>
                    </a:lnTo>
                    <a:lnTo>
                      <a:pt x="907" y="354"/>
                    </a:lnTo>
                    <a:lnTo>
                      <a:pt x="901" y="353"/>
                    </a:lnTo>
                    <a:lnTo>
                      <a:pt x="895" y="354"/>
                    </a:lnTo>
                    <a:lnTo>
                      <a:pt x="890" y="355"/>
                    </a:lnTo>
                    <a:lnTo>
                      <a:pt x="885" y="357"/>
                    </a:lnTo>
                    <a:lnTo>
                      <a:pt x="879" y="360"/>
                    </a:lnTo>
                    <a:lnTo>
                      <a:pt x="875" y="364"/>
                    </a:lnTo>
                    <a:lnTo>
                      <a:pt x="864" y="378"/>
                    </a:lnTo>
                    <a:lnTo>
                      <a:pt x="856" y="394"/>
                    </a:lnTo>
                    <a:lnTo>
                      <a:pt x="852" y="412"/>
                    </a:lnTo>
                    <a:lnTo>
                      <a:pt x="853" y="431"/>
                    </a:lnTo>
                    <a:lnTo>
                      <a:pt x="883" y="449"/>
                    </a:lnTo>
                    <a:lnTo>
                      <a:pt x="867" y="447"/>
                    </a:lnTo>
                    <a:lnTo>
                      <a:pt x="852" y="443"/>
                    </a:lnTo>
                    <a:lnTo>
                      <a:pt x="836" y="439"/>
                    </a:lnTo>
                    <a:lnTo>
                      <a:pt x="820" y="435"/>
                    </a:lnTo>
                    <a:lnTo>
                      <a:pt x="804" y="430"/>
                    </a:lnTo>
                    <a:lnTo>
                      <a:pt x="788" y="423"/>
                    </a:lnTo>
                    <a:lnTo>
                      <a:pt x="772" y="417"/>
                    </a:lnTo>
                    <a:lnTo>
                      <a:pt x="756" y="409"/>
                    </a:lnTo>
                    <a:lnTo>
                      <a:pt x="741" y="402"/>
                    </a:lnTo>
                    <a:lnTo>
                      <a:pt x="725" y="394"/>
                    </a:lnTo>
                    <a:lnTo>
                      <a:pt x="710" y="385"/>
                    </a:lnTo>
                    <a:lnTo>
                      <a:pt x="695" y="376"/>
                    </a:lnTo>
                    <a:lnTo>
                      <a:pt x="680" y="367"/>
                    </a:lnTo>
                    <a:lnTo>
                      <a:pt x="666" y="357"/>
                    </a:lnTo>
                    <a:lnTo>
                      <a:pt x="652" y="347"/>
                    </a:lnTo>
                    <a:lnTo>
                      <a:pt x="638" y="338"/>
                    </a:lnTo>
                    <a:lnTo>
                      <a:pt x="582" y="335"/>
                    </a:lnTo>
                    <a:lnTo>
                      <a:pt x="561" y="325"/>
                    </a:lnTo>
                    <a:lnTo>
                      <a:pt x="539" y="316"/>
                    </a:lnTo>
                    <a:lnTo>
                      <a:pt x="517" y="308"/>
                    </a:lnTo>
                    <a:lnTo>
                      <a:pt x="495" y="299"/>
                    </a:lnTo>
                    <a:lnTo>
                      <a:pt x="474" y="291"/>
                    </a:lnTo>
                    <a:lnTo>
                      <a:pt x="451" y="282"/>
                    </a:lnTo>
                    <a:lnTo>
                      <a:pt x="430" y="273"/>
                    </a:lnTo>
                    <a:lnTo>
                      <a:pt x="407" y="264"/>
                    </a:lnTo>
                    <a:lnTo>
                      <a:pt x="386" y="254"/>
                    </a:lnTo>
                    <a:lnTo>
                      <a:pt x="365" y="246"/>
                    </a:lnTo>
                    <a:lnTo>
                      <a:pt x="344" y="235"/>
                    </a:lnTo>
                    <a:lnTo>
                      <a:pt x="323" y="225"/>
                    </a:lnTo>
                    <a:lnTo>
                      <a:pt x="303" y="214"/>
                    </a:lnTo>
                    <a:lnTo>
                      <a:pt x="283" y="202"/>
                    </a:lnTo>
                    <a:lnTo>
                      <a:pt x="264" y="189"/>
                    </a:lnTo>
                    <a:lnTo>
                      <a:pt x="245" y="175"/>
                    </a:lnTo>
                    <a:lnTo>
                      <a:pt x="242" y="169"/>
                    </a:lnTo>
                    <a:lnTo>
                      <a:pt x="236" y="164"/>
                    </a:lnTo>
                    <a:lnTo>
                      <a:pt x="230" y="162"/>
                    </a:lnTo>
                    <a:lnTo>
                      <a:pt x="224" y="167"/>
                    </a:lnTo>
                    <a:lnTo>
                      <a:pt x="225" y="182"/>
                    </a:lnTo>
                    <a:lnTo>
                      <a:pt x="231" y="196"/>
                    </a:lnTo>
                    <a:lnTo>
                      <a:pt x="236" y="211"/>
                    </a:lnTo>
                    <a:lnTo>
                      <a:pt x="234" y="226"/>
                    </a:lnTo>
                    <a:lnTo>
                      <a:pt x="229" y="229"/>
                    </a:lnTo>
                    <a:lnTo>
                      <a:pt x="224" y="231"/>
                    </a:lnTo>
                    <a:lnTo>
                      <a:pt x="218" y="232"/>
                    </a:lnTo>
                    <a:lnTo>
                      <a:pt x="213" y="234"/>
                    </a:lnTo>
                    <a:lnTo>
                      <a:pt x="209" y="236"/>
                    </a:lnTo>
                    <a:lnTo>
                      <a:pt x="203" y="240"/>
                    </a:lnTo>
                    <a:lnTo>
                      <a:pt x="200" y="244"/>
                    </a:lnTo>
                    <a:lnTo>
                      <a:pt x="197" y="249"/>
                    </a:lnTo>
                    <a:lnTo>
                      <a:pt x="205" y="251"/>
                    </a:lnTo>
                    <a:lnTo>
                      <a:pt x="214" y="252"/>
                    </a:lnTo>
                    <a:lnTo>
                      <a:pt x="224" y="252"/>
                    </a:lnTo>
                    <a:lnTo>
                      <a:pt x="233" y="251"/>
                    </a:lnTo>
                    <a:lnTo>
                      <a:pt x="242" y="250"/>
                    </a:lnTo>
                    <a:lnTo>
                      <a:pt x="251" y="249"/>
                    </a:lnTo>
                    <a:lnTo>
                      <a:pt x="260" y="248"/>
                    </a:lnTo>
                    <a:lnTo>
                      <a:pt x="268" y="247"/>
                    </a:lnTo>
                    <a:lnTo>
                      <a:pt x="290" y="257"/>
                    </a:lnTo>
                    <a:lnTo>
                      <a:pt x="310" y="267"/>
                    </a:lnTo>
                    <a:lnTo>
                      <a:pt x="331" y="278"/>
                    </a:lnTo>
                    <a:lnTo>
                      <a:pt x="353" y="288"/>
                    </a:lnTo>
                    <a:lnTo>
                      <a:pt x="374" y="298"/>
                    </a:lnTo>
                    <a:lnTo>
                      <a:pt x="396" y="308"/>
                    </a:lnTo>
                    <a:lnTo>
                      <a:pt x="417" y="317"/>
                    </a:lnTo>
                    <a:lnTo>
                      <a:pt x="438" y="327"/>
                    </a:lnTo>
                    <a:lnTo>
                      <a:pt x="460" y="336"/>
                    </a:lnTo>
                    <a:lnTo>
                      <a:pt x="482" y="343"/>
                    </a:lnTo>
                    <a:lnTo>
                      <a:pt x="503" y="351"/>
                    </a:lnTo>
                    <a:lnTo>
                      <a:pt x="526" y="357"/>
                    </a:lnTo>
                    <a:lnTo>
                      <a:pt x="549" y="362"/>
                    </a:lnTo>
                    <a:lnTo>
                      <a:pt x="572" y="367"/>
                    </a:lnTo>
                    <a:lnTo>
                      <a:pt x="595" y="370"/>
                    </a:lnTo>
                    <a:lnTo>
                      <a:pt x="619" y="372"/>
                    </a:lnTo>
                    <a:lnTo>
                      <a:pt x="635" y="384"/>
                    </a:lnTo>
                    <a:lnTo>
                      <a:pt x="652" y="394"/>
                    </a:lnTo>
                    <a:lnTo>
                      <a:pt x="668" y="404"/>
                    </a:lnTo>
                    <a:lnTo>
                      <a:pt x="685" y="415"/>
                    </a:lnTo>
                    <a:lnTo>
                      <a:pt x="702" y="423"/>
                    </a:lnTo>
                    <a:lnTo>
                      <a:pt x="720" y="433"/>
                    </a:lnTo>
                    <a:lnTo>
                      <a:pt x="737" y="441"/>
                    </a:lnTo>
                    <a:lnTo>
                      <a:pt x="756" y="449"/>
                    </a:lnTo>
                    <a:lnTo>
                      <a:pt x="774" y="456"/>
                    </a:lnTo>
                    <a:lnTo>
                      <a:pt x="792" y="464"/>
                    </a:lnTo>
                    <a:lnTo>
                      <a:pt x="810" y="470"/>
                    </a:lnTo>
                    <a:lnTo>
                      <a:pt x="828" y="477"/>
                    </a:lnTo>
                    <a:lnTo>
                      <a:pt x="847" y="483"/>
                    </a:lnTo>
                    <a:lnTo>
                      <a:pt x="866" y="488"/>
                    </a:lnTo>
                    <a:lnTo>
                      <a:pt x="885" y="494"/>
                    </a:lnTo>
                    <a:lnTo>
                      <a:pt x="904" y="499"/>
                    </a:lnTo>
                    <a:lnTo>
                      <a:pt x="960" y="560"/>
                    </a:lnTo>
                    <a:lnTo>
                      <a:pt x="949" y="558"/>
                    </a:lnTo>
                    <a:lnTo>
                      <a:pt x="937" y="550"/>
                    </a:lnTo>
                    <a:lnTo>
                      <a:pt x="926" y="541"/>
                    </a:lnTo>
                    <a:lnTo>
                      <a:pt x="915" y="531"/>
                    </a:lnTo>
                    <a:lnTo>
                      <a:pt x="904" y="525"/>
                    </a:lnTo>
                    <a:lnTo>
                      <a:pt x="892" y="524"/>
                    </a:lnTo>
                    <a:lnTo>
                      <a:pt x="882" y="530"/>
                    </a:lnTo>
                    <a:lnTo>
                      <a:pt x="870" y="547"/>
                    </a:lnTo>
                    <a:lnTo>
                      <a:pt x="861" y="557"/>
                    </a:lnTo>
                    <a:lnTo>
                      <a:pt x="853" y="566"/>
                    </a:lnTo>
                    <a:lnTo>
                      <a:pt x="846" y="577"/>
                    </a:lnTo>
                    <a:lnTo>
                      <a:pt x="843" y="590"/>
                    </a:lnTo>
                    <a:lnTo>
                      <a:pt x="842" y="587"/>
                    </a:lnTo>
                    <a:lnTo>
                      <a:pt x="841" y="583"/>
                    </a:lnTo>
                    <a:lnTo>
                      <a:pt x="838" y="582"/>
                    </a:lnTo>
                    <a:lnTo>
                      <a:pt x="835" y="581"/>
                    </a:lnTo>
                    <a:lnTo>
                      <a:pt x="826" y="580"/>
                    </a:lnTo>
                    <a:lnTo>
                      <a:pt x="820" y="585"/>
                    </a:lnTo>
                    <a:lnTo>
                      <a:pt x="815" y="593"/>
                    </a:lnTo>
                    <a:lnTo>
                      <a:pt x="809" y="598"/>
                    </a:lnTo>
                    <a:lnTo>
                      <a:pt x="797" y="599"/>
                    </a:lnTo>
                    <a:lnTo>
                      <a:pt x="785" y="598"/>
                    </a:lnTo>
                    <a:lnTo>
                      <a:pt x="774" y="597"/>
                    </a:lnTo>
                    <a:lnTo>
                      <a:pt x="763" y="596"/>
                    </a:lnTo>
                    <a:lnTo>
                      <a:pt x="752" y="594"/>
                    </a:lnTo>
                    <a:lnTo>
                      <a:pt x="742" y="591"/>
                    </a:lnTo>
                    <a:lnTo>
                      <a:pt x="731" y="588"/>
                    </a:lnTo>
                    <a:lnTo>
                      <a:pt x="720" y="584"/>
                    </a:lnTo>
                    <a:lnTo>
                      <a:pt x="710" y="580"/>
                    </a:lnTo>
                    <a:lnTo>
                      <a:pt x="699" y="576"/>
                    </a:lnTo>
                    <a:lnTo>
                      <a:pt x="688" y="573"/>
                    </a:lnTo>
                    <a:lnTo>
                      <a:pt x="679" y="568"/>
                    </a:lnTo>
                    <a:lnTo>
                      <a:pt x="668" y="564"/>
                    </a:lnTo>
                    <a:lnTo>
                      <a:pt x="657" y="561"/>
                    </a:lnTo>
                    <a:lnTo>
                      <a:pt x="647" y="558"/>
                    </a:lnTo>
                    <a:lnTo>
                      <a:pt x="636" y="554"/>
                    </a:lnTo>
                    <a:lnTo>
                      <a:pt x="624" y="542"/>
                    </a:lnTo>
                    <a:lnTo>
                      <a:pt x="611" y="537"/>
                    </a:lnTo>
                    <a:lnTo>
                      <a:pt x="597" y="537"/>
                    </a:lnTo>
                    <a:lnTo>
                      <a:pt x="584" y="540"/>
                    </a:lnTo>
                    <a:lnTo>
                      <a:pt x="571" y="542"/>
                    </a:lnTo>
                    <a:lnTo>
                      <a:pt x="558" y="542"/>
                    </a:lnTo>
                    <a:lnTo>
                      <a:pt x="547" y="536"/>
                    </a:lnTo>
                    <a:lnTo>
                      <a:pt x="538" y="524"/>
                    </a:lnTo>
                    <a:lnTo>
                      <a:pt x="526" y="528"/>
                    </a:lnTo>
                    <a:lnTo>
                      <a:pt x="514" y="531"/>
                    </a:lnTo>
                    <a:lnTo>
                      <a:pt x="501" y="531"/>
                    </a:lnTo>
                    <a:lnTo>
                      <a:pt x="490" y="531"/>
                    </a:lnTo>
                    <a:lnTo>
                      <a:pt x="478" y="528"/>
                    </a:lnTo>
                    <a:lnTo>
                      <a:pt x="467" y="525"/>
                    </a:lnTo>
                    <a:lnTo>
                      <a:pt x="456" y="518"/>
                    </a:lnTo>
                    <a:lnTo>
                      <a:pt x="447" y="511"/>
                    </a:lnTo>
                    <a:lnTo>
                      <a:pt x="437" y="513"/>
                    </a:lnTo>
                    <a:lnTo>
                      <a:pt x="429" y="514"/>
                    </a:lnTo>
                    <a:lnTo>
                      <a:pt x="420" y="512"/>
                    </a:lnTo>
                    <a:lnTo>
                      <a:pt x="412" y="510"/>
                    </a:lnTo>
                    <a:lnTo>
                      <a:pt x="404" y="506"/>
                    </a:lnTo>
                    <a:lnTo>
                      <a:pt x="396" y="502"/>
                    </a:lnTo>
                    <a:lnTo>
                      <a:pt x="388" y="499"/>
                    </a:lnTo>
                    <a:lnTo>
                      <a:pt x="379" y="497"/>
                    </a:lnTo>
                    <a:lnTo>
                      <a:pt x="366" y="494"/>
                    </a:lnTo>
                    <a:lnTo>
                      <a:pt x="352" y="489"/>
                    </a:lnTo>
                    <a:lnTo>
                      <a:pt x="338" y="485"/>
                    </a:lnTo>
                    <a:lnTo>
                      <a:pt x="324" y="482"/>
                    </a:lnTo>
                    <a:lnTo>
                      <a:pt x="310" y="478"/>
                    </a:lnTo>
                    <a:lnTo>
                      <a:pt x="296" y="473"/>
                    </a:lnTo>
                    <a:lnTo>
                      <a:pt x="282" y="469"/>
                    </a:lnTo>
                    <a:lnTo>
                      <a:pt x="269" y="464"/>
                    </a:lnTo>
                    <a:lnTo>
                      <a:pt x="256" y="459"/>
                    </a:lnTo>
                    <a:lnTo>
                      <a:pt x="242" y="454"/>
                    </a:lnTo>
                    <a:lnTo>
                      <a:pt x="228" y="449"/>
                    </a:lnTo>
                    <a:lnTo>
                      <a:pt x="215" y="443"/>
                    </a:lnTo>
                    <a:lnTo>
                      <a:pt x="201" y="438"/>
                    </a:lnTo>
                    <a:lnTo>
                      <a:pt x="188" y="433"/>
                    </a:lnTo>
                    <a:lnTo>
                      <a:pt x="174" y="426"/>
                    </a:lnTo>
                    <a:lnTo>
                      <a:pt x="162" y="420"/>
                    </a:lnTo>
                    <a:lnTo>
                      <a:pt x="156" y="430"/>
                    </a:lnTo>
                    <a:lnTo>
                      <a:pt x="158" y="439"/>
                    </a:lnTo>
                    <a:lnTo>
                      <a:pt x="164" y="450"/>
                    </a:lnTo>
                    <a:lnTo>
                      <a:pt x="167" y="459"/>
                    </a:lnTo>
                    <a:lnTo>
                      <a:pt x="162" y="468"/>
                    </a:lnTo>
                    <a:lnTo>
                      <a:pt x="156" y="478"/>
                    </a:lnTo>
                    <a:lnTo>
                      <a:pt x="154" y="488"/>
                    </a:lnTo>
                    <a:lnTo>
                      <a:pt x="157" y="497"/>
                    </a:lnTo>
                    <a:lnTo>
                      <a:pt x="168" y="496"/>
                    </a:lnTo>
                    <a:lnTo>
                      <a:pt x="180" y="496"/>
                    </a:lnTo>
                    <a:lnTo>
                      <a:pt x="190" y="497"/>
                    </a:lnTo>
                    <a:lnTo>
                      <a:pt x="201" y="499"/>
                    </a:lnTo>
                    <a:lnTo>
                      <a:pt x="213" y="501"/>
                    </a:lnTo>
                    <a:lnTo>
                      <a:pt x="224" y="502"/>
                    </a:lnTo>
                    <a:lnTo>
                      <a:pt x="234" y="502"/>
                    </a:lnTo>
                    <a:lnTo>
                      <a:pt x="245" y="499"/>
                    </a:lnTo>
                    <a:lnTo>
                      <a:pt x="260" y="505"/>
                    </a:lnTo>
                    <a:lnTo>
                      <a:pt x="275" y="512"/>
                    </a:lnTo>
                    <a:lnTo>
                      <a:pt x="290" y="517"/>
                    </a:lnTo>
                    <a:lnTo>
                      <a:pt x="305" y="524"/>
                    </a:lnTo>
                    <a:lnTo>
                      <a:pt x="321" y="530"/>
                    </a:lnTo>
                    <a:lnTo>
                      <a:pt x="336" y="535"/>
                    </a:lnTo>
                    <a:lnTo>
                      <a:pt x="351" y="542"/>
                    </a:lnTo>
                    <a:lnTo>
                      <a:pt x="367" y="547"/>
                    </a:lnTo>
                    <a:lnTo>
                      <a:pt x="382" y="552"/>
                    </a:lnTo>
                    <a:lnTo>
                      <a:pt x="398" y="557"/>
                    </a:lnTo>
                    <a:lnTo>
                      <a:pt x="413" y="562"/>
                    </a:lnTo>
                    <a:lnTo>
                      <a:pt x="429" y="566"/>
                    </a:lnTo>
                    <a:lnTo>
                      <a:pt x="445" y="569"/>
                    </a:lnTo>
                    <a:lnTo>
                      <a:pt x="461" y="574"/>
                    </a:lnTo>
                    <a:lnTo>
                      <a:pt x="478" y="577"/>
                    </a:lnTo>
                    <a:lnTo>
                      <a:pt x="494" y="579"/>
                    </a:lnTo>
                    <a:lnTo>
                      <a:pt x="514" y="577"/>
                    </a:lnTo>
                    <a:lnTo>
                      <a:pt x="533" y="576"/>
                    </a:lnTo>
                    <a:lnTo>
                      <a:pt x="553" y="577"/>
                    </a:lnTo>
                    <a:lnTo>
                      <a:pt x="572" y="579"/>
                    </a:lnTo>
                    <a:lnTo>
                      <a:pt x="591" y="582"/>
                    </a:lnTo>
                    <a:lnTo>
                      <a:pt x="609" y="587"/>
                    </a:lnTo>
                    <a:lnTo>
                      <a:pt x="627" y="592"/>
                    </a:lnTo>
                    <a:lnTo>
                      <a:pt x="645" y="598"/>
                    </a:lnTo>
                    <a:lnTo>
                      <a:pt x="663" y="605"/>
                    </a:lnTo>
                    <a:lnTo>
                      <a:pt x="681" y="612"/>
                    </a:lnTo>
                    <a:lnTo>
                      <a:pt x="698" y="619"/>
                    </a:lnTo>
                    <a:lnTo>
                      <a:pt x="716" y="626"/>
                    </a:lnTo>
                    <a:lnTo>
                      <a:pt x="733" y="632"/>
                    </a:lnTo>
                    <a:lnTo>
                      <a:pt x="751" y="640"/>
                    </a:lnTo>
                    <a:lnTo>
                      <a:pt x="768" y="645"/>
                    </a:lnTo>
                    <a:lnTo>
                      <a:pt x="787" y="651"/>
                    </a:lnTo>
                    <a:lnTo>
                      <a:pt x="909" y="685"/>
                    </a:lnTo>
                    <a:lnTo>
                      <a:pt x="900" y="689"/>
                    </a:lnTo>
                    <a:lnTo>
                      <a:pt x="890" y="692"/>
                    </a:lnTo>
                    <a:lnTo>
                      <a:pt x="881" y="693"/>
                    </a:lnTo>
                    <a:lnTo>
                      <a:pt x="871" y="694"/>
                    </a:lnTo>
                    <a:lnTo>
                      <a:pt x="860" y="695"/>
                    </a:lnTo>
                    <a:lnTo>
                      <a:pt x="851" y="696"/>
                    </a:lnTo>
                    <a:lnTo>
                      <a:pt x="840" y="698"/>
                    </a:lnTo>
                    <a:lnTo>
                      <a:pt x="829" y="699"/>
                    </a:lnTo>
                    <a:lnTo>
                      <a:pt x="803" y="674"/>
                    </a:lnTo>
                    <a:lnTo>
                      <a:pt x="793" y="682"/>
                    </a:lnTo>
                    <a:lnTo>
                      <a:pt x="783" y="688"/>
                    </a:lnTo>
                    <a:lnTo>
                      <a:pt x="773" y="692"/>
                    </a:lnTo>
                    <a:lnTo>
                      <a:pt x="763" y="694"/>
                    </a:lnTo>
                    <a:lnTo>
                      <a:pt x="752" y="695"/>
                    </a:lnTo>
                    <a:lnTo>
                      <a:pt x="742" y="696"/>
                    </a:lnTo>
                    <a:lnTo>
                      <a:pt x="731" y="695"/>
                    </a:lnTo>
                    <a:lnTo>
                      <a:pt x="720" y="694"/>
                    </a:lnTo>
                    <a:lnTo>
                      <a:pt x="709" y="693"/>
                    </a:lnTo>
                    <a:lnTo>
                      <a:pt x="698" y="691"/>
                    </a:lnTo>
                    <a:lnTo>
                      <a:pt x="686" y="690"/>
                    </a:lnTo>
                    <a:lnTo>
                      <a:pt x="675" y="689"/>
                    </a:lnTo>
                    <a:lnTo>
                      <a:pt x="664" y="689"/>
                    </a:lnTo>
                    <a:lnTo>
                      <a:pt x="653" y="689"/>
                    </a:lnTo>
                    <a:lnTo>
                      <a:pt x="641" y="690"/>
                    </a:lnTo>
                    <a:lnTo>
                      <a:pt x="631" y="693"/>
                    </a:lnTo>
                    <a:lnTo>
                      <a:pt x="615" y="698"/>
                    </a:lnTo>
                    <a:lnTo>
                      <a:pt x="597" y="701"/>
                    </a:lnTo>
                    <a:lnTo>
                      <a:pt x="579" y="704"/>
                    </a:lnTo>
                    <a:lnTo>
                      <a:pt x="561" y="707"/>
                    </a:lnTo>
                    <a:lnTo>
                      <a:pt x="542" y="708"/>
                    </a:lnTo>
                    <a:lnTo>
                      <a:pt x="524" y="708"/>
                    </a:lnTo>
                    <a:lnTo>
                      <a:pt x="504" y="707"/>
                    </a:lnTo>
                    <a:lnTo>
                      <a:pt x="486" y="704"/>
                    </a:lnTo>
                    <a:lnTo>
                      <a:pt x="477" y="695"/>
                    </a:lnTo>
                    <a:lnTo>
                      <a:pt x="466" y="690"/>
                    </a:lnTo>
                    <a:lnTo>
                      <a:pt x="454" y="688"/>
                    </a:lnTo>
                    <a:lnTo>
                      <a:pt x="441" y="687"/>
                    </a:lnTo>
                    <a:lnTo>
                      <a:pt x="429" y="688"/>
                    </a:lnTo>
                    <a:lnTo>
                      <a:pt x="416" y="688"/>
                    </a:lnTo>
                    <a:lnTo>
                      <a:pt x="403" y="687"/>
                    </a:lnTo>
                    <a:lnTo>
                      <a:pt x="391" y="685"/>
                    </a:lnTo>
                    <a:lnTo>
                      <a:pt x="378" y="677"/>
                    </a:lnTo>
                    <a:lnTo>
                      <a:pt x="366" y="672"/>
                    </a:lnTo>
                    <a:lnTo>
                      <a:pt x="353" y="668"/>
                    </a:lnTo>
                    <a:lnTo>
                      <a:pt x="339" y="663"/>
                    </a:lnTo>
                    <a:lnTo>
                      <a:pt x="325" y="660"/>
                    </a:lnTo>
                    <a:lnTo>
                      <a:pt x="311" y="658"/>
                    </a:lnTo>
                    <a:lnTo>
                      <a:pt x="296" y="657"/>
                    </a:lnTo>
                    <a:lnTo>
                      <a:pt x="282" y="656"/>
                    </a:lnTo>
                    <a:lnTo>
                      <a:pt x="267" y="656"/>
                    </a:lnTo>
                    <a:lnTo>
                      <a:pt x="252" y="656"/>
                    </a:lnTo>
                    <a:lnTo>
                      <a:pt x="237" y="656"/>
                    </a:lnTo>
                    <a:lnTo>
                      <a:pt x="224" y="657"/>
                    </a:lnTo>
                    <a:lnTo>
                      <a:pt x="209" y="657"/>
                    </a:lnTo>
                    <a:lnTo>
                      <a:pt x="194" y="658"/>
                    </a:lnTo>
                    <a:lnTo>
                      <a:pt x="179" y="659"/>
                    </a:lnTo>
                    <a:lnTo>
                      <a:pt x="165" y="659"/>
                    </a:lnTo>
                    <a:lnTo>
                      <a:pt x="155" y="668"/>
                    </a:lnTo>
                    <a:lnTo>
                      <a:pt x="146" y="673"/>
                    </a:lnTo>
                    <a:lnTo>
                      <a:pt x="139" y="680"/>
                    </a:lnTo>
                    <a:lnTo>
                      <a:pt x="139" y="693"/>
                    </a:lnTo>
                    <a:lnTo>
                      <a:pt x="153" y="696"/>
                    </a:lnTo>
                    <a:lnTo>
                      <a:pt x="168" y="699"/>
                    </a:lnTo>
                    <a:lnTo>
                      <a:pt x="183" y="700"/>
                    </a:lnTo>
                    <a:lnTo>
                      <a:pt x="198" y="700"/>
                    </a:lnTo>
                    <a:lnTo>
                      <a:pt x="213" y="699"/>
                    </a:lnTo>
                    <a:lnTo>
                      <a:pt x="228" y="698"/>
                    </a:lnTo>
                    <a:lnTo>
                      <a:pt x="243" y="698"/>
                    </a:lnTo>
                    <a:lnTo>
                      <a:pt x="258" y="696"/>
                    </a:lnTo>
                    <a:lnTo>
                      <a:pt x="274" y="703"/>
                    </a:lnTo>
                    <a:lnTo>
                      <a:pt x="290" y="710"/>
                    </a:lnTo>
                    <a:lnTo>
                      <a:pt x="306" y="717"/>
                    </a:lnTo>
                    <a:lnTo>
                      <a:pt x="322" y="723"/>
                    </a:lnTo>
                    <a:lnTo>
                      <a:pt x="338" y="729"/>
                    </a:lnTo>
                    <a:lnTo>
                      <a:pt x="355" y="735"/>
                    </a:lnTo>
                    <a:lnTo>
                      <a:pt x="371" y="740"/>
                    </a:lnTo>
                    <a:lnTo>
                      <a:pt x="388" y="746"/>
                    </a:lnTo>
                    <a:lnTo>
                      <a:pt x="404" y="751"/>
                    </a:lnTo>
                    <a:lnTo>
                      <a:pt x="421" y="756"/>
                    </a:lnTo>
                    <a:lnTo>
                      <a:pt x="437" y="762"/>
                    </a:lnTo>
                    <a:lnTo>
                      <a:pt x="454" y="767"/>
                    </a:lnTo>
                    <a:lnTo>
                      <a:pt x="470" y="771"/>
                    </a:lnTo>
                    <a:lnTo>
                      <a:pt x="487" y="777"/>
                    </a:lnTo>
                    <a:lnTo>
                      <a:pt x="503" y="781"/>
                    </a:lnTo>
                    <a:lnTo>
                      <a:pt x="521" y="786"/>
                    </a:lnTo>
                    <a:lnTo>
                      <a:pt x="533" y="786"/>
                    </a:lnTo>
                    <a:lnTo>
                      <a:pt x="546" y="784"/>
                    </a:lnTo>
                    <a:lnTo>
                      <a:pt x="558" y="780"/>
                    </a:lnTo>
                    <a:lnTo>
                      <a:pt x="571" y="776"/>
                    </a:lnTo>
                    <a:lnTo>
                      <a:pt x="584" y="771"/>
                    </a:lnTo>
                    <a:lnTo>
                      <a:pt x="595" y="769"/>
                    </a:lnTo>
                    <a:lnTo>
                      <a:pt x="607" y="768"/>
                    </a:lnTo>
                    <a:lnTo>
                      <a:pt x="619" y="770"/>
                    </a:lnTo>
                    <a:lnTo>
                      <a:pt x="611" y="782"/>
                    </a:lnTo>
                    <a:lnTo>
                      <a:pt x="602" y="789"/>
                    </a:lnTo>
                    <a:lnTo>
                      <a:pt x="591" y="796"/>
                    </a:lnTo>
                    <a:lnTo>
                      <a:pt x="579" y="800"/>
                    </a:lnTo>
                    <a:lnTo>
                      <a:pt x="568" y="803"/>
                    </a:lnTo>
                    <a:lnTo>
                      <a:pt x="555" y="806"/>
                    </a:lnTo>
                    <a:lnTo>
                      <a:pt x="543" y="809"/>
                    </a:lnTo>
                    <a:lnTo>
                      <a:pt x="531" y="811"/>
                    </a:lnTo>
                    <a:lnTo>
                      <a:pt x="513" y="813"/>
                    </a:lnTo>
                    <a:lnTo>
                      <a:pt x="495" y="814"/>
                    </a:lnTo>
                    <a:lnTo>
                      <a:pt x="477" y="813"/>
                    </a:lnTo>
                    <a:lnTo>
                      <a:pt x="459" y="812"/>
                    </a:lnTo>
                    <a:lnTo>
                      <a:pt x="441" y="809"/>
                    </a:lnTo>
                    <a:lnTo>
                      <a:pt x="424" y="805"/>
                    </a:lnTo>
                    <a:lnTo>
                      <a:pt x="407" y="801"/>
                    </a:lnTo>
                    <a:lnTo>
                      <a:pt x="390" y="797"/>
                    </a:lnTo>
                    <a:lnTo>
                      <a:pt x="373" y="792"/>
                    </a:lnTo>
                    <a:lnTo>
                      <a:pt x="356" y="787"/>
                    </a:lnTo>
                    <a:lnTo>
                      <a:pt x="339" y="782"/>
                    </a:lnTo>
                    <a:lnTo>
                      <a:pt x="322" y="778"/>
                    </a:lnTo>
                    <a:lnTo>
                      <a:pt x="305" y="773"/>
                    </a:lnTo>
                    <a:lnTo>
                      <a:pt x="287" y="769"/>
                    </a:lnTo>
                    <a:lnTo>
                      <a:pt x="268" y="767"/>
                    </a:lnTo>
                    <a:lnTo>
                      <a:pt x="250" y="765"/>
                    </a:lnTo>
                    <a:lnTo>
                      <a:pt x="234" y="767"/>
                    </a:lnTo>
                    <a:lnTo>
                      <a:pt x="218" y="766"/>
                    </a:lnTo>
                    <a:lnTo>
                      <a:pt x="204" y="763"/>
                    </a:lnTo>
                    <a:lnTo>
                      <a:pt x="190" y="758"/>
                    </a:lnTo>
                    <a:lnTo>
                      <a:pt x="178" y="752"/>
                    </a:lnTo>
                    <a:lnTo>
                      <a:pt x="166" y="745"/>
                    </a:lnTo>
                    <a:lnTo>
                      <a:pt x="154" y="736"/>
                    </a:lnTo>
                    <a:lnTo>
                      <a:pt x="143" y="727"/>
                    </a:lnTo>
                    <a:lnTo>
                      <a:pt x="133" y="718"/>
                    </a:lnTo>
                    <a:lnTo>
                      <a:pt x="121" y="707"/>
                    </a:lnTo>
                    <a:lnTo>
                      <a:pt x="110" y="698"/>
                    </a:lnTo>
                    <a:lnTo>
                      <a:pt x="100" y="687"/>
                    </a:lnTo>
                    <a:lnTo>
                      <a:pt x="88" y="678"/>
                    </a:lnTo>
                    <a:lnTo>
                      <a:pt x="76" y="670"/>
                    </a:lnTo>
                    <a:lnTo>
                      <a:pt x="64" y="662"/>
                    </a:lnTo>
                    <a:lnTo>
                      <a:pt x="52" y="656"/>
                    </a:lnTo>
                    <a:lnTo>
                      <a:pt x="42" y="643"/>
                    </a:lnTo>
                    <a:lnTo>
                      <a:pt x="37" y="629"/>
                    </a:lnTo>
                    <a:lnTo>
                      <a:pt x="34" y="614"/>
                    </a:lnTo>
                    <a:lnTo>
                      <a:pt x="36" y="599"/>
                    </a:lnTo>
                    <a:lnTo>
                      <a:pt x="39" y="584"/>
                    </a:lnTo>
                    <a:lnTo>
                      <a:pt x="42" y="568"/>
                    </a:lnTo>
                    <a:lnTo>
                      <a:pt x="46" y="553"/>
                    </a:lnTo>
                    <a:lnTo>
                      <a:pt x="48" y="540"/>
                    </a:lnTo>
                    <a:lnTo>
                      <a:pt x="54" y="510"/>
                    </a:lnTo>
                    <a:lnTo>
                      <a:pt x="53" y="478"/>
                    </a:lnTo>
                    <a:lnTo>
                      <a:pt x="46" y="448"/>
                    </a:lnTo>
                    <a:lnTo>
                      <a:pt x="38" y="425"/>
                    </a:lnTo>
                    <a:lnTo>
                      <a:pt x="0" y="347"/>
                    </a:lnTo>
                    <a:lnTo>
                      <a:pt x="3" y="328"/>
                    </a:lnTo>
                    <a:lnTo>
                      <a:pt x="7" y="308"/>
                    </a:lnTo>
                    <a:lnTo>
                      <a:pt x="9" y="288"/>
                    </a:lnTo>
                    <a:lnTo>
                      <a:pt x="13" y="267"/>
                    </a:lnTo>
                    <a:lnTo>
                      <a:pt x="18" y="248"/>
                    </a:lnTo>
                    <a:lnTo>
                      <a:pt x="28" y="231"/>
                    </a:lnTo>
                    <a:lnTo>
                      <a:pt x="42" y="217"/>
                    </a:lnTo>
                    <a:lnTo>
                      <a:pt x="61" y="205"/>
                    </a:lnTo>
                    <a:lnTo>
                      <a:pt x="91" y="193"/>
                    </a:lnTo>
                    <a:lnTo>
                      <a:pt x="112" y="172"/>
                    </a:lnTo>
                    <a:lnTo>
                      <a:pt x="127" y="148"/>
                    </a:lnTo>
                    <a:lnTo>
                      <a:pt x="139" y="121"/>
                    </a:lnTo>
                    <a:lnTo>
                      <a:pt x="151" y="93"/>
                    </a:lnTo>
                    <a:lnTo>
                      <a:pt x="164" y="68"/>
                    </a:lnTo>
                    <a:lnTo>
                      <a:pt x="182" y="45"/>
                    </a:lnTo>
                    <a:lnTo>
                      <a:pt x="208" y="29"/>
                    </a:lnTo>
                    <a:lnTo>
                      <a:pt x="219" y="25"/>
                    </a:lnTo>
                    <a:lnTo>
                      <a:pt x="231" y="21"/>
                    </a:lnTo>
                    <a:lnTo>
                      <a:pt x="244" y="16"/>
                    </a:lnTo>
                    <a:lnTo>
                      <a:pt x="258" y="13"/>
                    </a:lnTo>
                    <a:lnTo>
                      <a:pt x="271" y="9"/>
                    </a:lnTo>
                    <a:lnTo>
                      <a:pt x="284" y="6"/>
                    </a:lnTo>
                    <a:lnTo>
                      <a:pt x="298" y="4"/>
                    </a:lnTo>
                    <a:lnTo>
                      <a:pt x="312" y="1"/>
                    </a:lnTo>
                    <a:lnTo>
                      <a:pt x="326" y="0"/>
                    </a:lnTo>
                    <a:lnTo>
                      <a:pt x="340" y="0"/>
                    </a:lnTo>
                    <a:lnTo>
                      <a:pt x="354" y="0"/>
                    </a:lnTo>
                    <a:lnTo>
                      <a:pt x="367" y="2"/>
                    </a:lnTo>
                    <a:lnTo>
                      <a:pt x="379" y="5"/>
                    </a:lnTo>
                    <a:lnTo>
                      <a:pt x="391" y="9"/>
                    </a:lnTo>
                    <a:lnTo>
                      <a:pt x="404" y="14"/>
                    </a:lnTo>
                    <a:lnTo>
                      <a:pt x="415" y="22"/>
                    </a:lnTo>
                    <a:lnTo>
                      <a:pt x="513"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292" name="Freeform 89"/>
              <p:cNvSpPr>
                <a:spLocks/>
              </p:cNvSpPr>
              <p:nvPr/>
            </p:nvSpPr>
            <p:spPr bwMode="auto">
              <a:xfrm>
                <a:off x="4892" y="2680"/>
                <a:ext cx="37" cy="29"/>
              </a:xfrm>
              <a:custGeom>
                <a:avLst/>
                <a:gdLst>
                  <a:gd name="T0" fmla="*/ 12 w 112"/>
                  <a:gd name="T1" fmla="*/ 3 h 87"/>
                  <a:gd name="T2" fmla="*/ 11 w 112"/>
                  <a:gd name="T3" fmla="*/ 3 h 87"/>
                  <a:gd name="T4" fmla="*/ 10 w 112"/>
                  <a:gd name="T5" fmla="*/ 4 h 87"/>
                  <a:gd name="T6" fmla="*/ 9 w 112"/>
                  <a:gd name="T7" fmla="*/ 5 h 87"/>
                  <a:gd name="T8" fmla="*/ 7 w 112"/>
                  <a:gd name="T9" fmla="*/ 6 h 87"/>
                  <a:gd name="T10" fmla="*/ 6 w 112"/>
                  <a:gd name="T11" fmla="*/ 6 h 87"/>
                  <a:gd name="T12" fmla="*/ 5 w 112"/>
                  <a:gd name="T13" fmla="*/ 7 h 87"/>
                  <a:gd name="T14" fmla="*/ 4 w 112"/>
                  <a:gd name="T15" fmla="*/ 8 h 87"/>
                  <a:gd name="T16" fmla="*/ 3 w 112"/>
                  <a:gd name="T17" fmla="*/ 10 h 87"/>
                  <a:gd name="T18" fmla="*/ 0 w 112"/>
                  <a:gd name="T19" fmla="*/ 8 h 87"/>
                  <a:gd name="T20" fmla="*/ 1 w 112"/>
                  <a:gd name="T21" fmla="*/ 7 h 87"/>
                  <a:gd name="T22" fmla="*/ 2 w 112"/>
                  <a:gd name="T23" fmla="*/ 5 h 87"/>
                  <a:gd name="T24" fmla="*/ 3 w 112"/>
                  <a:gd name="T25" fmla="*/ 4 h 87"/>
                  <a:gd name="T26" fmla="*/ 5 w 112"/>
                  <a:gd name="T27" fmla="*/ 3 h 87"/>
                  <a:gd name="T28" fmla="*/ 6 w 112"/>
                  <a:gd name="T29" fmla="*/ 2 h 87"/>
                  <a:gd name="T30" fmla="*/ 7 w 112"/>
                  <a:gd name="T31" fmla="*/ 1 h 87"/>
                  <a:gd name="T32" fmla="*/ 9 w 112"/>
                  <a:gd name="T33" fmla="*/ 0 h 87"/>
                  <a:gd name="T34" fmla="*/ 11 w 112"/>
                  <a:gd name="T35" fmla="*/ 0 h 87"/>
                  <a:gd name="T36" fmla="*/ 12 w 112"/>
                  <a:gd name="T37" fmla="*/ 3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2" h="87">
                    <a:moveTo>
                      <a:pt x="112" y="24"/>
                    </a:moveTo>
                    <a:lnTo>
                      <a:pt x="102" y="31"/>
                    </a:lnTo>
                    <a:lnTo>
                      <a:pt x="90" y="37"/>
                    </a:lnTo>
                    <a:lnTo>
                      <a:pt x="78" y="44"/>
                    </a:lnTo>
                    <a:lnTo>
                      <a:pt x="66" y="50"/>
                    </a:lnTo>
                    <a:lnTo>
                      <a:pt x="56" y="57"/>
                    </a:lnTo>
                    <a:lnTo>
                      <a:pt x="45" y="66"/>
                    </a:lnTo>
                    <a:lnTo>
                      <a:pt x="36" y="76"/>
                    </a:lnTo>
                    <a:lnTo>
                      <a:pt x="27" y="87"/>
                    </a:lnTo>
                    <a:lnTo>
                      <a:pt x="0" y="71"/>
                    </a:lnTo>
                    <a:lnTo>
                      <a:pt x="8" y="59"/>
                    </a:lnTo>
                    <a:lnTo>
                      <a:pt x="16" y="47"/>
                    </a:lnTo>
                    <a:lnTo>
                      <a:pt x="28" y="36"/>
                    </a:lnTo>
                    <a:lnTo>
                      <a:pt x="41" y="26"/>
                    </a:lnTo>
                    <a:lnTo>
                      <a:pt x="54" y="18"/>
                    </a:lnTo>
                    <a:lnTo>
                      <a:pt x="68" y="10"/>
                    </a:lnTo>
                    <a:lnTo>
                      <a:pt x="83" y="4"/>
                    </a:lnTo>
                    <a:lnTo>
                      <a:pt x="96" y="0"/>
                    </a:lnTo>
                    <a:lnTo>
                      <a:pt x="1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293" name="Freeform 90"/>
              <p:cNvSpPr>
                <a:spLocks/>
              </p:cNvSpPr>
              <p:nvPr/>
            </p:nvSpPr>
            <p:spPr bwMode="auto">
              <a:xfrm>
                <a:off x="4919" y="2703"/>
                <a:ext cx="34" cy="39"/>
              </a:xfrm>
              <a:custGeom>
                <a:avLst/>
                <a:gdLst>
                  <a:gd name="T0" fmla="*/ 11 w 104"/>
                  <a:gd name="T1" fmla="*/ 13 h 117"/>
                  <a:gd name="T2" fmla="*/ 9 w 104"/>
                  <a:gd name="T3" fmla="*/ 13 h 117"/>
                  <a:gd name="T4" fmla="*/ 8 w 104"/>
                  <a:gd name="T5" fmla="*/ 12 h 117"/>
                  <a:gd name="T6" fmla="*/ 6 w 104"/>
                  <a:gd name="T7" fmla="*/ 11 h 117"/>
                  <a:gd name="T8" fmla="*/ 5 w 104"/>
                  <a:gd name="T9" fmla="*/ 9 h 117"/>
                  <a:gd name="T10" fmla="*/ 4 w 104"/>
                  <a:gd name="T11" fmla="*/ 7 h 117"/>
                  <a:gd name="T12" fmla="*/ 2 w 104"/>
                  <a:gd name="T13" fmla="*/ 5 h 117"/>
                  <a:gd name="T14" fmla="*/ 1 w 104"/>
                  <a:gd name="T15" fmla="*/ 4 h 117"/>
                  <a:gd name="T16" fmla="*/ 0 w 104"/>
                  <a:gd name="T17" fmla="*/ 2 h 117"/>
                  <a:gd name="T18" fmla="*/ 2 w 104"/>
                  <a:gd name="T19" fmla="*/ 0 h 117"/>
                  <a:gd name="T20" fmla="*/ 11 w 104"/>
                  <a:gd name="T21" fmla="*/ 13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117">
                    <a:moveTo>
                      <a:pt x="104" y="117"/>
                    </a:moveTo>
                    <a:lnTo>
                      <a:pt x="86" y="115"/>
                    </a:lnTo>
                    <a:lnTo>
                      <a:pt x="71" y="108"/>
                    </a:lnTo>
                    <a:lnTo>
                      <a:pt x="57" y="98"/>
                    </a:lnTo>
                    <a:lnTo>
                      <a:pt x="44" y="83"/>
                    </a:lnTo>
                    <a:lnTo>
                      <a:pt x="33" y="67"/>
                    </a:lnTo>
                    <a:lnTo>
                      <a:pt x="22" y="49"/>
                    </a:lnTo>
                    <a:lnTo>
                      <a:pt x="11" y="32"/>
                    </a:lnTo>
                    <a:lnTo>
                      <a:pt x="0" y="16"/>
                    </a:lnTo>
                    <a:lnTo>
                      <a:pt x="19" y="0"/>
                    </a:lnTo>
                    <a:lnTo>
                      <a:pt x="104"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294" name="Freeform 91"/>
              <p:cNvSpPr>
                <a:spLocks/>
              </p:cNvSpPr>
              <p:nvPr/>
            </p:nvSpPr>
            <p:spPr bwMode="auto">
              <a:xfrm>
                <a:off x="4830" y="2712"/>
                <a:ext cx="17" cy="33"/>
              </a:xfrm>
              <a:custGeom>
                <a:avLst/>
                <a:gdLst>
                  <a:gd name="T0" fmla="*/ 6 w 51"/>
                  <a:gd name="T1" fmla="*/ 0 h 99"/>
                  <a:gd name="T2" fmla="*/ 5 w 51"/>
                  <a:gd name="T3" fmla="*/ 1 h 99"/>
                  <a:gd name="T4" fmla="*/ 5 w 51"/>
                  <a:gd name="T5" fmla="*/ 2 h 99"/>
                  <a:gd name="T6" fmla="*/ 4 w 51"/>
                  <a:gd name="T7" fmla="*/ 4 h 99"/>
                  <a:gd name="T8" fmla="*/ 3 w 51"/>
                  <a:gd name="T9" fmla="*/ 5 h 99"/>
                  <a:gd name="T10" fmla="*/ 3 w 51"/>
                  <a:gd name="T11" fmla="*/ 6 h 99"/>
                  <a:gd name="T12" fmla="*/ 3 w 51"/>
                  <a:gd name="T13" fmla="*/ 8 h 99"/>
                  <a:gd name="T14" fmla="*/ 2 w 51"/>
                  <a:gd name="T15" fmla="*/ 9 h 99"/>
                  <a:gd name="T16" fmla="*/ 3 w 51"/>
                  <a:gd name="T17" fmla="*/ 11 h 99"/>
                  <a:gd name="T18" fmla="*/ 2 w 51"/>
                  <a:gd name="T19" fmla="*/ 11 h 99"/>
                  <a:gd name="T20" fmla="*/ 2 w 51"/>
                  <a:gd name="T21" fmla="*/ 11 h 99"/>
                  <a:gd name="T22" fmla="*/ 1 w 51"/>
                  <a:gd name="T23" fmla="*/ 11 h 99"/>
                  <a:gd name="T24" fmla="*/ 1 w 51"/>
                  <a:gd name="T25" fmla="*/ 11 h 99"/>
                  <a:gd name="T26" fmla="*/ 1 w 51"/>
                  <a:gd name="T27" fmla="*/ 10 h 99"/>
                  <a:gd name="T28" fmla="*/ 0 w 51"/>
                  <a:gd name="T29" fmla="*/ 8 h 99"/>
                  <a:gd name="T30" fmla="*/ 0 w 51"/>
                  <a:gd name="T31" fmla="*/ 7 h 99"/>
                  <a:gd name="T32" fmla="*/ 1 w 51"/>
                  <a:gd name="T33" fmla="*/ 5 h 99"/>
                  <a:gd name="T34" fmla="*/ 1 w 51"/>
                  <a:gd name="T35" fmla="*/ 5 h 99"/>
                  <a:gd name="T36" fmla="*/ 1 w 51"/>
                  <a:gd name="T37" fmla="*/ 4 h 99"/>
                  <a:gd name="T38" fmla="*/ 2 w 51"/>
                  <a:gd name="T39" fmla="*/ 3 h 99"/>
                  <a:gd name="T40" fmla="*/ 2 w 51"/>
                  <a:gd name="T41" fmla="*/ 2 h 99"/>
                  <a:gd name="T42" fmla="*/ 3 w 51"/>
                  <a:gd name="T43" fmla="*/ 1 h 99"/>
                  <a:gd name="T44" fmla="*/ 4 w 51"/>
                  <a:gd name="T45" fmla="*/ 0 h 99"/>
                  <a:gd name="T46" fmla="*/ 5 w 51"/>
                  <a:gd name="T47" fmla="*/ 0 h 99"/>
                  <a:gd name="T48" fmla="*/ 6 w 51"/>
                  <a:gd name="T49" fmla="*/ 0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1" h="99">
                    <a:moveTo>
                      <a:pt x="51" y="0"/>
                    </a:moveTo>
                    <a:lnTo>
                      <a:pt x="47" y="12"/>
                    </a:lnTo>
                    <a:lnTo>
                      <a:pt x="43" y="22"/>
                    </a:lnTo>
                    <a:lnTo>
                      <a:pt x="38" y="34"/>
                    </a:lnTo>
                    <a:lnTo>
                      <a:pt x="31" y="46"/>
                    </a:lnTo>
                    <a:lnTo>
                      <a:pt x="27" y="58"/>
                    </a:lnTo>
                    <a:lnTo>
                      <a:pt x="23" y="69"/>
                    </a:lnTo>
                    <a:lnTo>
                      <a:pt x="22" y="82"/>
                    </a:lnTo>
                    <a:lnTo>
                      <a:pt x="24" y="95"/>
                    </a:lnTo>
                    <a:lnTo>
                      <a:pt x="21" y="98"/>
                    </a:lnTo>
                    <a:lnTo>
                      <a:pt x="18" y="98"/>
                    </a:lnTo>
                    <a:lnTo>
                      <a:pt x="13" y="99"/>
                    </a:lnTo>
                    <a:lnTo>
                      <a:pt x="10" y="99"/>
                    </a:lnTo>
                    <a:lnTo>
                      <a:pt x="5" y="88"/>
                    </a:lnTo>
                    <a:lnTo>
                      <a:pt x="0" y="75"/>
                    </a:lnTo>
                    <a:lnTo>
                      <a:pt x="0" y="61"/>
                    </a:lnTo>
                    <a:lnTo>
                      <a:pt x="5" y="48"/>
                    </a:lnTo>
                    <a:lnTo>
                      <a:pt x="8" y="41"/>
                    </a:lnTo>
                    <a:lnTo>
                      <a:pt x="12" y="32"/>
                    </a:lnTo>
                    <a:lnTo>
                      <a:pt x="16" y="24"/>
                    </a:lnTo>
                    <a:lnTo>
                      <a:pt x="22" y="16"/>
                    </a:lnTo>
                    <a:lnTo>
                      <a:pt x="27" y="9"/>
                    </a:lnTo>
                    <a:lnTo>
                      <a:pt x="35" y="3"/>
                    </a:lnTo>
                    <a:lnTo>
                      <a:pt x="42"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295" name="Freeform 92"/>
              <p:cNvSpPr>
                <a:spLocks/>
              </p:cNvSpPr>
              <p:nvPr/>
            </p:nvSpPr>
            <p:spPr bwMode="auto">
              <a:xfrm>
                <a:off x="4819" y="2714"/>
                <a:ext cx="14" cy="28"/>
              </a:xfrm>
              <a:custGeom>
                <a:avLst/>
                <a:gdLst>
                  <a:gd name="T0" fmla="*/ 5 w 40"/>
                  <a:gd name="T1" fmla="*/ 2 h 83"/>
                  <a:gd name="T2" fmla="*/ 4 w 40"/>
                  <a:gd name="T3" fmla="*/ 3 h 83"/>
                  <a:gd name="T4" fmla="*/ 3 w 40"/>
                  <a:gd name="T5" fmla="*/ 5 h 83"/>
                  <a:gd name="T6" fmla="*/ 2 w 40"/>
                  <a:gd name="T7" fmla="*/ 7 h 83"/>
                  <a:gd name="T8" fmla="*/ 2 w 40"/>
                  <a:gd name="T9" fmla="*/ 9 h 83"/>
                  <a:gd name="T10" fmla="*/ 1 w 40"/>
                  <a:gd name="T11" fmla="*/ 9 h 83"/>
                  <a:gd name="T12" fmla="*/ 1 w 40"/>
                  <a:gd name="T13" fmla="*/ 9 h 83"/>
                  <a:gd name="T14" fmla="*/ 1 w 40"/>
                  <a:gd name="T15" fmla="*/ 8 h 83"/>
                  <a:gd name="T16" fmla="*/ 0 w 40"/>
                  <a:gd name="T17" fmla="*/ 8 h 83"/>
                  <a:gd name="T18" fmla="*/ 0 w 40"/>
                  <a:gd name="T19" fmla="*/ 6 h 83"/>
                  <a:gd name="T20" fmla="*/ 1 w 40"/>
                  <a:gd name="T21" fmla="*/ 3 h 83"/>
                  <a:gd name="T22" fmla="*/ 2 w 40"/>
                  <a:gd name="T23" fmla="*/ 2 h 83"/>
                  <a:gd name="T24" fmla="*/ 3 w 40"/>
                  <a:gd name="T25" fmla="*/ 0 h 83"/>
                  <a:gd name="T26" fmla="*/ 4 w 40"/>
                  <a:gd name="T27" fmla="*/ 0 h 83"/>
                  <a:gd name="T28" fmla="*/ 5 w 40"/>
                  <a:gd name="T29" fmla="*/ 0 h 83"/>
                  <a:gd name="T30" fmla="*/ 5 w 40"/>
                  <a:gd name="T31" fmla="*/ 1 h 83"/>
                  <a:gd name="T32" fmla="*/ 5 w 40"/>
                  <a:gd name="T33" fmla="*/ 2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83">
                    <a:moveTo>
                      <a:pt x="38" y="15"/>
                    </a:moveTo>
                    <a:lnTo>
                      <a:pt x="30" y="30"/>
                    </a:lnTo>
                    <a:lnTo>
                      <a:pt x="23" y="45"/>
                    </a:lnTo>
                    <a:lnTo>
                      <a:pt x="17" y="61"/>
                    </a:lnTo>
                    <a:lnTo>
                      <a:pt x="18" y="79"/>
                    </a:lnTo>
                    <a:lnTo>
                      <a:pt x="12" y="83"/>
                    </a:lnTo>
                    <a:lnTo>
                      <a:pt x="8" y="79"/>
                    </a:lnTo>
                    <a:lnTo>
                      <a:pt x="5" y="74"/>
                    </a:lnTo>
                    <a:lnTo>
                      <a:pt x="0" y="69"/>
                    </a:lnTo>
                    <a:lnTo>
                      <a:pt x="4" y="50"/>
                    </a:lnTo>
                    <a:lnTo>
                      <a:pt x="8" y="31"/>
                    </a:lnTo>
                    <a:lnTo>
                      <a:pt x="14" y="15"/>
                    </a:lnTo>
                    <a:lnTo>
                      <a:pt x="25" y="0"/>
                    </a:lnTo>
                    <a:lnTo>
                      <a:pt x="32" y="2"/>
                    </a:lnTo>
                    <a:lnTo>
                      <a:pt x="38" y="4"/>
                    </a:lnTo>
                    <a:lnTo>
                      <a:pt x="40" y="8"/>
                    </a:lnTo>
                    <a:lnTo>
                      <a:pt x="3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296" name="Freeform 93"/>
              <p:cNvSpPr>
                <a:spLocks/>
              </p:cNvSpPr>
              <p:nvPr/>
            </p:nvSpPr>
            <p:spPr bwMode="auto">
              <a:xfrm>
                <a:off x="4986" y="2753"/>
                <a:ext cx="77" cy="60"/>
              </a:xfrm>
              <a:custGeom>
                <a:avLst/>
                <a:gdLst>
                  <a:gd name="T0" fmla="*/ 19 w 231"/>
                  <a:gd name="T1" fmla="*/ 3 h 180"/>
                  <a:gd name="T2" fmla="*/ 19 w 231"/>
                  <a:gd name="T3" fmla="*/ 3 h 180"/>
                  <a:gd name="T4" fmla="*/ 18 w 231"/>
                  <a:gd name="T5" fmla="*/ 3 h 180"/>
                  <a:gd name="T6" fmla="*/ 17 w 231"/>
                  <a:gd name="T7" fmla="*/ 3 h 180"/>
                  <a:gd name="T8" fmla="*/ 17 w 231"/>
                  <a:gd name="T9" fmla="*/ 4 h 180"/>
                  <a:gd name="T10" fmla="*/ 17 w 231"/>
                  <a:gd name="T11" fmla="*/ 5 h 180"/>
                  <a:gd name="T12" fmla="*/ 18 w 231"/>
                  <a:gd name="T13" fmla="*/ 5 h 180"/>
                  <a:gd name="T14" fmla="*/ 19 w 231"/>
                  <a:gd name="T15" fmla="*/ 6 h 180"/>
                  <a:gd name="T16" fmla="*/ 20 w 231"/>
                  <a:gd name="T17" fmla="*/ 6 h 180"/>
                  <a:gd name="T18" fmla="*/ 21 w 231"/>
                  <a:gd name="T19" fmla="*/ 7 h 180"/>
                  <a:gd name="T20" fmla="*/ 22 w 231"/>
                  <a:gd name="T21" fmla="*/ 7 h 180"/>
                  <a:gd name="T22" fmla="*/ 23 w 231"/>
                  <a:gd name="T23" fmla="*/ 8 h 180"/>
                  <a:gd name="T24" fmla="*/ 23 w 231"/>
                  <a:gd name="T25" fmla="*/ 8 h 180"/>
                  <a:gd name="T26" fmla="*/ 25 w 231"/>
                  <a:gd name="T27" fmla="*/ 10 h 180"/>
                  <a:gd name="T28" fmla="*/ 26 w 231"/>
                  <a:gd name="T29" fmla="*/ 13 h 180"/>
                  <a:gd name="T30" fmla="*/ 26 w 231"/>
                  <a:gd name="T31" fmla="*/ 15 h 180"/>
                  <a:gd name="T32" fmla="*/ 25 w 231"/>
                  <a:gd name="T33" fmla="*/ 18 h 180"/>
                  <a:gd name="T34" fmla="*/ 25 w 231"/>
                  <a:gd name="T35" fmla="*/ 16 h 180"/>
                  <a:gd name="T36" fmla="*/ 24 w 231"/>
                  <a:gd name="T37" fmla="*/ 14 h 180"/>
                  <a:gd name="T38" fmla="*/ 23 w 231"/>
                  <a:gd name="T39" fmla="*/ 13 h 180"/>
                  <a:gd name="T40" fmla="*/ 22 w 231"/>
                  <a:gd name="T41" fmla="*/ 12 h 180"/>
                  <a:gd name="T42" fmla="*/ 22 w 231"/>
                  <a:gd name="T43" fmla="*/ 13 h 180"/>
                  <a:gd name="T44" fmla="*/ 21 w 231"/>
                  <a:gd name="T45" fmla="*/ 13 h 180"/>
                  <a:gd name="T46" fmla="*/ 21 w 231"/>
                  <a:gd name="T47" fmla="*/ 14 h 180"/>
                  <a:gd name="T48" fmla="*/ 22 w 231"/>
                  <a:gd name="T49" fmla="*/ 14 h 180"/>
                  <a:gd name="T50" fmla="*/ 22 w 231"/>
                  <a:gd name="T51" fmla="*/ 15 h 180"/>
                  <a:gd name="T52" fmla="*/ 23 w 231"/>
                  <a:gd name="T53" fmla="*/ 16 h 180"/>
                  <a:gd name="T54" fmla="*/ 23 w 231"/>
                  <a:gd name="T55" fmla="*/ 17 h 180"/>
                  <a:gd name="T56" fmla="*/ 23 w 231"/>
                  <a:gd name="T57" fmla="*/ 18 h 180"/>
                  <a:gd name="T58" fmla="*/ 23 w 231"/>
                  <a:gd name="T59" fmla="*/ 20 h 180"/>
                  <a:gd name="T60" fmla="*/ 23 w 231"/>
                  <a:gd name="T61" fmla="*/ 19 h 180"/>
                  <a:gd name="T62" fmla="*/ 22 w 231"/>
                  <a:gd name="T63" fmla="*/ 18 h 180"/>
                  <a:gd name="T64" fmla="*/ 22 w 231"/>
                  <a:gd name="T65" fmla="*/ 17 h 180"/>
                  <a:gd name="T66" fmla="*/ 21 w 231"/>
                  <a:gd name="T67" fmla="*/ 16 h 180"/>
                  <a:gd name="T68" fmla="*/ 20 w 231"/>
                  <a:gd name="T69" fmla="*/ 15 h 180"/>
                  <a:gd name="T70" fmla="*/ 20 w 231"/>
                  <a:gd name="T71" fmla="*/ 14 h 180"/>
                  <a:gd name="T72" fmla="*/ 19 w 231"/>
                  <a:gd name="T73" fmla="*/ 13 h 180"/>
                  <a:gd name="T74" fmla="*/ 18 w 231"/>
                  <a:gd name="T75" fmla="*/ 12 h 180"/>
                  <a:gd name="T76" fmla="*/ 19 w 231"/>
                  <a:gd name="T77" fmla="*/ 12 h 180"/>
                  <a:gd name="T78" fmla="*/ 19 w 231"/>
                  <a:gd name="T79" fmla="*/ 12 h 180"/>
                  <a:gd name="T80" fmla="*/ 20 w 231"/>
                  <a:gd name="T81" fmla="*/ 11 h 180"/>
                  <a:gd name="T82" fmla="*/ 20 w 231"/>
                  <a:gd name="T83" fmla="*/ 11 h 180"/>
                  <a:gd name="T84" fmla="*/ 18 w 231"/>
                  <a:gd name="T85" fmla="*/ 10 h 180"/>
                  <a:gd name="T86" fmla="*/ 16 w 231"/>
                  <a:gd name="T87" fmla="*/ 9 h 180"/>
                  <a:gd name="T88" fmla="*/ 14 w 231"/>
                  <a:gd name="T89" fmla="*/ 9 h 180"/>
                  <a:gd name="T90" fmla="*/ 12 w 231"/>
                  <a:gd name="T91" fmla="*/ 8 h 180"/>
                  <a:gd name="T92" fmla="*/ 10 w 231"/>
                  <a:gd name="T93" fmla="*/ 7 h 180"/>
                  <a:gd name="T94" fmla="*/ 8 w 231"/>
                  <a:gd name="T95" fmla="*/ 6 h 180"/>
                  <a:gd name="T96" fmla="*/ 6 w 231"/>
                  <a:gd name="T97" fmla="*/ 5 h 180"/>
                  <a:gd name="T98" fmla="*/ 5 w 231"/>
                  <a:gd name="T99" fmla="*/ 3 h 180"/>
                  <a:gd name="T100" fmla="*/ 3 w 231"/>
                  <a:gd name="T101" fmla="*/ 5 h 180"/>
                  <a:gd name="T102" fmla="*/ 3 w 231"/>
                  <a:gd name="T103" fmla="*/ 4 h 180"/>
                  <a:gd name="T104" fmla="*/ 2 w 231"/>
                  <a:gd name="T105" fmla="*/ 3 h 180"/>
                  <a:gd name="T106" fmla="*/ 1 w 231"/>
                  <a:gd name="T107" fmla="*/ 2 h 180"/>
                  <a:gd name="T108" fmla="*/ 0 w 231"/>
                  <a:gd name="T109" fmla="*/ 0 h 180"/>
                  <a:gd name="T110" fmla="*/ 16 w 231"/>
                  <a:gd name="T111" fmla="*/ 0 h 180"/>
                  <a:gd name="T112" fmla="*/ 17 w 231"/>
                  <a:gd name="T113" fmla="*/ 0 h 180"/>
                  <a:gd name="T114" fmla="*/ 18 w 231"/>
                  <a:gd name="T115" fmla="*/ 1 h 180"/>
                  <a:gd name="T116" fmla="*/ 19 w 231"/>
                  <a:gd name="T117" fmla="*/ 2 h 180"/>
                  <a:gd name="T118" fmla="*/ 19 w 231"/>
                  <a:gd name="T119" fmla="*/ 3 h 1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1" h="180">
                    <a:moveTo>
                      <a:pt x="173" y="24"/>
                    </a:moveTo>
                    <a:lnTo>
                      <a:pt x="170" y="24"/>
                    </a:lnTo>
                    <a:lnTo>
                      <a:pt x="163" y="23"/>
                    </a:lnTo>
                    <a:lnTo>
                      <a:pt x="154" y="25"/>
                    </a:lnTo>
                    <a:lnTo>
                      <a:pt x="151" y="34"/>
                    </a:lnTo>
                    <a:lnTo>
                      <a:pt x="156" y="41"/>
                    </a:lnTo>
                    <a:lnTo>
                      <a:pt x="163" y="48"/>
                    </a:lnTo>
                    <a:lnTo>
                      <a:pt x="170" y="52"/>
                    </a:lnTo>
                    <a:lnTo>
                      <a:pt x="179" y="56"/>
                    </a:lnTo>
                    <a:lnTo>
                      <a:pt x="187" y="60"/>
                    </a:lnTo>
                    <a:lnTo>
                      <a:pt x="195" y="64"/>
                    </a:lnTo>
                    <a:lnTo>
                      <a:pt x="203" y="69"/>
                    </a:lnTo>
                    <a:lnTo>
                      <a:pt x="210" y="74"/>
                    </a:lnTo>
                    <a:lnTo>
                      <a:pt x="226" y="92"/>
                    </a:lnTo>
                    <a:lnTo>
                      <a:pt x="231" y="113"/>
                    </a:lnTo>
                    <a:lnTo>
                      <a:pt x="231" y="135"/>
                    </a:lnTo>
                    <a:lnTo>
                      <a:pt x="227" y="158"/>
                    </a:lnTo>
                    <a:lnTo>
                      <a:pt x="226" y="142"/>
                    </a:lnTo>
                    <a:lnTo>
                      <a:pt x="219" y="128"/>
                    </a:lnTo>
                    <a:lnTo>
                      <a:pt x="210" y="116"/>
                    </a:lnTo>
                    <a:lnTo>
                      <a:pt x="200" y="107"/>
                    </a:lnTo>
                    <a:lnTo>
                      <a:pt x="194" y="113"/>
                    </a:lnTo>
                    <a:lnTo>
                      <a:pt x="191" y="118"/>
                    </a:lnTo>
                    <a:lnTo>
                      <a:pt x="193" y="125"/>
                    </a:lnTo>
                    <a:lnTo>
                      <a:pt x="196" y="130"/>
                    </a:lnTo>
                    <a:lnTo>
                      <a:pt x="201" y="136"/>
                    </a:lnTo>
                    <a:lnTo>
                      <a:pt x="205" y="144"/>
                    </a:lnTo>
                    <a:lnTo>
                      <a:pt x="209" y="150"/>
                    </a:lnTo>
                    <a:lnTo>
                      <a:pt x="210" y="158"/>
                    </a:lnTo>
                    <a:lnTo>
                      <a:pt x="210" y="180"/>
                    </a:lnTo>
                    <a:lnTo>
                      <a:pt x="206" y="170"/>
                    </a:lnTo>
                    <a:lnTo>
                      <a:pt x="202" y="160"/>
                    </a:lnTo>
                    <a:lnTo>
                      <a:pt x="197" y="150"/>
                    </a:lnTo>
                    <a:lnTo>
                      <a:pt x="190" y="142"/>
                    </a:lnTo>
                    <a:lnTo>
                      <a:pt x="183" y="133"/>
                    </a:lnTo>
                    <a:lnTo>
                      <a:pt x="177" y="126"/>
                    </a:lnTo>
                    <a:lnTo>
                      <a:pt x="169" y="118"/>
                    </a:lnTo>
                    <a:lnTo>
                      <a:pt x="163" y="112"/>
                    </a:lnTo>
                    <a:lnTo>
                      <a:pt x="168" y="110"/>
                    </a:lnTo>
                    <a:lnTo>
                      <a:pt x="173" y="107"/>
                    </a:lnTo>
                    <a:lnTo>
                      <a:pt x="177" y="102"/>
                    </a:lnTo>
                    <a:lnTo>
                      <a:pt x="178" y="97"/>
                    </a:lnTo>
                    <a:lnTo>
                      <a:pt x="161" y="88"/>
                    </a:lnTo>
                    <a:lnTo>
                      <a:pt x="142" y="82"/>
                    </a:lnTo>
                    <a:lnTo>
                      <a:pt x="123" y="77"/>
                    </a:lnTo>
                    <a:lnTo>
                      <a:pt x="105" y="70"/>
                    </a:lnTo>
                    <a:lnTo>
                      <a:pt x="87" y="63"/>
                    </a:lnTo>
                    <a:lnTo>
                      <a:pt x="70" y="53"/>
                    </a:lnTo>
                    <a:lnTo>
                      <a:pt x="55" y="41"/>
                    </a:lnTo>
                    <a:lnTo>
                      <a:pt x="43" y="24"/>
                    </a:lnTo>
                    <a:lnTo>
                      <a:pt x="31" y="48"/>
                    </a:lnTo>
                    <a:lnTo>
                      <a:pt x="25" y="36"/>
                    </a:lnTo>
                    <a:lnTo>
                      <a:pt x="17" y="25"/>
                    </a:lnTo>
                    <a:lnTo>
                      <a:pt x="9" y="14"/>
                    </a:lnTo>
                    <a:lnTo>
                      <a:pt x="0" y="3"/>
                    </a:lnTo>
                    <a:lnTo>
                      <a:pt x="143" y="0"/>
                    </a:lnTo>
                    <a:lnTo>
                      <a:pt x="153" y="3"/>
                    </a:lnTo>
                    <a:lnTo>
                      <a:pt x="162" y="8"/>
                    </a:lnTo>
                    <a:lnTo>
                      <a:pt x="168" y="15"/>
                    </a:lnTo>
                    <a:lnTo>
                      <a:pt x="17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297" name="Freeform 94"/>
              <p:cNvSpPr>
                <a:spLocks/>
              </p:cNvSpPr>
              <p:nvPr/>
            </p:nvSpPr>
            <p:spPr bwMode="auto">
              <a:xfrm>
                <a:off x="4914" y="2755"/>
                <a:ext cx="24" cy="27"/>
              </a:xfrm>
              <a:custGeom>
                <a:avLst/>
                <a:gdLst>
                  <a:gd name="T0" fmla="*/ 8 w 72"/>
                  <a:gd name="T1" fmla="*/ 3 h 82"/>
                  <a:gd name="T2" fmla="*/ 7 w 72"/>
                  <a:gd name="T3" fmla="*/ 4 h 82"/>
                  <a:gd name="T4" fmla="*/ 6 w 72"/>
                  <a:gd name="T5" fmla="*/ 5 h 82"/>
                  <a:gd name="T6" fmla="*/ 6 w 72"/>
                  <a:gd name="T7" fmla="*/ 6 h 82"/>
                  <a:gd name="T8" fmla="*/ 5 w 72"/>
                  <a:gd name="T9" fmla="*/ 7 h 82"/>
                  <a:gd name="T10" fmla="*/ 3 w 72"/>
                  <a:gd name="T11" fmla="*/ 8 h 82"/>
                  <a:gd name="T12" fmla="*/ 2 w 72"/>
                  <a:gd name="T13" fmla="*/ 8 h 82"/>
                  <a:gd name="T14" fmla="*/ 1 w 72"/>
                  <a:gd name="T15" fmla="*/ 9 h 82"/>
                  <a:gd name="T16" fmla="*/ 0 w 72"/>
                  <a:gd name="T17" fmla="*/ 9 h 82"/>
                  <a:gd name="T18" fmla="*/ 0 w 72"/>
                  <a:gd name="T19" fmla="*/ 8 h 82"/>
                  <a:gd name="T20" fmla="*/ 1 w 72"/>
                  <a:gd name="T21" fmla="*/ 7 h 82"/>
                  <a:gd name="T22" fmla="*/ 1 w 72"/>
                  <a:gd name="T23" fmla="*/ 6 h 82"/>
                  <a:gd name="T24" fmla="*/ 2 w 72"/>
                  <a:gd name="T25" fmla="*/ 5 h 82"/>
                  <a:gd name="T26" fmla="*/ 3 w 72"/>
                  <a:gd name="T27" fmla="*/ 4 h 82"/>
                  <a:gd name="T28" fmla="*/ 4 w 72"/>
                  <a:gd name="T29" fmla="*/ 3 h 82"/>
                  <a:gd name="T30" fmla="*/ 5 w 72"/>
                  <a:gd name="T31" fmla="*/ 2 h 82"/>
                  <a:gd name="T32" fmla="*/ 5 w 72"/>
                  <a:gd name="T33" fmla="*/ 1 h 82"/>
                  <a:gd name="T34" fmla="*/ 6 w 72"/>
                  <a:gd name="T35" fmla="*/ 0 h 82"/>
                  <a:gd name="T36" fmla="*/ 6 w 72"/>
                  <a:gd name="T37" fmla="*/ 0 h 82"/>
                  <a:gd name="T38" fmla="*/ 7 w 72"/>
                  <a:gd name="T39" fmla="*/ 0 h 82"/>
                  <a:gd name="T40" fmla="*/ 7 w 72"/>
                  <a:gd name="T41" fmla="*/ 0 h 82"/>
                  <a:gd name="T42" fmla="*/ 8 w 72"/>
                  <a:gd name="T43" fmla="*/ 1 h 82"/>
                  <a:gd name="T44" fmla="*/ 8 w 72"/>
                  <a:gd name="T45" fmla="*/ 2 h 82"/>
                  <a:gd name="T46" fmla="*/ 8 w 72"/>
                  <a:gd name="T47" fmla="*/ 2 h 82"/>
                  <a:gd name="T48" fmla="*/ 8 w 72"/>
                  <a:gd name="T49" fmla="*/ 3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 h="82">
                    <a:moveTo>
                      <a:pt x="71" y="27"/>
                    </a:moveTo>
                    <a:lnTo>
                      <a:pt x="66" y="37"/>
                    </a:lnTo>
                    <a:lnTo>
                      <a:pt x="58" y="47"/>
                    </a:lnTo>
                    <a:lnTo>
                      <a:pt x="50" y="56"/>
                    </a:lnTo>
                    <a:lnTo>
                      <a:pt x="41" y="63"/>
                    </a:lnTo>
                    <a:lnTo>
                      <a:pt x="30" y="71"/>
                    </a:lnTo>
                    <a:lnTo>
                      <a:pt x="21" y="76"/>
                    </a:lnTo>
                    <a:lnTo>
                      <a:pt x="10" y="80"/>
                    </a:lnTo>
                    <a:lnTo>
                      <a:pt x="0" y="82"/>
                    </a:lnTo>
                    <a:lnTo>
                      <a:pt x="2" y="73"/>
                    </a:lnTo>
                    <a:lnTo>
                      <a:pt x="6" y="64"/>
                    </a:lnTo>
                    <a:lnTo>
                      <a:pt x="12" y="56"/>
                    </a:lnTo>
                    <a:lnTo>
                      <a:pt x="20" y="47"/>
                    </a:lnTo>
                    <a:lnTo>
                      <a:pt x="28" y="39"/>
                    </a:lnTo>
                    <a:lnTo>
                      <a:pt x="36" y="29"/>
                    </a:lnTo>
                    <a:lnTo>
                      <a:pt x="41" y="19"/>
                    </a:lnTo>
                    <a:lnTo>
                      <a:pt x="44" y="9"/>
                    </a:lnTo>
                    <a:lnTo>
                      <a:pt x="50" y="2"/>
                    </a:lnTo>
                    <a:lnTo>
                      <a:pt x="55" y="0"/>
                    </a:lnTo>
                    <a:lnTo>
                      <a:pt x="60" y="1"/>
                    </a:lnTo>
                    <a:lnTo>
                      <a:pt x="66" y="4"/>
                    </a:lnTo>
                    <a:lnTo>
                      <a:pt x="69" y="9"/>
                    </a:lnTo>
                    <a:lnTo>
                      <a:pt x="72" y="15"/>
                    </a:lnTo>
                    <a:lnTo>
                      <a:pt x="72" y="21"/>
                    </a:lnTo>
                    <a:lnTo>
                      <a:pt x="7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298" name="Freeform 95"/>
              <p:cNvSpPr>
                <a:spLocks/>
              </p:cNvSpPr>
              <p:nvPr/>
            </p:nvSpPr>
            <p:spPr bwMode="auto">
              <a:xfrm>
                <a:off x="4832" y="2802"/>
                <a:ext cx="12" cy="24"/>
              </a:xfrm>
              <a:custGeom>
                <a:avLst/>
                <a:gdLst>
                  <a:gd name="T0" fmla="*/ 4 w 36"/>
                  <a:gd name="T1" fmla="*/ 1 h 72"/>
                  <a:gd name="T2" fmla="*/ 4 w 36"/>
                  <a:gd name="T3" fmla="*/ 2 h 72"/>
                  <a:gd name="T4" fmla="*/ 3 w 36"/>
                  <a:gd name="T5" fmla="*/ 2 h 72"/>
                  <a:gd name="T6" fmla="*/ 3 w 36"/>
                  <a:gd name="T7" fmla="*/ 3 h 72"/>
                  <a:gd name="T8" fmla="*/ 2 w 36"/>
                  <a:gd name="T9" fmla="*/ 4 h 72"/>
                  <a:gd name="T10" fmla="*/ 2 w 36"/>
                  <a:gd name="T11" fmla="*/ 5 h 72"/>
                  <a:gd name="T12" fmla="*/ 2 w 36"/>
                  <a:gd name="T13" fmla="*/ 6 h 72"/>
                  <a:gd name="T14" fmla="*/ 3 w 36"/>
                  <a:gd name="T15" fmla="*/ 7 h 72"/>
                  <a:gd name="T16" fmla="*/ 3 w 36"/>
                  <a:gd name="T17" fmla="*/ 7 h 72"/>
                  <a:gd name="T18" fmla="*/ 3 w 36"/>
                  <a:gd name="T19" fmla="*/ 8 h 72"/>
                  <a:gd name="T20" fmla="*/ 2 w 36"/>
                  <a:gd name="T21" fmla="*/ 8 h 72"/>
                  <a:gd name="T22" fmla="*/ 2 w 36"/>
                  <a:gd name="T23" fmla="*/ 8 h 72"/>
                  <a:gd name="T24" fmla="*/ 1 w 36"/>
                  <a:gd name="T25" fmla="*/ 8 h 72"/>
                  <a:gd name="T26" fmla="*/ 0 w 36"/>
                  <a:gd name="T27" fmla="*/ 7 h 72"/>
                  <a:gd name="T28" fmla="*/ 0 w 36"/>
                  <a:gd name="T29" fmla="*/ 5 h 72"/>
                  <a:gd name="T30" fmla="*/ 1 w 36"/>
                  <a:gd name="T31" fmla="*/ 4 h 72"/>
                  <a:gd name="T32" fmla="*/ 1 w 36"/>
                  <a:gd name="T33" fmla="*/ 2 h 72"/>
                  <a:gd name="T34" fmla="*/ 2 w 36"/>
                  <a:gd name="T35" fmla="*/ 1 h 72"/>
                  <a:gd name="T36" fmla="*/ 3 w 36"/>
                  <a:gd name="T37" fmla="*/ 0 h 72"/>
                  <a:gd name="T38" fmla="*/ 3 w 36"/>
                  <a:gd name="T39" fmla="*/ 0 h 72"/>
                  <a:gd name="T40" fmla="*/ 4 w 36"/>
                  <a:gd name="T41" fmla="*/ 1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72">
                    <a:moveTo>
                      <a:pt x="36" y="7"/>
                    </a:moveTo>
                    <a:lnTo>
                      <a:pt x="34" y="14"/>
                    </a:lnTo>
                    <a:lnTo>
                      <a:pt x="31" y="21"/>
                    </a:lnTo>
                    <a:lnTo>
                      <a:pt x="26" y="30"/>
                    </a:lnTo>
                    <a:lnTo>
                      <a:pt x="22" y="37"/>
                    </a:lnTo>
                    <a:lnTo>
                      <a:pt x="20" y="45"/>
                    </a:lnTo>
                    <a:lnTo>
                      <a:pt x="20" y="51"/>
                    </a:lnTo>
                    <a:lnTo>
                      <a:pt x="23" y="59"/>
                    </a:lnTo>
                    <a:lnTo>
                      <a:pt x="31" y="65"/>
                    </a:lnTo>
                    <a:lnTo>
                      <a:pt x="26" y="71"/>
                    </a:lnTo>
                    <a:lnTo>
                      <a:pt x="21" y="72"/>
                    </a:lnTo>
                    <a:lnTo>
                      <a:pt x="16" y="72"/>
                    </a:lnTo>
                    <a:lnTo>
                      <a:pt x="9" y="72"/>
                    </a:lnTo>
                    <a:lnTo>
                      <a:pt x="0" y="60"/>
                    </a:lnTo>
                    <a:lnTo>
                      <a:pt x="0" y="46"/>
                    </a:lnTo>
                    <a:lnTo>
                      <a:pt x="5" y="33"/>
                    </a:lnTo>
                    <a:lnTo>
                      <a:pt x="13" y="20"/>
                    </a:lnTo>
                    <a:lnTo>
                      <a:pt x="18" y="13"/>
                    </a:lnTo>
                    <a:lnTo>
                      <a:pt x="23" y="4"/>
                    </a:lnTo>
                    <a:lnTo>
                      <a:pt x="29" y="0"/>
                    </a:lnTo>
                    <a:lnTo>
                      <a:pt x="3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299" name="Freeform 96"/>
              <p:cNvSpPr>
                <a:spLocks/>
              </p:cNvSpPr>
              <p:nvPr/>
            </p:nvSpPr>
            <p:spPr bwMode="auto">
              <a:xfrm>
                <a:off x="4991" y="2803"/>
                <a:ext cx="40" cy="30"/>
              </a:xfrm>
              <a:custGeom>
                <a:avLst/>
                <a:gdLst>
                  <a:gd name="T0" fmla="*/ 13 w 120"/>
                  <a:gd name="T1" fmla="*/ 6 h 90"/>
                  <a:gd name="T2" fmla="*/ 13 w 120"/>
                  <a:gd name="T3" fmla="*/ 7 h 90"/>
                  <a:gd name="T4" fmla="*/ 13 w 120"/>
                  <a:gd name="T5" fmla="*/ 8 h 90"/>
                  <a:gd name="T6" fmla="*/ 12 w 120"/>
                  <a:gd name="T7" fmla="*/ 9 h 90"/>
                  <a:gd name="T8" fmla="*/ 11 w 120"/>
                  <a:gd name="T9" fmla="*/ 10 h 90"/>
                  <a:gd name="T10" fmla="*/ 0 w 120"/>
                  <a:gd name="T11" fmla="*/ 5 h 90"/>
                  <a:gd name="T12" fmla="*/ 0 w 120"/>
                  <a:gd name="T13" fmla="*/ 3 h 90"/>
                  <a:gd name="T14" fmla="*/ 1 w 120"/>
                  <a:gd name="T15" fmla="*/ 2 h 90"/>
                  <a:gd name="T16" fmla="*/ 1 w 120"/>
                  <a:gd name="T17" fmla="*/ 1 h 90"/>
                  <a:gd name="T18" fmla="*/ 3 w 120"/>
                  <a:gd name="T19" fmla="*/ 0 h 90"/>
                  <a:gd name="T20" fmla="*/ 4 w 120"/>
                  <a:gd name="T21" fmla="*/ 1 h 90"/>
                  <a:gd name="T22" fmla="*/ 5 w 120"/>
                  <a:gd name="T23" fmla="*/ 1 h 90"/>
                  <a:gd name="T24" fmla="*/ 7 w 120"/>
                  <a:gd name="T25" fmla="*/ 2 h 90"/>
                  <a:gd name="T26" fmla="*/ 8 w 120"/>
                  <a:gd name="T27" fmla="*/ 2 h 90"/>
                  <a:gd name="T28" fmla="*/ 10 w 120"/>
                  <a:gd name="T29" fmla="*/ 3 h 90"/>
                  <a:gd name="T30" fmla="*/ 11 w 120"/>
                  <a:gd name="T31" fmla="*/ 4 h 90"/>
                  <a:gd name="T32" fmla="*/ 12 w 120"/>
                  <a:gd name="T33" fmla="*/ 5 h 90"/>
                  <a:gd name="T34" fmla="*/ 13 w 120"/>
                  <a:gd name="T35" fmla="*/ 6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90">
                    <a:moveTo>
                      <a:pt x="120" y="54"/>
                    </a:moveTo>
                    <a:lnTo>
                      <a:pt x="120" y="64"/>
                    </a:lnTo>
                    <a:lnTo>
                      <a:pt x="118" y="75"/>
                    </a:lnTo>
                    <a:lnTo>
                      <a:pt x="112" y="84"/>
                    </a:lnTo>
                    <a:lnTo>
                      <a:pt x="103" y="90"/>
                    </a:lnTo>
                    <a:lnTo>
                      <a:pt x="0" y="41"/>
                    </a:lnTo>
                    <a:lnTo>
                      <a:pt x="2" y="30"/>
                    </a:lnTo>
                    <a:lnTo>
                      <a:pt x="7" y="17"/>
                    </a:lnTo>
                    <a:lnTo>
                      <a:pt x="13" y="7"/>
                    </a:lnTo>
                    <a:lnTo>
                      <a:pt x="24" y="0"/>
                    </a:lnTo>
                    <a:lnTo>
                      <a:pt x="36" y="6"/>
                    </a:lnTo>
                    <a:lnTo>
                      <a:pt x="49" y="10"/>
                    </a:lnTo>
                    <a:lnTo>
                      <a:pt x="62" y="15"/>
                    </a:lnTo>
                    <a:lnTo>
                      <a:pt x="74" y="21"/>
                    </a:lnTo>
                    <a:lnTo>
                      <a:pt x="87" y="27"/>
                    </a:lnTo>
                    <a:lnTo>
                      <a:pt x="98" y="34"/>
                    </a:lnTo>
                    <a:lnTo>
                      <a:pt x="109" y="43"/>
                    </a:lnTo>
                    <a:lnTo>
                      <a:pt x="120"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00" name="Freeform 97"/>
              <p:cNvSpPr>
                <a:spLocks/>
              </p:cNvSpPr>
              <p:nvPr/>
            </p:nvSpPr>
            <p:spPr bwMode="auto">
              <a:xfrm>
                <a:off x="4846" y="2807"/>
                <a:ext cx="25" cy="38"/>
              </a:xfrm>
              <a:custGeom>
                <a:avLst/>
                <a:gdLst>
                  <a:gd name="T0" fmla="*/ 8 w 75"/>
                  <a:gd name="T1" fmla="*/ 4 h 113"/>
                  <a:gd name="T2" fmla="*/ 7 w 75"/>
                  <a:gd name="T3" fmla="*/ 5 h 113"/>
                  <a:gd name="T4" fmla="*/ 6 w 75"/>
                  <a:gd name="T5" fmla="*/ 6 h 113"/>
                  <a:gd name="T6" fmla="*/ 5 w 75"/>
                  <a:gd name="T7" fmla="*/ 7 h 113"/>
                  <a:gd name="T8" fmla="*/ 4 w 75"/>
                  <a:gd name="T9" fmla="*/ 8 h 113"/>
                  <a:gd name="T10" fmla="*/ 3 w 75"/>
                  <a:gd name="T11" fmla="*/ 9 h 113"/>
                  <a:gd name="T12" fmla="*/ 3 w 75"/>
                  <a:gd name="T13" fmla="*/ 10 h 113"/>
                  <a:gd name="T14" fmla="*/ 2 w 75"/>
                  <a:gd name="T15" fmla="*/ 12 h 113"/>
                  <a:gd name="T16" fmla="*/ 2 w 75"/>
                  <a:gd name="T17" fmla="*/ 13 h 113"/>
                  <a:gd name="T18" fmla="*/ 1 w 75"/>
                  <a:gd name="T19" fmla="*/ 13 h 113"/>
                  <a:gd name="T20" fmla="*/ 1 w 75"/>
                  <a:gd name="T21" fmla="*/ 12 h 113"/>
                  <a:gd name="T22" fmla="*/ 1 w 75"/>
                  <a:gd name="T23" fmla="*/ 12 h 113"/>
                  <a:gd name="T24" fmla="*/ 0 w 75"/>
                  <a:gd name="T25" fmla="*/ 11 h 113"/>
                  <a:gd name="T26" fmla="*/ 1 w 75"/>
                  <a:gd name="T27" fmla="*/ 10 h 113"/>
                  <a:gd name="T28" fmla="*/ 2 w 75"/>
                  <a:gd name="T29" fmla="*/ 8 h 113"/>
                  <a:gd name="T30" fmla="*/ 2 w 75"/>
                  <a:gd name="T31" fmla="*/ 7 h 113"/>
                  <a:gd name="T32" fmla="*/ 3 w 75"/>
                  <a:gd name="T33" fmla="*/ 5 h 113"/>
                  <a:gd name="T34" fmla="*/ 4 w 75"/>
                  <a:gd name="T35" fmla="*/ 4 h 113"/>
                  <a:gd name="T36" fmla="*/ 5 w 75"/>
                  <a:gd name="T37" fmla="*/ 3 h 113"/>
                  <a:gd name="T38" fmla="*/ 5 w 75"/>
                  <a:gd name="T39" fmla="*/ 1 h 113"/>
                  <a:gd name="T40" fmla="*/ 6 w 75"/>
                  <a:gd name="T41" fmla="*/ 0 h 113"/>
                  <a:gd name="T42" fmla="*/ 8 w 75"/>
                  <a:gd name="T43" fmla="*/ 1 h 113"/>
                  <a:gd name="T44" fmla="*/ 8 w 75"/>
                  <a:gd name="T45" fmla="*/ 1 h 113"/>
                  <a:gd name="T46" fmla="*/ 8 w 75"/>
                  <a:gd name="T47" fmla="*/ 3 h 113"/>
                  <a:gd name="T48" fmla="*/ 8 w 75"/>
                  <a:gd name="T49" fmla="*/ 4 h 1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5" h="113">
                    <a:moveTo>
                      <a:pt x="73" y="36"/>
                    </a:moveTo>
                    <a:lnTo>
                      <a:pt x="66" y="46"/>
                    </a:lnTo>
                    <a:lnTo>
                      <a:pt x="57" y="56"/>
                    </a:lnTo>
                    <a:lnTo>
                      <a:pt x="48" y="64"/>
                    </a:lnTo>
                    <a:lnTo>
                      <a:pt x="40" y="73"/>
                    </a:lnTo>
                    <a:lnTo>
                      <a:pt x="31" y="82"/>
                    </a:lnTo>
                    <a:lnTo>
                      <a:pt x="25" y="92"/>
                    </a:lnTo>
                    <a:lnTo>
                      <a:pt x="21" y="103"/>
                    </a:lnTo>
                    <a:lnTo>
                      <a:pt x="17" y="113"/>
                    </a:lnTo>
                    <a:lnTo>
                      <a:pt x="11" y="112"/>
                    </a:lnTo>
                    <a:lnTo>
                      <a:pt x="8" y="108"/>
                    </a:lnTo>
                    <a:lnTo>
                      <a:pt x="5" y="103"/>
                    </a:lnTo>
                    <a:lnTo>
                      <a:pt x="0" y="97"/>
                    </a:lnTo>
                    <a:lnTo>
                      <a:pt x="8" y="86"/>
                    </a:lnTo>
                    <a:lnTo>
                      <a:pt x="14" y="74"/>
                    </a:lnTo>
                    <a:lnTo>
                      <a:pt x="21" y="61"/>
                    </a:lnTo>
                    <a:lnTo>
                      <a:pt x="27" y="48"/>
                    </a:lnTo>
                    <a:lnTo>
                      <a:pt x="34" y="35"/>
                    </a:lnTo>
                    <a:lnTo>
                      <a:pt x="41" y="23"/>
                    </a:lnTo>
                    <a:lnTo>
                      <a:pt x="48" y="11"/>
                    </a:lnTo>
                    <a:lnTo>
                      <a:pt x="57" y="0"/>
                    </a:lnTo>
                    <a:lnTo>
                      <a:pt x="70" y="5"/>
                    </a:lnTo>
                    <a:lnTo>
                      <a:pt x="75" y="13"/>
                    </a:lnTo>
                    <a:lnTo>
                      <a:pt x="75" y="23"/>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01" name="Freeform 98"/>
              <p:cNvSpPr>
                <a:spLocks/>
              </p:cNvSpPr>
              <p:nvPr/>
            </p:nvSpPr>
            <p:spPr bwMode="auto">
              <a:xfrm>
                <a:off x="4880" y="2812"/>
                <a:ext cx="12" cy="31"/>
              </a:xfrm>
              <a:custGeom>
                <a:avLst/>
                <a:gdLst>
                  <a:gd name="T0" fmla="*/ 4 w 35"/>
                  <a:gd name="T1" fmla="*/ 3 h 93"/>
                  <a:gd name="T2" fmla="*/ 4 w 35"/>
                  <a:gd name="T3" fmla="*/ 5 h 93"/>
                  <a:gd name="T4" fmla="*/ 3 w 35"/>
                  <a:gd name="T5" fmla="*/ 7 h 93"/>
                  <a:gd name="T6" fmla="*/ 2 w 35"/>
                  <a:gd name="T7" fmla="*/ 9 h 93"/>
                  <a:gd name="T8" fmla="*/ 1 w 35"/>
                  <a:gd name="T9" fmla="*/ 10 h 93"/>
                  <a:gd name="T10" fmla="*/ 0 w 35"/>
                  <a:gd name="T11" fmla="*/ 8 h 93"/>
                  <a:gd name="T12" fmla="*/ 0 w 35"/>
                  <a:gd name="T13" fmla="*/ 6 h 93"/>
                  <a:gd name="T14" fmla="*/ 1 w 35"/>
                  <a:gd name="T15" fmla="*/ 3 h 93"/>
                  <a:gd name="T16" fmla="*/ 0 w 35"/>
                  <a:gd name="T17" fmla="*/ 1 h 93"/>
                  <a:gd name="T18" fmla="*/ 1 w 35"/>
                  <a:gd name="T19" fmla="*/ 0 h 93"/>
                  <a:gd name="T20" fmla="*/ 1 w 35"/>
                  <a:gd name="T21" fmla="*/ 0 h 93"/>
                  <a:gd name="T22" fmla="*/ 2 w 35"/>
                  <a:gd name="T23" fmla="*/ 0 h 93"/>
                  <a:gd name="T24" fmla="*/ 3 w 35"/>
                  <a:gd name="T25" fmla="*/ 0 h 93"/>
                  <a:gd name="T26" fmla="*/ 3 w 35"/>
                  <a:gd name="T27" fmla="*/ 1 h 93"/>
                  <a:gd name="T28" fmla="*/ 4 w 35"/>
                  <a:gd name="T29" fmla="*/ 1 h 93"/>
                  <a:gd name="T30" fmla="*/ 4 w 35"/>
                  <a:gd name="T31" fmla="*/ 2 h 93"/>
                  <a:gd name="T32" fmla="*/ 4 w 35"/>
                  <a:gd name="T33" fmla="*/ 3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 h="93">
                    <a:moveTo>
                      <a:pt x="35" y="27"/>
                    </a:moveTo>
                    <a:lnTo>
                      <a:pt x="32" y="45"/>
                    </a:lnTo>
                    <a:lnTo>
                      <a:pt x="28" y="64"/>
                    </a:lnTo>
                    <a:lnTo>
                      <a:pt x="19" y="80"/>
                    </a:lnTo>
                    <a:lnTo>
                      <a:pt x="6" y="93"/>
                    </a:lnTo>
                    <a:lnTo>
                      <a:pt x="0" y="74"/>
                    </a:lnTo>
                    <a:lnTo>
                      <a:pt x="2" y="52"/>
                    </a:lnTo>
                    <a:lnTo>
                      <a:pt x="5" y="30"/>
                    </a:lnTo>
                    <a:lnTo>
                      <a:pt x="1" y="10"/>
                    </a:lnTo>
                    <a:lnTo>
                      <a:pt x="5" y="3"/>
                    </a:lnTo>
                    <a:lnTo>
                      <a:pt x="11" y="0"/>
                    </a:lnTo>
                    <a:lnTo>
                      <a:pt x="16" y="0"/>
                    </a:lnTo>
                    <a:lnTo>
                      <a:pt x="22" y="2"/>
                    </a:lnTo>
                    <a:lnTo>
                      <a:pt x="28" y="6"/>
                    </a:lnTo>
                    <a:lnTo>
                      <a:pt x="32" y="13"/>
                    </a:lnTo>
                    <a:lnTo>
                      <a:pt x="35" y="19"/>
                    </a:lnTo>
                    <a:lnTo>
                      <a:pt x="3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02" name="Freeform 99"/>
              <p:cNvSpPr>
                <a:spLocks/>
              </p:cNvSpPr>
              <p:nvPr/>
            </p:nvSpPr>
            <p:spPr bwMode="auto">
              <a:xfrm>
                <a:off x="5010" y="2838"/>
                <a:ext cx="47" cy="58"/>
              </a:xfrm>
              <a:custGeom>
                <a:avLst/>
                <a:gdLst>
                  <a:gd name="T0" fmla="*/ 16 w 141"/>
                  <a:gd name="T1" fmla="*/ 18 h 172"/>
                  <a:gd name="T2" fmla="*/ 14 w 141"/>
                  <a:gd name="T3" fmla="*/ 20 h 172"/>
                  <a:gd name="T4" fmla="*/ 12 w 141"/>
                  <a:gd name="T5" fmla="*/ 18 h 172"/>
                  <a:gd name="T6" fmla="*/ 11 w 141"/>
                  <a:gd name="T7" fmla="*/ 16 h 172"/>
                  <a:gd name="T8" fmla="*/ 9 w 141"/>
                  <a:gd name="T9" fmla="*/ 13 h 172"/>
                  <a:gd name="T10" fmla="*/ 7 w 141"/>
                  <a:gd name="T11" fmla="*/ 11 h 172"/>
                  <a:gd name="T12" fmla="*/ 6 w 141"/>
                  <a:gd name="T13" fmla="*/ 8 h 172"/>
                  <a:gd name="T14" fmla="*/ 4 w 141"/>
                  <a:gd name="T15" fmla="*/ 6 h 172"/>
                  <a:gd name="T16" fmla="*/ 2 w 141"/>
                  <a:gd name="T17" fmla="*/ 3 h 172"/>
                  <a:gd name="T18" fmla="*/ 0 w 141"/>
                  <a:gd name="T19" fmla="*/ 1 h 172"/>
                  <a:gd name="T20" fmla="*/ 1 w 141"/>
                  <a:gd name="T21" fmla="*/ 1 h 172"/>
                  <a:gd name="T22" fmla="*/ 1 w 141"/>
                  <a:gd name="T23" fmla="*/ 0 h 172"/>
                  <a:gd name="T24" fmla="*/ 2 w 141"/>
                  <a:gd name="T25" fmla="*/ 0 h 172"/>
                  <a:gd name="T26" fmla="*/ 2 w 141"/>
                  <a:gd name="T27" fmla="*/ 0 h 172"/>
                  <a:gd name="T28" fmla="*/ 3 w 141"/>
                  <a:gd name="T29" fmla="*/ 0 h 172"/>
                  <a:gd name="T30" fmla="*/ 3 w 141"/>
                  <a:gd name="T31" fmla="*/ 0 h 172"/>
                  <a:gd name="T32" fmla="*/ 4 w 141"/>
                  <a:gd name="T33" fmla="*/ 0 h 172"/>
                  <a:gd name="T34" fmla="*/ 4 w 141"/>
                  <a:gd name="T35" fmla="*/ 0 h 172"/>
                  <a:gd name="T36" fmla="*/ 16 w 141"/>
                  <a:gd name="T37" fmla="*/ 18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1" h="172">
                    <a:moveTo>
                      <a:pt x="141" y="156"/>
                    </a:moveTo>
                    <a:lnTo>
                      <a:pt x="123" y="172"/>
                    </a:lnTo>
                    <a:lnTo>
                      <a:pt x="109" y="157"/>
                    </a:lnTo>
                    <a:lnTo>
                      <a:pt x="95" y="139"/>
                    </a:lnTo>
                    <a:lnTo>
                      <a:pt x="80" y="117"/>
                    </a:lnTo>
                    <a:lnTo>
                      <a:pt x="65" y="95"/>
                    </a:lnTo>
                    <a:lnTo>
                      <a:pt x="50" y="73"/>
                    </a:lnTo>
                    <a:lnTo>
                      <a:pt x="34" y="49"/>
                    </a:lnTo>
                    <a:lnTo>
                      <a:pt x="17" y="28"/>
                    </a:lnTo>
                    <a:lnTo>
                      <a:pt x="0" y="7"/>
                    </a:lnTo>
                    <a:lnTo>
                      <a:pt x="5" y="5"/>
                    </a:lnTo>
                    <a:lnTo>
                      <a:pt x="11" y="3"/>
                    </a:lnTo>
                    <a:lnTo>
                      <a:pt x="16" y="1"/>
                    </a:lnTo>
                    <a:lnTo>
                      <a:pt x="20" y="0"/>
                    </a:lnTo>
                    <a:lnTo>
                      <a:pt x="25" y="0"/>
                    </a:lnTo>
                    <a:lnTo>
                      <a:pt x="30" y="0"/>
                    </a:lnTo>
                    <a:lnTo>
                      <a:pt x="35" y="1"/>
                    </a:lnTo>
                    <a:lnTo>
                      <a:pt x="39" y="4"/>
                    </a:lnTo>
                    <a:lnTo>
                      <a:pt x="141"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03" name="Freeform 100"/>
              <p:cNvSpPr>
                <a:spLocks/>
              </p:cNvSpPr>
              <p:nvPr/>
            </p:nvSpPr>
            <p:spPr bwMode="auto">
              <a:xfrm>
                <a:off x="4703" y="2849"/>
                <a:ext cx="635" cy="215"/>
              </a:xfrm>
              <a:custGeom>
                <a:avLst/>
                <a:gdLst>
                  <a:gd name="T0" fmla="*/ 138 w 1903"/>
                  <a:gd name="T1" fmla="*/ 37 h 643"/>
                  <a:gd name="T2" fmla="*/ 135 w 1903"/>
                  <a:gd name="T3" fmla="*/ 35 h 643"/>
                  <a:gd name="T4" fmla="*/ 131 w 1903"/>
                  <a:gd name="T5" fmla="*/ 35 h 643"/>
                  <a:gd name="T6" fmla="*/ 128 w 1903"/>
                  <a:gd name="T7" fmla="*/ 26 h 643"/>
                  <a:gd name="T8" fmla="*/ 127 w 1903"/>
                  <a:gd name="T9" fmla="*/ 19 h 643"/>
                  <a:gd name="T10" fmla="*/ 125 w 1903"/>
                  <a:gd name="T11" fmla="*/ 14 h 643"/>
                  <a:gd name="T12" fmla="*/ 117 w 1903"/>
                  <a:gd name="T13" fmla="*/ 0 h 643"/>
                  <a:gd name="T14" fmla="*/ 153 w 1903"/>
                  <a:gd name="T15" fmla="*/ 3 h 643"/>
                  <a:gd name="T16" fmla="*/ 160 w 1903"/>
                  <a:gd name="T17" fmla="*/ 11 h 643"/>
                  <a:gd name="T18" fmla="*/ 167 w 1903"/>
                  <a:gd name="T19" fmla="*/ 23 h 643"/>
                  <a:gd name="T20" fmla="*/ 181 w 1903"/>
                  <a:gd name="T21" fmla="*/ 31 h 643"/>
                  <a:gd name="T22" fmla="*/ 197 w 1903"/>
                  <a:gd name="T23" fmla="*/ 44 h 643"/>
                  <a:gd name="T24" fmla="*/ 209 w 1903"/>
                  <a:gd name="T25" fmla="*/ 61 h 643"/>
                  <a:gd name="T26" fmla="*/ 32 w 1903"/>
                  <a:gd name="T27" fmla="*/ 68 h 643"/>
                  <a:gd name="T28" fmla="*/ 22 w 1903"/>
                  <a:gd name="T29" fmla="*/ 55 h 643"/>
                  <a:gd name="T30" fmla="*/ 9 w 1903"/>
                  <a:gd name="T31" fmla="*/ 45 h 643"/>
                  <a:gd name="T32" fmla="*/ 2 w 1903"/>
                  <a:gd name="T33" fmla="*/ 31 h 643"/>
                  <a:gd name="T34" fmla="*/ 1 w 1903"/>
                  <a:gd name="T35" fmla="*/ 19 h 643"/>
                  <a:gd name="T36" fmla="*/ 8 w 1903"/>
                  <a:gd name="T37" fmla="*/ 25 h 643"/>
                  <a:gd name="T38" fmla="*/ 10 w 1903"/>
                  <a:gd name="T39" fmla="*/ 28 h 643"/>
                  <a:gd name="T40" fmla="*/ 14 w 1903"/>
                  <a:gd name="T41" fmla="*/ 32 h 643"/>
                  <a:gd name="T42" fmla="*/ 21 w 1903"/>
                  <a:gd name="T43" fmla="*/ 34 h 643"/>
                  <a:gd name="T44" fmla="*/ 29 w 1903"/>
                  <a:gd name="T45" fmla="*/ 36 h 643"/>
                  <a:gd name="T46" fmla="*/ 37 w 1903"/>
                  <a:gd name="T47" fmla="*/ 39 h 643"/>
                  <a:gd name="T48" fmla="*/ 45 w 1903"/>
                  <a:gd name="T49" fmla="*/ 41 h 643"/>
                  <a:gd name="T50" fmla="*/ 57 w 1903"/>
                  <a:gd name="T51" fmla="*/ 42 h 643"/>
                  <a:gd name="T52" fmla="*/ 62 w 1903"/>
                  <a:gd name="T53" fmla="*/ 41 h 643"/>
                  <a:gd name="T54" fmla="*/ 66 w 1903"/>
                  <a:gd name="T55" fmla="*/ 39 h 643"/>
                  <a:gd name="T56" fmla="*/ 71 w 1903"/>
                  <a:gd name="T57" fmla="*/ 37 h 643"/>
                  <a:gd name="T58" fmla="*/ 78 w 1903"/>
                  <a:gd name="T59" fmla="*/ 36 h 643"/>
                  <a:gd name="T60" fmla="*/ 85 w 1903"/>
                  <a:gd name="T61" fmla="*/ 33 h 643"/>
                  <a:gd name="T62" fmla="*/ 93 w 1903"/>
                  <a:gd name="T63" fmla="*/ 29 h 643"/>
                  <a:gd name="T64" fmla="*/ 99 w 1903"/>
                  <a:gd name="T65" fmla="*/ 24 h 643"/>
                  <a:gd name="T66" fmla="*/ 103 w 1903"/>
                  <a:gd name="T67" fmla="*/ 18 h 643"/>
                  <a:gd name="T68" fmla="*/ 105 w 1903"/>
                  <a:gd name="T69" fmla="*/ 18 h 643"/>
                  <a:gd name="T70" fmla="*/ 109 w 1903"/>
                  <a:gd name="T71" fmla="*/ 24 h 643"/>
                  <a:gd name="T72" fmla="*/ 114 w 1903"/>
                  <a:gd name="T73" fmla="*/ 26 h 643"/>
                  <a:gd name="T74" fmla="*/ 117 w 1903"/>
                  <a:gd name="T75" fmla="*/ 30 h 643"/>
                  <a:gd name="T76" fmla="*/ 124 w 1903"/>
                  <a:gd name="T77" fmla="*/ 33 h 643"/>
                  <a:gd name="T78" fmla="*/ 127 w 1903"/>
                  <a:gd name="T79" fmla="*/ 37 h 643"/>
                  <a:gd name="T80" fmla="*/ 129 w 1903"/>
                  <a:gd name="T81" fmla="*/ 41 h 643"/>
                  <a:gd name="T82" fmla="*/ 131 w 1903"/>
                  <a:gd name="T83" fmla="*/ 41 h 643"/>
                  <a:gd name="T84" fmla="*/ 134 w 1903"/>
                  <a:gd name="T85" fmla="*/ 40 h 643"/>
                  <a:gd name="T86" fmla="*/ 132 w 1903"/>
                  <a:gd name="T87" fmla="*/ 42 h 643"/>
                  <a:gd name="T88" fmla="*/ 136 w 1903"/>
                  <a:gd name="T89" fmla="*/ 42 h 643"/>
                  <a:gd name="T90" fmla="*/ 140 w 1903"/>
                  <a:gd name="T91" fmla="*/ 39 h 643"/>
                  <a:gd name="T92" fmla="*/ 143 w 1903"/>
                  <a:gd name="T93" fmla="*/ 41 h 643"/>
                  <a:gd name="T94" fmla="*/ 147 w 1903"/>
                  <a:gd name="T95" fmla="*/ 43 h 643"/>
                  <a:gd name="T96" fmla="*/ 144 w 1903"/>
                  <a:gd name="T97" fmla="*/ 47 h 643"/>
                  <a:gd name="T98" fmla="*/ 140 w 1903"/>
                  <a:gd name="T99" fmla="*/ 47 h 643"/>
                  <a:gd name="T100" fmla="*/ 139 w 1903"/>
                  <a:gd name="T101" fmla="*/ 42 h 643"/>
                  <a:gd name="T102" fmla="*/ 139 w 1903"/>
                  <a:gd name="T103" fmla="*/ 49 h 643"/>
                  <a:gd name="T104" fmla="*/ 142 w 1903"/>
                  <a:gd name="T105" fmla="*/ 50 h 643"/>
                  <a:gd name="T106" fmla="*/ 146 w 1903"/>
                  <a:gd name="T107" fmla="*/ 48 h 643"/>
                  <a:gd name="T108" fmla="*/ 149 w 1903"/>
                  <a:gd name="T109" fmla="*/ 44 h 643"/>
                  <a:gd name="T110" fmla="*/ 145 w 1903"/>
                  <a:gd name="T111" fmla="*/ 39 h 643"/>
                  <a:gd name="T112" fmla="*/ 144 w 1903"/>
                  <a:gd name="T113" fmla="*/ 37 h 643"/>
                  <a:gd name="T114" fmla="*/ 147 w 1903"/>
                  <a:gd name="T115" fmla="*/ 36 h 643"/>
                  <a:gd name="T116" fmla="*/ 150 w 1903"/>
                  <a:gd name="T117" fmla="*/ 35 h 643"/>
                  <a:gd name="T118" fmla="*/ 162 w 1903"/>
                  <a:gd name="T119" fmla="*/ 33 h 643"/>
                  <a:gd name="T120" fmla="*/ 133 w 1903"/>
                  <a:gd name="T121" fmla="*/ 31 h 643"/>
                  <a:gd name="T122" fmla="*/ 134 w 1903"/>
                  <a:gd name="T123" fmla="*/ 33 h 6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3" h="643">
                    <a:moveTo>
                      <a:pt x="1270" y="299"/>
                    </a:moveTo>
                    <a:lnTo>
                      <a:pt x="1265" y="307"/>
                    </a:lnTo>
                    <a:lnTo>
                      <a:pt x="1258" y="313"/>
                    </a:lnTo>
                    <a:lnTo>
                      <a:pt x="1251" y="320"/>
                    </a:lnTo>
                    <a:lnTo>
                      <a:pt x="1244" y="328"/>
                    </a:lnTo>
                    <a:lnTo>
                      <a:pt x="1239" y="320"/>
                    </a:lnTo>
                    <a:lnTo>
                      <a:pt x="1234" y="315"/>
                    </a:lnTo>
                    <a:lnTo>
                      <a:pt x="1228" y="312"/>
                    </a:lnTo>
                    <a:lnTo>
                      <a:pt x="1220" y="312"/>
                    </a:lnTo>
                    <a:lnTo>
                      <a:pt x="1213" y="313"/>
                    </a:lnTo>
                    <a:lnTo>
                      <a:pt x="1204" y="315"/>
                    </a:lnTo>
                    <a:lnTo>
                      <a:pt x="1198" y="318"/>
                    </a:lnTo>
                    <a:lnTo>
                      <a:pt x="1191" y="321"/>
                    </a:lnTo>
                    <a:lnTo>
                      <a:pt x="1175" y="335"/>
                    </a:lnTo>
                    <a:lnTo>
                      <a:pt x="1175" y="317"/>
                    </a:lnTo>
                    <a:lnTo>
                      <a:pt x="1171" y="299"/>
                    </a:lnTo>
                    <a:lnTo>
                      <a:pt x="1164" y="281"/>
                    </a:lnTo>
                    <a:lnTo>
                      <a:pt x="1158" y="264"/>
                    </a:lnTo>
                    <a:lnTo>
                      <a:pt x="1153" y="247"/>
                    </a:lnTo>
                    <a:lnTo>
                      <a:pt x="1150" y="229"/>
                    </a:lnTo>
                    <a:lnTo>
                      <a:pt x="1150" y="212"/>
                    </a:lnTo>
                    <a:lnTo>
                      <a:pt x="1154" y="194"/>
                    </a:lnTo>
                    <a:lnTo>
                      <a:pt x="1150" y="188"/>
                    </a:lnTo>
                    <a:lnTo>
                      <a:pt x="1145" y="181"/>
                    </a:lnTo>
                    <a:lnTo>
                      <a:pt x="1143" y="174"/>
                    </a:lnTo>
                    <a:lnTo>
                      <a:pt x="1145" y="168"/>
                    </a:lnTo>
                    <a:lnTo>
                      <a:pt x="1139" y="157"/>
                    </a:lnTo>
                    <a:lnTo>
                      <a:pt x="1135" y="146"/>
                    </a:lnTo>
                    <a:lnTo>
                      <a:pt x="1131" y="135"/>
                    </a:lnTo>
                    <a:lnTo>
                      <a:pt x="1128" y="124"/>
                    </a:lnTo>
                    <a:lnTo>
                      <a:pt x="1126" y="113"/>
                    </a:lnTo>
                    <a:lnTo>
                      <a:pt x="1122" y="103"/>
                    </a:lnTo>
                    <a:lnTo>
                      <a:pt x="1117" y="92"/>
                    </a:lnTo>
                    <a:lnTo>
                      <a:pt x="1111" y="81"/>
                    </a:lnTo>
                    <a:lnTo>
                      <a:pt x="1052" y="3"/>
                    </a:lnTo>
                    <a:lnTo>
                      <a:pt x="1320" y="0"/>
                    </a:lnTo>
                    <a:lnTo>
                      <a:pt x="1334" y="3"/>
                    </a:lnTo>
                    <a:lnTo>
                      <a:pt x="1348" y="10"/>
                    </a:lnTo>
                    <a:lnTo>
                      <a:pt x="1362" y="16"/>
                    </a:lnTo>
                    <a:lnTo>
                      <a:pt x="1376" y="26"/>
                    </a:lnTo>
                    <a:lnTo>
                      <a:pt x="1389" y="35"/>
                    </a:lnTo>
                    <a:lnTo>
                      <a:pt x="1401" y="48"/>
                    </a:lnTo>
                    <a:lnTo>
                      <a:pt x="1411" y="62"/>
                    </a:lnTo>
                    <a:lnTo>
                      <a:pt x="1422" y="77"/>
                    </a:lnTo>
                    <a:lnTo>
                      <a:pt x="1435" y="97"/>
                    </a:lnTo>
                    <a:lnTo>
                      <a:pt x="1447" y="120"/>
                    </a:lnTo>
                    <a:lnTo>
                      <a:pt x="1457" y="141"/>
                    </a:lnTo>
                    <a:lnTo>
                      <a:pt x="1469" y="162"/>
                    </a:lnTo>
                    <a:lnTo>
                      <a:pt x="1482" y="184"/>
                    </a:lnTo>
                    <a:lnTo>
                      <a:pt x="1497" y="203"/>
                    </a:lnTo>
                    <a:lnTo>
                      <a:pt x="1515" y="220"/>
                    </a:lnTo>
                    <a:lnTo>
                      <a:pt x="1536" y="235"/>
                    </a:lnTo>
                    <a:lnTo>
                      <a:pt x="1566" y="249"/>
                    </a:lnTo>
                    <a:lnTo>
                      <a:pt x="1597" y="265"/>
                    </a:lnTo>
                    <a:lnTo>
                      <a:pt x="1627" y="282"/>
                    </a:lnTo>
                    <a:lnTo>
                      <a:pt x="1658" y="301"/>
                    </a:lnTo>
                    <a:lnTo>
                      <a:pt x="1688" y="323"/>
                    </a:lnTo>
                    <a:lnTo>
                      <a:pt x="1718" y="345"/>
                    </a:lnTo>
                    <a:lnTo>
                      <a:pt x="1746" y="370"/>
                    </a:lnTo>
                    <a:lnTo>
                      <a:pt x="1772" y="395"/>
                    </a:lnTo>
                    <a:lnTo>
                      <a:pt x="1798" y="422"/>
                    </a:lnTo>
                    <a:lnTo>
                      <a:pt x="1821" y="451"/>
                    </a:lnTo>
                    <a:lnTo>
                      <a:pt x="1843" y="480"/>
                    </a:lnTo>
                    <a:lnTo>
                      <a:pt x="1861" y="510"/>
                    </a:lnTo>
                    <a:lnTo>
                      <a:pt x="1876" y="543"/>
                    </a:lnTo>
                    <a:lnTo>
                      <a:pt x="1889" y="575"/>
                    </a:lnTo>
                    <a:lnTo>
                      <a:pt x="1897" y="609"/>
                    </a:lnTo>
                    <a:lnTo>
                      <a:pt x="1903" y="643"/>
                    </a:lnTo>
                    <a:lnTo>
                      <a:pt x="295" y="638"/>
                    </a:lnTo>
                    <a:lnTo>
                      <a:pt x="287" y="607"/>
                    </a:lnTo>
                    <a:lnTo>
                      <a:pt x="275" y="580"/>
                    </a:lnTo>
                    <a:lnTo>
                      <a:pt x="259" y="555"/>
                    </a:lnTo>
                    <a:lnTo>
                      <a:pt x="240" y="533"/>
                    </a:lnTo>
                    <a:lnTo>
                      <a:pt x="219" y="513"/>
                    </a:lnTo>
                    <a:lnTo>
                      <a:pt x="197" y="493"/>
                    </a:lnTo>
                    <a:lnTo>
                      <a:pt x="173" y="476"/>
                    </a:lnTo>
                    <a:lnTo>
                      <a:pt x="149" y="458"/>
                    </a:lnTo>
                    <a:lnTo>
                      <a:pt x="125" y="441"/>
                    </a:lnTo>
                    <a:lnTo>
                      <a:pt x="102" y="423"/>
                    </a:lnTo>
                    <a:lnTo>
                      <a:pt x="80" y="404"/>
                    </a:lnTo>
                    <a:lnTo>
                      <a:pt x="60" y="382"/>
                    </a:lnTo>
                    <a:lnTo>
                      <a:pt x="44" y="360"/>
                    </a:lnTo>
                    <a:lnTo>
                      <a:pt x="30" y="334"/>
                    </a:lnTo>
                    <a:lnTo>
                      <a:pt x="20" y="307"/>
                    </a:lnTo>
                    <a:lnTo>
                      <a:pt x="16" y="275"/>
                    </a:lnTo>
                    <a:lnTo>
                      <a:pt x="13" y="247"/>
                    </a:lnTo>
                    <a:lnTo>
                      <a:pt x="9" y="212"/>
                    </a:lnTo>
                    <a:lnTo>
                      <a:pt x="4" y="179"/>
                    </a:lnTo>
                    <a:lnTo>
                      <a:pt x="0" y="166"/>
                    </a:lnTo>
                    <a:lnTo>
                      <a:pt x="10" y="172"/>
                    </a:lnTo>
                    <a:lnTo>
                      <a:pt x="21" y="181"/>
                    </a:lnTo>
                    <a:lnTo>
                      <a:pt x="35" y="192"/>
                    </a:lnTo>
                    <a:lnTo>
                      <a:pt x="49" y="204"/>
                    </a:lnTo>
                    <a:lnTo>
                      <a:pt x="62" y="215"/>
                    </a:lnTo>
                    <a:lnTo>
                      <a:pt x="73" y="224"/>
                    </a:lnTo>
                    <a:lnTo>
                      <a:pt x="80" y="231"/>
                    </a:lnTo>
                    <a:lnTo>
                      <a:pt x="82" y="233"/>
                    </a:lnTo>
                    <a:lnTo>
                      <a:pt x="86" y="241"/>
                    </a:lnTo>
                    <a:lnTo>
                      <a:pt x="89" y="249"/>
                    </a:lnTo>
                    <a:lnTo>
                      <a:pt x="94" y="255"/>
                    </a:lnTo>
                    <a:lnTo>
                      <a:pt x="99" y="261"/>
                    </a:lnTo>
                    <a:lnTo>
                      <a:pt x="106" y="266"/>
                    </a:lnTo>
                    <a:lnTo>
                      <a:pt x="113" y="272"/>
                    </a:lnTo>
                    <a:lnTo>
                      <a:pt x="121" y="279"/>
                    </a:lnTo>
                    <a:lnTo>
                      <a:pt x="129" y="286"/>
                    </a:lnTo>
                    <a:lnTo>
                      <a:pt x="139" y="296"/>
                    </a:lnTo>
                    <a:lnTo>
                      <a:pt x="151" y="301"/>
                    </a:lnTo>
                    <a:lnTo>
                      <a:pt x="164" y="305"/>
                    </a:lnTo>
                    <a:lnTo>
                      <a:pt x="176" y="308"/>
                    </a:lnTo>
                    <a:lnTo>
                      <a:pt x="191" y="309"/>
                    </a:lnTo>
                    <a:lnTo>
                      <a:pt x="205" y="310"/>
                    </a:lnTo>
                    <a:lnTo>
                      <a:pt x="220" y="311"/>
                    </a:lnTo>
                    <a:lnTo>
                      <a:pt x="235" y="313"/>
                    </a:lnTo>
                    <a:lnTo>
                      <a:pt x="250" y="318"/>
                    </a:lnTo>
                    <a:lnTo>
                      <a:pt x="265" y="324"/>
                    </a:lnTo>
                    <a:lnTo>
                      <a:pt x="280" y="329"/>
                    </a:lnTo>
                    <a:lnTo>
                      <a:pt x="294" y="334"/>
                    </a:lnTo>
                    <a:lnTo>
                      <a:pt x="308" y="340"/>
                    </a:lnTo>
                    <a:lnTo>
                      <a:pt x="322" y="345"/>
                    </a:lnTo>
                    <a:lnTo>
                      <a:pt x="334" y="349"/>
                    </a:lnTo>
                    <a:lnTo>
                      <a:pt x="348" y="355"/>
                    </a:lnTo>
                    <a:lnTo>
                      <a:pt x="362" y="359"/>
                    </a:lnTo>
                    <a:lnTo>
                      <a:pt x="376" y="363"/>
                    </a:lnTo>
                    <a:lnTo>
                      <a:pt x="390" y="366"/>
                    </a:lnTo>
                    <a:lnTo>
                      <a:pt x="404" y="370"/>
                    </a:lnTo>
                    <a:lnTo>
                      <a:pt x="419" y="373"/>
                    </a:lnTo>
                    <a:lnTo>
                      <a:pt x="434" y="375"/>
                    </a:lnTo>
                    <a:lnTo>
                      <a:pt x="450" y="376"/>
                    </a:lnTo>
                    <a:lnTo>
                      <a:pt x="466" y="377"/>
                    </a:lnTo>
                    <a:lnTo>
                      <a:pt x="511" y="378"/>
                    </a:lnTo>
                    <a:lnTo>
                      <a:pt x="520" y="378"/>
                    </a:lnTo>
                    <a:lnTo>
                      <a:pt x="530" y="376"/>
                    </a:lnTo>
                    <a:lnTo>
                      <a:pt x="541" y="374"/>
                    </a:lnTo>
                    <a:lnTo>
                      <a:pt x="549" y="371"/>
                    </a:lnTo>
                    <a:lnTo>
                      <a:pt x="558" y="367"/>
                    </a:lnTo>
                    <a:lnTo>
                      <a:pt x="564" y="364"/>
                    </a:lnTo>
                    <a:lnTo>
                      <a:pt x="568" y="362"/>
                    </a:lnTo>
                    <a:lnTo>
                      <a:pt x="569" y="361"/>
                    </a:lnTo>
                    <a:lnTo>
                      <a:pt x="578" y="358"/>
                    </a:lnTo>
                    <a:lnTo>
                      <a:pt x="589" y="354"/>
                    </a:lnTo>
                    <a:lnTo>
                      <a:pt x="600" y="349"/>
                    </a:lnTo>
                    <a:lnTo>
                      <a:pt x="611" y="344"/>
                    </a:lnTo>
                    <a:lnTo>
                      <a:pt x="622" y="340"/>
                    </a:lnTo>
                    <a:lnTo>
                      <a:pt x="630" y="336"/>
                    </a:lnTo>
                    <a:lnTo>
                      <a:pt x="636" y="334"/>
                    </a:lnTo>
                    <a:lnTo>
                      <a:pt x="638" y="333"/>
                    </a:lnTo>
                    <a:lnTo>
                      <a:pt x="653" y="331"/>
                    </a:lnTo>
                    <a:lnTo>
                      <a:pt x="668" y="328"/>
                    </a:lnTo>
                    <a:lnTo>
                      <a:pt x="683" y="325"/>
                    </a:lnTo>
                    <a:lnTo>
                      <a:pt x="697" y="320"/>
                    </a:lnTo>
                    <a:lnTo>
                      <a:pt x="712" y="317"/>
                    </a:lnTo>
                    <a:lnTo>
                      <a:pt x="725" y="313"/>
                    </a:lnTo>
                    <a:lnTo>
                      <a:pt x="739" y="308"/>
                    </a:lnTo>
                    <a:lnTo>
                      <a:pt x="753" y="303"/>
                    </a:lnTo>
                    <a:lnTo>
                      <a:pt x="767" y="298"/>
                    </a:lnTo>
                    <a:lnTo>
                      <a:pt x="781" y="292"/>
                    </a:lnTo>
                    <a:lnTo>
                      <a:pt x="795" y="285"/>
                    </a:lnTo>
                    <a:lnTo>
                      <a:pt x="809" y="279"/>
                    </a:lnTo>
                    <a:lnTo>
                      <a:pt x="822" y="271"/>
                    </a:lnTo>
                    <a:lnTo>
                      <a:pt x="835" y="264"/>
                    </a:lnTo>
                    <a:lnTo>
                      <a:pt x="848" y="256"/>
                    </a:lnTo>
                    <a:lnTo>
                      <a:pt x="862" y="248"/>
                    </a:lnTo>
                    <a:lnTo>
                      <a:pt x="871" y="236"/>
                    </a:lnTo>
                    <a:lnTo>
                      <a:pt x="881" y="225"/>
                    </a:lnTo>
                    <a:lnTo>
                      <a:pt x="892" y="215"/>
                    </a:lnTo>
                    <a:lnTo>
                      <a:pt x="903" y="205"/>
                    </a:lnTo>
                    <a:lnTo>
                      <a:pt x="911" y="196"/>
                    </a:lnTo>
                    <a:lnTo>
                      <a:pt x="919" y="185"/>
                    </a:lnTo>
                    <a:lnTo>
                      <a:pt x="923" y="174"/>
                    </a:lnTo>
                    <a:lnTo>
                      <a:pt x="923" y="160"/>
                    </a:lnTo>
                    <a:lnTo>
                      <a:pt x="925" y="160"/>
                    </a:lnTo>
                    <a:lnTo>
                      <a:pt x="927" y="159"/>
                    </a:lnTo>
                    <a:lnTo>
                      <a:pt x="928" y="157"/>
                    </a:lnTo>
                    <a:lnTo>
                      <a:pt x="931" y="155"/>
                    </a:lnTo>
                    <a:lnTo>
                      <a:pt x="940" y="161"/>
                    </a:lnTo>
                    <a:lnTo>
                      <a:pt x="949" y="170"/>
                    </a:lnTo>
                    <a:lnTo>
                      <a:pt x="956" y="182"/>
                    </a:lnTo>
                    <a:lnTo>
                      <a:pt x="965" y="193"/>
                    </a:lnTo>
                    <a:lnTo>
                      <a:pt x="972" y="205"/>
                    </a:lnTo>
                    <a:lnTo>
                      <a:pt x="983" y="213"/>
                    </a:lnTo>
                    <a:lnTo>
                      <a:pt x="994" y="216"/>
                    </a:lnTo>
                    <a:lnTo>
                      <a:pt x="1009" y="214"/>
                    </a:lnTo>
                    <a:lnTo>
                      <a:pt x="1014" y="221"/>
                    </a:lnTo>
                    <a:lnTo>
                      <a:pt x="1020" y="228"/>
                    </a:lnTo>
                    <a:lnTo>
                      <a:pt x="1026" y="235"/>
                    </a:lnTo>
                    <a:lnTo>
                      <a:pt x="1031" y="241"/>
                    </a:lnTo>
                    <a:lnTo>
                      <a:pt x="1036" y="248"/>
                    </a:lnTo>
                    <a:lnTo>
                      <a:pt x="1043" y="254"/>
                    </a:lnTo>
                    <a:lnTo>
                      <a:pt x="1048" y="261"/>
                    </a:lnTo>
                    <a:lnTo>
                      <a:pt x="1054" y="266"/>
                    </a:lnTo>
                    <a:lnTo>
                      <a:pt x="1067" y="265"/>
                    </a:lnTo>
                    <a:lnTo>
                      <a:pt x="1079" y="268"/>
                    </a:lnTo>
                    <a:lnTo>
                      <a:pt x="1091" y="275"/>
                    </a:lnTo>
                    <a:lnTo>
                      <a:pt x="1100" y="283"/>
                    </a:lnTo>
                    <a:lnTo>
                      <a:pt x="1111" y="294"/>
                    </a:lnTo>
                    <a:lnTo>
                      <a:pt x="1122" y="303"/>
                    </a:lnTo>
                    <a:lnTo>
                      <a:pt x="1132" y="312"/>
                    </a:lnTo>
                    <a:lnTo>
                      <a:pt x="1143" y="319"/>
                    </a:lnTo>
                    <a:lnTo>
                      <a:pt x="1141" y="326"/>
                    </a:lnTo>
                    <a:lnTo>
                      <a:pt x="1144" y="332"/>
                    </a:lnTo>
                    <a:lnTo>
                      <a:pt x="1148" y="336"/>
                    </a:lnTo>
                    <a:lnTo>
                      <a:pt x="1154" y="335"/>
                    </a:lnTo>
                    <a:lnTo>
                      <a:pt x="1156" y="347"/>
                    </a:lnTo>
                    <a:lnTo>
                      <a:pt x="1157" y="358"/>
                    </a:lnTo>
                    <a:lnTo>
                      <a:pt x="1157" y="368"/>
                    </a:lnTo>
                    <a:lnTo>
                      <a:pt x="1159" y="378"/>
                    </a:lnTo>
                    <a:lnTo>
                      <a:pt x="1166" y="377"/>
                    </a:lnTo>
                    <a:lnTo>
                      <a:pt x="1172" y="375"/>
                    </a:lnTo>
                    <a:lnTo>
                      <a:pt x="1177" y="371"/>
                    </a:lnTo>
                    <a:lnTo>
                      <a:pt x="1182" y="365"/>
                    </a:lnTo>
                    <a:lnTo>
                      <a:pt x="1187" y="361"/>
                    </a:lnTo>
                    <a:lnTo>
                      <a:pt x="1192" y="356"/>
                    </a:lnTo>
                    <a:lnTo>
                      <a:pt x="1198" y="352"/>
                    </a:lnTo>
                    <a:lnTo>
                      <a:pt x="1204" y="351"/>
                    </a:lnTo>
                    <a:lnTo>
                      <a:pt x="1203" y="356"/>
                    </a:lnTo>
                    <a:lnTo>
                      <a:pt x="1200" y="360"/>
                    </a:lnTo>
                    <a:lnTo>
                      <a:pt x="1194" y="363"/>
                    </a:lnTo>
                    <a:lnTo>
                      <a:pt x="1190" y="366"/>
                    </a:lnTo>
                    <a:lnTo>
                      <a:pt x="1187" y="370"/>
                    </a:lnTo>
                    <a:lnTo>
                      <a:pt x="1185" y="374"/>
                    </a:lnTo>
                    <a:lnTo>
                      <a:pt x="1188" y="378"/>
                    </a:lnTo>
                    <a:lnTo>
                      <a:pt x="1194" y="382"/>
                    </a:lnTo>
                    <a:lnTo>
                      <a:pt x="1204" y="381"/>
                    </a:lnTo>
                    <a:lnTo>
                      <a:pt x="1214" y="379"/>
                    </a:lnTo>
                    <a:lnTo>
                      <a:pt x="1222" y="376"/>
                    </a:lnTo>
                    <a:lnTo>
                      <a:pt x="1231" y="372"/>
                    </a:lnTo>
                    <a:lnTo>
                      <a:pt x="1238" y="367"/>
                    </a:lnTo>
                    <a:lnTo>
                      <a:pt x="1246" y="361"/>
                    </a:lnTo>
                    <a:lnTo>
                      <a:pt x="1252" y="354"/>
                    </a:lnTo>
                    <a:lnTo>
                      <a:pt x="1257" y="346"/>
                    </a:lnTo>
                    <a:lnTo>
                      <a:pt x="1260" y="355"/>
                    </a:lnTo>
                    <a:lnTo>
                      <a:pt x="1263" y="361"/>
                    </a:lnTo>
                    <a:lnTo>
                      <a:pt x="1269" y="366"/>
                    </a:lnTo>
                    <a:lnTo>
                      <a:pt x="1276" y="370"/>
                    </a:lnTo>
                    <a:lnTo>
                      <a:pt x="1283" y="372"/>
                    </a:lnTo>
                    <a:lnTo>
                      <a:pt x="1292" y="373"/>
                    </a:lnTo>
                    <a:lnTo>
                      <a:pt x="1300" y="374"/>
                    </a:lnTo>
                    <a:lnTo>
                      <a:pt x="1309" y="374"/>
                    </a:lnTo>
                    <a:lnTo>
                      <a:pt x="1316" y="378"/>
                    </a:lnTo>
                    <a:lnTo>
                      <a:pt x="1319" y="384"/>
                    </a:lnTo>
                    <a:lnTo>
                      <a:pt x="1319" y="393"/>
                    </a:lnTo>
                    <a:lnTo>
                      <a:pt x="1314" y="406"/>
                    </a:lnTo>
                    <a:lnTo>
                      <a:pt x="1310" y="411"/>
                    </a:lnTo>
                    <a:lnTo>
                      <a:pt x="1305" y="417"/>
                    </a:lnTo>
                    <a:lnTo>
                      <a:pt x="1299" y="422"/>
                    </a:lnTo>
                    <a:lnTo>
                      <a:pt x="1293" y="426"/>
                    </a:lnTo>
                    <a:lnTo>
                      <a:pt x="1285" y="429"/>
                    </a:lnTo>
                    <a:lnTo>
                      <a:pt x="1277" y="429"/>
                    </a:lnTo>
                    <a:lnTo>
                      <a:pt x="1267" y="427"/>
                    </a:lnTo>
                    <a:lnTo>
                      <a:pt x="1257" y="421"/>
                    </a:lnTo>
                    <a:lnTo>
                      <a:pt x="1271" y="387"/>
                    </a:lnTo>
                    <a:lnTo>
                      <a:pt x="1267" y="382"/>
                    </a:lnTo>
                    <a:lnTo>
                      <a:pt x="1263" y="379"/>
                    </a:lnTo>
                    <a:lnTo>
                      <a:pt x="1257" y="378"/>
                    </a:lnTo>
                    <a:lnTo>
                      <a:pt x="1252" y="378"/>
                    </a:lnTo>
                    <a:lnTo>
                      <a:pt x="1241" y="389"/>
                    </a:lnTo>
                    <a:lnTo>
                      <a:pt x="1238" y="402"/>
                    </a:lnTo>
                    <a:lnTo>
                      <a:pt x="1239" y="414"/>
                    </a:lnTo>
                    <a:lnTo>
                      <a:pt x="1241" y="431"/>
                    </a:lnTo>
                    <a:lnTo>
                      <a:pt x="1246" y="437"/>
                    </a:lnTo>
                    <a:lnTo>
                      <a:pt x="1251" y="442"/>
                    </a:lnTo>
                    <a:lnTo>
                      <a:pt x="1256" y="445"/>
                    </a:lnTo>
                    <a:lnTo>
                      <a:pt x="1264" y="449"/>
                    </a:lnTo>
                    <a:lnTo>
                      <a:pt x="1270" y="450"/>
                    </a:lnTo>
                    <a:lnTo>
                      <a:pt x="1278" y="450"/>
                    </a:lnTo>
                    <a:lnTo>
                      <a:pt x="1284" y="450"/>
                    </a:lnTo>
                    <a:lnTo>
                      <a:pt x="1292" y="447"/>
                    </a:lnTo>
                    <a:lnTo>
                      <a:pt x="1300" y="443"/>
                    </a:lnTo>
                    <a:lnTo>
                      <a:pt x="1309" y="438"/>
                    </a:lnTo>
                    <a:lnTo>
                      <a:pt x="1316" y="431"/>
                    </a:lnTo>
                    <a:lnTo>
                      <a:pt x="1324" y="425"/>
                    </a:lnTo>
                    <a:lnTo>
                      <a:pt x="1329" y="418"/>
                    </a:lnTo>
                    <a:lnTo>
                      <a:pt x="1334" y="410"/>
                    </a:lnTo>
                    <a:lnTo>
                      <a:pt x="1338" y="402"/>
                    </a:lnTo>
                    <a:lnTo>
                      <a:pt x="1340" y="392"/>
                    </a:lnTo>
                    <a:lnTo>
                      <a:pt x="1338" y="378"/>
                    </a:lnTo>
                    <a:lnTo>
                      <a:pt x="1331" y="367"/>
                    </a:lnTo>
                    <a:lnTo>
                      <a:pt x="1322" y="358"/>
                    </a:lnTo>
                    <a:lnTo>
                      <a:pt x="1311" y="351"/>
                    </a:lnTo>
                    <a:lnTo>
                      <a:pt x="1303" y="350"/>
                    </a:lnTo>
                    <a:lnTo>
                      <a:pt x="1296" y="350"/>
                    </a:lnTo>
                    <a:lnTo>
                      <a:pt x="1291" y="348"/>
                    </a:lnTo>
                    <a:lnTo>
                      <a:pt x="1287" y="341"/>
                    </a:lnTo>
                    <a:lnTo>
                      <a:pt x="1288" y="333"/>
                    </a:lnTo>
                    <a:lnTo>
                      <a:pt x="1292" y="328"/>
                    </a:lnTo>
                    <a:lnTo>
                      <a:pt x="1296" y="324"/>
                    </a:lnTo>
                    <a:lnTo>
                      <a:pt x="1302" y="319"/>
                    </a:lnTo>
                    <a:lnTo>
                      <a:pt x="1309" y="318"/>
                    </a:lnTo>
                    <a:lnTo>
                      <a:pt x="1315" y="318"/>
                    </a:lnTo>
                    <a:lnTo>
                      <a:pt x="1322" y="320"/>
                    </a:lnTo>
                    <a:lnTo>
                      <a:pt x="1327" y="323"/>
                    </a:lnTo>
                    <a:lnTo>
                      <a:pt x="1332" y="325"/>
                    </a:lnTo>
                    <a:lnTo>
                      <a:pt x="1338" y="324"/>
                    </a:lnTo>
                    <a:lnTo>
                      <a:pt x="1342" y="321"/>
                    </a:lnTo>
                    <a:lnTo>
                      <a:pt x="1345" y="314"/>
                    </a:lnTo>
                    <a:lnTo>
                      <a:pt x="1343" y="310"/>
                    </a:lnTo>
                    <a:lnTo>
                      <a:pt x="1340" y="305"/>
                    </a:lnTo>
                    <a:lnTo>
                      <a:pt x="1335" y="302"/>
                    </a:lnTo>
                    <a:lnTo>
                      <a:pt x="1331" y="299"/>
                    </a:lnTo>
                    <a:lnTo>
                      <a:pt x="1451" y="299"/>
                    </a:lnTo>
                    <a:lnTo>
                      <a:pt x="1457" y="296"/>
                    </a:lnTo>
                    <a:lnTo>
                      <a:pt x="1463" y="289"/>
                    </a:lnTo>
                    <a:lnTo>
                      <a:pt x="1465" y="283"/>
                    </a:lnTo>
                    <a:lnTo>
                      <a:pt x="1463" y="277"/>
                    </a:lnTo>
                    <a:lnTo>
                      <a:pt x="1194" y="277"/>
                    </a:lnTo>
                    <a:lnTo>
                      <a:pt x="1192" y="282"/>
                    </a:lnTo>
                    <a:lnTo>
                      <a:pt x="1192" y="286"/>
                    </a:lnTo>
                    <a:lnTo>
                      <a:pt x="1193" y="291"/>
                    </a:lnTo>
                    <a:lnTo>
                      <a:pt x="1197" y="294"/>
                    </a:lnTo>
                    <a:lnTo>
                      <a:pt x="1201" y="296"/>
                    </a:lnTo>
                    <a:lnTo>
                      <a:pt x="1206" y="298"/>
                    </a:lnTo>
                    <a:lnTo>
                      <a:pt x="1211" y="299"/>
                    </a:lnTo>
                    <a:lnTo>
                      <a:pt x="1217" y="299"/>
                    </a:lnTo>
                    <a:lnTo>
                      <a:pt x="1270" y="299"/>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04" name="Freeform 101"/>
              <p:cNvSpPr>
                <a:spLocks/>
              </p:cNvSpPr>
              <p:nvPr/>
            </p:nvSpPr>
            <p:spPr bwMode="auto">
              <a:xfrm>
                <a:off x="4990" y="2862"/>
                <a:ext cx="39" cy="29"/>
              </a:xfrm>
              <a:custGeom>
                <a:avLst/>
                <a:gdLst>
                  <a:gd name="T0" fmla="*/ 13 w 117"/>
                  <a:gd name="T1" fmla="*/ 7 h 89"/>
                  <a:gd name="T2" fmla="*/ 13 w 117"/>
                  <a:gd name="T3" fmla="*/ 8 h 89"/>
                  <a:gd name="T4" fmla="*/ 12 w 117"/>
                  <a:gd name="T5" fmla="*/ 9 h 89"/>
                  <a:gd name="T6" fmla="*/ 12 w 117"/>
                  <a:gd name="T7" fmla="*/ 9 h 89"/>
                  <a:gd name="T8" fmla="*/ 11 w 117"/>
                  <a:gd name="T9" fmla="*/ 9 h 89"/>
                  <a:gd name="T10" fmla="*/ 9 w 117"/>
                  <a:gd name="T11" fmla="*/ 9 h 89"/>
                  <a:gd name="T12" fmla="*/ 8 w 117"/>
                  <a:gd name="T13" fmla="*/ 9 h 89"/>
                  <a:gd name="T14" fmla="*/ 7 w 117"/>
                  <a:gd name="T15" fmla="*/ 9 h 89"/>
                  <a:gd name="T16" fmla="*/ 7 w 117"/>
                  <a:gd name="T17" fmla="*/ 9 h 89"/>
                  <a:gd name="T18" fmla="*/ 6 w 117"/>
                  <a:gd name="T19" fmla="*/ 9 h 89"/>
                  <a:gd name="T20" fmla="*/ 5 w 117"/>
                  <a:gd name="T21" fmla="*/ 8 h 89"/>
                  <a:gd name="T22" fmla="*/ 4 w 117"/>
                  <a:gd name="T23" fmla="*/ 8 h 89"/>
                  <a:gd name="T24" fmla="*/ 3 w 117"/>
                  <a:gd name="T25" fmla="*/ 7 h 89"/>
                  <a:gd name="T26" fmla="*/ 2 w 117"/>
                  <a:gd name="T27" fmla="*/ 7 h 89"/>
                  <a:gd name="T28" fmla="*/ 1 w 117"/>
                  <a:gd name="T29" fmla="*/ 7 h 89"/>
                  <a:gd name="T30" fmla="*/ 0 w 117"/>
                  <a:gd name="T31" fmla="*/ 6 h 89"/>
                  <a:gd name="T32" fmla="*/ 0 w 117"/>
                  <a:gd name="T33" fmla="*/ 5 h 89"/>
                  <a:gd name="T34" fmla="*/ 0 w 117"/>
                  <a:gd name="T35" fmla="*/ 4 h 89"/>
                  <a:gd name="T36" fmla="*/ 1 w 117"/>
                  <a:gd name="T37" fmla="*/ 2 h 89"/>
                  <a:gd name="T38" fmla="*/ 2 w 117"/>
                  <a:gd name="T39" fmla="*/ 1 h 89"/>
                  <a:gd name="T40" fmla="*/ 3 w 117"/>
                  <a:gd name="T41" fmla="*/ 0 h 89"/>
                  <a:gd name="T42" fmla="*/ 4 w 117"/>
                  <a:gd name="T43" fmla="*/ 1 h 89"/>
                  <a:gd name="T44" fmla="*/ 6 w 117"/>
                  <a:gd name="T45" fmla="*/ 1 h 89"/>
                  <a:gd name="T46" fmla="*/ 7 w 117"/>
                  <a:gd name="T47" fmla="*/ 2 h 89"/>
                  <a:gd name="T48" fmla="*/ 9 w 117"/>
                  <a:gd name="T49" fmla="*/ 3 h 89"/>
                  <a:gd name="T50" fmla="*/ 10 w 117"/>
                  <a:gd name="T51" fmla="*/ 4 h 89"/>
                  <a:gd name="T52" fmla="*/ 11 w 117"/>
                  <a:gd name="T53" fmla="*/ 5 h 89"/>
                  <a:gd name="T54" fmla="*/ 12 w 117"/>
                  <a:gd name="T55" fmla="*/ 6 h 89"/>
                  <a:gd name="T56" fmla="*/ 13 w 117"/>
                  <a:gd name="T57" fmla="*/ 7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7" h="89">
                    <a:moveTo>
                      <a:pt x="117" y="70"/>
                    </a:moveTo>
                    <a:lnTo>
                      <a:pt x="115" y="79"/>
                    </a:lnTo>
                    <a:lnTo>
                      <a:pt x="111" y="86"/>
                    </a:lnTo>
                    <a:lnTo>
                      <a:pt x="104" y="89"/>
                    </a:lnTo>
                    <a:lnTo>
                      <a:pt x="95" y="89"/>
                    </a:lnTo>
                    <a:lnTo>
                      <a:pt x="84" y="88"/>
                    </a:lnTo>
                    <a:lnTo>
                      <a:pt x="75" y="86"/>
                    </a:lnTo>
                    <a:lnTo>
                      <a:pt x="66" y="85"/>
                    </a:lnTo>
                    <a:lnTo>
                      <a:pt x="59" y="84"/>
                    </a:lnTo>
                    <a:lnTo>
                      <a:pt x="50" y="82"/>
                    </a:lnTo>
                    <a:lnTo>
                      <a:pt x="42" y="78"/>
                    </a:lnTo>
                    <a:lnTo>
                      <a:pt x="33" y="76"/>
                    </a:lnTo>
                    <a:lnTo>
                      <a:pt x="25" y="72"/>
                    </a:lnTo>
                    <a:lnTo>
                      <a:pt x="17" y="68"/>
                    </a:lnTo>
                    <a:lnTo>
                      <a:pt x="10" y="62"/>
                    </a:lnTo>
                    <a:lnTo>
                      <a:pt x="4" y="55"/>
                    </a:lnTo>
                    <a:lnTo>
                      <a:pt x="0" y="46"/>
                    </a:lnTo>
                    <a:lnTo>
                      <a:pt x="4" y="34"/>
                    </a:lnTo>
                    <a:lnTo>
                      <a:pt x="9" y="21"/>
                    </a:lnTo>
                    <a:lnTo>
                      <a:pt x="14" y="9"/>
                    </a:lnTo>
                    <a:lnTo>
                      <a:pt x="23" y="0"/>
                    </a:lnTo>
                    <a:lnTo>
                      <a:pt x="36" y="7"/>
                    </a:lnTo>
                    <a:lnTo>
                      <a:pt x="50" y="13"/>
                    </a:lnTo>
                    <a:lnTo>
                      <a:pt x="63" y="20"/>
                    </a:lnTo>
                    <a:lnTo>
                      <a:pt x="77" y="27"/>
                    </a:lnTo>
                    <a:lnTo>
                      <a:pt x="89" y="36"/>
                    </a:lnTo>
                    <a:lnTo>
                      <a:pt x="100" y="45"/>
                    </a:lnTo>
                    <a:lnTo>
                      <a:pt x="110" y="56"/>
                    </a:lnTo>
                    <a:lnTo>
                      <a:pt x="117"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05" name="Freeform 102"/>
              <p:cNvSpPr>
                <a:spLocks/>
              </p:cNvSpPr>
              <p:nvPr/>
            </p:nvSpPr>
            <p:spPr bwMode="auto">
              <a:xfrm>
                <a:off x="4851" y="2871"/>
                <a:ext cx="16" cy="32"/>
              </a:xfrm>
              <a:custGeom>
                <a:avLst/>
                <a:gdLst>
                  <a:gd name="T0" fmla="*/ 4 w 47"/>
                  <a:gd name="T1" fmla="*/ 2 h 94"/>
                  <a:gd name="T2" fmla="*/ 4 w 47"/>
                  <a:gd name="T3" fmla="*/ 2 h 94"/>
                  <a:gd name="T4" fmla="*/ 4 w 47"/>
                  <a:gd name="T5" fmla="*/ 1 h 94"/>
                  <a:gd name="T6" fmla="*/ 4 w 47"/>
                  <a:gd name="T7" fmla="*/ 1 h 94"/>
                  <a:gd name="T8" fmla="*/ 5 w 47"/>
                  <a:gd name="T9" fmla="*/ 0 h 94"/>
                  <a:gd name="T10" fmla="*/ 5 w 47"/>
                  <a:gd name="T11" fmla="*/ 3 h 94"/>
                  <a:gd name="T12" fmla="*/ 5 w 47"/>
                  <a:gd name="T13" fmla="*/ 5 h 94"/>
                  <a:gd name="T14" fmla="*/ 5 w 47"/>
                  <a:gd name="T15" fmla="*/ 8 h 94"/>
                  <a:gd name="T16" fmla="*/ 4 w 47"/>
                  <a:gd name="T17" fmla="*/ 10 h 94"/>
                  <a:gd name="T18" fmla="*/ 3 w 47"/>
                  <a:gd name="T19" fmla="*/ 11 h 94"/>
                  <a:gd name="T20" fmla="*/ 3 w 47"/>
                  <a:gd name="T21" fmla="*/ 11 h 94"/>
                  <a:gd name="T22" fmla="*/ 3 w 47"/>
                  <a:gd name="T23" fmla="*/ 11 h 94"/>
                  <a:gd name="T24" fmla="*/ 2 w 47"/>
                  <a:gd name="T25" fmla="*/ 11 h 94"/>
                  <a:gd name="T26" fmla="*/ 1 w 47"/>
                  <a:gd name="T27" fmla="*/ 9 h 94"/>
                  <a:gd name="T28" fmla="*/ 1 w 47"/>
                  <a:gd name="T29" fmla="*/ 6 h 94"/>
                  <a:gd name="T30" fmla="*/ 1 w 47"/>
                  <a:gd name="T31" fmla="*/ 4 h 94"/>
                  <a:gd name="T32" fmla="*/ 0 w 47"/>
                  <a:gd name="T33" fmla="*/ 2 h 94"/>
                  <a:gd name="T34" fmla="*/ 0 w 47"/>
                  <a:gd name="T35" fmla="*/ 1 h 94"/>
                  <a:gd name="T36" fmla="*/ 0 w 47"/>
                  <a:gd name="T37" fmla="*/ 0 h 94"/>
                  <a:gd name="T38" fmla="*/ 1 w 47"/>
                  <a:gd name="T39" fmla="*/ 0 h 94"/>
                  <a:gd name="T40" fmla="*/ 1 w 47"/>
                  <a:gd name="T41" fmla="*/ 0 h 94"/>
                  <a:gd name="T42" fmla="*/ 2 w 47"/>
                  <a:gd name="T43" fmla="*/ 1 h 94"/>
                  <a:gd name="T44" fmla="*/ 2 w 47"/>
                  <a:gd name="T45" fmla="*/ 1 h 94"/>
                  <a:gd name="T46" fmla="*/ 3 w 47"/>
                  <a:gd name="T47" fmla="*/ 2 h 94"/>
                  <a:gd name="T48" fmla="*/ 4 w 47"/>
                  <a:gd name="T49" fmla="*/ 2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94">
                    <a:moveTo>
                      <a:pt x="33" y="21"/>
                    </a:moveTo>
                    <a:lnTo>
                      <a:pt x="33" y="15"/>
                    </a:lnTo>
                    <a:lnTo>
                      <a:pt x="34" y="9"/>
                    </a:lnTo>
                    <a:lnTo>
                      <a:pt x="36" y="6"/>
                    </a:lnTo>
                    <a:lnTo>
                      <a:pt x="42" y="4"/>
                    </a:lnTo>
                    <a:lnTo>
                      <a:pt x="47" y="25"/>
                    </a:lnTo>
                    <a:lnTo>
                      <a:pt x="47" y="46"/>
                    </a:lnTo>
                    <a:lnTo>
                      <a:pt x="42" y="68"/>
                    </a:lnTo>
                    <a:lnTo>
                      <a:pt x="33" y="87"/>
                    </a:lnTo>
                    <a:lnTo>
                      <a:pt x="30" y="91"/>
                    </a:lnTo>
                    <a:lnTo>
                      <a:pt x="27" y="93"/>
                    </a:lnTo>
                    <a:lnTo>
                      <a:pt x="24" y="94"/>
                    </a:lnTo>
                    <a:lnTo>
                      <a:pt x="20" y="94"/>
                    </a:lnTo>
                    <a:lnTo>
                      <a:pt x="12" y="75"/>
                    </a:lnTo>
                    <a:lnTo>
                      <a:pt x="9" y="55"/>
                    </a:lnTo>
                    <a:lnTo>
                      <a:pt x="7" y="33"/>
                    </a:lnTo>
                    <a:lnTo>
                      <a:pt x="0" y="15"/>
                    </a:lnTo>
                    <a:lnTo>
                      <a:pt x="0" y="9"/>
                    </a:lnTo>
                    <a:lnTo>
                      <a:pt x="2" y="4"/>
                    </a:lnTo>
                    <a:lnTo>
                      <a:pt x="5" y="0"/>
                    </a:lnTo>
                    <a:lnTo>
                      <a:pt x="10" y="1"/>
                    </a:lnTo>
                    <a:lnTo>
                      <a:pt x="14" y="8"/>
                    </a:lnTo>
                    <a:lnTo>
                      <a:pt x="20" y="12"/>
                    </a:lnTo>
                    <a:lnTo>
                      <a:pt x="26" y="15"/>
                    </a:lnTo>
                    <a:lnTo>
                      <a:pt x="3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06" name="Freeform 103"/>
              <p:cNvSpPr>
                <a:spLocks/>
              </p:cNvSpPr>
              <p:nvPr/>
            </p:nvSpPr>
            <p:spPr bwMode="auto">
              <a:xfrm>
                <a:off x="4831" y="2881"/>
                <a:ext cx="9" cy="18"/>
              </a:xfrm>
              <a:custGeom>
                <a:avLst/>
                <a:gdLst>
                  <a:gd name="T0" fmla="*/ 3 w 26"/>
                  <a:gd name="T1" fmla="*/ 4 h 54"/>
                  <a:gd name="T2" fmla="*/ 3 w 26"/>
                  <a:gd name="T3" fmla="*/ 5 h 54"/>
                  <a:gd name="T4" fmla="*/ 2 w 26"/>
                  <a:gd name="T5" fmla="*/ 5 h 54"/>
                  <a:gd name="T6" fmla="*/ 1 w 26"/>
                  <a:gd name="T7" fmla="*/ 5 h 54"/>
                  <a:gd name="T8" fmla="*/ 0 w 26"/>
                  <a:gd name="T9" fmla="*/ 6 h 54"/>
                  <a:gd name="T10" fmla="*/ 0 w 26"/>
                  <a:gd name="T11" fmla="*/ 5 h 54"/>
                  <a:gd name="T12" fmla="*/ 0 w 26"/>
                  <a:gd name="T13" fmla="*/ 3 h 54"/>
                  <a:gd name="T14" fmla="*/ 0 w 26"/>
                  <a:gd name="T15" fmla="*/ 1 h 54"/>
                  <a:gd name="T16" fmla="*/ 1 w 26"/>
                  <a:gd name="T17" fmla="*/ 0 h 54"/>
                  <a:gd name="T18" fmla="*/ 2 w 26"/>
                  <a:gd name="T19" fmla="*/ 1 h 54"/>
                  <a:gd name="T20" fmla="*/ 3 w 26"/>
                  <a:gd name="T21" fmla="*/ 2 h 54"/>
                  <a:gd name="T22" fmla="*/ 3 w 26"/>
                  <a:gd name="T23" fmla="*/ 3 h 54"/>
                  <a:gd name="T24" fmla="*/ 3 w 26"/>
                  <a:gd name="T25" fmla="*/ 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54">
                    <a:moveTo>
                      <a:pt x="26" y="40"/>
                    </a:moveTo>
                    <a:lnTo>
                      <a:pt x="23" y="49"/>
                    </a:lnTo>
                    <a:lnTo>
                      <a:pt x="17" y="49"/>
                    </a:lnTo>
                    <a:lnTo>
                      <a:pt x="9" y="49"/>
                    </a:lnTo>
                    <a:lnTo>
                      <a:pt x="2" y="54"/>
                    </a:lnTo>
                    <a:lnTo>
                      <a:pt x="0" y="41"/>
                    </a:lnTo>
                    <a:lnTo>
                      <a:pt x="0" y="26"/>
                    </a:lnTo>
                    <a:lnTo>
                      <a:pt x="3" y="11"/>
                    </a:lnTo>
                    <a:lnTo>
                      <a:pt x="9" y="0"/>
                    </a:lnTo>
                    <a:lnTo>
                      <a:pt x="19" y="6"/>
                    </a:lnTo>
                    <a:lnTo>
                      <a:pt x="23" y="15"/>
                    </a:lnTo>
                    <a:lnTo>
                      <a:pt x="24" y="28"/>
                    </a:lnTo>
                    <a:lnTo>
                      <a:pt x="26"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07" name="Freeform 104"/>
              <p:cNvSpPr>
                <a:spLocks/>
              </p:cNvSpPr>
              <p:nvPr/>
            </p:nvSpPr>
            <p:spPr bwMode="auto">
              <a:xfrm>
                <a:off x="5049" y="2897"/>
                <a:ext cx="26" cy="18"/>
              </a:xfrm>
              <a:custGeom>
                <a:avLst/>
                <a:gdLst>
                  <a:gd name="T0" fmla="*/ 9 w 79"/>
                  <a:gd name="T1" fmla="*/ 2 h 54"/>
                  <a:gd name="T2" fmla="*/ 8 w 79"/>
                  <a:gd name="T3" fmla="*/ 3 h 54"/>
                  <a:gd name="T4" fmla="*/ 7 w 79"/>
                  <a:gd name="T5" fmla="*/ 3 h 54"/>
                  <a:gd name="T6" fmla="*/ 6 w 79"/>
                  <a:gd name="T7" fmla="*/ 3 h 54"/>
                  <a:gd name="T8" fmla="*/ 5 w 79"/>
                  <a:gd name="T9" fmla="*/ 4 h 54"/>
                  <a:gd name="T10" fmla="*/ 4 w 79"/>
                  <a:gd name="T11" fmla="*/ 5 h 54"/>
                  <a:gd name="T12" fmla="*/ 3 w 79"/>
                  <a:gd name="T13" fmla="*/ 5 h 54"/>
                  <a:gd name="T14" fmla="*/ 2 w 79"/>
                  <a:gd name="T15" fmla="*/ 5 h 54"/>
                  <a:gd name="T16" fmla="*/ 1 w 79"/>
                  <a:gd name="T17" fmla="*/ 6 h 54"/>
                  <a:gd name="T18" fmla="*/ 0 w 79"/>
                  <a:gd name="T19" fmla="*/ 4 h 54"/>
                  <a:gd name="T20" fmla="*/ 1 w 79"/>
                  <a:gd name="T21" fmla="*/ 3 h 54"/>
                  <a:gd name="T22" fmla="*/ 2 w 79"/>
                  <a:gd name="T23" fmla="*/ 3 h 54"/>
                  <a:gd name="T24" fmla="*/ 3 w 79"/>
                  <a:gd name="T25" fmla="*/ 2 h 54"/>
                  <a:gd name="T26" fmla="*/ 4 w 79"/>
                  <a:gd name="T27" fmla="*/ 1 h 54"/>
                  <a:gd name="T28" fmla="*/ 5 w 79"/>
                  <a:gd name="T29" fmla="*/ 1 h 54"/>
                  <a:gd name="T30" fmla="*/ 6 w 79"/>
                  <a:gd name="T31" fmla="*/ 0 h 54"/>
                  <a:gd name="T32" fmla="*/ 7 w 79"/>
                  <a:gd name="T33" fmla="*/ 0 h 54"/>
                  <a:gd name="T34" fmla="*/ 7 w 79"/>
                  <a:gd name="T35" fmla="*/ 0 h 54"/>
                  <a:gd name="T36" fmla="*/ 9 w 79"/>
                  <a:gd name="T37" fmla="*/ 2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9" h="54">
                    <a:moveTo>
                      <a:pt x="79" y="20"/>
                    </a:moveTo>
                    <a:lnTo>
                      <a:pt x="71" y="23"/>
                    </a:lnTo>
                    <a:lnTo>
                      <a:pt x="62" y="27"/>
                    </a:lnTo>
                    <a:lnTo>
                      <a:pt x="54" y="31"/>
                    </a:lnTo>
                    <a:lnTo>
                      <a:pt x="46" y="35"/>
                    </a:lnTo>
                    <a:lnTo>
                      <a:pt x="38" y="41"/>
                    </a:lnTo>
                    <a:lnTo>
                      <a:pt x="30" y="45"/>
                    </a:lnTo>
                    <a:lnTo>
                      <a:pt x="22" y="49"/>
                    </a:lnTo>
                    <a:lnTo>
                      <a:pt x="13" y="54"/>
                    </a:lnTo>
                    <a:lnTo>
                      <a:pt x="0" y="39"/>
                    </a:lnTo>
                    <a:lnTo>
                      <a:pt x="8" y="30"/>
                    </a:lnTo>
                    <a:lnTo>
                      <a:pt x="16" y="23"/>
                    </a:lnTo>
                    <a:lnTo>
                      <a:pt x="27" y="16"/>
                    </a:lnTo>
                    <a:lnTo>
                      <a:pt x="38" y="11"/>
                    </a:lnTo>
                    <a:lnTo>
                      <a:pt x="47" y="7"/>
                    </a:lnTo>
                    <a:lnTo>
                      <a:pt x="55" y="3"/>
                    </a:lnTo>
                    <a:lnTo>
                      <a:pt x="60" y="1"/>
                    </a:lnTo>
                    <a:lnTo>
                      <a:pt x="62" y="0"/>
                    </a:lnTo>
                    <a:lnTo>
                      <a:pt x="79"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08" name="Freeform 105"/>
              <p:cNvSpPr>
                <a:spLocks/>
              </p:cNvSpPr>
              <p:nvPr/>
            </p:nvSpPr>
            <p:spPr bwMode="auto">
              <a:xfrm>
                <a:off x="5057" y="2913"/>
                <a:ext cx="28" cy="34"/>
              </a:xfrm>
              <a:custGeom>
                <a:avLst/>
                <a:gdLst>
                  <a:gd name="T0" fmla="*/ 7 w 85"/>
                  <a:gd name="T1" fmla="*/ 2 h 102"/>
                  <a:gd name="T2" fmla="*/ 7 w 85"/>
                  <a:gd name="T3" fmla="*/ 3 h 102"/>
                  <a:gd name="T4" fmla="*/ 7 w 85"/>
                  <a:gd name="T5" fmla="*/ 4 h 102"/>
                  <a:gd name="T6" fmla="*/ 7 w 85"/>
                  <a:gd name="T7" fmla="*/ 5 h 102"/>
                  <a:gd name="T8" fmla="*/ 8 w 85"/>
                  <a:gd name="T9" fmla="*/ 7 h 102"/>
                  <a:gd name="T10" fmla="*/ 8 w 85"/>
                  <a:gd name="T11" fmla="*/ 8 h 102"/>
                  <a:gd name="T12" fmla="*/ 9 w 85"/>
                  <a:gd name="T13" fmla="*/ 9 h 102"/>
                  <a:gd name="T14" fmla="*/ 9 w 85"/>
                  <a:gd name="T15" fmla="*/ 10 h 102"/>
                  <a:gd name="T16" fmla="*/ 9 w 85"/>
                  <a:gd name="T17" fmla="*/ 11 h 102"/>
                  <a:gd name="T18" fmla="*/ 9 w 85"/>
                  <a:gd name="T19" fmla="*/ 11 h 102"/>
                  <a:gd name="T20" fmla="*/ 8 w 85"/>
                  <a:gd name="T21" fmla="*/ 10 h 102"/>
                  <a:gd name="T22" fmla="*/ 7 w 85"/>
                  <a:gd name="T23" fmla="*/ 9 h 102"/>
                  <a:gd name="T24" fmla="*/ 6 w 85"/>
                  <a:gd name="T25" fmla="*/ 8 h 102"/>
                  <a:gd name="T26" fmla="*/ 5 w 85"/>
                  <a:gd name="T27" fmla="*/ 7 h 102"/>
                  <a:gd name="T28" fmla="*/ 4 w 85"/>
                  <a:gd name="T29" fmla="*/ 6 h 102"/>
                  <a:gd name="T30" fmla="*/ 3 w 85"/>
                  <a:gd name="T31" fmla="*/ 5 h 102"/>
                  <a:gd name="T32" fmla="*/ 2 w 85"/>
                  <a:gd name="T33" fmla="*/ 5 h 102"/>
                  <a:gd name="T34" fmla="*/ 1 w 85"/>
                  <a:gd name="T35" fmla="*/ 5 h 102"/>
                  <a:gd name="T36" fmla="*/ 0 w 85"/>
                  <a:gd name="T37" fmla="*/ 4 h 102"/>
                  <a:gd name="T38" fmla="*/ 6 w 85"/>
                  <a:gd name="T39" fmla="*/ 0 h 102"/>
                  <a:gd name="T40" fmla="*/ 7 w 85"/>
                  <a:gd name="T41" fmla="*/ 1 h 102"/>
                  <a:gd name="T42" fmla="*/ 7 w 85"/>
                  <a:gd name="T43" fmla="*/ 1 h 102"/>
                  <a:gd name="T44" fmla="*/ 7 w 85"/>
                  <a:gd name="T45" fmla="*/ 2 h 102"/>
                  <a:gd name="T46" fmla="*/ 7 w 85"/>
                  <a:gd name="T47" fmla="*/ 2 h 1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5" h="102">
                    <a:moveTo>
                      <a:pt x="61" y="22"/>
                    </a:moveTo>
                    <a:lnTo>
                      <a:pt x="60" y="29"/>
                    </a:lnTo>
                    <a:lnTo>
                      <a:pt x="62" y="39"/>
                    </a:lnTo>
                    <a:lnTo>
                      <a:pt x="65" y="48"/>
                    </a:lnTo>
                    <a:lnTo>
                      <a:pt x="70" y="59"/>
                    </a:lnTo>
                    <a:lnTo>
                      <a:pt x="76" y="70"/>
                    </a:lnTo>
                    <a:lnTo>
                      <a:pt x="80" y="79"/>
                    </a:lnTo>
                    <a:lnTo>
                      <a:pt x="84" y="90"/>
                    </a:lnTo>
                    <a:lnTo>
                      <a:pt x="85" y="99"/>
                    </a:lnTo>
                    <a:lnTo>
                      <a:pt x="83" y="102"/>
                    </a:lnTo>
                    <a:lnTo>
                      <a:pt x="75" y="94"/>
                    </a:lnTo>
                    <a:lnTo>
                      <a:pt x="66" y="85"/>
                    </a:lnTo>
                    <a:lnTo>
                      <a:pt x="58" y="75"/>
                    </a:lnTo>
                    <a:lnTo>
                      <a:pt x="49" y="64"/>
                    </a:lnTo>
                    <a:lnTo>
                      <a:pt x="39" y="56"/>
                    </a:lnTo>
                    <a:lnTo>
                      <a:pt x="30" y="49"/>
                    </a:lnTo>
                    <a:lnTo>
                      <a:pt x="19" y="46"/>
                    </a:lnTo>
                    <a:lnTo>
                      <a:pt x="7" y="48"/>
                    </a:lnTo>
                    <a:lnTo>
                      <a:pt x="0" y="37"/>
                    </a:lnTo>
                    <a:lnTo>
                      <a:pt x="55" y="0"/>
                    </a:lnTo>
                    <a:lnTo>
                      <a:pt x="61" y="5"/>
                    </a:lnTo>
                    <a:lnTo>
                      <a:pt x="65" y="9"/>
                    </a:lnTo>
                    <a:lnTo>
                      <a:pt x="66" y="15"/>
                    </a:lnTo>
                    <a:lnTo>
                      <a:pt x="6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4309" name="Freeform 106"/>
              <p:cNvSpPr>
                <a:spLocks/>
              </p:cNvSpPr>
              <p:nvPr/>
            </p:nvSpPr>
            <p:spPr bwMode="auto">
              <a:xfrm>
                <a:off x="4973" y="2943"/>
                <a:ext cx="98" cy="6"/>
              </a:xfrm>
              <a:custGeom>
                <a:avLst/>
                <a:gdLst>
                  <a:gd name="T0" fmla="*/ 0 w 296"/>
                  <a:gd name="T1" fmla="*/ 2 h 19"/>
                  <a:gd name="T2" fmla="*/ 1 w 296"/>
                  <a:gd name="T3" fmla="*/ 1 h 19"/>
                  <a:gd name="T4" fmla="*/ 2 w 296"/>
                  <a:gd name="T5" fmla="*/ 1 h 19"/>
                  <a:gd name="T6" fmla="*/ 3 w 296"/>
                  <a:gd name="T7" fmla="*/ 1 h 19"/>
                  <a:gd name="T8" fmla="*/ 3 w 296"/>
                  <a:gd name="T9" fmla="*/ 0 h 19"/>
                  <a:gd name="T10" fmla="*/ 30 w 296"/>
                  <a:gd name="T11" fmla="*/ 0 h 19"/>
                  <a:gd name="T12" fmla="*/ 32 w 296"/>
                  <a:gd name="T13" fmla="*/ 2 h 19"/>
                  <a:gd name="T14" fmla="*/ 0 w 296"/>
                  <a:gd name="T15" fmla="*/ 2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6" h="19">
                    <a:moveTo>
                      <a:pt x="0" y="19"/>
                    </a:moveTo>
                    <a:lnTo>
                      <a:pt x="10" y="14"/>
                    </a:lnTo>
                    <a:lnTo>
                      <a:pt x="18" y="9"/>
                    </a:lnTo>
                    <a:lnTo>
                      <a:pt x="24" y="5"/>
                    </a:lnTo>
                    <a:lnTo>
                      <a:pt x="29" y="0"/>
                    </a:lnTo>
                    <a:lnTo>
                      <a:pt x="274" y="0"/>
                    </a:lnTo>
                    <a:lnTo>
                      <a:pt x="296"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54281" name="Text Box 107"/>
            <p:cNvSpPr txBox="1">
              <a:spLocks noChangeArrowheads="1"/>
            </p:cNvSpPr>
            <p:nvPr/>
          </p:nvSpPr>
          <p:spPr bwMode="auto">
            <a:xfrm>
              <a:off x="2781" y="1632"/>
              <a:ext cx="1075"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400" b="1">
                  <a:solidFill>
                    <a:srgbClr val="FF3300"/>
                  </a:solidFill>
                  <a:latin typeface="Times New Roman" pitchFamily="18" charset="0"/>
                  <a:cs typeface="Arial" charset="0"/>
                </a:rPr>
                <a:t>απαιτήσεις</a:t>
              </a:r>
              <a:endParaRPr lang="fr-FR" altLang="el-GR" sz="2400" b="1">
                <a:solidFill>
                  <a:srgbClr val="FF3300"/>
                </a:solidFill>
                <a:latin typeface="Times New Roman" pitchFamily="18" charset="0"/>
                <a:cs typeface="Arial" charset="0"/>
              </a:endParaRPr>
            </a:p>
          </p:txBody>
        </p:sp>
        <p:sp>
          <p:nvSpPr>
            <p:cNvPr id="54282" name="Line 108"/>
            <p:cNvSpPr>
              <a:spLocks noChangeShapeType="1"/>
            </p:cNvSpPr>
            <p:nvPr/>
          </p:nvSpPr>
          <p:spPr bwMode="auto">
            <a:xfrm>
              <a:off x="3213" y="1488"/>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4283" name="Text Box 109"/>
            <p:cNvSpPr txBox="1">
              <a:spLocks noChangeArrowheads="1"/>
            </p:cNvSpPr>
            <p:nvPr/>
          </p:nvSpPr>
          <p:spPr bwMode="auto">
            <a:xfrm>
              <a:off x="1005" y="1296"/>
              <a:ext cx="856" cy="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400" b="1">
                  <a:solidFill>
                    <a:srgbClr val="FF3300"/>
                  </a:solidFill>
                  <a:latin typeface="Times New Roman" pitchFamily="18" charset="0"/>
                  <a:cs typeface="Arial" charset="0"/>
                </a:rPr>
                <a:t>Ετήσιες εκθέσεις</a:t>
              </a:r>
              <a:endParaRPr lang="fr-FR" altLang="el-GR" sz="2400" b="1">
                <a:solidFill>
                  <a:srgbClr val="FF3300"/>
                </a:solidFill>
                <a:latin typeface="Times New Roman" pitchFamily="18" charset="0"/>
                <a:cs typeface="Arial" charset="0"/>
              </a:endParaRPr>
            </a:p>
          </p:txBody>
        </p:sp>
      </p:grpSp>
      <p:sp>
        <p:nvSpPr>
          <p:cNvPr id="2" name="Τίτλος 1"/>
          <p:cNvSpPr>
            <a:spLocks noGrp="1"/>
          </p:cNvSpPr>
          <p:nvPr>
            <p:ph type="title"/>
          </p:nvPr>
        </p:nvSpPr>
        <p:spPr>
          <a:xfrm>
            <a:off x="467544" y="44624"/>
            <a:ext cx="8229600" cy="908720"/>
          </a:xfrm>
        </p:spPr>
        <p:txBody>
          <a:bodyPr>
            <a:normAutofit/>
          </a:bodyPr>
          <a:lstStyle/>
          <a:p>
            <a:r>
              <a:rPr lang="el-GR" dirty="0"/>
              <a:t>Αναφορά </a:t>
            </a:r>
            <a:r>
              <a:rPr lang="el-GR" dirty="0" err="1" smtClean="0"/>
              <a:t>συμβαμάτων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4520394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9" name="Group 23"/>
          <p:cNvGrpSpPr>
            <a:grpSpLocks/>
          </p:cNvGrpSpPr>
          <p:nvPr/>
        </p:nvGrpSpPr>
        <p:grpSpPr bwMode="auto">
          <a:xfrm>
            <a:off x="9248" y="1556792"/>
            <a:ext cx="8763000" cy="5029200"/>
            <a:chOff x="48" y="1152"/>
            <a:chExt cx="5520" cy="3024"/>
          </a:xfrm>
        </p:grpSpPr>
        <p:pic>
          <p:nvPicPr>
            <p:cNvPr id="55300" name="Picture 5" descr="TPTSNC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 y="1805"/>
              <a:ext cx="704"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6" descr="transf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 y="1450"/>
              <a:ext cx="1248"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7" descr="DOCT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1440"/>
              <a:ext cx="51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Freeform 8"/>
            <p:cNvSpPr>
              <a:spLocks/>
            </p:cNvSpPr>
            <p:nvPr/>
          </p:nvSpPr>
          <p:spPr bwMode="auto">
            <a:xfrm>
              <a:off x="816" y="1488"/>
              <a:ext cx="1104" cy="435"/>
            </a:xfrm>
            <a:custGeom>
              <a:avLst/>
              <a:gdLst>
                <a:gd name="T0" fmla="*/ 901 w 1352"/>
                <a:gd name="T1" fmla="*/ 364 h 435"/>
                <a:gd name="T2" fmla="*/ 423 w 1352"/>
                <a:gd name="T3" fmla="*/ 12 h 435"/>
                <a:gd name="T4" fmla="*/ 0 w 1352"/>
                <a:gd name="T5" fmla="*/ 435 h 435"/>
                <a:gd name="T6" fmla="*/ 0 60000 65536"/>
                <a:gd name="T7" fmla="*/ 0 60000 65536"/>
                <a:gd name="T8" fmla="*/ 0 60000 65536"/>
              </a:gdLst>
              <a:ahLst/>
              <a:cxnLst>
                <a:cxn ang="T6">
                  <a:pos x="T0" y="T1"/>
                </a:cxn>
                <a:cxn ang="T7">
                  <a:pos x="T2" y="T3"/>
                </a:cxn>
                <a:cxn ang="T8">
                  <a:pos x="T4" y="T5"/>
                </a:cxn>
              </a:cxnLst>
              <a:rect l="0" t="0" r="r" b="b"/>
              <a:pathLst>
                <a:path w="1352" h="435">
                  <a:moveTo>
                    <a:pt x="1352" y="364"/>
                  </a:moveTo>
                  <a:cubicBezTo>
                    <a:pt x="1105" y="182"/>
                    <a:pt x="859" y="0"/>
                    <a:pt x="634" y="12"/>
                  </a:cubicBezTo>
                  <a:cubicBezTo>
                    <a:pt x="409" y="24"/>
                    <a:pt x="204" y="229"/>
                    <a:pt x="0" y="435"/>
                  </a:cubicBezTo>
                </a:path>
              </a:pathLst>
            </a:custGeom>
            <a:noFill/>
            <a:ln w="28575" cmpd="sng">
              <a:solidFill>
                <a:schemeClr val="accent1"/>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55304" name="Picture 9" descr="knock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0" y="1584"/>
              <a:ext cx="1248"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10" descr="clipboardmed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4" y="2928"/>
              <a:ext cx="915"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11" descr="nurse29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1392"/>
              <a:ext cx="455"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7" name="Line 12"/>
            <p:cNvSpPr>
              <a:spLocks noChangeShapeType="1"/>
            </p:cNvSpPr>
            <p:nvPr/>
          </p:nvSpPr>
          <p:spPr bwMode="auto">
            <a:xfrm>
              <a:off x="1584" y="1680"/>
              <a:ext cx="480" cy="13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5308" name="Line 13"/>
            <p:cNvSpPr>
              <a:spLocks noChangeShapeType="1"/>
            </p:cNvSpPr>
            <p:nvPr/>
          </p:nvSpPr>
          <p:spPr bwMode="auto">
            <a:xfrm>
              <a:off x="2208" y="2304"/>
              <a:ext cx="48"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5309" name="Line 14"/>
            <p:cNvSpPr>
              <a:spLocks noChangeShapeType="1"/>
            </p:cNvSpPr>
            <p:nvPr/>
          </p:nvSpPr>
          <p:spPr bwMode="auto">
            <a:xfrm flipH="1">
              <a:off x="2640" y="2352"/>
              <a:ext cx="192"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5310" name="Line 15"/>
            <p:cNvSpPr>
              <a:spLocks noChangeShapeType="1"/>
            </p:cNvSpPr>
            <p:nvPr/>
          </p:nvSpPr>
          <p:spPr bwMode="auto">
            <a:xfrm flipH="1">
              <a:off x="2880" y="1968"/>
              <a:ext cx="384"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5311" name="Line 16"/>
            <p:cNvSpPr>
              <a:spLocks noChangeShapeType="1"/>
            </p:cNvSpPr>
            <p:nvPr/>
          </p:nvSpPr>
          <p:spPr bwMode="auto">
            <a:xfrm flipH="1">
              <a:off x="3072" y="2640"/>
              <a:ext cx="576"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55312" name="Picture 17" descr="bind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8" y="3648"/>
              <a:ext cx="1733"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3" name="AutoShape 18"/>
            <p:cNvSpPr>
              <a:spLocks noChangeArrowheads="1"/>
            </p:cNvSpPr>
            <p:nvPr/>
          </p:nvSpPr>
          <p:spPr bwMode="auto">
            <a:xfrm>
              <a:off x="3120" y="3216"/>
              <a:ext cx="1728" cy="384"/>
            </a:xfrm>
            <a:prstGeom prst="curvedDownArrow">
              <a:avLst>
                <a:gd name="adj1" fmla="val 90000"/>
                <a:gd name="adj2" fmla="val 18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5314" name="AutoShape 19">
              <a:hlinkClick r:id="" action="ppaction://noaction" highlightClick="1"/>
            </p:cNvPr>
            <p:cNvSpPr>
              <a:spLocks noChangeArrowheads="1"/>
            </p:cNvSpPr>
            <p:nvPr/>
          </p:nvSpPr>
          <p:spPr bwMode="auto">
            <a:xfrm>
              <a:off x="912" y="1152"/>
              <a:ext cx="384" cy="336"/>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5315" name="Text Box 20"/>
            <p:cNvSpPr txBox="1">
              <a:spLocks noChangeArrowheads="1"/>
            </p:cNvSpPr>
            <p:nvPr/>
          </p:nvSpPr>
          <p:spPr bwMode="auto">
            <a:xfrm>
              <a:off x="3641" y="2886"/>
              <a:ext cx="1673" cy="259"/>
            </a:xfrm>
            <a:prstGeom prst="rect">
              <a:avLst/>
            </a:prstGeom>
            <a:solidFill>
              <a:srgbClr val="FFCC99"/>
            </a:solidFill>
            <a:ln w="9525">
              <a:solidFill>
                <a:schemeClr val="accent2"/>
              </a:solidFill>
              <a:miter lim="800000"/>
              <a:headEnd/>
              <a:tailEnd/>
            </a:ln>
            <a:effectLst>
              <a:outerShdw dist="107763" dir="2700000" algn="ctr" rotWithShape="0">
                <a:schemeClr val="bg2"/>
              </a:outerShdw>
            </a:effec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2200" b="1" dirty="0">
                  <a:latin typeface="+mn-lt"/>
                  <a:cs typeface="Arial" charset="0"/>
                </a:rPr>
                <a:t>χρόνος για να στηθεί </a:t>
              </a:r>
              <a:endParaRPr lang="fr-FR" altLang="el-GR" sz="2200" b="1" dirty="0">
                <a:latin typeface="+mn-lt"/>
                <a:cs typeface="Arial" charset="0"/>
              </a:endParaRPr>
            </a:p>
          </p:txBody>
        </p:sp>
        <p:sp>
          <p:nvSpPr>
            <p:cNvPr id="55316" name="Line 22"/>
            <p:cNvSpPr>
              <a:spLocks noChangeShapeType="1"/>
            </p:cNvSpPr>
            <p:nvPr/>
          </p:nvSpPr>
          <p:spPr bwMode="auto">
            <a:xfrm flipH="1">
              <a:off x="3120" y="2592"/>
              <a:ext cx="1392"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 name="Τίτλος 1"/>
          <p:cNvSpPr>
            <a:spLocks noGrp="1"/>
          </p:cNvSpPr>
          <p:nvPr>
            <p:ph type="title"/>
          </p:nvPr>
        </p:nvSpPr>
        <p:spPr>
          <a:xfrm>
            <a:off x="0" y="116632"/>
            <a:ext cx="9144000" cy="908720"/>
          </a:xfrm>
        </p:spPr>
        <p:txBody>
          <a:bodyPr>
            <a:normAutofit fontScale="90000"/>
          </a:bodyPr>
          <a:lstStyle/>
          <a:p>
            <a:r>
              <a:rPr lang="el-GR" dirty="0"/>
              <a:t>Νοσοκομειακή Επιτροπή Ιατρικής των Μεταγγίσεων </a:t>
            </a:r>
            <a:br>
              <a:rPr lang="el-GR" dirty="0"/>
            </a:br>
            <a:r>
              <a:rPr lang="el-GR" dirty="0"/>
              <a:t>1ο </a:t>
            </a:r>
            <a:r>
              <a:rPr lang="el-GR" dirty="0" smtClean="0"/>
              <a:t>βήμα: </a:t>
            </a:r>
            <a:r>
              <a:rPr lang="el-GR" dirty="0"/>
              <a:t>αναφορά </a:t>
            </a:r>
            <a:r>
              <a:rPr lang="el-GR" dirty="0" smtClean="0"/>
              <a:t>μετάγγισης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5472057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86"/>
          <p:cNvGrpSpPr>
            <a:grpSpLocks/>
          </p:cNvGrpSpPr>
          <p:nvPr/>
        </p:nvGrpSpPr>
        <p:grpSpPr bwMode="auto">
          <a:xfrm>
            <a:off x="599495" y="1052736"/>
            <a:ext cx="7860937" cy="5756460"/>
            <a:chOff x="460" y="351"/>
            <a:chExt cx="4868" cy="3719"/>
          </a:xfrm>
        </p:grpSpPr>
        <p:grpSp>
          <p:nvGrpSpPr>
            <p:cNvPr id="56323" name="Group 4"/>
            <p:cNvGrpSpPr>
              <a:grpSpLocks/>
            </p:cNvGrpSpPr>
            <p:nvPr/>
          </p:nvGrpSpPr>
          <p:grpSpPr bwMode="auto">
            <a:xfrm>
              <a:off x="641" y="3098"/>
              <a:ext cx="539" cy="687"/>
              <a:chOff x="1680" y="2722"/>
              <a:chExt cx="626" cy="925"/>
            </a:xfrm>
          </p:grpSpPr>
          <p:sp>
            <p:nvSpPr>
              <p:cNvPr id="56383" name="Freeform 5"/>
              <p:cNvSpPr>
                <a:spLocks/>
              </p:cNvSpPr>
              <p:nvPr/>
            </p:nvSpPr>
            <p:spPr bwMode="auto">
              <a:xfrm>
                <a:off x="1968" y="3412"/>
                <a:ext cx="135" cy="235"/>
              </a:xfrm>
              <a:custGeom>
                <a:avLst/>
                <a:gdLst>
                  <a:gd name="T0" fmla="*/ 10 w 1746"/>
                  <a:gd name="T1" fmla="*/ 15 h 3399"/>
                  <a:gd name="T2" fmla="*/ 10 w 1746"/>
                  <a:gd name="T3" fmla="*/ 7 h 3399"/>
                  <a:gd name="T4" fmla="*/ 10 w 1746"/>
                  <a:gd name="T5" fmla="*/ 6 h 3399"/>
                  <a:gd name="T6" fmla="*/ 10 w 1746"/>
                  <a:gd name="T7" fmla="*/ 5 h 3399"/>
                  <a:gd name="T8" fmla="*/ 10 w 1746"/>
                  <a:gd name="T9" fmla="*/ 5 h 3399"/>
                  <a:gd name="T10" fmla="*/ 10 w 1746"/>
                  <a:gd name="T11" fmla="*/ 4 h 3399"/>
                  <a:gd name="T12" fmla="*/ 10 w 1746"/>
                  <a:gd name="T13" fmla="*/ 4 h 3399"/>
                  <a:gd name="T14" fmla="*/ 9 w 1746"/>
                  <a:gd name="T15" fmla="*/ 3 h 3399"/>
                  <a:gd name="T16" fmla="*/ 9 w 1746"/>
                  <a:gd name="T17" fmla="*/ 3 h 3399"/>
                  <a:gd name="T18" fmla="*/ 9 w 1746"/>
                  <a:gd name="T19" fmla="*/ 2 h 3399"/>
                  <a:gd name="T20" fmla="*/ 9 w 1746"/>
                  <a:gd name="T21" fmla="*/ 0 h 3399"/>
                  <a:gd name="T22" fmla="*/ 2 w 1746"/>
                  <a:gd name="T23" fmla="*/ 0 h 3399"/>
                  <a:gd name="T24" fmla="*/ 2 w 1746"/>
                  <a:gd name="T25" fmla="*/ 2 h 3399"/>
                  <a:gd name="T26" fmla="*/ 1 w 1746"/>
                  <a:gd name="T27" fmla="*/ 3 h 3399"/>
                  <a:gd name="T28" fmla="*/ 1 w 1746"/>
                  <a:gd name="T29" fmla="*/ 3 h 3399"/>
                  <a:gd name="T30" fmla="*/ 1 w 1746"/>
                  <a:gd name="T31" fmla="*/ 4 h 3399"/>
                  <a:gd name="T32" fmla="*/ 0 w 1746"/>
                  <a:gd name="T33" fmla="*/ 4 h 3399"/>
                  <a:gd name="T34" fmla="*/ 0 w 1746"/>
                  <a:gd name="T35" fmla="*/ 5 h 3399"/>
                  <a:gd name="T36" fmla="*/ 0 w 1746"/>
                  <a:gd name="T37" fmla="*/ 5 h 3399"/>
                  <a:gd name="T38" fmla="*/ 0 w 1746"/>
                  <a:gd name="T39" fmla="*/ 6 h 3399"/>
                  <a:gd name="T40" fmla="*/ 0 w 1746"/>
                  <a:gd name="T41" fmla="*/ 7 h 3399"/>
                  <a:gd name="T42" fmla="*/ 0 w 1746"/>
                  <a:gd name="T43" fmla="*/ 15 h 3399"/>
                  <a:gd name="T44" fmla="*/ 0 w 1746"/>
                  <a:gd name="T45" fmla="*/ 16 h 3399"/>
                  <a:gd name="T46" fmla="*/ 0 w 1746"/>
                  <a:gd name="T47" fmla="*/ 16 h 3399"/>
                  <a:gd name="T48" fmla="*/ 0 w 1746"/>
                  <a:gd name="T49" fmla="*/ 16 h 3399"/>
                  <a:gd name="T50" fmla="*/ 0 w 1746"/>
                  <a:gd name="T51" fmla="*/ 16 h 3399"/>
                  <a:gd name="T52" fmla="*/ 0 w 1746"/>
                  <a:gd name="T53" fmla="*/ 16 h 3399"/>
                  <a:gd name="T54" fmla="*/ 1 w 1746"/>
                  <a:gd name="T55" fmla="*/ 16 h 3399"/>
                  <a:gd name="T56" fmla="*/ 1 w 1746"/>
                  <a:gd name="T57" fmla="*/ 16 h 3399"/>
                  <a:gd name="T58" fmla="*/ 1 w 1746"/>
                  <a:gd name="T59" fmla="*/ 16 h 3399"/>
                  <a:gd name="T60" fmla="*/ 9 w 1746"/>
                  <a:gd name="T61" fmla="*/ 16 h 3399"/>
                  <a:gd name="T62" fmla="*/ 10 w 1746"/>
                  <a:gd name="T63" fmla="*/ 16 h 3399"/>
                  <a:gd name="T64" fmla="*/ 10 w 1746"/>
                  <a:gd name="T65" fmla="*/ 16 h 3399"/>
                  <a:gd name="T66" fmla="*/ 10 w 1746"/>
                  <a:gd name="T67" fmla="*/ 16 h 3399"/>
                  <a:gd name="T68" fmla="*/ 10 w 1746"/>
                  <a:gd name="T69" fmla="*/ 16 h 3399"/>
                  <a:gd name="T70" fmla="*/ 10 w 1746"/>
                  <a:gd name="T71" fmla="*/ 16 h 3399"/>
                  <a:gd name="T72" fmla="*/ 10 w 1746"/>
                  <a:gd name="T73" fmla="*/ 16 h 3399"/>
                  <a:gd name="T74" fmla="*/ 10 w 1746"/>
                  <a:gd name="T75" fmla="*/ 16 h 3399"/>
                  <a:gd name="T76" fmla="*/ 10 w 1746"/>
                  <a:gd name="T77" fmla="*/ 15 h 3399"/>
                  <a:gd name="T78" fmla="*/ 10 w 1746"/>
                  <a:gd name="T79" fmla="*/ 15 h 33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46" h="3399">
                    <a:moveTo>
                      <a:pt x="1746" y="3208"/>
                    </a:moveTo>
                    <a:lnTo>
                      <a:pt x="1746" y="1385"/>
                    </a:lnTo>
                    <a:lnTo>
                      <a:pt x="1741" y="1238"/>
                    </a:lnTo>
                    <a:lnTo>
                      <a:pt x="1727" y="1100"/>
                    </a:lnTo>
                    <a:lnTo>
                      <a:pt x="1703" y="973"/>
                    </a:lnTo>
                    <a:lnTo>
                      <a:pt x="1670" y="853"/>
                    </a:lnTo>
                    <a:lnTo>
                      <a:pt x="1631" y="745"/>
                    </a:lnTo>
                    <a:lnTo>
                      <a:pt x="1584" y="645"/>
                    </a:lnTo>
                    <a:lnTo>
                      <a:pt x="1532" y="556"/>
                    </a:lnTo>
                    <a:lnTo>
                      <a:pt x="1472" y="476"/>
                    </a:lnTo>
                    <a:lnTo>
                      <a:pt x="1472" y="0"/>
                    </a:lnTo>
                    <a:lnTo>
                      <a:pt x="270" y="5"/>
                    </a:lnTo>
                    <a:lnTo>
                      <a:pt x="273" y="476"/>
                    </a:lnTo>
                    <a:lnTo>
                      <a:pt x="214" y="556"/>
                    </a:lnTo>
                    <a:lnTo>
                      <a:pt x="162" y="645"/>
                    </a:lnTo>
                    <a:lnTo>
                      <a:pt x="115" y="745"/>
                    </a:lnTo>
                    <a:lnTo>
                      <a:pt x="76" y="853"/>
                    </a:lnTo>
                    <a:lnTo>
                      <a:pt x="44" y="973"/>
                    </a:lnTo>
                    <a:lnTo>
                      <a:pt x="19" y="1100"/>
                    </a:lnTo>
                    <a:lnTo>
                      <a:pt x="5" y="1238"/>
                    </a:lnTo>
                    <a:lnTo>
                      <a:pt x="0" y="1385"/>
                    </a:lnTo>
                    <a:lnTo>
                      <a:pt x="0" y="3208"/>
                    </a:lnTo>
                    <a:lnTo>
                      <a:pt x="3" y="3265"/>
                    </a:lnTo>
                    <a:lnTo>
                      <a:pt x="10" y="3311"/>
                    </a:lnTo>
                    <a:lnTo>
                      <a:pt x="23" y="3345"/>
                    </a:lnTo>
                    <a:lnTo>
                      <a:pt x="39" y="3370"/>
                    </a:lnTo>
                    <a:lnTo>
                      <a:pt x="64" y="3386"/>
                    </a:lnTo>
                    <a:lnTo>
                      <a:pt x="94" y="3396"/>
                    </a:lnTo>
                    <a:lnTo>
                      <a:pt x="130" y="3399"/>
                    </a:lnTo>
                    <a:lnTo>
                      <a:pt x="174" y="3399"/>
                    </a:lnTo>
                    <a:lnTo>
                      <a:pt x="1575" y="3399"/>
                    </a:lnTo>
                    <a:lnTo>
                      <a:pt x="1624" y="3397"/>
                    </a:lnTo>
                    <a:lnTo>
                      <a:pt x="1663" y="3392"/>
                    </a:lnTo>
                    <a:lnTo>
                      <a:pt x="1693" y="3380"/>
                    </a:lnTo>
                    <a:lnTo>
                      <a:pt x="1715" y="3363"/>
                    </a:lnTo>
                    <a:lnTo>
                      <a:pt x="1731" y="3337"/>
                    </a:lnTo>
                    <a:lnTo>
                      <a:pt x="1741" y="3304"/>
                    </a:lnTo>
                    <a:lnTo>
                      <a:pt x="1746" y="3261"/>
                    </a:lnTo>
                    <a:lnTo>
                      <a:pt x="1746" y="3208"/>
                    </a:lnTo>
                    <a:close/>
                  </a:path>
                </a:pathLst>
              </a:custGeom>
              <a:solidFill>
                <a:srgbClr val="FFFFFF"/>
              </a:solidFill>
              <a:ln w="3175">
                <a:solidFill>
                  <a:srgbClr val="FF9900"/>
                </a:solidFill>
                <a:prstDash val="solid"/>
                <a:round/>
                <a:headEnd/>
                <a:tailEnd/>
              </a:ln>
            </p:spPr>
            <p:txBody>
              <a:bodyPr/>
              <a:lstStyle/>
              <a:p>
                <a:endParaRPr lang="el-GR"/>
              </a:p>
            </p:txBody>
          </p:sp>
          <p:sp>
            <p:nvSpPr>
              <p:cNvPr id="56384" name="Freeform 6"/>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close/>
                  </a:path>
                </a:pathLst>
              </a:custGeom>
              <a:solidFill>
                <a:srgbClr val="FFFFFF"/>
              </a:solidFill>
              <a:ln w="9525">
                <a:solidFill>
                  <a:srgbClr val="FF9900"/>
                </a:solidFill>
                <a:round/>
                <a:headEnd/>
                <a:tailEnd/>
              </a:ln>
            </p:spPr>
            <p:txBody>
              <a:bodyPr/>
              <a:lstStyle/>
              <a:p>
                <a:endParaRPr lang="el-GR"/>
              </a:p>
            </p:txBody>
          </p:sp>
          <p:sp>
            <p:nvSpPr>
              <p:cNvPr id="56385" name="Freeform 7"/>
              <p:cNvSpPr>
                <a:spLocks/>
              </p:cNvSpPr>
              <p:nvPr/>
            </p:nvSpPr>
            <p:spPr bwMode="auto">
              <a:xfrm>
                <a:off x="1947" y="3018"/>
                <a:ext cx="329" cy="272"/>
              </a:xfrm>
              <a:custGeom>
                <a:avLst/>
                <a:gdLst>
                  <a:gd name="T0" fmla="*/ 0 w 4253"/>
                  <a:gd name="T1" fmla="*/ 17 h 3922"/>
                  <a:gd name="T2" fmla="*/ 0 w 4253"/>
                  <a:gd name="T3" fmla="*/ 18 h 3922"/>
                  <a:gd name="T4" fmla="*/ 7 w 4253"/>
                  <a:gd name="T5" fmla="*/ 19 h 3922"/>
                  <a:gd name="T6" fmla="*/ 25 w 4253"/>
                  <a:gd name="T7" fmla="*/ 0 h 3922"/>
                  <a:gd name="T8" fmla="*/ 23 w 4253"/>
                  <a:gd name="T9" fmla="*/ 0 h 3922"/>
                  <a:gd name="T10" fmla="*/ 6 w 4253"/>
                  <a:gd name="T11" fmla="*/ 17 h 3922"/>
                  <a:gd name="T12" fmla="*/ 0 w 4253"/>
                  <a:gd name="T13" fmla="*/ 17 h 3922"/>
                  <a:gd name="T14" fmla="*/ 0 w 4253"/>
                  <a:gd name="T15" fmla="*/ 17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3" h="3922">
                    <a:moveTo>
                      <a:pt x="0" y="3446"/>
                    </a:moveTo>
                    <a:lnTo>
                      <a:pt x="0" y="3766"/>
                    </a:lnTo>
                    <a:lnTo>
                      <a:pt x="1168" y="3922"/>
                    </a:lnTo>
                    <a:lnTo>
                      <a:pt x="4253" y="0"/>
                    </a:lnTo>
                    <a:lnTo>
                      <a:pt x="3863" y="0"/>
                    </a:lnTo>
                    <a:lnTo>
                      <a:pt x="1056" y="3585"/>
                    </a:lnTo>
                    <a:lnTo>
                      <a:pt x="0" y="3446"/>
                    </a:lnTo>
                    <a:close/>
                  </a:path>
                </a:pathLst>
              </a:custGeom>
              <a:solidFill>
                <a:srgbClr val="FFFFFF"/>
              </a:solidFill>
              <a:ln w="9525">
                <a:solidFill>
                  <a:srgbClr val="FF9900"/>
                </a:solidFill>
                <a:round/>
                <a:headEnd/>
                <a:tailEnd/>
              </a:ln>
            </p:spPr>
            <p:txBody>
              <a:bodyPr/>
              <a:lstStyle/>
              <a:p>
                <a:endParaRPr lang="el-GR"/>
              </a:p>
            </p:txBody>
          </p:sp>
          <p:sp>
            <p:nvSpPr>
              <p:cNvPr id="56386" name="Freeform 8"/>
              <p:cNvSpPr>
                <a:spLocks/>
              </p:cNvSpPr>
              <p:nvPr/>
            </p:nvSpPr>
            <p:spPr bwMode="auto">
              <a:xfrm>
                <a:off x="1947" y="2928"/>
                <a:ext cx="260" cy="281"/>
              </a:xfrm>
              <a:custGeom>
                <a:avLst/>
                <a:gdLst>
                  <a:gd name="T0" fmla="*/ 0 w 3358"/>
                  <a:gd name="T1" fmla="*/ 12 h 4060"/>
                  <a:gd name="T2" fmla="*/ 0 w 3358"/>
                  <a:gd name="T3" fmla="*/ 19 h 4060"/>
                  <a:gd name="T4" fmla="*/ 2 w 3358"/>
                  <a:gd name="T5" fmla="*/ 19 h 4060"/>
                  <a:gd name="T6" fmla="*/ 3 w 3358"/>
                  <a:gd name="T7" fmla="*/ 19 h 4060"/>
                  <a:gd name="T8" fmla="*/ 4 w 3358"/>
                  <a:gd name="T9" fmla="*/ 19 h 4060"/>
                  <a:gd name="T10" fmla="*/ 4 w 3358"/>
                  <a:gd name="T11" fmla="*/ 19 h 4060"/>
                  <a:gd name="T12" fmla="*/ 4 w 3358"/>
                  <a:gd name="T13" fmla="*/ 19 h 4060"/>
                  <a:gd name="T14" fmla="*/ 5 w 3358"/>
                  <a:gd name="T15" fmla="*/ 19 h 4060"/>
                  <a:gd name="T16" fmla="*/ 5 w 3358"/>
                  <a:gd name="T17" fmla="*/ 19 h 4060"/>
                  <a:gd name="T18" fmla="*/ 5 w 3358"/>
                  <a:gd name="T19" fmla="*/ 19 h 4060"/>
                  <a:gd name="T20" fmla="*/ 6 w 3358"/>
                  <a:gd name="T21" fmla="*/ 19 h 4060"/>
                  <a:gd name="T22" fmla="*/ 6 w 3358"/>
                  <a:gd name="T23" fmla="*/ 19 h 4060"/>
                  <a:gd name="T24" fmla="*/ 7 w 3358"/>
                  <a:gd name="T25" fmla="*/ 19 h 4060"/>
                  <a:gd name="T26" fmla="*/ 7 w 3358"/>
                  <a:gd name="T27" fmla="*/ 18 h 4060"/>
                  <a:gd name="T28" fmla="*/ 8 w 3358"/>
                  <a:gd name="T29" fmla="*/ 18 h 4060"/>
                  <a:gd name="T30" fmla="*/ 19 w 3358"/>
                  <a:gd name="T31" fmla="*/ 6 h 4060"/>
                  <a:gd name="T32" fmla="*/ 20 w 3358"/>
                  <a:gd name="T33" fmla="*/ 5 h 4060"/>
                  <a:gd name="T34" fmla="*/ 20 w 3358"/>
                  <a:gd name="T35" fmla="*/ 5 h 4060"/>
                  <a:gd name="T36" fmla="*/ 20 w 3358"/>
                  <a:gd name="T37" fmla="*/ 5 h 4060"/>
                  <a:gd name="T38" fmla="*/ 20 w 3358"/>
                  <a:gd name="T39" fmla="*/ 4 h 4060"/>
                  <a:gd name="T40" fmla="*/ 20 w 3358"/>
                  <a:gd name="T41" fmla="*/ 4 h 4060"/>
                  <a:gd name="T42" fmla="*/ 20 w 3358"/>
                  <a:gd name="T43" fmla="*/ 3 h 4060"/>
                  <a:gd name="T44" fmla="*/ 20 w 3358"/>
                  <a:gd name="T45" fmla="*/ 3 h 4060"/>
                  <a:gd name="T46" fmla="*/ 20 w 3358"/>
                  <a:gd name="T47" fmla="*/ 3 h 4060"/>
                  <a:gd name="T48" fmla="*/ 20 w 3358"/>
                  <a:gd name="T49" fmla="*/ 2 h 4060"/>
                  <a:gd name="T50" fmla="*/ 20 w 3358"/>
                  <a:gd name="T51" fmla="*/ 2 h 4060"/>
                  <a:gd name="T52" fmla="*/ 20 w 3358"/>
                  <a:gd name="T53" fmla="*/ 2 h 4060"/>
                  <a:gd name="T54" fmla="*/ 19 w 3358"/>
                  <a:gd name="T55" fmla="*/ 1 h 4060"/>
                  <a:gd name="T56" fmla="*/ 19 w 3358"/>
                  <a:gd name="T57" fmla="*/ 1 h 4060"/>
                  <a:gd name="T58" fmla="*/ 19 w 3358"/>
                  <a:gd name="T59" fmla="*/ 1 h 4060"/>
                  <a:gd name="T60" fmla="*/ 18 w 3358"/>
                  <a:gd name="T61" fmla="*/ 1 h 4060"/>
                  <a:gd name="T62" fmla="*/ 18 w 3358"/>
                  <a:gd name="T63" fmla="*/ 0 h 4060"/>
                  <a:gd name="T64" fmla="*/ 17 w 3358"/>
                  <a:gd name="T65" fmla="*/ 0 h 4060"/>
                  <a:gd name="T66" fmla="*/ 17 w 3358"/>
                  <a:gd name="T67" fmla="*/ 0 h 4060"/>
                  <a:gd name="T68" fmla="*/ 17 w 3358"/>
                  <a:gd name="T69" fmla="*/ 0 h 4060"/>
                  <a:gd name="T70" fmla="*/ 16 w 3358"/>
                  <a:gd name="T71" fmla="*/ 0 h 4060"/>
                  <a:gd name="T72" fmla="*/ 16 w 3358"/>
                  <a:gd name="T73" fmla="*/ 0 h 4060"/>
                  <a:gd name="T74" fmla="*/ 15 w 3358"/>
                  <a:gd name="T75" fmla="*/ 0 h 4060"/>
                  <a:gd name="T76" fmla="*/ 15 w 3358"/>
                  <a:gd name="T77" fmla="*/ 0 h 4060"/>
                  <a:gd name="T78" fmla="*/ 14 w 3358"/>
                  <a:gd name="T79" fmla="*/ 0 h 4060"/>
                  <a:gd name="T80" fmla="*/ 14 w 3358"/>
                  <a:gd name="T81" fmla="*/ 0 h 4060"/>
                  <a:gd name="T82" fmla="*/ 13 w 3358"/>
                  <a:gd name="T83" fmla="*/ 0 h 4060"/>
                  <a:gd name="T84" fmla="*/ 13 w 3358"/>
                  <a:gd name="T85" fmla="*/ 1 h 4060"/>
                  <a:gd name="T86" fmla="*/ 13 w 3358"/>
                  <a:gd name="T87" fmla="*/ 1 h 4060"/>
                  <a:gd name="T88" fmla="*/ 12 w 3358"/>
                  <a:gd name="T89" fmla="*/ 1 h 4060"/>
                  <a:gd name="T90" fmla="*/ 2 w 3358"/>
                  <a:gd name="T91" fmla="*/ 12 h 4060"/>
                  <a:gd name="T92" fmla="*/ 0 w 3358"/>
                  <a:gd name="T93" fmla="*/ 12 h 4060"/>
                  <a:gd name="T94" fmla="*/ 0 w 3358"/>
                  <a:gd name="T95" fmla="*/ 12 h 40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58" h="4060">
                    <a:moveTo>
                      <a:pt x="0" y="2493"/>
                    </a:moveTo>
                    <a:lnTo>
                      <a:pt x="0" y="3991"/>
                    </a:lnTo>
                    <a:lnTo>
                      <a:pt x="360" y="4043"/>
                    </a:lnTo>
                    <a:lnTo>
                      <a:pt x="524" y="4059"/>
                    </a:lnTo>
                    <a:lnTo>
                      <a:pt x="600" y="4060"/>
                    </a:lnTo>
                    <a:lnTo>
                      <a:pt x="671" y="4056"/>
                    </a:lnTo>
                    <a:lnTo>
                      <a:pt x="737" y="4048"/>
                    </a:lnTo>
                    <a:lnTo>
                      <a:pt x="800" y="4036"/>
                    </a:lnTo>
                    <a:lnTo>
                      <a:pt x="859" y="4020"/>
                    </a:lnTo>
                    <a:lnTo>
                      <a:pt x="913" y="4000"/>
                    </a:lnTo>
                    <a:lnTo>
                      <a:pt x="965" y="3975"/>
                    </a:lnTo>
                    <a:lnTo>
                      <a:pt x="1015" y="3946"/>
                    </a:lnTo>
                    <a:lnTo>
                      <a:pt x="1103" y="3878"/>
                    </a:lnTo>
                    <a:lnTo>
                      <a:pt x="1185" y="3794"/>
                    </a:lnTo>
                    <a:lnTo>
                      <a:pt x="1257" y="3696"/>
                    </a:lnTo>
                    <a:lnTo>
                      <a:pt x="3202" y="1194"/>
                    </a:lnTo>
                    <a:lnTo>
                      <a:pt x="3261" y="1102"/>
                    </a:lnTo>
                    <a:lnTo>
                      <a:pt x="3287" y="1050"/>
                    </a:lnTo>
                    <a:lnTo>
                      <a:pt x="3309" y="996"/>
                    </a:lnTo>
                    <a:lnTo>
                      <a:pt x="3343" y="879"/>
                    </a:lnTo>
                    <a:lnTo>
                      <a:pt x="3358" y="754"/>
                    </a:lnTo>
                    <a:lnTo>
                      <a:pt x="3358" y="689"/>
                    </a:lnTo>
                    <a:lnTo>
                      <a:pt x="3351" y="623"/>
                    </a:lnTo>
                    <a:lnTo>
                      <a:pt x="3338" y="556"/>
                    </a:lnTo>
                    <a:lnTo>
                      <a:pt x="3319" y="490"/>
                    </a:lnTo>
                    <a:lnTo>
                      <a:pt x="3291" y="421"/>
                    </a:lnTo>
                    <a:lnTo>
                      <a:pt x="3255" y="354"/>
                    </a:lnTo>
                    <a:lnTo>
                      <a:pt x="3210" y="287"/>
                    </a:lnTo>
                    <a:lnTo>
                      <a:pt x="3157" y="222"/>
                    </a:lnTo>
                    <a:lnTo>
                      <a:pt x="3105" y="170"/>
                    </a:lnTo>
                    <a:lnTo>
                      <a:pt x="3046" y="125"/>
                    </a:lnTo>
                    <a:lnTo>
                      <a:pt x="2983" y="87"/>
                    </a:lnTo>
                    <a:lnTo>
                      <a:pt x="2915" y="57"/>
                    </a:lnTo>
                    <a:lnTo>
                      <a:pt x="2845" y="30"/>
                    </a:lnTo>
                    <a:lnTo>
                      <a:pt x="2772" y="13"/>
                    </a:lnTo>
                    <a:lnTo>
                      <a:pt x="2696" y="2"/>
                    </a:lnTo>
                    <a:lnTo>
                      <a:pt x="2618" y="0"/>
                    </a:lnTo>
                    <a:lnTo>
                      <a:pt x="2542" y="4"/>
                    </a:lnTo>
                    <a:lnTo>
                      <a:pt x="2465" y="17"/>
                    </a:lnTo>
                    <a:lnTo>
                      <a:pt x="2389" y="38"/>
                    </a:lnTo>
                    <a:lnTo>
                      <a:pt x="2315" y="66"/>
                    </a:lnTo>
                    <a:lnTo>
                      <a:pt x="2243" y="104"/>
                    </a:lnTo>
                    <a:lnTo>
                      <a:pt x="2174" y="149"/>
                    </a:lnTo>
                    <a:lnTo>
                      <a:pt x="2108" y="204"/>
                    </a:lnTo>
                    <a:lnTo>
                      <a:pt x="2047" y="269"/>
                    </a:lnTo>
                    <a:lnTo>
                      <a:pt x="291" y="2534"/>
                    </a:lnTo>
                    <a:lnTo>
                      <a:pt x="0" y="2493"/>
                    </a:lnTo>
                    <a:close/>
                  </a:path>
                </a:pathLst>
              </a:custGeom>
              <a:solidFill>
                <a:srgbClr val="FFFFFF"/>
              </a:solidFill>
              <a:ln w="9525">
                <a:solidFill>
                  <a:srgbClr val="FF9900"/>
                </a:solidFill>
                <a:round/>
                <a:headEnd/>
                <a:tailEnd/>
              </a:ln>
            </p:spPr>
            <p:txBody>
              <a:bodyPr/>
              <a:lstStyle/>
              <a:p>
                <a:endParaRPr lang="el-GR"/>
              </a:p>
            </p:txBody>
          </p:sp>
          <p:sp>
            <p:nvSpPr>
              <p:cNvPr id="56387" name="Freeform 9"/>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close/>
                  </a:path>
                </a:pathLst>
              </a:custGeom>
              <a:solidFill>
                <a:srgbClr val="FFFFFF"/>
              </a:solidFill>
              <a:ln w="9525">
                <a:solidFill>
                  <a:srgbClr val="FF9900"/>
                </a:solidFill>
                <a:round/>
                <a:headEnd/>
                <a:tailEnd/>
              </a:ln>
            </p:spPr>
            <p:txBody>
              <a:bodyPr/>
              <a:lstStyle/>
              <a:p>
                <a:endParaRPr lang="el-GR"/>
              </a:p>
            </p:txBody>
          </p:sp>
          <p:sp>
            <p:nvSpPr>
              <p:cNvPr id="56388" name="Freeform 10"/>
              <p:cNvSpPr>
                <a:spLocks/>
              </p:cNvSpPr>
              <p:nvPr/>
            </p:nvSpPr>
            <p:spPr bwMode="auto">
              <a:xfrm>
                <a:off x="1686" y="3075"/>
                <a:ext cx="261" cy="129"/>
              </a:xfrm>
              <a:custGeom>
                <a:avLst/>
                <a:gdLst>
                  <a:gd name="T0" fmla="*/ 20 w 3362"/>
                  <a:gd name="T1" fmla="*/ 9 h 1867"/>
                  <a:gd name="T2" fmla="*/ 20 w 3362"/>
                  <a:gd name="T3" fmla="*/ 2 h 1867"/>
                  <a:gd name="T4" fmla="*/ 5 w 3362"/>
                  <a:gd name="T5" fmla="*/ 0 h 1867"/>
                  <a:gd name="T6" fmla="*/ 4 w 3362"/>
                  <a:gd name="T7" fmla="*/ 0 h 1867"/>
                  <a:gd name="T8" fmla="*/ 4 w 3362"/>
                  <a:gd name="T9" fmla="*/ 0 h 1867"/>
                  <a:gd name="T10" fmla="*/ 4 w 3362"/>
                  <a:gd name="T11" fmla="*/ 0 h 1867"/>
                  <a:gd name="T12" fmla="*/ 3 w 3362"/>
                  <a:gd name="T13" fmla="*/ 0 h 1867"/>
                  <a:gd name="T14" fmla="*/ 3 w 3362"/>
                  <a:gd name="T15" fmla="*/ 0 h 1867"/>
                  <a:gd name="T16" fmla="*/ 2 w 3362"/>
                  <a:gd name="T17" fmla="*/ 0 h 1867"/>
                  <a:gd name="T18" fmla="*/ 2 w 3362"/>
                  <a:gd name="T19" fmla="*/ 1 h 1867"/>
                  <a:gd name="T20" fmla="*/ 1 w 3362"/>
                  <a:gd name="T21" fmla="*/ 1 h 1867"/>
                  <a:gd name="T22" fmla="*/ 1 w 3362"/>
                  <a:gd name="T23" fmla="*/ 1 h 1867"/>
                  <a:gd name="T24" fmla="*/ 1 w 3362"/>
                  <a:gd name="T25" fmla="*/ 2 h 1867"/>
                  <a:gd name="T26" fmla="*/ 1 w 3362"/>
                  <a:gd name="T27" fmla="*/ 2 h 1867"/>
                  <a:gd name="T28" fmla="*/ 0 w 3362"/>
                  <a:gd name="T29" fmla="*/ 2 h 1867"/>
                  <a:gd name="T30" fmla="*/ 0 w 3362"/>
                  <a:gd name="T31" fmla="*/ 2 h 1867"/>
                  <a:gd name="T32" fmla="*/ 0 w 3362"/>
                  <a:gd name="T33" fmla="*/ 3 h 1867"/>
                  <a:gd name="T34" fmla="*/ 0 w 3362"/>
                  <a:gd name="T35" fmla="*/ 3 h 1867"/>
                  <a:gd name="T36" fmla="*/ 0 w 3362"/>
                  <a:gd name="T37" fmla="*/ 4 h 1867"/>
                  <a:gd name="T38" fmla="*/ 0 w 3362"/>
                  <a:gd name="T39" fmla="*/ 4 h 1867"/>
                  <a:gd name="T40" fmla="*/ 0 w 3362"/>
                  <a:gd name="T41" fmla="*/ 4 h 1867"/>
                  <a:gd name="T42" fmla="*/ 0 w 3362"/>
                  <a:gd name="T43" fmla="*/ 5 h 1867"/>
                  <a:gd name="T44" fmla="*/ 1 w 3362"/>
                  <a:gd name="T45" fmla="*/ 5 h 1867"/>
                  <a:gd name="T46" fmla="*/ 1 w 3362"/>
                  <a:gd name="T47" fmla="*/ 5 h 1867"/>
                  <a:gd name="T48" fmla="*/ 1 w 3362"/>
                  <a:gd name="T49" fmla="*/ 6 h 1867"/>
                  <a:gd name="T50" fmla="*/ 1 w 3362"/>
                  <a:gd name="T51" fmla="*/ 6 h 1867"/>
                  <a:gd name="T52" fmla="*/ 2 w 3362"/>
                  <a:gd name="T53" fmla="*/ 6 h 1867"/>
                  <a:gd name="T54" fmla="*/ 2 w 3362"/>
                  <a:gd name="T55" fmla="*/ 7 h 1867"/>
                  <a:gd name="T56" fmla="*/ 3 w 3362"/>
                  <a:gd name="T57" fmla="*/ 7 h 1867"/>
                  <a:gd name="T58" fmla="*/ 3 w 3362"/>
                  <a:gd name="T59" fmla="*/ 7 h 1867"/>
                  <a:gd name="T60" fmla="*/ 4 w 3362"/>
                  <a:gd name="T61" fmla="*/ 7 h 1867"/>
                  <a:gd name="T62" fmla="*/ 20 w 3362"/>
                  <a:gd name="T63" fmla="*/ 9 h 1867"/>
                  <a:gd name="T64" fmla="*/ 20 w 3362"/>
                  <a:gd name="T65" fmla="*/ 9 h 18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2" h="1867">
                    <a:moveTo>
                      <a:pt x="3362" y="1867"/>
                    </a:moveTo>
                    <a:lnTo>
                      <a:pt x="3362" y="369"/>
                    </a:lnTo>
                    <a:lnTo>
                      <a:pt x="805" y="6"/>
                    </a:lnTo>
                    <a:lnTo>
                      <a:pt x="733" y="0"/>
                    </a:lnTo>
                    <a:lnTo>
                      <a:pt x="660" y="3"/>
                    </a:lnTo>
                    <a:lnTo>
                      <a:pt x="587" y="16"/>
                    </a:lnTo>
                    <a:lnTo>
                      <a:pt x="514" y="37"/>
                    </a:lnTo>
                    <a:lnTo>
                      <a:pt x="444" y="66"/>
                    </a:lnTo>
                    <a:lnTo>
                      <a:pt x="374" y="104"/>
                    </a:lnTo>
                    <a:lnTo>
                      <a:pt x="309" y="148"/>
                    </a:lnTo>
                    <a:lnTo>
                      <a:pt x="247" y="200"/>
                    </a:lnTo>
                    <a:lnTo>
                      <a:pt x="190" y="257"/>
                    </a:lnTo>
                    <a:lnTo>
                      <a:pt x="139" y="317"/>
                    </a:lnTo>
                    <a:lnTo>
                      <a:pt x="94" y="381"/>
                    </a:lnTo>
                    <a:lnTo>
                      <a:pt x="57" y="450"/>
                    </a:lnTo>
                    <a:lnTo>
                      <a:pt x="29" y="522"/>
                    </a:lnTo>
                    <a:lnTo>
                      <a:pt x="10" y="598"/>
                    </a:lnTo>
                    <a:lnTo>
                      <a:pt x="0" y="673"/>
                    </a:lnTo>
                    <a:lnTo>
                      <a:pt x="1" y="752"/>
                    </a:lnTo>
                    <a:lnTo>
                      <a:pt x="10" y="847"/>
                    </a:lnTo>
                    <a:lnTo>
                      <a:pt x="27" y="935"/>
                    </a:lnTo>
                    <a:lnTo>
                      <a:pt x="52" y="1013"/>
                    </a:lnTo>
                    <a:lnTo>
                      <a:pt x="85" y="1085"/>
                    </a:lnTo>
                    <a:lnTo>
                      <a:pt x="123" y="1150"/>
                    </a:lnTo>
                    <a:lnTo>
                      <a:pt x="164" y="1208"/>
                    </a:lnTo>
                    <a:lnTo>
                      <a:pt x="210" y="1259"/>
                    </a:lnTo>
                    <a:lnTo>
                      <a:pt x="258" y="1303"/>
                    </a:lnTo>
                    <a:lnTo>
                      <a:pt x="359" y="1375"/>
                    </a:lnTo>
                    <a:lnTo>
                      <a:pt x="458" y="1426"/>
                    </a:lnTo>
                    <a:lnTo>
                      <a:pt x="547" y="1456"/>
                    </a:lnTo>
                    <a:lnTo>
                      <a:pt x="615" y="1470"/>
                    </a:lnTo>
                    <a:lnTo>
                      <a:pt x="3362" y="1867"/>
                    </a:lnTo>
                    <a:close/>
                  </a:path>
                </a:pathLst>
              </a:custGeom>
              <a:solidFill>
                <a:srgbClr val="FFFFFF"/>
              </a:solidFill>
              <a:ln w="9525">
                <a:solidFill>
                  <a:srgbClr val="FF9900"/>
                </a:solidFill>
                <a:round/>
                <a:headEnd/>
                <a:tailEnd/>
              </a:ln>
            </p:spPr>
            <p:txBody>
              <a:bodyPr/>
              <a:lstStyle/>
              <a:p>
                <a:endParaRPr lang="el-GR"/>
              </a:p>
            </p:txBody>
          </p:sp>
          <p:sp>
            <p:nvSpPr>
              <p:cNvPr id="56389" name="Freeform 11"/>
              <p:cNvSpPr>
                <a:spLocks/>
              </p:cNvSpPr>
              <p:nvPr/>
            </p:nvSpPr>
            <p:spPr bwMode="auto">
              <a:xfrm>
                <a:off x="1680" y="3225"/>
                <a:ext cx="267" cy="54"/>
              </a:xfrm>
              <a:custGeom>
                <a:avLst/>
                <a:gdLst>
                  <a:gd name="T0" fmla="*/ 21 w 3445"/>
                  <a:gd name="T1" fmla="*/ 4 h 778"/>
                  <a:gd name="T2" fmla="*/ 21 w 3445"/>
                  <a:gd name="T3" fmla="*/ 2 h 778"/>
                  <a:gd name="T4" fmla="*/ 0 w 3445"/>
                  <a:gd name="T5" fmla="*/ 0 h 778"/>
                  <a:gd name="T6" fmla="*/ 0 w 3445"/>
                  <a:gd name="T7" fmla="*/ 2 h 778"/>
                  <a:gd name="T8" fmla="*/ 21 w 3445"/>
                  <a:gd name="T9" fmla="*/ 4 h 778"/>
                  <a:gd name="T10" fmla="*/ 21 w 3445"/>
                  <a:gd name="T11" fmla="*/ 4 h 7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45" h="778">
                    <a:moveTo>
                      <a:pt x="3445" y="778"/>
                    </a:moveTo>
                    <a:lnTo>
                      <a:pt x="3445" y="458"/>
                    </a:lnTo>
                    <a:lnTo>
                      <a:pt x="0" y="0"/>
                    </a:lnTo>
                    <a:lnTo>
                      <a:pt x="0" y="319"/>
                    </a:lnTo>
                    <a:lnTo>
                      <a:pt x="3445" y="778"/>
                    </a:lnTo>
                    <a:close/>
                  </a:path>
                </a:pathLst>
              </a:custGeom>
              <a:solidFill>
                <a:srgbClr val="FFFFFF"/>
              </a:solidFill>
              <a:ln w="9525">
                <a:solidFill>
                  <a:srgbClr val="FF9900"/>
                </a:solidFill>
                <a:round/>
                <a:headEnd/>
                <a:tailEnd/>
              </a:ln>
            </p:spPr>
            <p:txBody>
              <a:bodyPr/>
              <a:lstStyle/>
              <a:p>
                <a:endParaRPr lang="el-GR"/>
              </a:p>
            </p:txBody>
          </p:sp>
          <p:sp>
            <p:nvSpPr>
              <p:cNvPr id="56390" name="Freeform 12"/>
              <p:cNvSpPr>
                <a:spLocks/>
              </p:cNvSpPr>
              <p:nvPr/>
            </p:nvSpPr>
            <p:spPr bwMode="auto">
              <a:xfrm>
                <a:off x="1968" y="3568"/>
                <a:ext cx="136" cy="79"/>
              </a:xfrm>
              <a:custGeom>
                <a:avLst/>
                <a:gdLst>
                  <a:gd name="T0" fmla="*/ 11 w 1746"/>
                  <a:gd name="T1" fmla="*/ 5 h 1139"/>
                  <a:gd name="T2" fmla="*/ 11 w 1746"/>
                  <a:gd name="T3" fmla="*/ 0 h 1139"/>
                  <a:gd name="T4" fmla="*/ 0 w 1746"/>
                  <a:gd name="T5" fmla="*/ 0 h 1139"/>
                  <a:gd name="T6" fmla="*/ 0 w 1746"/>
                  <a:gd name="T7" fmla="*/ 5 h 1139"/>
                  <a:gd name="T8" fmla="*/ 0 w 1746"/>
                  <a:gd name="T9" fmla="*/ 5 h 1139"/>
                  <a:gd name="T10" fmla="*/ 0 w 1746"/>
                  <a:gd name="T11" fmla="*/ 5 h 1139"/>
                  <a:gd name="T12" fmla="*/ 0 w 1746"/>
                  <a:gd name="T13" fmla="*/ 5 h 1139"/>
                  <a:gd name="T14" fmla="*/ 0 w 1746"/>
                  <a:gd name="T15" fmla="*/ 5 h 1139"/>
                  <a:gd name="T16" fmla="*/ 0 w 1746"/>
                  <a:gd name="T17" fmla="*/ 5 h 1139"/>
                  <a:gd name="T18" fmla="*/ 1 w 1746"/>
                  <a:gd name="T19" fmla="*/ 5 h 1139"/>
                  <a:gd name="T20" fmla="*/ 1 w 1746"/>
                  <a:gd name="T21" fmla="*/ 5 h 1139"/>
                  <a:gd name="T22" fmla="*/ 1 w 1746"/>
                  <a:gd name="T23" fmla="*/ 5 h 1139"/>
                  <a:gd name="T24" fmla="*/ 10 w 1746"/>
                  <a:gd name="T25" fmla="*/ 5 h 1139"/>
                  <a:gd name="T26" fmla="*/ 10 w 1746"/>
                  <a:gd name="T27" fmla="*/ 5 h 1139"/>
                  <a:gd name="T28" fmla="*/ 10 w 1746"/>
                  <a:gd name="T29" fmla="*/ 5 h 1139"/>
                  <a:gd name="T30" fmla="*/ 10 w 1746"/>
                  <a:gd name="T31" fmla="*/ 5 h 1139"/>
                  <a:gd name="T32" fmla="*/ 10 w 1746"/>
                  <a:gd name="T33" fmla="*/ 5 h 1139"/>
                  <a:gd name="T34" fmla="*/ 11 w 1746"/>
                  <a:gd name="T35" fmla="*/ 5 h 1139"/>
                  <a:gd name="T36" fmla="*/ 11 w 1746"/>
                  <a:gd name="T37" fmla="*/ 5 h 1139"/>
                  <a:gd name="T38" fmla="*/ 11 w 1746"/>
                  <a:gd name="T39" fmla="*/ 5 h 1139"/>
                  <a:gd name="T40" fmla="*/ 11 w 1746"/>
                  <a:gd name="T41" fmla="*/ 5 h 1139"/>
                  <a:gd name="T42" fmla="*/ 11 w 1746"/>
                  <a:gd name="T43" fmla="*/ 5 h 1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6" h="1139">
                    <a:moveTo>
                      <a:pt x="1746" y="945"/>
                    </a:moveTo>
                    <a:lnTo>
                      <a:pt x="1746" y="0"/>
                    </a:lnTo>
                    <a:lnTo>
                      <a:pt x="0" y="0"/>
                    </a:lnTo>
                    <a:lnTo>
                      <a:pt x="0" y="945"/>
                    </a:lnTo>
                    <a:lnTo>
                      <a:pt x="2" y="1003"/>
                    </a:lnTo>
                    <a:lnTo>
                      <a:pt x="9" y="1049"/>
                    </a:lnTo>
                    <a:lnTo>
                      <a:pt x="22" y="1083"/>
                    </a:lnTo>
                    <a:lnTo>
                      <a:pt x="39" y="1108"/>
                    </a:lnTo>
                    <a:lnTo>
                      <a:pt x="62" y="1125"/>
                    </a:lnTo>
                    <a:lnTo>
                      <a:pt x="92" y="1134"/>
                    </a:lnTo>
                    <a:lnTo>
                      <a:pt x="128" y="1138"/>
                    </a:lnTo>
                    <a:lnTo>
                      <a:pt x="172" y="1139"/>
                    </a:lnTo>
                    <a:lnTo>
                      <a:pt x="1574" y="1139"/>
                    </a:lnTo>
                    <a:lnTo>
                      <a:pt x="1623" y="1136"/>
                    </a:lnTo>
                    <a:lnTo>
                      <a:pt x="1662" y="1132"/>
                    </a:lnTo>
                    <a:lnTo>
                      <a:pt x="1692" y="1120"/>
                    </a:lnTo>
                    <a:lnTo>
                      <a:pt x="1714" y="1101"/>
                    </a:lnTo>
                    <a:lnTo>
                      <a:pt x="1730" y="1075"/>
                    </a:lnTo>
                    <a:lnTo>
                      <a:pt x="1740" y="1042"/>
                    </a:lnTo>
                    <a:lnTo>
                      <a:pt x="1746" y="998"/>
                    </a:lnTo>
                    <a:lnTo>
                      <a:pt x="1746" y="945"/>
                    </a:lnTo>
                  </a:path>
                </a:pathLst>
              </a:custGeom>
              <a:solidFill>
                <a:srgbClr val="FF3300"/>
              </a:solidFill>
              <a:ln w="3175">
                <a:solidFill>
                  <a:srgbClr val="FF9900"/>
                </a:solidFill>
                <a:prstDash val="solid"/>
                <a:round/>
                <a:headEnd/>
                <a:tailEnd/>
              </a:ln>
            </p:spPr>
            <p:txBody>
              <a:bodyPr/>
              <a:lstStyle/>
              <a:p>
                <a:endParaRPr lang="el-GR"/>
              </a:p>
            </p:txBody>
          </p:sp>
          <p:sp>
            <p:nvSpPr>
              <p:cNvPr id="56391" name="Freeform 13"/>
              <p:cNvSpPr>
                <a:spLocks/>
              </p:cNvSpPr>
              <p:nvPr/>
            </p:nvSpPr>
            <p:spPr bwMode="auto">
              <a:xfrm>
                <a:off x="1680" y="3018"/>
                <a:ext cx="596" cy="272"/>
              </a:xfrm>
              <a:custGeom>
                <a:avLst/>
                <a:gdLst>
                  <a:gd name="T0" fmla="*/ 46 w 7698"/>
                  <a:gd name="T1" fmla="*/ 0 h 3922"/>
                  <a:gd name="T2" fmla="*/ 44 w 7698"/>
                  <a:gd name="T3" fmla="*/ 0 h 3922"/>
                  <a:gd name="T4" fmla="*/ 27 w 7698"/>
                  <a:gd name="T5" fmla="*/ 17 h 3922"/>
                  <a:gd name="T6" fmla="*/ 0 w 7698"/>
                  <a:gd name="T7" fmla="*/ 14 h 3922"/>
                  <a:gd name="T8" fmla="*/ 0 w 7698"/>
                  <a:gd name="T9" fmla="*/ 16 h 3922"/>
                  <a:gd name="T10" fmla="*/ 28 w 7698"/>
                  <a:gd name="T11" fmla="*/ 19 h 3922"/>
                  <a:gd name="T12" fmla="*/ 46 w 7698"/>
                  <a:gd name="T13" fmla="*/ 0 h 3922"/>
                  <a:gd name="T14" fmla="*/ 46 w 7698"/>
                  <a:gd name="T15" fmla="*/ 0 h 3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98" h="3922">
                    <a:moveTo>
                      <a:pt x="7698" y="0"/>
                    </a:moveTo>
                    <a:lnTo>
                      <a:pt x="7308" y="0"/>
                    </a:lnTo>
                    <a:lnTo>
                      <a:pt x="4501" y="3585"/>
                    </a:lnTo>
                    <a:lnTo>
                      <a:pt x="0" y="2988"/>
                    </a:lnTo>
                    <a:lnTo>
                      <a:pt x="0" y="3307"/>
                    </a:lnTo>
                    <a:lnTo>
                      <a:pt x="4613" y="3922"/>
                    </a:lnTo>
                    <a:lnTo>
                      <a:pt x="7698" y="0"/>
                    </a:lnTo>
                  </a:path>
                </a:pathLst>
              </a:custGeom>
              <a:solidFill>
                <a:srgbClr val="FFFFFF"/>
              </a:solidFill>
              <a:ln w="3175">
                <a:solidFill>
                  <a:srgbClr val="FF9900"/>
                </a:solidFill>
                <a:prstDash val="solid"/>
                <a:round/>
                <a:headEnd/>
                <a:tailEnd/>
              </a:ln>
            </p:spPr>
            <p:txBody>
              <a:bodyPr/>
              <a:lstStyle/>
              <a:p>
                <a:endParaRPr lang="el-GR"/>
              </a:p>
            </p:txBody>
          </p:sp>
          <p:sp>
            <p:nvSpPr>
              <p:cNvPr id="56392" name="Freeform 14"/>
              <p:cNvSpPr>
                <a:spLocks/>
              </p:cNvSpPr>
              <p:nvPr/>
            </p:nvSpPr>
            <p:spPr bwMode="auto">
              <a:xfrm>
                <a:off x="1686" y="2928"/>
                <a:ext cx="521" cy="281"/>
              </a:xfrm>
              <a:custGeom>
                <a:avLst/>
                <a:gdLst>
                  <a:gd name="T0" fmla="*/ 5 w 6720"/>
                  <a:gd name="T1" fmla="*/ 10 h 4060"/>
                  <a:gd name="T2" fmla="*/ 4 w 6720"/>
                  <a:gd name="T3" fmla="*/ 10 h 4060"/>
                  <a:gd name="T4" fmla="*/ 3 w 6720"/>
                  <a:gd name="T5" fmla="*/ 10 h 4060"/>
                  <a:gd name="T6" fmla="*/ 2 w 6720"/>
                  <a:gd name="T7" fmla="*/ 11 h 4060"/>
                  <a:gd name="T8" fmla="*/ 1 w 6720"/>
                  <a:gd name="T9" fmla="*/ 11 h 4060"/>
                  <a:gd name="T10" fmla="*/ 1 w 6720"/>
                  <a:gd name="T11" fmla="*/ 12 h 4060"/>
                  <a:gd name="T12" fmla="*/ 0 w 6720"/>
                  <a:gd name="T13" fmla="*/ 12 h 4060"/>
                  <a:gd name="T14" fmla="*/ 0 w 6720"/>
                  <a:gd name="T15" fmla="*/ 13 h 4060"/>
                  <a:gd name="T16" fmla="*/ 0 w 6720"/>
                  <a:gd name="T17" fmla="*/ 14 h 4060"/>
                  <a:gd name="T18" fmla="*/ 0 w 6720"/>
                  <a:gd name="T19" fmla="*/ 15 h 4060"/>
                  <a:gd name="T20" fmla="*/ 1 w 6720"/>
                  <a:gd name="T21" fmla="*/ 15 h 4060"/>
                  <a:gd name="T22" fmla="*/ 1 w 6720"/>
                  <a:gd name="T23" fmla="*/ 16 h 4060"/>
                  <a:gd name="T24" fmla="*/ 2 w 6720"/>
                  <a:gd name="T25" fmla="*/ 16 h 4060"/>
                  <a:gd name="T26" fmla="*/ 3 w 6720"/>
                  <a:gd name="T27" fmla="*/ 17 h 4060"/>
                  <a:gd name="T28" fmla="*/ 4 w 6720"/>
                  <a:gd name="T29" fmla="*/ 17 h 4060"/>
                  <a:gd name="T30" fmla="*/ 23 w 6720"/>
                  <a:gd name="T31" fmla="*/ 19 h 4060"/>
                  <a:gd name="T32" fmla="*/ 24 w 6720"/>
                  <a:gd name="T33" fmla="*/ 19 h 4060"/>
                  <a:gd name="T34" fmla="*/ 25 w 6720"/>
                  <a:gd name="T35" fmla="*/ 19 h 4060"/>
                  <a:gd name="T36" fmla="*/ 26 w 6720"/>
                  <a:gd name="T37" fmla="*/ 19 h 4060"/>
                  <a:gd name="T38" fmla="*/ 26 w 6720"/>
                  <a:gd name="T39" fmla="*/ 19 h 4060"/>
                  <a:gd name="T40" fmla="*/ 27 w 6720"/>
                  <a:gd name="T41" fmla="*/ 18 h 4060"/>
                  <a:gd name="T42" fmla="*/ 39 w 6720"/>
                  <a:gd name="T43" fmla="*/ 6 h 4060"/>
                  <a:gd name="T44" fmla="*/ 40 w 6720"/>
                  <a:gd name="T45" fmla="*/ 5 h 4060"/>
                  <a:gd name="T46" fmla="*/ 40 w 6720"/>
                  <a:gd name="T47" fmla="*/ 4 h 4060"/>
                  <a:gd name="T48" fmla="*/ 40 w 6720"/>
                  <a:gd name="T49" fmla="*/ 3 h 4060"/>
                  <a:gd name="T50" fmla="*/ 40 w 6720"/>
                  <a:gd name="T51" fmla="*/ 3 h 4060"/>
                  <a:gd name="T52" fmla="*/ 40 w 6720"/>
                  <a:gd name="T53" fmla="*/ 2 h 4060"/>
                  <a:gd name="T54" fmla="*/ 40 w 6720"/>
                  <a:gd name="T55" fmla="*/ 1 h 4060"/>
                  <a:gd name="T56" fmla="*/ 39 w 6720"/>
                  <a:gd name="T57" fmla="*/ 1 h 4060"/>
                  <a:gd name="T58" fmla="*/ 38 w 6720"/>
                  <a:gd name="T59" fmla="*/ 0 h 4060"/>
                  <a:gd name="T60" fmla="*/ 37 w 6720"/>
                  <a:gd name="T61" fmla="*/ 0 h 4060"/>
                  <a:gd name="T62" fmla="*/ 36 w 6720"/>
                  <a:gd name="T63" fmla="*/ 0 h 4060"/>
                  <a:gd name="T64" fmla="*/ 36 w 6720"/>
                  <a:gd name="T65" fmla="*/ 0 h 4060"/>
                  <a:gd name="T66" fmla="*/ 35 w 6720"/>
                  <a:gd name="T67" fmla="*/ 0 h 4060"/>
                  <a:gd name="T68" fmla="*/ 34 w 6720"/>
                  <a:gd name="T69" fmla="*/ 0 h 4060"/>
                  <a:gd name="T70" fmla="*/ 33 w 6720"/>
                  <a:gd name="T71" fmla="*/ 1 h 4060"/>
                  <a:gd name="T72" fmla="*/ 22 w 6720"/>
                  <a:gd name="T73" fmla="*/ 12 h 40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20" h="4060">
                    <a:moveTo>
                      <a:pt x="3653" y="2534"/>
                    </a:moveTo>
                    <a:lnTo>
                      <a:pt x="805" y="2130"/>
                    </a:lnTo>
                    <a:lnTo>
                      <a:pt x="733" y="2124"/>
                    </a:lnTo>
                    <a:lnTo>
                      <a:pt x="660" y="2127"/>
                    </a:lnTo>
                    <a:lnTo>
                      <a:pt x="587" y="2140"/>
                    </a:lnTo>
                    <a:lnTo>
                      <a:pt x="514" y="2161"/>
                    </a:lnTo>
                    <a:lnTo>
                      <a:pt x="444" y="2190"/>
                    </a:lnTo>
                    <a:lnTo>
                      <a:pt x="374" y="2228"/>
                    </a:lnTo>
                    <a:lnTo>
                      <a:pt x="309" y="2272"/>
                    </a:lnTo>
                    <a:lnTo>
                      <a:pt x="247" y="2324"/>
                    </a:lnTo>
                    <a:lnTo>
                      <a:pt x="190" y="2381"/>
                    </a:lnTo>
                    <a:lnTo>
                      <a:pt x="139" y="2441"/>
                    </a:lnTo>
                    <a:lnTo>
                      <a:pt x="94" y="2505"/>
                    </a:lnTo>
                    <a:lnTo>
                      <a:pt x="57" y="2574"/>
                    </a:lnTo>
                    <a:lnTo>
                      <a:pt x="29" y="2646"/>
                    </a:lnTo>
                    <a:lnTo>
                      <a:pt x="10" y="2722"/>
                    </a:lnTo>
                    <a:lnTo>
                      <a:pt x="0" y="2797"/>
                    </a:lnTo>
                    <a:lnTo>
                      <a:pt x="1" y="2876"/>
                    </a:lnTo>
                    <a:lnTo>
                      <a:pt x="10" y="2971"/>
                    </a:lnTo>
                    <a:lnTo>
                      <a:pt x="27" y="3059"/>
                    </a:lnTo>
                    <a:lnTo>
                      <a:pt x="52" y="3137"/>
                    </a:lnTo>
                    <a:lnTo>
                      <a:pt x="85" y="3209"/>
                    </a:lnTo>
                    <a:lnTo>
                      <a:pt x="123" y="3274"/>
                    </a:lnTo>
                    <a:lnTo>
                      <a:pt x="164" y="3332"/>
                    </a:lnTo>
                    <a:lnTo>
                      <a:pt x="210" y="3383"/>
                    </a:lnTo>
                    <a:lnTo>
                      <a:pt x="258" y="3427"/>
                    </a:lnTo>
                    <a:lnTo>
                      <a:pt x="359" y="3499"/>
                    </a:lnTo>
                    <a:lnTo>
                      <a:pt x="458" y="3550"/>
                    </a:lnTo>
                    <a:lnTo>
                      <a:pt x="547" y="3580"/>
                    </a:lnTo>
                    <a:lnTo>
                      <a:pt x="615" y="3594"/>
                    </a:lnTo>
                    <a:lnTo>
                      <a:pt x="3722" y="4043"/>
                    </a:lnTo>
                    <a:lnTo>
                      <a:pt x="3886" y="4059"/>
                    </a:lnTo>
                    <a:lnTo>
                      <a:pt x="3962" y="4060"/>
                    </a:lnTo>
                    <a:lnTo>
                      <a:pt x="4033" y="4056"/>
                    </a:lnTo>
                    <a:lnTo>
                      <a:pt x="4099" y="4048"/>
                    </a:lnTo>
                    <a:lnTo>
                      <a:pt x="4162" y="4036"/>
                    </a:lnTo>
                    <a:lnTo>
                      <a:pt x="4221" y="4020"/>
                    </a:lnTo>
                    <a:lnTo>
                      <a:pt x="4275" y="4000"/>
                    </a:lnTo>
                    <a:lnTo>
                      <a:pt x="4327" y="3975"/>
                    </a:lnTo>
                    <a:lnTo>
                      <a:pt x="4377" y="3946"/>
                    </a:lnTo>
                    <a:lnTo>
                      <a:pt x="4465" y="3878"/>
                    </a:lnTo>
                    <a:lnTo>
                      <a:pt x="4547" y="3794"/>
                    </a:lnTo>
                    <a:lnTo>
                      <a:pt x="4619" y="3696"/>
                    </a:lnTo>
                    <a:lnTo>
                      <a:pt x="6564" y="1194"/>
                    </a:lnTo>
                    <a:lnTo>
                      <a:pt x="6623" y="1102"/>
                    </a:lnTo>
                    <a:lnTo>
                      <a:pt x="6649" y="1050"/>
                    </a:lnTo>
                    <a:lnTo>
                      <a:pt x="6671" y="996"/>
                    </a:lnTo>
                    <a:lnTo>
                      <a:pt x="6705" y="879"/>
                    </a:lnTo>
                    <a:lnTo>
                      <a:pt x="6720" y="754"/>
                    </a:lnTo>
                    <a:lnTo>
                      <a:pt x="6720" y="689"/>
                    </a:lnTo>
                    <a:lnTo>
                      <a:pt x="6713" y="623"/>
                    </a:lnTo>
                    <a:lnTo>
                      <a:pt x="6700" y="556"/>
                    </a:lnTo>
                    <a:lnTo>
                      <a:pt x="6681" y="490"/>
                    </a:lnTo>
                    <a:lnTo>
                      <a:pt x="6653" y="421"/>
                    </a:lnTo>
                    <a:lnTo>
                      <a:pt x="6617" y="354"/>
                    </a:lnTo>
                    <a:lnTo>
                      <a:pt x="6572" y="287"/>
                    </a:lnTo>
                    <a:lnTo>
                      <a:pt x="6519" y="222"/>
                    </a:lnTo>
                    <a:lnTo>
                      <a:pt x="6467" y="170"/>
                    </a:lnTo>
                    <a:lnTo>
                      <a:pt x="6408" y="125"/>
                    </a:lnTo>
                    <a:lnTo>
                      <a:pt x="6345" y="87"/>
                    </a:lnTo>
                    <a:lnTo>
                      <a:pt x="6277" y="57"/>
                    </a:lnTo>
                    <a:lnTo>
                      <a:pt x="6207" y="30"/>
                    </a:lnTo>
                    <a:lnTo>
                      <a:pt x="6134" y="13"/>
                    </a:lnTo>
                    <a:lnTo>
                      <a:pt x="6058" y="2"/>
                    </a:lnTo>
                    <a:lnTo>
                      <a:pt x="5980" y="0"/>
                    </a:lnTo>
                    <a:lnTo>
                      <a:pt x="5904" y="4"/>
                    </a:lnTo>
                    <a:lnTo>
                      <a:pt x="5827" y="17"/>
                    </a:lnTo>
                    <a:lnTo>
                      <a:pt x="5751" y="38"/>
                    </a:lnTo>
                    <a:lnTo>
                      <a:pt x="5677" y="66"/>
                    </a:lnTo>
                    <a:lnTo>
                      <a:pt x="5605" y="104"/>
                    </a:lnTo>
                    <a:lnTo>
                      <a:pt x="5536" y="149"/>
                    </a:lnTo>
                    <a:lnTo>
                      <a:pt x="5470" y="204"/>
                    </a:lnTo>
                    <a:lnTo>
                      <a:pt x="5409" y="269"/>
                    </a:lnTo>
                    <a:lnTo>
                      <a:pt x="3653" y="2534"/>
                    </a:lnTo>
                  </a:path>
                </a:pathLst>
              </a:custGeom>
              <a:solidFill>
                <a:srgbClr val="FFFFFF"/>
              </a:solidFill>
              <a:ln w="3175">
                <a:solidFill>
                  <a:srgbClr val="FF9900"/>
                </a:solidFill>
                <a:prstDash val="solid"/>
                <a:round/>
                <a:headEnd/>
                <a:tailEnd/>
              </a:ln>
            </p:spPr>
            <p:txBody>
              <a:bodyPr/>
              <a:lstStyle/>
              <a:p>
                <a:endParaRPr lang="el-GR"/>
              </a:p>
            </p:txBody>
          </p:sp>
          <p:sp>
            <p:nvSpPr>
              <p:cNvPr id="56393" name="Freeform 15"/>
              <p:cNvSpPr>
                <a:spLocks/>
              </p:cNvSpPr>
              <p:nvPr/>
            </p:nvSpPr>
            <p:spPr bwMode="auto">
              <a:xfrm>
                <a:off x="2106" y="2722"/>
                <a:ext cx="200" cy="180"/>
              </a:xfrm>
              <a:custGeom>
                <a:avLst/>
                <a:gdLst>
                  <a:gd name="T0" fmla="*/ 9 w 2580"/>
                  <a:gd name="T1" fmla="*/ 0 h 2598"/>
                  <a:gd name="T2" fmla="*/ 9 w 2580"/>
                  <a:gd name="T3" fmla="*/ 0 h 2598"/>
                  <a:gd name="T4" fmla="*/ 10 w 2580"/>
                  <a:gd name="T5" fmla="*/ 0 h 2598"/>
                  <a:gd name="T6" fmla="*/ 11 w 2580"/>
                  <a:gd name="T7" fmla="*/ 1 h 2598"/>
                  <a:gd name="T8" fmla="*/ 12 w 2580"/>
                  <a:gd name="T9" fmla="*/ 1 h 2598"/>
                  <a:gd name="T10" fmla="*/ 13 w 2580"/>
                  <a:gd name="T11" fmla="*/ 2 h 2598"/>
                  <a:gd name="T12" fmla="*/ 14 w 2580"/>
                  <a:gd name="T13" fmla="*/ 3 h 2598"/>
                  <a:gd name="T14" fmla="*/ 15 w 2580"/>
                  <a:gd name="T15" fmla="*/ 4 h 2598"/>
                  <a:gd name="T16" fmla="*/ 15 w 2580"/>
                  <a:gd name="T17" fmla="*/ 4 h 2598"/>
                  <a:gd name="T18" fmla="*/ 15 w 2580"/>
                  <a:gd name="T19" fmla="*/ 5 h 2598"/>
                  <a:gd name="T20" fmla="*/ 15 w 2580"/>
                  <a:gd name="T21" fmla="*/ 6 h 2598"/>
                  <a:gd name="T22" fmla="*/ 15 w 2580"/>
                  <a:gd name="T23" fmla="*/ 7 h 2598"/>
                  <a:gd name="T24" fmla="*/ 15 w 2580"/>
                  <a:gd name="T25" fmla="*/ 8 h 2598"/>
                  <a:gd name="T26" fmla="*/ 15 w 2580"/>
                  <a:gd name="T27" fmla="*/ 9 h 2598"/>
                  <a:gd name="T28" fmla="*/ 14 w 2580"/>
                  <a:gd name="T29" fmla="*/ 10 h 2598"/>
                  <a:gd name="T30" fmla="*/ 13 w 2580"/>
                  <a:gd name="T31" fmla="*/ 11 h 2598"/>
                  <a:gd name="T32" fmla="*/ 11 w 2580"/>
                  <a:gd name="T33" fmla="*/ 12 h 2598"/>
                  <a:gd name="T34" fmla="*/ 10 w 2580"/>
                  <a:gd name="T35" fmla="*/ 12 h 2598"/>
                  <a:gd name="T36" fmla="*/ 9 w 2580"/>
                  <a:gd name="T37" fmla="*/ 12 h 2598"/>
                  <a:gd name="T38" fmla="*/ 7 w 2580"/>
                  <a:gd name="T39" fmla="*/ 12 h 2598"/>
                  <a:gd name="T40" fmla="*/ 5 w 2580"/>
                  <a:gd name="T41" fmla="*/ 12 h 2598"/>
                  <a:gd name="T42" fmla="*/ 4 w 2580"/>
                  <a:gd name="T43" fmla="*/ 12 h 2598"/>
                  <a:gd name="T44" fmla="*/ 3 w 2580"/>
                  <a:gd name="T45" fmla="*/ 11 h 2598"/>
                  <a:gd name="T46" fmla="*/ 2 w 2580"/>
                  <a:gd name="T47" fmla="*/ 10 h 2598"/>
                  <a:gd name="T48" fmla="*/ 1 w 2580"/>
                  <a:gd name="T49" fmla="*/ 9 h 2598"/>
                  <a:gd name="T50" fmla="*/ 0 w 2580"/>
                  <a:gd name="T51" fmla="*/ 8 h 2598"/>
                  <a:gd name="T52" fmla="*/ 0 w 2580"/>
                  <a:gd name="T53" fmla="*/ 7 h 2598"/>
                  <a:gd name="T54" fmla="*/ 0 w 2580"/>
                  <a:gd name="T55" fmla="*/ 6 h 2598"/>
                  <a:gd name="T56" fmla="*/ 0 w 2580"/>
                  <a:gd name="T57" fmla="*/ 4 h 2598"/>
                  <a:gd name="T58" fmla="*/ 1 w 2580"/>
                  <a:gd name="T59" fmla="*/ 3 h 2598"/>
                  <a:gd name="T60" fmla="*/ 2 w 2580"/>
                  <a:gd name="T61" fmla="*/ 2 h 2598"/>
                  <a:gd name="T62" fmla="*/ 3 w 2580"/>
                  <a:gd name="T63" fmla="*/ 1 h 2598"/>
                  <a:gd name="T64" fmla="*/ 4 w 2580"/>
                  <a:gd name="T65" fmla="*/ 1 h 2598"/>
                  <a:gd name="T66" fmla="*/ 5 w 2580"/>
                  <a:gd name="T67" fmla="*/ 0 h 2598"/>
                  <a:gd name="T68" fmla="*/ 7 w 2580"/>
                  <a:gd name="T69" fmla="*/ 0 h 2598"/>
                  <a:gd name="T70" fmla="*/ 8 w 2580"/>
                  <a:gd name="T71" fmla="*/ 0 h 25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80" h="2598">
                    <a:moveTo>
                      <a:pt x="1290" y="0"/>
                    </a:moveTo>
                    <a:lnTo>
                      <a:pt x="1422" y="6"/>
                    </a:lnTo>
                    <a:lnTo>
                      <a:pt x="1486" y="14"/>
                    </a:lnTo>
                    <a:lnTo>
                      <a:pt x="1549" y="26"/>
                    </a:lnTo>
                    <a:lnTo>
                      <a:pt x="1612" y="40"/>
                    </a:lnTo>
                    <a:lnTo>
                      <a:pt x="1672" y="57"/>
                    </a:lnTo>
                    <a:lnTo>
                      <a:pt x="1790" y="102"/>
                    </a:lnTo>
                    <a:lnTo>
                      <a:pt x="1848" y="126"/>
                    </a:lnTo>
                    <a:lnTo>
                      <a:pt x="1903" y="157"/>
                    </a:lnTo>
                    <a:lnTo>
                      <a:pt x="2010" y="222"/>
                    </a:lnTo>
                    <a:lnTo>
                      <a:pt x="2109" y="297"/>
                    </a:lnTo>
                    <a:lnTo>
                      <a:pt x="2200" y="381"/>
                    </a:lnTo>
                    <a:lnTo>
                      <a:pt x="2284" y="473"/>
                    </a:lnTo>
                    <a:lnTo>
                      <a:pt x="2360" y="573"/>
                    </a:lnTo>
                    <a:lnTo>
                      <a:pt x="2423" y="681"/>
                    </a:lnTo>
                    <a:lnTo>
                      <a:pt x="2454" y="737"/>
                    </a:lnTo>
                    <a:lnTo>
                      <a:pt x="2479" y="795"/>
                    </a:lnTo>
                    <a:lnTo>
                      <a:pt x="2523" y="914"/>
                    </a:lnTo>
                    <a:lnTo>
                      <a:pt x="2540" y="975"/>
                    </a:lnTo>
                    <a:lnTo>
                      <a:pt x="2554" y="1037"/>
                    </a:lnTo>
                    <a:lnTo>
                      <a:pt x="2566" y="1102"/>
                    </a:lnTo>
                    <a:lnTo>
                      <a:pt x="2573" y="1166"/>
                    </a:lnTo>
                    <a:lnTo>
                      <a:pt x="2580" y="1299"/>
                    </a:lnTo>
                    <a:lnTo>
                      <a:pt x="2573" y="1431"/>
                    </a:lnTo>
                    <a:lnTo>
                      <a:pt x="2554" y="1560"/>
                    </a:lnTo>
                    <a:lnTo>
                      <a:pt x="2523" y="1684"/>
                    </a:lnTo>
                    <a:lnTo>
                      <a:pt x="2479" y="1803"/>
                    </a:lnTo>
                    <a:lnTo>
                      <a:pt x="2423" y="1916"/>
                    </a:lnTo>
                    <a:lnTo>
                      <a:pt x="2360" y="2023"/>
                    </a:lnTo>
                    <a:lnTo>
                      <a:pt x="2284" y="2123"/>
                    </a:lnTo>
                    <a:lnTo>
                      <a:pt x="2200" y="2216"/>
                    </a:lnTo>
                    <a:lnTo>
                      <a:pt x="2109" y="2298"/>
                    </a:lnTo>
                    <a:lnTo>
                      <a:pt x="2010" y="2375"/>
                    </a:lnTo>
                    <a:lnTo>
                      <a:pt x="1903" y="2439"/>
                    </a:lnTo>
                    <a:lnTo>
                      <a:pt x="1790" y="2495"/>
                    </a:lnTo>
                    <a:lnTo>
                      <a:pt x="1672" y="2539"/>
                    </a:lnTo>
                    <a:lnTo>
                      <a:pt x="1549" y="2572"/>
                    </a:lnTo>
                    <a:lnTo>
                      <a:pt x="1422" y="2591"/>
                    </a:lnTo>
                    <a:lnTo>
                      <a:pt x="1290" y="2598"/>
                    </a:lnTo>
                    <a:lnTo>
                      <a:pt x="1159" y="2591"/>
                    </a:lnTo>
                    <a:lnTo>
                      <a:pt x="1031" y="2572"/>
                    </a:lnTo>
                    <a:lnTo>
                      <a:pt x="908" y="2539"/>
                    </a:lnTo>
                    <a:lnTo>
                      <a:pt x="790" y="2495"/>
                    </a:lnTo>
                    <a:lnTo>
                      <a:pt x="678" y="2439"/>
                    </a:lnTo>
                    <a:lnTo>
                      <a:pt x="572" y="2375"/>
                    </a:lnTo>
                    <a:lnTo>
                      <a:pt x="472" y="2298"/>
                    </a:lnTo>
                    <a:lnTo>
                      <a:pt x="380" y="2216"/>
                    </a:lnTo>
                    <a:lnTo>
                      <a:pt x="298" y="2123"/>
                    </a:lnTo>
                    <a:lnTo>
                      <a:pt x="222" y="2023"/>
                    </a:lnTo>
                    <a:lnTo>
                      <a:pt x="158" y="1916"/>
                    </a:lnTo>
                    <a:lnTo>
                      <a:pt x="102" y="1803"/>
                    </a:lnTo>
                    <a:lnTo>
                      <a:pt x="59" y="1684"/>
                    </a:lnTo>
                    <a:lnTo>
                      <a:pt x="26" y="1560"/>
                    </a:lnTo>
                    <a:lnTo>
                      <a:pt x="7" y="1431"/>
                    </a:lnTo>
                    <a:lnTo>
                      <a:pt x="0" y="1299"/>
                    </a:lnTo>
                    <a:lnTo>
                      <a:pt x="7" y="1166"/>
                    </a:lnTo>
                    <a:lnTo>
                      <a:pt x="26" y="1037"/>
                    </a:lnTo>
                    <a:lnTo>
                      <a:pt x="59" y="914"/>
                    </a:lnTo>
                    <a:lnTo>
                      <a:pt x="102" y="795"/>
                    </a:lnTo>
                    <a:lnTo>
                      <a:pt x="158" y="681"/>
                    </a:lnTo>
                    <a:lnTo>
                      <a:pt x="222" y="573"/>
                    </a:lnTo>
                    <a:lnTo>
                      <a:pt x="298" y="473"/>
                    </a:lnTo>
                    <a:lnTo>
                      <a:pt x="380" y="381"/>
                    </a:lnTo>
                    <a:lnTo>
                      <a:pt x="472" y="297"/>
                    </a:lnTo>
                    <a:lnTo>
                      <a:pt x="572" y="222"/>
                    </a:lnTo>
                    <a:lnTo>
                      <a:pt x="678" y="157"/>
                    </a:lnTo>
                    <a:lnTo>
                      <a:pt x="790" y="102"/>
                    </a:lnTo>
                    <a:lnTo>
                      <a:pt x="908" y="57"/>
                    </a:lnTo>
                    <a:lnTo>
                      <a:pt x="1031" y="26"/>
                    </a:lnTo>
                    <a:lnTo>
                      <a:pt x="1159" y="6"/>
                    </a:lnTo>
                    <a:lnTo>
                      <a:pt x="1290" y="0"/>
                    </a:lnTo>
                  </a:path>
                </a:pathLst>
              </a:custGeom>
              <a:solidFill>
                <a:srgbClr val="FFFFFF"/>
              </a:solidFill>
              <a:ln w="3175">
                <a:solidFill>
                  <a:srgbClr val="FF9900"/>
                </a:solidFill>
                <a:prstDash val="solid"/>
                <a:round/>
                <a:headEnd/>
                <a:tailEnd/>
              </a:ln>
            </p:spPr>
            <p:txBody>
              <a:bodyPr/>
              <a:lstStyle/>
              <a:p>
                <a:endParaRPr lang="el-GR"/>
              </a:p>
            </p:txBody>
          </p:sp>
          <p:sp>
            <p:nvSpPr>
              <p:cNvPr id="56394" name="Freeform 16"/>
              <p:cNvSpPr>
                <a:spLocks/>
              </p:cNvSpPr>
              <p:nvPr/>
            </p:nvSpPr>
            <p:spPr bwMode="auto">
              <a:xfrm>
                <a:off x="2032" y="3407"/>
                <a:ext cx="12" cy="5"/>
              </a:xfrm>
              <a:custGeom>
                <a:avLst/>
                <a:gdLst>
                  <a:gd name="T0" fmla="*/ 0 w 155"/>
                  <a:gd name="T1" fmla="*/ 0 h 75"/>
                  <a:gd name="T2" fmla="*/ 0 w 155"/>
                  <a:gd name="T3" fmla="*/ 0 h 75"/>
                  <a:gd name="T4" fmla="*/ 0 w 155"/>
                  <a:gd name="T5" fmla="*/ 0 h 75"/>
                  <a:gd name="T6" fmla="*/ 0 w 155"/>
                  <a:gd name="T7" fmla="*/ 0 h 75"/>
                  <a:gd name="T8" fmla="*/ 0 w 155"/>
                  <a:gd name="T9" fmla="*/ 0 h 75"/>
                  <a:gd name="T10" fmla="*/ 1 w 155"/>
                  <a:gd name="T11" fmla="*/ 0 h 75"/>
                  <a:gd name="T12" fmla="*/ 1 w 155"/>
                  <a:gd name="T13" fmla="*/ 0 h 75"/>
                  <a:gd name="T14" fmla="*/ 1 w 155"/>
                  <a:gd name="T15" fmla="*/ 0 h 75"/>
                  <a:gd name="T16" fmla="*/ 1 w 155"/>
                  <a:gd name="T17" fmla="*/ 0 h 75"/>
                  <a:gd name="T18" fmla="*/ 0 w 155"/>
                  <a:gd name="T19" fmla="*/ 0 h 75"/>
                  <a:gd name="T20" fmla="*/ 0 w 15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75">
                    <a:moveTo>
                      <a:pt x="0" y="0"/>
                    </a:moveTo>
                    <a:lnTo>
                      <a:pt x="7" y="34"/>
                    </a:lnTo>
                    <a:lnTo>
                      <a:pt x="24" y="57"/>
                    </a:lnTo>
                    <a:lnTo>
                      <a:pt x="48" y="72"/>
                    </a:lnTo>
                    <a:lnTo>
                      <a:pt x="78" y="75"/>
                    </a:lnTo>
                    <a:lnTo>
                      <a:pt x="106" y="72"/>
                    </a:lnTo>
                    <a:lnTo>
                      <a:pt x="131" y="57"/>
                    </a:lnTo>
                    <a:lnTo>
                      <a:pt x="148" y="34"/>
                    </a:lnTo>
                    <a:lnTo>
                      <a:pt x="155" y="0"/>
                    </a:lnTo>
                    <a:lnTo>
                      <a:pt x="0" y="0"/>
                    </a:lnTo>
                    <a:close/>
                  </a:path>
                </a:pathLst>
              </a:custGeom>
              <a:solidFill>
                <a:srgbClr val="FFFFFF"/>
              </a:solidFill>
              <a:ln w="9525">
                <a:solidFill>
                  <a:srgbClr val="FF9900"/>
                </a:solidFill>
                <a:round/>
                <a:headEnd/>
                <a:tailEnd/>
              </a:ln>
            </p:spPr>
            <p:txBody>
              <a:bodyPr/>
              <a:lstStyle/>
              <a:p>
                <a:endParaRPr lang="el-GR"/>
              </a:p>
            </p:txBody>
          </p:sp>
          <p:sp>
            <p:nvSpPr>
              <p:cNvPr id="56395" name="Freeform 17"/>
              <p:cNvSpPr>
                <a:spLocks/>
              </p:cNvSpPr>
              <p:nvPr/>
            </p:nvSpPr>
            <p:spPr bwMode="auto">
              <a:xfrm>
                <a:off x="1943" y="3227"/>
                <a:ext cx="101" cy="180"/>
              </a:xfrm>
              <a:custGeom>
                <a:avLst/>
                <a:gdLst>
                  <a:gd name="T0" fmla="*/ 0 w 1303"/>
                  <a:gd name="T1" fmla="*/ 1 h 2610"/>
                  <a:gd name="T2" fmla="*/ 2 w 1303"/>
                  <a:gd name="T3" fmla="*/ 1 h 2610"/>
                  <a:gd name="T4" fmla="*/ 3 w 1303"/>
                  <a:gd name="T5" fmla="*/ 1 h 2610"/>
                  <a:gd name="T6" fmla="*/ 3 w 1303"/>
                  <a:gd name="T7" fmla="*/ 2 h 2610"/>
                  <a:gd name="T8" fmla="*/ 4 w 1303"/>
                  <a:gd name="T9" fmla="*/ 2 h 2610"/>
                  <a:gd name="T10" fmla="*/ 5 w 1303"/>
                  <a:gd name="T11" fmla="*/ 3 h 2610"/>
                  <a:gd name="T12" fmla="*/ 5 w 1303"/>
                  <a:gd name="T13" fmla="*/ 4 h 2610"/>
                  <a:gd name="T14" fmla="*/ 6 w 1303"/>
                  <a:gd name="T15" fmla="*/ 4 h 2610"/>
                  <a:gd name="T16" fmla="*/ 6 w 1303"/>
                  <a:gd name="T17" fmla="*/ 5 h 2610"/>
                  <a:gd name="T18" fmla="*/ 6 w 1303"/>
                  <a:gd name="T19" fmla="*/ 6 h 2610"/>
                  <a:gd name="T20" fmla="*/ 7 w 1303"/>
                  <a:gd name="T21" fmla="*/ 7 h 2610"/>
                  <a:gd name="T22" fmla="*/ 7 w 1303"/>
                  <a:gd name="T23" fmla="*/ 8 h 2610"/>
                  <a:gd name="T24" fmla="*/ 7 w 1303"/>
                  <a:gd name="T25" fmla="*/ 9 h 2610"/>
                  <a:gd name="T26" fmla="*/ 7 w 1303"/>
                  <a:gd name="T27" fmla="*/ 10 h 2610"/>
                  <a:gd name="T28" fmla="*/ 7 w 1303"/>
                  <a:gd name="T29" fmla="*/ 11 h 2610"/>
                  <a:gd name="T30" fmla="*/ 7 w 1303"/>
                  <a:gd name="T31" fmla="*/ 12 h 2610"/>
                  <a:gd name="T32" fmla="*/ 7 w 1303"/>
                  <a:gd name="T33" fmla="*/ 12 h 2610"/>
                  <a:gd name="T34" fmla="*/ 8 w 1303"/>
                  <a:gd name="T35" fmla="*/ 12 h 2610"/>
                  <a:gd name="T36" fmla="*/ 8 w 1303"/>
                  <a:gd name="T37" fmla="*/ 11 h 2610"/>
                  <a:gd name="T38" fmla="*/ 8 w 1303"/>
                  <a:gd name="T39" fmla="*/ 10 h 2610"/>
                  <a:gd name="T40" fmla="*/ 8 w 1303"/>
                  <a:gd name="T41" fmla="*/ 9 h 2610"/>
                  <a:gd name="T42" fmla="*/ 8 w 1303"/>
                  <a:gd name="T43" fmla="*/ 8 h 2610"/>
                  <a:gd name="T44" fmla="*/ 8 w 1303"/>
                  <a:gd name="T45" fmla="*/ 7 h 2610"/>
                  <a:gd name="T46" fmla="*/ 7 w 1303"/>
                  <a:gd name="T47" fmla="*/ 6 h 2610"/>
                  <a:gd name="T48" fmla="*/ 7 w 1303"/>
                  <a:gd name="T49" fmla="*/ 5 h 2610"/>
                  <a:gd name="T50" fmla="*/ 7 w 1303"/>
                  <a:gd name="T51" fmla="*/ 4 h 2610"/>
                  <a:gd name="T52" fmla="*/ 6 w 1303"/>
                  <a:gd name="T53" fmla="*/ 4 h 2610"/>
                  <a:gd name="T54" fmla="*/ 6 w 1303"/>
                  <a:gd name="T55" fmla="*/ 3 h 2610"/>
                  <a:gd name="T56" fmla="*/ 5 w 1303"/>
                  <a:gd name="T57" fmla="*/ 2 h 2610"/>
                  <a:gd name="T58" fmla="*/ 4 w 1303"/>
                  <a:gd name="T59" fmla="*/ 1 h 2610"/>
                  <a:gd name="T60" fmla="*/ 3 w 1303"/>
                  <a:gd name="T61" fmla="*/ 1 h 2610"/>
                  <a:gd name="T62" fmla="*/ 2 w 1303"/>
                  <a:gd name="T63" fmla="*/ 0 h 2610"/>
                  <a:gd name="T64" fmla="*/ 1 w 1303"/>
                  <a:gd name="T65" fmla="*/ 0 h 2610"/>
                  <a:gd name="T66" fmla="*/ 1 w 1303"/>
                  <a:gd name="T67" fmla="*/ 0 h 2610"/>
                  <a:gd name="T68" fmla="*/ 0 w 1303"/>
                  <a:gd name="T69" fmla="*/ 0 h 2610"/>
                  <a:gd name="T70" fmla="*/ 0 w 1303"/>
                  <a:gd name="T71" fmla="*/ 0 h 2610"/>
                  <a:gd name="T72" fmla="*/ 0 w 1303"/>
                  <a:gd name="T73" fmla="*/ 0 h 2610"/>
                  <a:gd name="T74" fmla="*/ 0 w 1303"/>
                  <a:gd name="T75" fmla="*/ 1 h 2610"/>
                  <a:gd name="T76" fmla="*/ 0 w 1303"/>
                  <a:gd name="T77" fmla="*/ 1 h 26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03" h="2610">
                    <a:moveTo>
                      <a:pt x="65" y="156"/>
                    </a:moveTo>
                    <a:lnTo>
                      <a:pt x="66" y="156"/>
                    </a:lnTo>
                    <a:lnTo>
                      <a:pt x="167" y="171"/>
                    </a:lnTo>
                    <a:lnTo>
                      <a:pt x="262" y="195"/>
                    </a:lnTo>
                    <a:lnTo>
                      <a:pt x="348" y="223"/>
                    </a:lnTo>
                    <a:lnTo>
                      <a:pt x="429" y="261"/>
                    </a:lnTo>
                    <a:lnTo>
                      <a:pt x="503" y="302"/>
                    </a:lnTo>
                    <a:lnTo>
                      <a:pt x="573" y="348"/>
                    </a:lnTo>
                    <a:lnTo>
                      <a:pt x="637" y="399"/>
                    </a:lnTo>
                    <a:lnTo>
                      <a:pt x="696" y="458"/>
                    </a:lnTo>
                    <a:lnTo>
                      <a:pt x="750" y="520"/>
                    </a:lnTo>
                    <a:lnTo>
                      <a:pt x="801" y="586"/>
                    </a:lnTo>
                    <a:lnTo>
                      <a:pt x="846" y="658"/>
                    </a:lnTo>
                    <a:lnTo>
                      <a:pt x="888" y="733"/>
                    </a:lnTo>
                    <a:lnTo>
                      <a:pt x="926" y="813"/>
                    </a:lnTo>
                    <a:lnTo>
                      <a:pt x="960" y="895"/>
                    </a:lnTo>
                    <a:lnTo>
                      <a:pt x="991" y="982"/>
                    </a:lnTo>
                    <a:lnTo>
                      <a:pt x="1018" y="1070"/>
                    </a:lnTo>
                    <a:lnTo>
                      <a:pt x="1042" y="1161"/>
                    </a:lnTo>
                    <a:lnTo>
                      <a:pt x="1062" y="1255"/>
                    </a:lnTo>
                    <a:lnTo>
                      <a:pt x="1081" y="1352"/>
                    </a:lnTo>
                    <a:lnTo>
                      <a:pt x="1095" y="1449"/>
                    </a:lnTo>
                    <a:lnTo>
                      <a:pt x="1108" y="1548"/>
                    </a:lnTo>
                    <a:lnTo>
                      <a:pt x="1118" y="1647"/>
                    </a:lnTo>
                    <a:lnTo>
                      <a:pt x="1128" y="1746"/>
                    </a:lnTo>
                    <a:lnTo>
                      <a:pt x="1134" y="1845"/>
                    </a:lnTo>
                    <a:lnTo>
                      <a:pt x="1140" y="1947"/>
                    </a:lnTo>
                    <a:lnTo>
                      <a:pt x="1143" y="2045"/>
                    </a:lnTo>
                    <a:lnTo>
                      <a:pt x="1146" y="2144"/>
                    </a:lnTo>
                    <a:lnTo>
                      <a:pt x="1147" y="2240"/>
                    </a:lnTo>
                    <a:lnTo>
                      <a:pt x="1148" y="2335"/>
                    </a:lnTo>
                    <a:lnTo>
                      <a:pt x="1148" y="2429"/>
                    </a:lnTo>
                    <a:lnTo>
                      <a:pt x="1148" y="2520"/>
                    </a:lnTo>
                    <a:lnTo>
                      <a:pt x="1148" y="2610"/>
                    </a:lnTo>
                    <a:lnTo>
                      <a:pt x="1303" y="2610"/>
                    </a:lnTo>
                    <a:lnTo>
                      <a:pt x="1303" y="2520"/>
                    </a:lnTo>
                    <a:lnTo>
                      <a:pt x="1303" y="2429"/>
                    </a:lnTo>
                    <a:lnTo>
                      <a:pt x="1303" y="2335"/>
                    </a:lnTo>
                    <a:lnTo>
                      <a:pt x="1301" y="2238"/>
                    </a:lnTo>
                    <a:lnTo>
                      <a:pt x="1300" y="2141"/>
                    </a:lnTo>
                    <a:lnTo>
                      <a:pt x="1297" y="2040"/>
                    </a:lnTo>
                    <a:lnTo>
                      <a:pt x="1293" y="1938"/>
                    </a:lnTo>
                    <a:lnTo>
                      <a:pt x="1288" y="1838"/>
                    </a:lnTo>
                    <a:lnTo>
                      <a:pt x="1281" y="1735"/>
                    </a:lnTo>
                    <a:lnTo>
                      <a:pt x="1272" y="1632"/>
                    </a:lnTo>
                    <a:lnTo>
                      <a:pt x="1261" y="1529"/>
                    </a:lnTo>
                    <a:lnTo>
                      <a:pt x="1248" y="1425"/>
                    </a:lnTo>
                    <a:lnTo>
                      <a:pt x="1232" y="1326"/>
                    </a:lnTo>
                    <a:lnTo>
                      <a:pt x="1214" y="1226"/>
                    </a:lnTo>
                    <a:lnTo>
                      <a:pt x="1193" y="1127"/>
                    </a:lnTo>
                    <a:lnTo>
                      <a:pt x="1167" y="1028"/>
                    </a:lnTo>
                    <a:lnTo>
                      <a:pt x="1136" y="932"/>
                    </a:lnTo>
                    <a:lnTo>
                      <a:pt x="1104" y="840"/>
                    </a:lnTo>
                    <a:lnTo>
                      <a:pt x="1068" y="749"/>
                    </a:lnTo>
                    <a:lnTo>
                      <a:pt x="1024" y="662"/>
                    </a:lnTo>
                    <a:lnTo>
                      <a:pt x="979" y="577"/>
                    </a:lnTo>
                    <a:lnTo>
                      <a:pt x="926" y="498"/>
                    </a:lnTo>
                    <a:lnTo>
                      <a:pt x="870" y="420"/>
                    </a:lnTo>
                    <a:lnTo>
                      <a:pt x="808" y="350"/>
                    </a:lnTo>
                    <a:lnTo>
                      <a:pt x="738" y="283"/>
                    </a:lnTo>
                    <a:lnTo>
                      <a:pt x="664" y="222"/>
                    </a:lnTo>
                    <a:lnTo>
                      <a:pt x="585" y="169"/>
                    </a:lnTo>
                    <a:lnTo>
                      <a:pt x="497" y="121"/>
                    </a:lnTo>
                    <a:lnTo>
                      <a:pt x="403" y="79"/>
                    </a:lnTo>
                    <a:lnTo>
                      <a:pt x="304" y="45"/>
                    </a:lnTo>
                    <a:lnTo>
                      <a:pt x="198" y="19"/>
                    </a:lnTo>
                    <a:lnTo>
                      <a:pt x="85" y="0"/>
                    </a:lnTo>
                    <a:lnTo>
                      <a:pt x="86" y="0"/>
                    </a:lnTo>
                    <a:lnTo>
                      <a:pt x="85" y="0"/>
                    </a:lnTo>
                    <a:lnTo>
                      <a:pt x="51" y="2"/>
                    </a:lnTo>
                    <a:lnTo>
                      <a:pt x="25" y="18"/>
                    </a:lnTo>
                    <a:lnTo>
                      <a:pt x="7" y="41"/>
                    </a:lnTo>
                    <a:lnTo>
                      <a:pt x="0" y="68"/>
                    </a:lnTo>
                    <a:lnTo>
                      <a:pt x="1" y="98"/>
                    </a:lnTo>
                    <a:lnTo>
                      <a:pt x="12" y="124"/>
                    </a:lnTo>
                    <a:lnTo>
                      <a:pt x="34" y="145"/>
                    </a:lnTo>
                    <a:lnTo>
                      <a:pt x="66" y="156"/>
                    </a:lnTo>
                    <a:lnTo>
                      <a:pt x="65" y="156"/>
                    </a:lnTo>
                    <a:close/>
                  </a:path>
                </a:pathLst>
              </a:custGeom>
              <a:solidFill>
                <a:srgbClr val="FFFFFF"/>
              </a:solidFill>
              <a:ln w="9525">
                <a:solidFill>
                  <a:srgbClr val="FF9900"/>
                </a:solidFill>
                <a:round/>
                <a:headEnd/>
                <a:tailEnd/>
              </a:ln>
            </p:spPr>
            <p:txBody>
              <a:bodyPr/>
              <a:lstStyle/>
              <a:p>
                <a:endParaRPr lang="el-GR"/>
              </a:p>
            </p:txBody>
          </p:sp>
          <p:sp>
            <p:nvSpPr>
              <p:cNvPr id="56396" name="Freeform 18"/>
              <p:cNvSpPr>
                <a:spLocks/>
              </p:cNvSpPr>
              <p:nvPr/>
            </p:nvSpPr>
            <p:spPr bwMode="auto">
              <a:xfrm>
                <a:off x="1812" y="3209"/>
                <a:ext cx="138" cy="28"/>
              </a:xfrm>
              <a:custGeom>
                <a:avLst/>
                <a:gdLst>
                  <a:gd name="T0" fmla="*/ 0 w 1783"/>
                  <a:gd name="T1" fmla="*/ 1 h 401"/>
                  <a:gd name="T2" fmla="*/ 0 w 1783"/>
                  <a:gd name="T3" fmla="*/ 1 h 401"/>
                  <a:gd name="T4" fmla="*/ 11 w 1783"/>
                  <a:gd name="T5" fmla="*/ 2 h 401"/>
                  <a:gd name="T6" fmla="*/ 11 w 1783"/>
                  <a:gd name="T7" fmla="*/ 1 h 401"/>
                  <a:gd name="T8" fmla="*/ 1 w 1783"/>
                  <a:gd name="T9" fmla="*/ 0 h 401"/>
                  <a:gd name="T10" fmla="*/ 1 w 1783"/>
                  <a:gd name="T11" fmla="*/ 0 h 401"/>
                  <a:gd name="T12" fmla="*/ 1 w 1783"/>
                  <a:gd name="T13" fmla="*/ 0 h 401"/>
                  <a:gd name="T14" fmla="*/ 0 w 1783"/>
                  <a:gd name="T15" fmla="*/ 0 h 401"/>
                  <a:gd name="T16" fmla="*/ 0 w 1783"/>
                  <a:gd name="T17" fmla="*/ 0 h 401"/>
                  <a:gd name="T18" fmla="*/ 0 w 1783"/>
                  <a:gd name="T19" fmla="*/ 0 h 401"/>
                  <a:gd name="T20" fmla="*/ 0 w 1783"/>
                  <a:gd name="T21" fmla="*/ 0 h 401"/>
                  <a:gd name="T22" fmla="*/ 0 w 1783"/>
                  <a:gd name="T23" fmla="*/ 0 h 401"/>
                  <a:gd name="T24" fmla="*/ 0 w 1783"/>
                  <a:gd name="T25" fmla="*/ 1 h 401"/>
                  <a:gd name="T26" fmla="*/ 0 w 1783"/>
                  <a:gd name="T27" fmla="*/ 1 h 401"/>
                  <a:gd name="T28" fmla="*/ 0 w 1783"/>
                  <a:gd name="T29" fmla="*/ 1 h 401"/>
                  <a:gd name="T30" fmla="*/ 0 w 1783"/>
                  <a:gd name="T31" fmla="*/ 1 h 401"/>
                  <a:gd name="T32" fmla="*/ 0 w 1783"/>
                  <a:gd name="T33" fmla="*/ 1 h 4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83" h="401">
                    <a:moveTo>
                      <a:pt x="67" y="154"/>
                    </a:moveTo>
                    <a:lnTo>
                      <a:pt x="65" y="154"/>
                    </a:lnTo>
                    <a:lnTo>
                      <a:pt x="1762" y="401"/>
                    </a:lnTo>
                    <a:lnTo>
                      <a:pt x="1783" y="245"/>
                    </a:lnTo>
                    <a:lnTo>
                      <a:pt x="86" y="0"/>
                    </a:lnTo>
                    <a:lnTo>
                      <a:pt x="85" y="0"/>
                    </a:lnTo>
                    <a:lnTo>
                      <a:pt x="86" y="0"/>
                    </a:lnTo>
                    <a:lnTo>
                      <a:pt x="52" y="2"/>
                    </a:lnTo>
                    <a:lnTo>
                      <a:pt x="26" y="17"/>
                    </a:lnTo>
                    <a:lnTo>
                      <a:pt x="8" y="40"/>
                    </a:lnTo>
                    <a:lnTo>
                      <a:pt x="0" y="67"/>
                    </a:lnTo>
                    <a:lnTo>
                      <a:pt x="0" y="97"/>
                    </a:lnTo>
                    <a:lnTo>
                      <a:pt x="12" y="123"/>
                    </a:lnTo>
                    <a:lnTo>
                      <a:pt x="33" y="145"/>
                    </a:lnTo>
                    <a:lnTo>
                      <a:pt x="65" y="154"/>
                    </a:lnTo>
                    <a:lnTo>
                      <a:pt x="67" y="154"/>
                    </a:lnTo>
                    <a:close/>
                  </a:path>
                </a:pathLst>
              </a:custGeom>
              <a:solidFill>
                <a:srgbClr val="FFFFFF"/>
              </a:solidFill>
              <a:ln w="9525">
                <a:solidFill>
                  <a:srgbClr val="FF9900"/>
                </a:solidFill>
                <a:round/>
                <a:headEnd/>
                <a:tailEnd/>
              </a:ln>
            </p:spPr>
            <p:txBody>
              <a:bodyPr/>
              <a:lstStyle/>
              <a:p>
                <a:endParaRPr lang="el-GR"/>
              </a:p>
            </p:txBody>
          </p:sp>
          <p:sp>
            <p:nvSpPr>
              <p:cNvPr id="56397" name="Freeform 19"/>
              <p:cNvSpPr>
                <a:spLocks/>
              </p:cNvSpPr>
              <p:nvPr/>
            </p:nvSpPr>
            <p:spPr bwMode="auto">
              <a:xfrm>
                <a:off x="1769" y="3131"/>
                <a:ext cx="49" cy="89"/>
              </a:xfrm>
              <a:custGeom>
                <a:avLst/>
                <a:gdLst>
                  <a:gd name="T0" fmla="*/ 0 w 645"/>
                  <a:gd name="T1" fmla="*/ 0 h 1288"/>
                  <a:gd name="T2" fmla="*/ 0 w 645"/>
                  <a:gd name="T3" fmla="*/ 1 h 1288"/>
                  <a:gd name="T4" fmla="*/ 0 w 645"/>
                  <a:gd name="T5" fmla="*/ 1 h 1288"/>
                  <a:gd name="T6" fmla="*/ 0 w 645"/>
                  <a:gd name="T7" fmla="*/ 2 h 1288"/>
                  <a:gd name="T8" fmla="*/ 0 w 645"/>
                  <a:gd name="T9" fmla="*/ 2 h 1288"/>
                  <a:gd name="T10" fmla="*/ 0 w 645"/>
                  <a:gd name="T11" fmla="*/ 3 h 1288"/>
                  <a:gd name="T12" fmla="*/ 0 w 645"/>
                  <a:gd name="T13" fmla="*/ 3 h 1288"/>
                  <a:gd name="T14" fmla="*/ 0 w 645"/>
                  <a:gd name="T15" fmla="*/ 4 h 1288"/>
                  <a:gd name="T16" fmla="*/ 0 w 645"/>
                  <a:gd name="T17" fmla="*/ 4 h 1288"/>
                  <a:gd name="T18" fmla="*/ 0 w 645"/>
                  <a:gd name="T19" fmla="*/ 4 h 1288"/>
                  <a:gd name="T20" fmla="*/ 1 w 645"/>
                  <a:gd name="T21" fmla="*/ 5 h 1288"/>
                  <a:gd name="T22" fmla="*/ 1 w 645"/>
                  <a:gd name="T23" fmla="*/ 5 h 1288"/>
                  <a:gd name="T24" fmla="*/ 1 w 645"/>
                  <a:gd name="T25" fmla="*/ 6 h 1288"/>
                  <a:gd name="T26" fmla="*/ 2 w 645"/>
                  <a:gd name="T27" fmla="*/ 6 h 1288"/>
                  <a:gd name="T28" fmla="*/ 3 w 645"/>
                  <a:gd name="T29" fmla="*/ 6 h 1288"/>
                  <a:gd name="T30" fmla="*/ 3 w 645"/>
                  <a:gd name="T31" fmla="*/ 6 h 1288"/>
                  <a:gd name="T32" fmla="*/ 4 w 645"/>
                  <a:gd name="T33" fmla="*/ 5 h 1288"/>
                  <a:gd name="T34" fmla="*/ 3 w 645"/>
                  <a:gd name="T35" fmla="*/ 5 h 1288"/>
                  <a:gd name="T36" fmla="*/ 3 w 645"/>
                  <a:gd name="T37" fmla="*/ 5 h 1288"/>
                  <a:gd name="T38" fmla="*/ 2 w 645"/>
                  <a:gd name="T39" fmla="*/ 5 h 1288"/>
                  <a:gd name="T40" fmla="*/ 2 w 645"/>
                  <a:gd name="T41" fmla="*/ 5 h 1288"/>
                  <a:gd name="T42" fmla="*/ 2 w 645"/>
                  <a:gd name="T43" fmla="*/ 5 h 1288"/>
                  <a:gd name="T44" fmla="*/ 1 w 645"/>
                  <a:gd name="T45" fmla="*/ 4 h 1288"/>
                  <a:gd name="T46" fmla="*/ 1 w 645"/>
                  <a:gd name="T47" fmla="*/ 4 h 1288"/>
                  <a:gd name="T48" fmla="*/ 1 w 645"/>
                  <a:gd name="T49" fmla="*/ 4 h 1288"/>
                  <a:gd name="T50" fmla="*/ 1 w 645"/>
                  <a:gd name="T51" fmla="*/ 3 h 1288"/>
                  <a:gd name="T52" fmla="*/ 1 w 645"/>
                  <a:gd name="T53" fmla="*/ 3 h 1288"/>
                  <a:gd name="T54" fmla="*/ 1 w 645"/>
                  <a:gd name="T55" fmla="*/ 2 h 1288"/>
                  <a:gd name="T56" fmla="*/ 1 w 645"/>
                  <a:gd name="T57" fmla="*/ 2 h 1288"/>
                  <a:gd name="T58" fmla="*/ 1 w 645"/>
                  <a:gd name="T59" fmla="*/ 2 h 1288"/>
                  <a:gd name="T60" fmla="*/ 1 w 645"/>
                  <a:gd name="T61" fmla="*/ 1 h 1288"/>
                  <a:gd name="T62" fmla="*/ 1 w 645"/>
                  <a:gd name="T63" fmla="*/ 1 h 1288"/>
                  <a:gd name="T64" fmla="*/ 1 w 645"/>
                  <a:gd name="T65" fmla="*/ 0 h 1288"/>
                  <a:gd name="T66" fmla="*/ 0 w 645"/>
                  <a:gd name="T67" fmla="*/ 0 h 12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5" h="1288">
                    <a:moveTo>
                      <a:pt x="43" y="0"/>
                    </a:moveTo>
                    <a:lnTo>
                      <a:pt x="37" y="52"/>
                    </a:lnTo>
                    <a:lnTo>
                      <a:pt x="32" y="100"/>
                    </a:lnTo>
                    <a:lnTo>
                      <a:pt x="25" y="151"/>
                    </a:lnTo>
                    <a:lnTo>
                      <a:pt x="20" y="202"/>
                    </a:lnTo>
                    <a:lnTo>
                      <a:pt x="14" y="255"/>
                    </a:lnTo>
                    <a:lnTo>
                      <a:pt x="11" y="305"/>
                    </a:lnTo>
                    <a:lnTo>
                      <a:pt x="7" y="357"/>
                    </a:lnTo>
                    <a:lnTo>
                      <a:pt x="4" y="407"/>
                    </a:lnTo>
                    <a:lnTo>
                      <a:pt x="1" y="455"/>
                    </a:lnTo>
                    <a:lnTo>
                      <a:pt x="0" y="507"/>
                    </a:lnTo>
                    <a:lnTo>
                      <a:pt x="0" y="558"/>
                    </a:lnTo>
                    <a:lnTo>
                      <a:pt x="3" y="606"/>
                    </a:lnTo>
                    <a:lnTo>
                      <a:pt x="6" y="655"/>
                    </a:lnTo>
                    <a:lnTo>
                      <a:pt x="11" y="703"/>
                    </a:lnTo>
                    <a:lnTo>
                      <a:pt x="19" y="749"/>
                    </a:lnTo>
                    <a:lnTo>
                      <a:pt x="29" y="796"/>
                    </a:lnTo>
                    <a:lnTo>
                      <a:pt x="39" y="840"/>
                    </a:lnTo>
                    <a:lnTo>
                      <a:pt x="56" y="887"/>
                    </a:lnTo>
                    <a:lnTo>
                      <a:pt x="72" y="931"/>
                    </a:lnTo>
                    <a:lnTo>
                      <a:pt x="93" y="972"/>
                    </a:lnTo>
                    <a:lnTo>
                      <a:pt x="118" y="1012"/>
                    </a:lnTo>
                    <a:lnTo>
                      <a:pt x="145" y="1050"/>
                    </a:lnTo>
                    <a:lnTo>
                      <a:pt x="176" y="1086"/>
                    </a:lnTo>
                    <a:lnTo>
                      <a:pt x="210" y="1119"/>
                    </a:lnTo>
                    <a:lnTo>
                      <a:pt x="248" y="1151"/>
                    </a:lnTo>
                    <a:lnTo>
                      <a:pt x="294" y="1181"/>
                    </a:lnTo>
                    <a:lnTo>
                      <a:pt x="339" y="1206"/>
                    </a:lnTo>
                    <a:lnTo>
                      <a:pt x="389" y="1228"/>
                    </a:lnTo>
                    <a:lnTo>
                      <a:pt x="443" y="1248"/>
                    </a:lnTo>
                    <a:lnTo>
                      <a:pt x="499" y="1263"/>
                    </a:lnTo>
                    <a:lnTo>
                      <a:pt x="560" y="1279"/>
                    </a:lnTo>
                    <a:lnTo>
                      <a:pt x="627" y="1288"/>
                    </a:lnTo>
                    <a:lnTo>
                      <a:pt x="645" y="1134"/>
                    </a:lnTo>
                    <a:lnTo>
                      <a:pt x="589" y="1126"/>
                    </a:lnTo>
                    <a:lnTo>
                      <a:pt x="538" y="1115"/>
                    </a:lnTo>
                    <a:lnTo>
                      <a:pt x="490" y="1101"/>
                    </a:lnTo>
                    <a:lnTo>
                      <a:pt x="447" y="1084"/>
                    </a:lnTo>
                    <a:lnTo>
                      <a:pt x="408" y="1066"/>
                    </a:lnTo>
                    <a:lnTo>
                      <a:pt x="372" y="1047"/>
                    </a:lnTo>
                    <a:lnTo>
                      <a:pt x="343" y="1027"/>
                    </a:lnTo>
                    <a:lnTo>
                      <a:pt x="314" y="1004"/>
                    </a:lnTo>
                    <a:lnTo>
                      <a:pt x="288" y="979"/>
                    </a:lnTo>
                    <a:lnTo>
                      <a:pt x="266" y="953"/>
                    </a:lnTo>
                    <a:lnTo>
                      <a:pt x="246" y="925"/>
                    </a:lnTo>
                    <a:lnTo>
                      <a:pt x="229" y="896"/>
                    </a:lnTo>
                    <a:lnTo>
                      <a:pt x="213" y="865"/>
                    </a:lnTo>
                    <a:lnTo>
                      <a:pt x="199" y="832"/>
                    </a:lnTo>
                    <a:lnTo>
                      <a:pt x="188" y="797"/>
                    </a:lnTo>
                    <a:lnTo>
                      <a:pt x="177" y="760"/>
                    </a:lnTo>
                    <a:lnTo>
                      <a:pt x="170" y="723"/>
                    </a:lnTo>
                    <a:lnTo>
                      <a:pt x="164" y="683"/>
                    </a:lnTo>
                    <a:lnTo>
                      <a:pt x="160" y="642"/>
                    </a:lnTo>
                    <a:lnTo>
                      <a:pt x="157" y="598"/>
                    </a:lnTo>
                    <a:lnTo>
                      <a:pt x="155" y="552"/>
                    </a:lnTo>
                    <a:lnTo>
                      <a:pt x="155" y="509"/>
                    </a:lnTo>
                    <a:lnTo>
                      <a:pt x="156" y="463"/>
                    </a:lnTo>
                    <a:lnTo>
                      <a:pt x="158" y="415"/>
                    </a:lnTo>
                    <a:lnTo>
                      <a:pt x="161" y="364"/>
                    </a:lnTo>
                    <a:lnTo>
                      <a:pt x="164" y="316"/>
                    </a:lnTo>
                    <a:lnTo>
                      <a:pt x="169" y="268"/>
                    </a:lnTo>
                    <a:lnTo>
                      <a:pt x="174" y="218"/>
                    </a:lnTo>
                    <a:lnTo>
                      <a:pt x="180" y="170"/>
                    </a:lnTo>
                    <a:lnTo>
                      <a:pt x="186" y="118"/>
                    </a:lnTo>
                    <a:lnTo>
                      <a:pt x="190" y="67"/>
                    </a:lnTo>
                    <a:lnTo>
                      <a:pt x="196" y="15"/>
                    </a:lnTo>
                    <a:lnTo>
                      <a:pt x="43" y="0"/>
                    </a:lnTo>
                    <a:close/>
                  </a:path>
                </a:pathLst>
              </a:custGeom>
              <a:solidFill>
                <a:srgbClr val="FFFFFF"/>
              </a:solidFill>
              <a:ln w="9525">
                <a:solidFill>
                  <a:srgbClr val="FF9900"/>
                </a:solidFill>
                <a:round/>
                <a:headEnd/>
                <a:tailEnd/>
              </a:ln>
            </p:spPr>
            <p:txBody>
              <a:bodyPr/>
              <a:lstStyle/>
              <a:p>
                <a:endParaRPr lang="el-GR"/>
              </a:p>
            </p:txBody>
          </p:sp>
          <p:sp>
            <p:nvSpPr>
              <p:cNvPr id="56398" name="Freeform 20"/>
              <p:cNvSpPr>
                <a:spLocks/>
              </p:cNvSpPr>
              <p:nvPr/>
            </p:nvSpPr>
            <p:spPr bwMode="auto">
              <a:xfrm>
                <a:off x="1772" y="3126"/>
                <a:ext cx="12" cy="6"/>
              </a:xfrm>
              <a:custGeom>
                <a:avLst/>
                <a:gdLst>
                  <a:gd name="T0" fmla="*/ 1 w 153"/>
                  <a:gd name="T1" fmla="*/ 0 h 85"/>
                  <a:gd name="T2" fmla="*/ 1 w 153"/>
                  <a:gd name="T3" fmla="*/ 0 h 85"/>
                  <a:gd name="T4" fmla="*/ 1 w 153"/>
                  <a:gd name="T5" fmla="*/ 0 h 85"/>
                  <a:gd name="T6" fmla="*/ 1 w 153"/>
                  <a:gd name="T7" fmla="*/ 0 h 85"/>
                  <a:gd name="T8" fmla="*/ 1 w 153"/>
                  <a:gd name="T9" fmla="*/ 0 h 85"/>
                  <a:gd name="T10" fmla="*/ 0 w 153"/>
                  <a:gd name="T11" fmla="*/ 0 h 85"/>
                  <a:gd name="T12" fmla="*/ 0 w 153"/>
                  <a:gd name="T13" fmla="*/ 0 h 85"/>
                  <a:gd name="T14" fmla="*/ 0 w 153"/>
                  <a:gd name="T15" fmla="*/ 0 h 85"/>
                  <a:gd name="T16" fmla="*/ 0 w 153"/>
                  <a:gd name="T17" fmla="*/ 0 h 85"/>
                  <a:gd name="T18" fmla="*/ 1 w 153"/>
                  <a:gd name="T19" fmla="*/ 0 h 85"/>
                  <a:gd name="T20" fmla="*/ 1 w 153"/>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 h="85">
                    <a:moveTo>
                      <a:pt x="153" y="85"/>
                    </a:moveTo>
                    <a:lnTo>
                      <a:pt x="151" y="52"/>
                    </a:lnTo>
                    <a:lnTo>
                      <a:pt x="134" y="25"/>
                    </a:lnTo>
                    <a:lnTo>
                      <a:pt x="112" y="8"/>
                    </a:lnTo>
                    <a:lnTo>
                      <a:pt x="84" y="0"/>
                    </a:lnTo>
                    <a:lnTo>
                      <a:pt x="55" y="3"/>
                    </a:lnTo>
                    <a:lnTo>
                      <a:pt x="29" y="14"/>
                    </a:lnTo>
                    <a:lnTo>
                      <a:pt x="9" y="37"/>
                    </a:lnTo>
                    <a:lnTo>
                      <a:pt x="0" y="70"/>
                    </a:lnTo>
                    <a:lnTo>
                      <a:pt x="153" y="85"/>
                    </a:lnTo>
                    <a:close/>
                  </a:path>
                </a:pathLst>
              </a:custGeom>
              <a:solidFill>
                <a:srgbClr val="FFFFFF"/>
              </a:solidFill>
              <a:ln w="9525">
                <a:solidFill>
                  <a:srgbClr val="FF9900"/>
                </a:solidFill>
                <a:round/>
                <a:headEnd/>
                <a:tailEnd/>
              </a:ln>
            </p:spPr>
            <p:txBody>
              <a:bodyPr/>
              <a:lstStyle/>
              <a:p>
                <a:endParaRPr lang="el-GR"/>
              </a:p>
            </p:txBody>
          </p:sp>
          <p:sp>
            <p:nvSpPr>
              <p:cNvPr id="56399" name="Freeform 21"/>
              <p:cNvSpPr>
                <a:spLocks/>
              </p:cNvSpPr>
              <p:nvPr/>
            </p:nvSpPr>
            <p:spPr bwMode="auto">
              <a:xfrm>
                <a:off x="2035" y="3407"/>
                <a:ext cx="6" cy="3"/>
              </a:xfrm>
              <a:custGeom>
                <a:avLst/>
                <a:gdLst>
                  <a:gd name="T0" fmla="*/ 0 w 79"/>
                  <a:gd name="T1" fmla="*/ 0 h 39"/>
                  <a:gd name="T2" fmla="*/ 0 w 79"/>
                  <a:gd name="T3" fmla="*/ 0 h 39"/>
                  <a:gd name="T4" fmla="*/ 0 w 79"/>
                  <a:gd name="T5" fmla="*/ 0 h 39"/>
                  <a:gd name="T6" fmla="*/ 0 w 79"/>
                  <a:gd name="T7" fmla="*/ 0 h 39"/>
                  <a:gd name="T8" fmla="*/ 0 w 79"/>
                  <a:gd name="T9" fmla="*/ 0 h 39"/>
                  <a:gd name="T10" fmla="*/ 0 w 79"/>
                  <a:gd name="T11" fmla="*/ 0 h 39"/>
                  <a:gd name="T12" fmla="*/ 0 w 79"/>
                  <a:gd name="T13" fmla="*/ 0 h 39"/>
                  <a:gd name="T14" fmla="*/ 0 w 79"/>
                  <a:gd name="T15" fmla="*/ 0 h 39"/>
                  <a:gd name="T16" fmla="*/ 0 w 79"/>
                  <a:gd name="T17" fmla="*/ 0 h 39"/>
                  <a:gd name="T18" fmla="*/ 0 w 79"/>
                  <a:gd name="T19" fmla="*/ 0 h 39"/>
                  <a:gd name="T20" fmla="*/ 0 w 79"/>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39">
                    <a:moveTo>
                      <a:pt x="0" y="0"/>
                    </a:moveTo>
                    <a:lnTo>
                      <a:pt x="4" y="16"/>
                    </a:lnTo>
                    <a:lnTo>
                      <a:pt x="12" y="28"/>
                    </a:lnTo>
                    <a:lnTo>
                      <a:pt x="25" y="36"/>
                    </a:lnTo>
                    <a:lnTo>
                      <a:pt x="40" y="39"/>
                    </a:lnTo>
                    <a:lnTo>
                      <a:pt x="54" y="36"/>
                    </a:lnTo>
                    <a:lnTo>
                      <a:pt x="67" y="28"/>
                    </a:lnTo>
                    <a:lnTo>
                      <a:pt x="74" y="16"/>
                    </a:lnTo>
                    <a:lnTo>
                      <a:pt x="79" y="0"/>
                    </a:lnTo>
                    <a:lnTo>
                      <a:pt x="0" y="0"/>
                    </a:lnTo>
                    <a:close/>
                  </a:path>
                </a:pathLst>
              </a:custGeom>
              <a:solidFill>
                <a:srgbClr val="FFFFFF"/>
              </a:solidFill>
              <a:ln w="9525">
                <a:solidFill>
                  <a:srgbClr val="FF9900"/>
                </a:solidFill>
                <a:round/>
                <a:headEnd/>
                <a:tailEnd/>
              </a:ln>
            </p:spPr>
            <p:txBody>
              <a:bodyPr/>
              <a:lstStyle/>
              <a:p>
                <a:endParaRPr lang="el-GR"/>
              </a:p>
            </p:txBody>
          </p:sp>
          <p:sp>
            <p:nvSpPr>
              <p:cNvPr id="56400" name="Freeform 22"/>
              <p:cNvSpPr>
                <a:spLocks/>
              </p:cNvSpPr>
              <p:nvPr/>
            </p:nvSpPr>
            <p:spPr bwMode="auto">
              <a:xfrm>
                <a:off x="1947" y="3229"/>
                <a:ext cx="94" cy="178"/>
              </a:xfrm>
              <a:custGeom>
                <a:avLst/>
                <a:gdLst>
                  <a:gd name="T0" fmla="*/ 0 w 1226"/>
                  <a:gd name="T1" fmla="*/ 0 h 2570"/>
                  <a:gd name="T2" fmla="*/ 1 w 1226"/>
                  <a:gd name="T3" fmla="*/ 1 h 2570"/>
                  <a:gd name="T4" fmla="*/ 2 w 1226"/>
                  <a:gd name="T5" fmla="*/ 1 h 2570"/>
                  <a:gd name="T6" fmla="*/ 3 w 1226"/>
                  <a:gd name="T7" fmla="*/ 1 h 2570"/>
                  <a:gd name="T8" fmla="*/ 4 w 1226"/>
                  <a:gd name="T9" fmla="*/ 2 h 2570"/>
                  <a:gd name="T10" fmla="*/ 5 w 1226"/>
                  <a:gd name="T11" fmla="*/ 2 h 2570"/>
                  <a:gd name="T12" fmla="*/ 5 w 1226"/>
                  <a:gd name="T13" fmla="*/ 3 h 2570"/>
                  <a:gd name="T14" fmla="*/ 6 w 1226"/>
                  <a:gd name="T15" fmla="*/ 4 h 2570"/>
                  <a:gd name="T16" fmla="*/ 6 w 1226"/>
                  <a:gd name="T17" fmla="*/ 5 h 2570"/>
                  <a:gd name="T18" fmla="*/ 6 w 1226"/>
                  <a:gd name="T19" fmla="*/ 6 h 2570"/>
                  <a:gd name="T20" fmla="*/ 6 w 1226"/>
                  <a:gd name="T21" fmla="*/ 7 h 2570"/>
                  <a:gd name="T22" fmla="*/ 7 w 1226"/>
                  <a:gd name="T23" fmla="*/ 8 h 2570"/>
                  <a:gd name="T24" fmla="*/ 7 w 1226"/>
                  <a:gd name="T25" fmla="*/ 9 h 2570"/>
                  <a:gd name="T26" fmla="*/ 7 w 1226"/>
                  <a:gd name="T27" fmla="*/ 10 h 2570"/>
                  <a:gd name="T28" fmla="*/ 7 w 1226"/>
                  <a:gd name="T29" fmla="*/ 11 h 2570"/>
                  <a:gd name="T30" fmla="*/ 7 w 1226"/>
                  <a:gd name="T31" fmla="*/ 11 h 2570"/>
                  <a:gd name="T32" fmla="*/ 7 w 1226"/>
                  <a:gd name="T33" fmla="*/ 12 h 2570"/>
                  <a:gd name="T34" fmla="*/ 7 w 1226"/>
                  <a:gd name="T35" fmla="*/ 12 h 2570"/>
                  <a:gd name="T36" fmla="*/ 7 w 1226"/>
                  <a:gd name="T37" fmla="*/ 11 h 2570"/>
                  <a:gd name="T38" fmla="*/ 7 w 1226"/>
                  <a:gd name="T39" fmla="*/ 10 h 2570"/>
                  <a:gd name="T40" fmla="*/ 7 w 1226"/>
                  <a:gd name="T41" fmla="*/ 9 h 2570"/>
                  <a:gd name="T42" fmla="*/ 7 w 1226"/>
                  <a:gd name="T43" fmla="*/ 8 h 2570"/>
                  <a:gd name="T44" fmla="*/ 7 w 1226"/>
                  <a:gd name="T45" fmla="*/ 7 h 2570"/>
                  <a:gd name="T46" fmla="*/ 7 w 1226"/>
                  <a:gd name="T47" fmla="*/ 6 h 2570"/>
                  <a:gd name="T48" fmla="*/ 7 w 1226"/>
                  <a:gd name="T49" fmla="*/ 5 h 2570"/>
                  <a:gd name="T50" fmla="*/ 6 w 1226"/>
                  <a:gd name="T51" fmla="*/ 4 h 2570"/>
                  <a:gd name="T52" fmla="*/ 6 w 1226"/>
                  <a:gd name="T53" fmla="*/ 3 h 2570"/>
                  <a:gd name="T54" fmla="*/ 5 w 1226"/>
                  <a:gd name="T55" fmla="*/ 3 h 2570"/>
                  <a:gd name="T56" fmla="*/ 5 w 1226"/>
                  <a:gd name="T57" fmla="*/ 2 h 2570"/>
                  <a:gd name="T58" fmla="*/ 4 w 1226"/>
                  <a:gd name="T59" fmla="*/ 1 h 2570"/>
                  <a:gd name="T60" fmla="*/ 3 w 1226"/>
                  <a:gd name="T61" fmla="*/ 1 h 2570"/>
                  <a:gd name="T62" fmla="*/ 2 w 1226"/>
                  <a:gd name="T63" fmla="*/ 0 h 2570"/>
                  <a:gd name="T64" fmla="*/ 1 w 1226"/>
                  <a:gd name="T65" fmla="*/ 0 h 2570"/>
                  <a:gd name="T66" fmla="*/ 0 w 1226"/>
                  <a:gd name="T67" fmla="*/ 0 h 2570"/>
                  <a:gd name="T68" fmla="*/ 0 w 1226"/>
                  <a:gd name="T69" fmla="*/ 0 h 2570"/>
                  <a:gd name="T70" fmla="*/ 0 w 1226"/>
                  <a:gd name="T71" fmla="*/ 0 h 2570"/>
                  <a:gd name="T72" fmla="*/ 0 w 1226"/>
                  <a:gd name="T73" fmla="*/ 0 h 2570"/>
                  <a:gd name="T74" fmla="*/ 0 w 1226"/>
                  <a:gd name="T75" fmla="*/ 0 h 25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26" h="2570">
                    <a:moveTo>
                      <a:pt x="32" y="76"/>
                    </a:moveTo>
                    <a:lnTo>
                      <a:pt x="33" y="76"/>
                    </a:lnTo>
                    <a:lnTo>
                      <a:pt x="136" y="93"/>
                    </a:lnTo>
                    <a:lnTo>
                      <a:pt x="234" y="118"/>
                    </a:lnTo>
                    <a:lnTo>
                      <a:pt x="322" y="148"/>
                    </a:lnTo>
                    <a:lnTo>
                      <a:pt x="407" y="186"/>
                    </a:lnTo>
                    <a:lnTo>
                      <a:pt x="485" y="228"/>
                    </a:lnTo>
                    <a:lnTo>
                      <a:pt x="556" y="276"/>
                    </a:lnTo>
                    <a:lnTo>
                      <a:pt x="622" y="330"/>
                    </a:lnTo>
                    <a:lnTo>
                      <a:pt x="685" y="391"/>
                    </a:lnTo>
                    <a:lnTo>
                      <a:pt x="742" y="455"/>
                    </a:lnTo>
                    <a:lnTo>
                      <a:pt x="794" y="525"/>
                    </a:lnTo>
                    <a:lnTo>
                      <a:pt x="841" y="597"/>
                    </a:lnTo>
                    <a:lnTo>
                      <a:pt x="883" y="675"/>
                    </a:lnTo>
                    <a:lnTo>
                      <a:pt x="922" y="756"/>
                    </a:lnTo>
                    <a:lnTo>
                      <a:pt x="957" y="842"/>
                    </a:lnTo>
                    <a:lnTo>
                      <a:pt x="988" y="929"/>
                    </a:lnTo>
                    <a:lnTo>
                      <a:pt x="1017" y="1019"/>
                    </a:lnTo>
                    <a:lnTo>
                      <a:pt x="1040" y="1113"/>
                    </a:lnTo>
                    <a:lnTo>
                      <a:pt x="1062" y="1208"/>
                    </a:lnTo>
                    <a:lnTo>
                      <a:pt x="1079" y="1305"/>
                    </a:lnTo>
                    <a:lnTo>
                      <a:pt x="1095" y="1403"/>
                    </a:lnTo>
                    <a:lnTo>
                      <a:pt x="1108" y="1502"/>
                    </a:lnTo>
                    <a:lnTo>
                      <a:pt x="1118" y="1603"/>
                    </a:lnTo>
                    <a:lnTo>
                      <a:pt x="1127" y="1704"/>
                    </a:lnTo>
                    <a:lnTo>
                      <a:pt x="1133" y="1804"/>
                    </a:lnTo>
                    <a:lnTo>
                      <a:pt x="1138" y="1904"/>
                    </a:lnTo>
                    <a:lnTo>
                      <a:pt x="1142" y="2003"/>
                    </a:lnTo>
                    <a:lnTo>
                      <a:pt x="1144" y="2104"/>
                    </a:lnTo>
                    <a:lnTo>
                      <a:pt x="1146" y="2199"/>
                    </a:lnTo>
                    <a:lnTo>
                      <a:pt x="1147" y="2295"/>
                    </a:lnTo>
                    <a:lnTo>
                      <a:pt x="1147" y="2389"/>
                    </a:lnTo>
                    <a:lnTo>
                      <a:pt x="1147" y="2480"/>
                    </a:lnTo>
                    <a:lnTo>
                      <a:pt x="1147" y="2570"/>
                    </a:lnTo>
                    <a:lnTo>
                      <a:pt x="1226" y="2570"/>
                    </a:lnTo>
                    <a:lnTo>
                      <a:pt x="1226" y="2480"/>
                    </a:lnTo>
                    <a:lnTo>
                      <a:pt x="1226" y="2389"/>
                    </a:lnTo>
                    <a:lnTo>
                      <a:pt x="1226" y="2295"/>
                    </a:lnTo>
                    <a:lnTo>
                      <a:pt x="1225" y="2199"/>
                    </a:lnTo>
                    <a:lnTo>
                      <a:pt x="1222" y="2101"/>
                    </a:lnTo>
                    <a:lnTo>
                      <a:pt x="1220" y="2001"/>
                    </a:lnTo>
                    <a:lnTo>
                      <a:pt x="1216" y="1901"/>
                    </a:lnTo>
                    <a:lnTo>
                      <a:pt x="1212" y="1799"/>
                    </a:lnTo>
                    <a:lnTo>
                      <a:pt x="1205" y="1698"/>
                    </a:lnTo>
                    <a:lnTo>
                      <a:pt x="1194" y="1595"/>
                    </a:lnTo>
                    <a:lnTo>
                      <a:pt x="1183" y="1495"/>
                    </a:lnTo>
                    <a:lnTo>
                      <a:pt x="1170" y="1392"/>
                    </a:lnTo>
                    <a:lnTo>
                      <a:pt x="1155" y="1292"/>
                    </a:lnTo>
                    <a:lnTo>
                      <a:pt x="1137" y="1193"/>
                    </a:lnTo>
                    <a:lnTo>
                      <a:pt x="1116" y="1094"/>
                    </a:lnTo>
                    <a:lnTo>
                      <a:pt x="1090" y="998"/>
                    </a:lnTo>
                    <a:lnTo>
                      <a:pt x="1062" y="905"/>
                    </a:lnTo>
                    <a:lnTo>
                      <a:pt x="1030" y="813"/>
                    </a:lnTo>
                    <a:lnTo>
                      <a:pt x="993" y="726"/>
                    </a:lnTo>
                    <a:lnTo>
                      <a:pt x="952" y="638"/>
                    </a:lnTo>
                    <a:lnTo>
                      <a:pt x="906" y="557"/>
                    </a:lnTo>
                    <a:lnTo>
                      <a:pt x="856" y="480"/>
                    </a:lnTo>
                    <a:lnTo>
                      <a:pt x="802" y="405"/>
                    </a:lnTo>
                    <a:lnTo>
                      <a:pt x="740" y="339"/>
                    </a:lnTo>
                    <a:lnTo>
                      <a:pt x="674" y="273"/>
                    </a:lnTo>
                    <a:lnTo>
                      <a:pt x="603" y="214"/>
                    </a:lnTo>
                    <a:lnTo>
                      <a:pt x="524" y="163"/>
                    </a:lnTo>
                    <a:lnTo>
                      <a:pt x="442" y="116"/>
                    </a:lnTo>
                    <a:lnTo>
                      <a:pt x="351" y="74"/>
                    </a:lnTo>
                    <a:lnTo>
                      <a:pt x="255" y="41"/>
                    </a:lnTo>
                    <a:lnTo>
                      <a:pt x="151" y="17"/>
                    </a:lnTo>
                    <a:lnTo>
                      <a:pt x="40" y="0"/>
                    </a:lnTo>
                    <a:lnTo>
                      <a:pt x="41" y="0"/>
                    </a:lnTo>
                    <a:lnTo>
                      <a:pt x="25" y="1"/>
                    </a:lnTo>
                    <a:lnTo>
                      <a:pt x="12" y="7"/>
                    </a:lnTo>
                    <a:lnTo>
                      <a:pt x="4" y="19"/>
                    </a:lnTo>
                    <a:lnTo>
                      <a:pt x="0" y="32"/>
                    </a:lnTo>
                    <a:lnTo>
                      <a:pt x="0" y="47"/>
                    </a:lnTo>
                    <a:lnTo>
                      <a:pt x="5" y="60"/>
                    </a:lnTo>
                    <a:lnTo>
                      <a:pt x="15" y="71"/>
                    </a:lnTo>
                    <a:lnTo>
                      <a:pt x="32" y="76"/>
                    </a:lnTo>
                    <a:close/>
                  </a:path>
                </a:pathLst>
              </a:custGeom>
              <a:solidFill>
                <a:srgbClr val="FFFFFF"/>
              </a:solidFill>
              <a:ln w="9525">
                <a:solidFill>
                  <a:srgbClr val="FF9900"/>
                </a:solidFill>
                <a:round/>
                <a:headEnd/>
                <a:tailEnd/>
              </a:ln>
            </p:spPr>
            <p:txBody>
              <a:bodyPr/>
              <a:lstStyle/>
              <a:p>
                <a:endParaRPr lang="el-GR"/>
              </a:p>
            </p:txBody>
          </p:sp>
          <p:sp>
            <p:nvSpPr>
              <p:cNvPr id="56401" name="Freeform 23"/>
              <p:cNvSpPr>
                <a:spLocks/>
              </p:cNvSpPr>
              <p:nvPr/>
            </p:nvSpPr>
            <p:spPr bwMode="auto">
              <a:xfrm>
                <a:off x="1815" y="3212"/>
                <a:ext cx="135" cy="22"/>
              </a:xfrm>
              <a:custGeom>
                <a:avLst/>
                <a:gdLst>
                  <a:gd name="T0" fmla="*/ 0 w 1738"/>
                  <a:gd name="T1" fmla="*/ 0 h 321"/>
                  <a:gd name="T2" fmla="*/ 10 w 1738"/>
                  <a:gd name="T3" fmla="*/ 2 h 321"/>
                  <a:gd name="T4" fmla="*/ 10 w 1738"/>
                  <a:gd name="T5" fmla="*/ 1 h 321"/>
                  <a:gd name="T6" fmla="*/ 0 w 1738"/>
                  <a:gd name="T7" fmla="*/ 0 h 321"/>
                  <a:gd name="T8" fmla="*/ 0 w 1738"/>
                  <a:gd name="T9" fmla="*/ 0 h 321"/>
                  <a:gd name="T10" fmla="*/ 0 w 1738"/>
                  <a:gd name="T11" fmla="*/ 0 h 321"/>
                  <a:gd name="T12" fmla="*/ 0 w 1738"/>
                  <a:gd name="T13" fmla="*/ 0 h 321"/>
                  <a:gd name="T14" fmla="*/ 0 w 1738"/>
                  <a:gd name="T15" fmla="*/ 0 h 321"/>
                  <a:gd name="T16" fmla="*/ 0 w 1738"/>
                  <a:gd name="T17" fmla="*/ 0 h 321"/>
                  <a:gd name="T18" fmla="*/ 0 w 1738"/>
                  <a:gd name="T19" fmla="*/ 0 h 321"/>
                  <a:gd name="T20" fmla="*/ 0 w 1738"/>
                  <a:gd name="T21" fmla="*/ 0 h 321"/>
                  <a:gd name="T22" fmla="*/ 0 w 1738"/>
                  <a:gd name="T23" fmla="*/ 0 h 321"/>
                  <a:gd name="T24" fmla="*/ 0 w 1738"/>
                  <a:gd name="T25" fmla="*/ 0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8" h="321">
                    <a:moveTo>
                      <a:pt x="32" y="75"/>
                    </a:moveTo>
                    <a:lnTo>
                      <a:pt x="1729" y="321"/>
                    </a:lnTo>
                    <a:lnTo>
                      <a:pt x="1738" y="245"/>
                    </a:lnTo>
                    <a:lnTo>
                      <a:pt x="42" y="0"/>
                    </a:lnTo>
                    <a:lnTo>
                      <a:pt x="25" y="1"/>
                    </a:lnTo>
                    <a:lnTo>
                      <a:pt x="12" y="7"/>
                    </a:lnTo>
                    <a:lnTo>
                      <a:pt x="5" y="19"/>
                    </a:lnTo>
                    <a:lnTo>
                      <a:pt x="0" y="32"/>
                    </a:lnTo>
                    <a:lnTo>
                      <a:pt x="0" y="47"/>
                    </a:lnTo>
                    <a:lnTo>
                      <a:pt x="6" y="60"/>
                    </a:lnTo>
                    <a:lnTo>
                      <a:pt x="16" y="70"/>
                    </a:lnTo>
                    <a:lnTo>
                      <a:pt x="32" y="75"/>
                    </a:lnTo>
                    <a:close/>
                  </a:path>
                </a:pathLst>
              </a:custGeom>
              <a:solidFill>
                <a:srgbClr val="FFFFFF"/>
              </a:solidFill>
              <a:ln w="9525">
                <a:solidFill>
                  <a:srgbClr val="FF9900"/>
                </a:solidFill>
                <a:round/>
                <a:headEnd/>
                <a:tailEnd/>
              </a:ln>
            </p:spPr>
            <p:txBody>
              <a:bodyPr/>
              <a:lstStyle/>
              <a:p>
                <a:endParaRPr lang="el-GR"/>
              </a:p>
            </p:txBody>
          </p:sp>
          <p:sp>
            <p:nvSpPr>
              <p:cNvPr id="56402" name="Freeform 24"/>
              <p:cNvSpPr>
                <a:spLocks/>
              </p:cNvSpPr>
              <p:nvPr/>
            </p:nvSpPr>
            <p:spPr bwMode="auto">
              <a:xfrm>
                <a:off x="1772" y="3131"/>
                <a:ext cx="46" cy="86"/>
              </a:xfrm>
              <a:custGeom>
                <a:avLst/>
                <a:gdLst>
                  <a:gd name="T0" fmla="*/ 0 w 603"/>
                  <a:gd name="T1" fmla="*/ 0 h 1246"/>
                  <a:gd name="T2" fmla="*/ 0 w 603"/>
                  <a:gd name="T3" fmla="*/ 1 h 1246"/>
                  <a:gd name="T4" fmla="*/ 0 w 603"/>
                  <a:gd name="T5" fmla="*/ 1 h 1246"/>
                  <a:gd name="T6" fmla="*/ 0 w 603"/>
                  <a:gd name="T7" fmla="*/ 2 h 1246"/>
                  <a:gd name="T8" fmla="*/ 0 w 603"/>
                  <a:gd name="T9" fmla="*/ 2 h 1246"/>
                  <a:gd name="T10" fmla="*/ 0 w 603"/>
                  <a:gd name="T11" fmla="*/ 3 h 1246"/>
                  <a:gd name="T12" fmla="*/ 0 w 603"/>
                  <a:gd name="T13" fmla="*/ 3 h 1246"/>
                  <a:gd name="T14" fmla="*/ 0 w 603"/>
                  <a:gd name="T15" fmla="*/ 4 h 1246"/>
                  <a:gd name="T16" fmla="*/ 0 w 603"/>
                  <a:gd name="T17" fmla="*/ 4 h 1246"/>
                  <a:gd name="T18" fmla="*/ 0 w 603"/>
                  <a:gd name="T19" fmla="*/ 4 h 1246"/>
                  <a:gd name="T20" fmla="*/ 1 w 603"/>
                  <a:gd name="T21" fmla="*/ 5 h 1246"/>
                  <a:gd name="T22" fmla="*/ 1 w 603"/>
                  <a:gd name="T23" fmla="*/ 5 h 1246"/>
                  <a:gd name="T24" fmla="*/ 1 w 603"/>
                  <a:gd name="T25" fmla="*/ 5 h 1246"/>
                  <a:gd name="T26" fmla="*/ 2 w 603"/>
                  <a:gd name="T27" fmla="*/ 6 h 1246"/>
                  <a:gd name="T28" fmla="*/ 2 w 603"/>
                  <a:gd name="T29" fmla="*/ 6 h 1246"/>
                  <a:gd name="T30" fmla="*/ 3 w 603"/>
                  <a:gd name="T31" fmla="*/ 6 h 1246"/>
                  <a:gd name="T32" fmla="*/ 4 w 603"/>
                  <a:gd name="T33" fmla="*/ 6 h 1246"/>
                  <a:gd name="T34" fmla="*/ 3 w 603"/>
                  <a:gd name="T35" fmla="*/ 5 h 1246"/>
                  <a:gd name="T36" fmla="*/ 2 w 603"/>
                  <a:gd name="T37" fmla="*/ 5 h 1246"/>
                  <a:gd name="T38" fmla="*/ 2 w 603"/>
                  <a:gd name="T39" fmla="*/ 5 h 1246"/>
                  <a:gd name="T40" fmla="*/ 1 w 603"/>
                  <a:gd name="T41" fmla="*/ 5 h 1246"/>
                  <a:gd name="T42" fmla="*/ 1 w 603"/>
                  <a:gd name="T43" fmla="*/ 5 h 1246"/>
                  <a:gd name="T44" fmla="*/ 1 w 603"/>
                  <a:gd name="T45" fmla="*/ 4 h 1246"/>
                  <a:gd name="T46" fmla="*/ 1 w 603"/>
                  <a:gd name="T47" fmla="*/ 4 h 1246"/>
                  <a:gd name="T48" fmla="*/ 1 w 603"/>
                  <a:gd name="T49" fmla="*/ 4 h 1246"/>
                  <a:gd name="T50" fmla="*/ 1 w 603"/>
                  <a:gd name="T51" fmla="*/ 3 h 1246"/>
                  <a:gd name="T52" fmla="*/ 0 w 603"/>
                  <a:gd name="T53" fmla="*/ 3 h 1246"/>
                  <a:gd name="T54" fmla="*/ 0 w 603"/>
                  <a:gd name="T55" fmla="*/ 2 h 1246"/>
                  <a:gd name="T56" fmla="*/ 0 w 603"/>
                  <a:gd name="T57" fmla="*/ 2 h 1246"/>
                  <a:gd name="T58" fmla="*/ 1 w 603"/>
                  <a:gd name="T59" fmla="*/ 1 h 1246"/>
                  <a:gd name="T60" fmla="*/ 1 w 603"/>
                  <a:gd name="T61" fmla="*/ 1 h 1246"/>
                  <a:gd name="T62" fmla="*/ 1 w 603"/>
                  <a:gd name="T63" fmla="*/ 1 h 1246"/>
                  <a:gd name="T64" fmla="*/ 1 w 603"/>
                  <a:gd name="T65" fmla="*/ 0 h 1246"/>
                  <a:gd name="T66" fmla="*/ 0 w 603"/>
                  <a:gd name="T67" fmla="*/ 0 h 1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3" h="1246">
                    <a:moveTo>
                      <a:pt x="44" y="0"/>
                    </a:moveTo>
                    <a:lnTo>
                      <a:pt x="38" y="52"/>
                    </a:lnTo>
                    <a:lnTo>
                      <a:pt x="33" y="101"/>
                    </a:lnTo>
                    <a:lnTo>
                      <a:pt x="26" y="151"/>
                    </a:lnTo>
                    <a:lnTo>
                      <a:pt x="21" y="203"/>
                    </a:lnTo>
                    <a:lnTo>
                      <a:pt x="14" y="254"/>
                    </a:lnTo>
                    <a:lnTo>
                      <a:pt x="11" y="306"/>
                    </a:lnTo>
                    <a:lnTo>
                      <a:pt x="7" y="355"/>
                    </a:lnTo>
                    <a:lnTo>
                      <a:pt x="5" y="406"/>
                    </a:lnTo>
                    <a:lnTo>
                      <a:pt x="1" y="455"/>
                    </a:lnTo>
                    <a:lnTo>
                      <a:pt x="0" y="505"/>
                    </a:lnTo>
                    <a:lnTo>
                      <a:pt x="0" y="554"/>
                    </a:lnTo>
                    <a:lnTo>
                      <a:pt x="2" y="601"/>
                    </a:lnTo>
                    <a:lnTo>
                      <a:pt x="6" y="648"/>
                    </a:lnTo>
                    <a:lnTo>
                      <a:pt x="12" y="695"/>
                    </a:lnTo>
                    <a:lnTo>
                      <a:pt x="19" y="740"/>
                    </a:lnTo>
                    <a:lnTo>
                      <a:pt x="27" y="785"/>
                    </a:lnTo>
                    <a:lnTo>
                      <a:pt x="39" y="826"/>
                    </a:lnTo>
                    <a:lnTo>
                      <a:pt x="52" y="870"/>
                    </a:lnTo>
                    <a:lnTo>
                      <a:pt x="70" y="910"/>
                    </a:lnTo>
                    <a:lnTo>
                      <a:pt x="89" y="950"/>
                    </a:lnTo>
                    <a:lnTo>
                      <a:pt x="111" y="988"/>
                    </a:lnTo>
                    <a:lnTo>
                      <a:pt x="137" y="1023"/>
                    </a:lnTo>
                    <a:lnTo>
                      <a:pt x="168" y="1056"/>
                    </a:lnTo>
                    <a:lnTo>
                      <a:pt x="198" y="1088"/>
                    </a:lnTo>
                    <a:lnTo>
                      <a:pt x="234" y="1118"/>
                    </a:lnTo>
                    <a:lnTo>
                      <a:pt x="275" y="1145"/>
                    </a:lnTo>
                    <a:lnTo>
                      <a:pt x="319" y="1168"/>
                    </a:lnTo>
                    <a:lnTo>
                      <a:pt x="366" y="1188"/>
                    </a:lnTo>
                    <a:lnTo>
                      <a:pt x="417" y="1208"/>
                    </a:lnTo>
                    <a:lnTo>
                      <a:pt x="471" y="1224"/>
                    </a:lnTo>
                    <a:lnTo>
                      <a:pt x="530" y="1237"/>
                    </a:lnTo>
                    <a:lnTo>
                      <a:pt x="593" y="1246"/>
                    </a:lnTo>
                    <a:lnTo>
                      <a:pt x="603" y="1171"/>
                    </a:lnTo>
                    <a:lnTo>
                      <a:pt x="543" y="1161"/>
                    </a:lnTo>
                    <a:lnTo>
                      <a:pt x="490" y="1148"/>
                    </a:lnTo>
                    <a:lnTo>
                      <a:pt x="440" y="1135"/>
                    </a:lnTo>
                    <a:lnTo>
                      <a:pt x="394" y="1118"/>
                    </a:lnTo>
                    <a:lnTo>
                      <a:pt x="353" y="1098"/>
                    </a:lnTo>
                    <a:lnTo>
                      <a:pt x="315" y="1077"/>
                    </a:lnTo>
                    <a:lnTo>
                      <a:pt x="281" y="1055"/>
                    </a:lnTo>
                    <a:lnTo>
                      <a:pt x="250" y="1030"/>
                    </a:lnTo>
                    <a:lnTo>
                      <a:pt x="222" y="1003"/>
                    </a:lnTo>
                    <a:lnTo>
                      <a:pt x="197" y="974"/>
                    </a:lnTo>
                    <a:lnTo>
                      <a:pt x="176" y="943"/>
                    </a:lnTo>
                    <a:lnTo>
                      <a:pt x="157" y="913"/>
                    </a:lnTo>
                    <a:lnTo>
                      <a:pt x="139" y="879"/>
                    </a:lnTo>
                    <a:lnTo>
                      <a:pt x="125" y="844"/>
                    </a:lnTo>
                    <a:lnTo>
                      <a:pt x="112" y="805"/>
                    </a:lnTo>
                    <a:lnTo>
                      <a:pt x="104" y="766"/>
                    </a:lnTo>
                    <a:lnTo>
                      <a:pt x="94" y="727"/>
                    </a:lnTo>
                    <a:lnTo>
                      <a:pt x="87" y="685"/>
                    </a:lnTo>
                    <a:lnTo>
                      <a:pt x="84" y="642"/>
                    </a:lnTo>
                    <a:lnTo>
                      <a:pt x="81" y="598"/>
                    </a:lnTo>
                    <a:lnTo>
                      <a:pt x="79" y="551"/>
                    </a:lnTo>
                    <a:lnTo>
                      <a:pt x="79" y="505"/>
                    </a:lnTo>
                    <a:lnTo>
                      <a:pt x="80" y="458"/>
                    </a:lnTo>
                    <a:lnTo>
                      <a:pt x="83" y="409"/>
                    </a:lnTo>
                    <a:lnTo>
                      <a:pt x="85" y="360"/>
                    </a:lnTo>
                    <a:lnTo>
                      <a:pt x="89" y="311"/>
                    </a:lnTo>
                    <a:lnTo>
                      <a:pt x="93" y="262"/>
                    </a:lnTo>
                    <a:lnTo>
                      <a:pt x="97" y="210"/>
                    </a:lnTo>
                    <a:lnTo>
                      <a:pt x="102" y="162"/>
                    </a:lnTo>
                    <a:lnTo>
                      <a:pt x="109" y="111"/>
                    </a:lnTo>
                    <a:lnTo>
                      <a:pt x="113" y="59"/>
                    </a:lnTo>
                    <a:lnTo>
                      <a:pt x="119" y="9"/>
                    </a:lnTo>
                    <a:lnTo>
                      <a:pt x="44" y="0"/>
                    </a:lnTo>
                    <a:close/>
                  </a:path>
                </a:pathLst>
              </a:custGeom>
              <a:solidFill>
                <a:srgbClr val="FFFFFF"/>
              </a:solidFill>
              <a:ln w="9525">
                <a:solidFill>
                  <a:srgbClr val="FF9900"/>
                </a:solidFill>
                <a:round/>
                <a:headEnd/>
                <a:tailEnd/>
              </a:ln>
            </p:spPr>
            <p:txBody>
              <a:bodyPr/>
              <a:lstStyle/>
              <a:p>
                <a:endParaRPr lang="el-GR"/>
              </a:p>
            </p:txBody>
          </p:sp>
          <p:sp>
            <p:nvSpPr>
              <p:cNvPr id="56403" name="Freeform 25"/>
              <p:cNvSpPr>
                <a:spLocks/>
              </p:cNvSpPr>
              <p:nvPr/>
            </p:nvSpPr>
            <p:spPr bwMode="auto">
              <a:xfrm>
                <a:off x="1775" y="3129"/>
                <a:ext cx="5" cy="3"/>
              </a:xfrm>
              <a:custGeom>
                <a:avLst/>
                <a:gdLst>
                  <a:gd name="T0" fmla="*/ 0 w 75"/>
                  <a:gd name="T1" fmla="*/ 0 h 42"/>
                  <a:gd name="T2" fmla="*/ 0 w 75"/>
                  <a:gd name="T3" fmla="*/ 0 h 42"/>
                  <a:gd name="T4" fmla="*/ 0 w 75"/>
                  <a:gd name="T5" fmla="*/ 0 h 42"/>
                  <a:gd name="T6" fmla="*/ 0 w 75"/>
                  <a:gd name="T7" fmla="*/ 0 h 42"/>
                  <a:gd name="T8" fmla="*/ 0 w 75"/>
                  <a:gd name="T9" fmla="*/ 0 h 42"/>
                  <a:gd name="T10" fmla="*/ 0 w 75"/>
                  <a:gd name="T11" fmla="*/ 0 h 42"/>
                  <a:gd name="T12" fmla="*/ 0 w 75"/>
                  <a:gd name="T13" fmla="*/ 0 h 42"/>
                  <a:gd name="T14" fmla="*/ 0 w 75"/>
                  <a:gd name="T15" fmla="*/ 0 h 42"/>
                  <a:gd name="T16" fmla="*/ 0 w 75"/>
                  <a:gd name="T17" fmla="*/ 0 h 42"/>
                  <a:gd name="T18" fmla="*/ 0 w 75"/>
                  <a:gd name="T19" fmla="*/ 0 h 42"/>
                  <a:gd name="T20" fmla="*/ 0 w 75"/>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2">
                    <a:moveTo>
                      <a:pt x="75" y="42"/>
                    </a:moveTo>
                    <a:lnTo>
                      <a:pt x="74" y="25"/>
                    </a:lnTo>
                    <a:lnTo>
                      <a:pt x="66" y="13"/>
                    </a:lnTo>
                    <a:lnTo>
                      <a:pt x="54" y="4"/>
                    </a:lnTo>
                    <a:lnTo>
                      <a:pt x="41" y="0"/>
                    </a:lnTo>
                    <a:lnTo>
                      <a:pt x="27" y="1"/>
                    </a:lnTo>
                    <a:lnTo>
                      <a:pt x="14" y="7"/>
                    </a:lnTo>
                    <a:lnTo>
                      <a:pt x="4" y="18"/>
                    </a:lnTo>
                    <a:lnTo>
                      <a:pt x="0" y="33"/>
                    </a:lnTo>
                    <a:lnTo>
                      <a:pt x="75" y="42"/>
                    </a:lnTo>
                    <a:close/>
                  </a:path>
                </a:pathLst>
              </a:custGeom>
              <a:solidFill>
                <a:srgbClr val="FFFFFF"/>
              </a:solidFill>
              <a:ln w="9525">
                <a:solidFill>
                  <a:srgbClr val="FF9900"/>
                </a:solidFill>
                <a:round/>
                <a:headEnd/>
                <a:tailEnd/>
              </a:ln>
            </p:spPr>
            <p:txBody>
              <a:bodyPr/>
              <a:lstStyle/>
              <a:p>
                <a:endParaRPr lang="el-GR"/>
              </a:p>
            </p:txBody>
          </p:sp>
        </p:grpSp>
        <p:grpSp>
          <p:nvGrpSpPr>
            <p:cNvPr id="56324" name="Group 26"/>
            <p:cNvGrpSpPr>
              <a:grpSpLocks/>
            </p:cNvGrpSpPr>
            <p:nvPr/>
          </p:nvGrpSpPr>
          <p:grpSpPr bwMode="auto">
            <a:xfrm>
              <a:off x="3445" y="3320"/>
              <a:ext cx="1489" cy="719"/>
              <a:chOff x="3264" y="2640"/>
              <a:chExt cx="1889" cy="967"/>
            </a:xfrm>
          </p:grpSpPr>
          <p:sp>
            <p:nvSpPr>
              <p:cNvPr id="56366" name="Freeform 27"/>
              <p:cNvSpPr>
                <a:spLocks/>
              </p:cNvSpPr>
              <p:nvPr/>
            </p:nvSpPr>
            <p:spPr bwMode="auto">
              <a:xfrm>
                <a:off x="3585" y="2640"/>
                <a:ext cx="199" cy="182"/>
              </a:xfrm>
              <a:custGeom>
                <a:avLst/>
                <a:gdLst>
                  <a:gd name="T0" fmla="*/ 1 w 333"/>
                  <a:gd name="T1" fmla="*/ 42 h 276"/>
                  <a:gd name="T2" fmla="*/ 0 w 333"/>
                  <a:gd name="T3" fmla="*/ 62 h 276"/>
                  <a:gd name="T4" fmla="*/ 3 w 333"/>
                  <a:gd name="T5" fmla="*/ 82 h 276"/>
                  <a:gd name="T6" fmla="*/ 11 w 333"/>
                  <a:gd name="T7" fmla="*/ 100 h 276"/>
                  <a:gd name="T8" fmla="*/ 27 w 333"/>
                  <a:gd name="T9" fmla="*/ 114 h 276"/>
                  <a:gd name="T10" fmla="*/ 45 w 333"/>
                  <a:gd name="T11" fmla="*/ 120 h 276"/>
                  <a:gd name="T12" fmla="*/ 64 w 333"/>
                  <a:gd name="T13" fmla="*/ 117 h 276"/>
                  <a:gd name="T14" fmla="*/ 81 w 333"/>
                  <a:gd name="T15" fmla="*/ 107 h 276"/>
                  <a:gd name="T16" fmla="*/ 106 w 333"/>
                  <a:gd name="T17" fmla="*/ 103 h 276"/>
                  <a:gd name="T18" fmla="*/ 107 w 333"/>
                  <a:gd name="T19" fmla="*/ 98 h 276"/>
                  <a:gd name="T20" fmla="*/ 108 w 333"/>
                  <a:gd name="T21" fmla="*/ 85 h 276"/>
                  <a:gd name="T22" fmla="*/ 114 w 333"/>
                  <a:gd name="T23" fmla="*/ 80 h 276"/>
                  <a:gd name="T24" fmla="*/ 118 w 333"/>
                  <a:gd name="T25" fmla="*/ 73 h 276"/>
                  <a:gd name="T26" fmla="*/ 118 w 333"/>
                  <a:gd name="T27" fmla="*/ 57 h 276"/>
                  <a:gd name="T28" fmla="*/ 112 w 333"/>
                  <a:gd name="T29" fmla="*/ 50 h 276"/>
                  <a:gd name="T30" fmla="*/ 108 w 333"/>
                  <a:gd name="T31" fmla="*/ 51 h 276"/>
                  <a:gd name="T32" fmla="*/ 103 w 333"/>
                  <a:gd name="T33" fmla="*/ 53 h 276"/>
                  <a:gd name="T34" fmla="*/ 100 w 333"/>
                  <a:gd name="T35" fmla="*/ 43 h 276"/>
                  <a:gd name="T36" fmla="*/ 96 w 333"/>
                  <a:gd name="T37" fmla="*/ 32 h 276"/>
                  <a:gd name="T38" fmla="*/ 88 w 333"/>
                  <a:gd name="T39" fmla="*/ 22 h 276"/>
                  <a:gd name="T40" fmla="*/ 80 w 333"/>
                  <a:gd name="T41" fmla="*/ 13 h 276"/>
                  <a:gd name="T42" fmla="*/ 63 w 333"/>
                  <a:gd name="T43" fmla="*/ 2 h 276"/>
                  <a:gd name="T44" fmla="*/ 44 w 333"/>
                  <a:gd name="T45" fmla="*/ 0 h 276"/>
                  <a:gd name="T46" fmla="*/ 26 w 333"/>
                  <a:gd name="T47" fmla="*/ 7 h 276"/>
                  <a:gd name="T48" fmla="*/ 10 w 333"/>
                  <a:gd name="T49" fmla="*/ 22 h 276"/>
                  <a:gd name="T50" fmla="*/ 8 w 333"/>
                  <a:gd name="T51" fmla="*/ 27 h 276"/>
                  <a:gd name="T52" fmla="*/ 5 w 333"/>
                  <a:gd name="T53" fmla="*/ 32 h 276"/>
                  <a:gd name="T54" fmla="*/ 30 w 333"/>
                  <a:gd name="T55" fmla="*/ 47 h 276"/>
                  <a:gd name="T56" fmla="*/ 72 w 333"/>
                  <a:gd name="T57" fmla="*/ 49 h 276"/>
                  <a:gd name="T58" fmla="*/ 80 w 333"/>
                  <a:gd name="T59" fmla="*/ 42 h 276"/>
                  <a:gd name="T60" fmla="*/ 88 w 333"/>
                  <a:gd name="T61" fmla="*/ 45 h 276"/>
                  <a:gd name="T62" fmla="*/ 92 w 333"/>
                  <a:gd name="T63" fmla="*/ 57 h 276"/>
                  <a:gd name="T64" fmla="*/ 88 w 333"/>
                  <a:gd name="T65" fmla="*/ 71 h 276"/>
                  <a:gd name="T66" fmla="*/ 79 w 333"/>
                  <a:gd name="T67" fmla="*/ 78 h 276"/>
                  <a:gd name="T68" fmla="*/ 72 w 333"/>
                  <a:gd name="T69" fmla="*/ 76 h 276"/>
                  <a:gd name="T70" fmla="*/ 69 w 333"/>
                  <a:gd name="T71" fmla="*/ 69 h 276"/>
                  <a:gd name="T72" fmla="*/ 27 w 333"/>
                  <a:gd name="T73" fmla="*/ 59 h 276"/>
                  <a:gd name="T74" fmla="*/ 5 w 333"/>
                  <a:gd name="T75" fmla="*/ 32 h 2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3" h="276">
                    <a:moveTo>
                      <a:pt x="14" y="75"/>
                    </a:moveTo>
                    <a:lnTo>
                      <a:pt x="4" y="96"/>
                    </a:lnTo>
                    <a:lnTo>
                      <a:pt x="0" y="120"/>
                    </a:lnTo>
                    <a:lnTo>
                      <a:pt x="0" y="143"/>
                    </a:lnTo>
                    <a:lnTo>
                      <a:pt x="3" y="167"/>
                    </a:lnTo>
                    <a:lnTo>
                      <a:pt x="9" y="189"/>
                    </a:lnTo>
                    <a:lnTo>
                      <a:pt x="18" y="210"/>
                    </a:lnTo>
                    <a:lnTo>
                      <a:pt x="32" y="229"/>
                    </a:lnTo>
                    <a:lnTo>
                      <a:pt x="51" y="246"/>
                    </a:lnTo>
                    <a:lnTo>
                      <a:pt x="75" y="262"/>
                    </a:lnTo>
                    <a:lnTo>
                      <a:pt x="100" y="271"/>
                    </a:lnTo>
                    <a:lnTo>
                      <a:pt x="126" y="276"/>
                    </a:lnTo>
                    <a:lnTo>
                      <a:pt x="154" y="276"/>
                    </a:lnTo>
                    <a:lnTo>
                      <a:pt x="179" y="270"/>
                    </a:lnTo>
                    <a:lnTo>
                      <a:pt x="204" y="260"/>
                    </a:lnTo>
                    <a:lnTo>
                      <a:pt x="228" y="245"/>
                    </a:lnTo>
                    <a:lnTo>
                      <a:pt x="247" y="224"/>
                    </a:lnTo>
                    <a:lnTo>
                      <a:pt x="297" y="237"/>
                    </a:lnTo>
                    <a:lnTo>
                      <a:pt x="297" y="234"/>
                    </a:lnTo>
                    <a:lnTo>
                      <a:pt x="300" y="226"/>
                    </a:lnTo>
                    <a:lnTo>
                      <a:pt x="301" y="213"/>
                    </a:lnTo>
                    <a:lnTo>
                      <a:pt x="301" y="196"/>
                    </a:lnTo>
                    <a:lnTo>
                      <a:pt x="311" y="193"/>
                    </a:lnTo>
                    <a:lnTo>
                      <a:pt x="319" y="185"/>
                    </a:lnTo>
                    <a:lnTo>
                      <a:pt x="325" y="178"/>
                    </a:lnTo>
                    <a:lnTo>
                      <a:pt x="329" y="167"/>
                    </a:lnTo>
                    <a:lnTo>
                      <a:pt x="333" y="148"/>
                    </a:lnTo>
                    <a:lnTo>
                      <a:pt x="331" y="131"/>
                    </a:lnTo>
                    <a:lnTo>
                      <a:pt x="325" y="120"/>
                    </a:lnTo>
                    <a:lnTo>
                      <a:pt x="314" y="115"/>
                    </a:lnTo>
                    <a:lnTo>
                      <a:pt x="308" y="115"/>
                    </a:lnTo>
                    <a:lnTo>
                      <a:pt x="301" y="117"/>
                    </a:lnTo>
                    <a:lnTo>
                      <a:pt x="295" y="120"/>
                    </a:lnTo>
                    <a:lnTo>
                      <a:pt x="290" y="123"/>
                    </a:lnTo>
                    <a:lnTo>
                      <a:pt x="286" y="111"/>
                    </a:lnTo>
                    <a:lnTo>
                      <a:pt x="281" y="98"/>
                    </a:lnTo>
                    <a:lnTo>
                      <a:pt x="275" y="87"/>
                    </a:lnTo>
                    <a:lnTo>
                      <a:pt x="267" y="75"/>
                    </a:lnTo>
                    <a:lnTo>
                      <a:pt x="259" y="62"/>
                    </a:lnTo>
                    <a:lnTo>
                      <a:pt x="248" y="51"/>
                    </a:lnTo>
                    <a:lnTo>
                      <a:pt x="237" y="40"/>
                    </a:lnTo>
                    <a:lnTo>
                      <a:pt x="225" y="29"/>
                    </a:lnTo>
                    <a:lnTo>
                      <a:pt x="201" y="14"/>
                    </a:lnTo>
                    <a:lnTo>
                      <a:pt x="176" y="4"/>
                    </a:lnTo>
                    <a:lnTo>
                      <a:pt x="150" y="0"/>
                    </a:lnTo>
                    <a:lnTo>
                      <a:pt x="123" y="0"/>
                    </a:lnTo>
                    <a:lnTo>
                      <a:pt x="97" y="4"/>
                    </a:lnTo>
                    <a:lnTo>
                      <a:pt x="72" y="15"/>
                    </a:lnTo>
                    <a:lnTo>
                      <a:pt x="50" y="31"/>
                    </a:lnTo>
                    <a:lnTo>
                      <a:pt x="29" y="51"/>
                    </a:lnTo>
                    <a:lnTo>
                      <a:pt x="25" y="57"/>
                    </a:lnTo>
                    <a:lnTo>
                      <a:pt x="22" y="62"/>
                    </a:lnTo>
                    <a:lnTo>
                      <a:pt x="17" y="68"/>
                    </a:lnTo>
                    <a:lnTo>
                      <a:pt x="14" y="75"/>
                    </a:lnTo>
                    <a:lnTo>
                      <a:pt x="78" y="125"/>
                    </a:lnTo>
                    <a:lnTo>
                      <a:pt x="84" y="109"/>
                    </a:lnTo>
                    <a:lnTo>
                      <a:pt x="193" y="126"/>
                    </a:lnTo>
                    <a:lnTo>
                      <a:pt x="201" y="112"/>
                    </a:lnTo>
                    <a:lnTo>
                      <a:pt x="212" y="101"/>
                    </a:lnTo>
                    <a:lnTo>
                      <a:pt x="225" y="95"/>
                    </a:lnTo>
                    <a:lnTo>
                      <a:pt x="237" y="96"/>
                    </a:lnTo>
                    <a:lnTo>
                      <a:pt x="248" y="103"/>
                    </a:lnTo>
                    <a:lnTo>
                      <a:pt x="256" y="115"/>
                    </a:lnTo>
                    <a:lnTo>
                      <a:pt x="258" y="131"/>
                    </a:lnTo>
                    <a:lnTo>
                      <a:pt x="254" y="148"/>
                    </a:lnTo>
                    <a:lnTo>
                      <a:pt x="247" y="162"/>
                    </a:lnTo>
                    <a:lnTo>
                      <a:pt x="236" y="173"/>
                    </a:lnTo>
                    <a:lnTo>
                      <a:pt x="223" y="179"/>
                    </a:lnTo>
                    <a:lnTo>
                      <a:pt x="211" y="178"/>
                    </a:lnTo>
                    <a:lnTo>
                      <a:pt x="203" y="174"/>
                    </a:lnTo>
                    <a:lnTo>
                      <a:pt x="197" y="168"/>
                    </a:lnTo>
                    <a:lnTo>
                      <a:pt x="192" y="159"/>
                    </a:lnTo>
                    <a:lnTo>
                      <a:pt x="190" y="150"/>
                    </a:lnTo>
                    <a:lnTo>
                      <a:pt x="75" y="137"/>
                    </a:lnTo>
                    <a:lnTo>
                      <a:pt x="78" y="125"/>
                    </a:lnTo>
                    <a:lnTo>
                      <a:pt x="14" y="75"/>
                    </a:lnTo>
                    <a:close/>
                  </a:path>
                </a:pathLst>
              </a:custGeom>
              <a:solidFill>
                <a:srgbClr val="FFFFFF"/>
              </a:solidFill>
              <a:ln w="9525">
                <a:solidFill>
                  <a:srgbClr val="FF9900"/>
                </a:solidFill>
                <a:round/>
                <a:headEnd/>
                <a:tailEnd/>
              </a:ln>
            </p:spPr>
            <p:txBody>
              <a:bodyPr/>
              <a:lstStyle/>
              <a:p>
                <a:endParaRPr lang="el-GR"/>
              </a:p>
            </p:txBody>
          </p:sp>
          <p:sp>
            <p:nvSpPr>
              <p:cNvPr id="56367" name="Freeform 28"/>
              <p:cNvSpPr>
                <a:spLocks/>
              </p:cNvSpPr>
              <p:nvPr/>
            </p:nvSpPr>
            <p:spPr bwMode="auto">
              <a:xfrm>
                <a:off x="3324" y="2841"/>
                <a:ext cx="590" cy="754"/>
              </a:xfrm>
              <a:custGeom>
                <a:avLst/>
                <a:gdLst>
                  <a:gd name="T0" fmla="*/ 224 w 985"/>
                  <a:gd name="T1" fmla="*/ 3 h 1141"/>
                  <a:gd name="T2" fmla="*/ 229 w 985"/>
                  <a:gd name="T3" fmla="*/ 1 h 1141"/>
                  <a:gd name="T4" fmla="*/ 232 w 985"/>
                  <a:gd name="T5" fmla="*/ 3 h 1141"/>
                  <a:gd name="T6" fmla="*/ 238 w 985"/>
                  <a:gd name="T7" fmla="*/ 22 h 1141"/>
                  <a:gd name="T8" fmla="*/ 250 w 985"/>
                  <a:gd name="T9" fmla="*/ 49 h 1141"/>
                  <a:gd name="T10" fmla="*/ 272 w 985"/>
                  <a:gd name="T11" fmla="*/ 72 h 1141"/>
                  <a:gd name="T12" fmla="*/ 298 w 985"/>
                  <a:gd name="T13" fmla="*/ 82 h 1141"/>
                  <a:gd name="T14" fmla="*/ 316 w 985"/>
                  <a:gd name="T15" fmla="*/ 83 h 1141"/>
                  <a:gd name="T16" fmla="*/ 329 w 985"/>
                  <a:gd name="T17" fmla="*/ 83 h 1141"/>
                  <a:gd name="T18" fmla="*/ 335 w 985"/>
                  <a:gd name="T19" fmla="*/ 81 h 1141"/>
                  <a:gd name="T20" fmla="*/ 353 w 985"/>
                  <a:gd name="T21" fmla="*/ 154 h 1141"/>
                  <a:gd name="T22" fmla="*/ 347 w 985"/>
                  <a:gd name="T23" fmla="*/ 159 h 1141"/>
                  <a:gd name="T24" fmla="*/ 331 w 985"/>
                  <a:gd name="T25" fmla="*/ 168 h 1141"/>
                  <a:gd name="T26" fmla="*/ 304 w 985"/>
                  <a:gd name="T27" fmla="*/ 176 h 1141"/>
                  <a:gd name="T28" fmla="*/ 267 w 985"/>
                  <a:gd name="T29" fmla="*/ 176 h 1141"/>
                  <a:gd name="T30" fmla="*/ 244 w 985"/>
                  <a:gd name="T31" fmla="*/ 170 h 1141"/>
                  <a:gd name="T32" fmla="*/ 228 w 985"/>
                  <a:gd name="T33" fmla="*/ 165 h 1141"/>
                  <a:gd name="T34" fmla="*/ 219 w 985"/>
                  <a:gd name="T35" fmla="*/ 161 h 1141"/>
                  <a:gd name="T36" fmla="*/ 216 w 985"/>
                  <a:gd name="T37" fmla="*/ 158 h 1141"/>
                  <a:gd name="T38" fmla="*/ 209 w 985"/>
                  <a:gd name="T39" fmla="*/ 365 h 1141"/>
                  <a:gd name="T40" fmla="*/ 241 w 985"/>
                  <a:gd name="T41" fmla="*/ 498 h 1141"/>
                  <a:gd name="T42" fmla="*/ 131 w 985"/>
                  <a:gd name="T43" fmla="*/ 373 h 1141"/>
                  <a:gd name="T44" fmla="*/ 99 w 985"/>
                  <a:gd name="T45" fmla="*/ 481 h 1141"/>
                  <a:gd name="T46" fmla="*/ 14 w 985"/>
                  <a:gd name="T47" fmla="*/ 498 h 1141"/>
                  <a:gd name="T48" fmla="*/ 0 w 985"/>
                  <a:gd name="T49" fmla="*/ 361 h 1141"/>
                  <a:gd name="T50" fmla="*/ 11 w 985"/>
                  <a:gd name="T51" fmla="*/ 313 h 1141"/>
                  <a:gd name="T52" fmla="*/ 12 w 985"/>
                  <a:gd name="T53" fmla="*/ 353 h 1141"/>
                  <a:gd name="T54" fmla="*/ 14 w 985"/>
                  <a:gd name="T55" fmla="*/ 354 h 1141"/>
                  <a:gd name="T56" fmla="*/ 20 w 985"/>
                  <a:gd name="T57" fmla="*/ 355 h 1141"/>
                  <a:gd name="T58" fmla="*/ 28 w 985"/>
                  <a:gd name="T59" fmla="*/ 356 h 1141"/>
                  <a:gd name="T60" fmla="*/ 40 w 985"/>
                  <a:gd name="T61" fmla="*/ 359 h 1141"/>
                  <a:gd name="T62" fmla="*/ 55 w 985"/>
                  <a:gd name="T63" fmla="*/ 360 h 1141"/>
                  <a:gd name="T64" fmla="*/ 75 w 985"/>
                  <a:gd name="T65" fmla="*/ 361 h 1141"/>
                  <a:gd name="T66" fmla="*/ 99 w 985"/>
                  <a:gd name="T67" fmla="*/ 361 h 1141"/>
                  <a:gd name="T68" fmla="*/ 126 w 985"/>
                  <a:gd name="T69" fmla="*/ 361 h 1141"/>
                  <a:gd name="T70" fmla="*/ 149 w 985"/>
                  <a:gd name="T71" fmla="*/ 361 h 1141"/>
                  <a:gd name="T72" fmla="*/ 168 w 985"/>
                  <a:gd name="T73" fmla="*/ 360 h 1141"/>
                  <a:gd name="T74" fmla="*/ 183 w 985"/>
                  <a:gd name="T75" fmla="*/ 359 h 1141"/>
                  <a:gd name="T76" fmla="*/ 195 w 985"/>
                  <a:gd name="T77" fmla="*/ 356 h 1141"/>
                  <a:gd name="T78" fmla="*/ 202 w 985"/>
                  <a:gd name="T79" fmla="*/ 355 h 1141"/>
                  <a:gd name="T80" fmla="*/ 207 w 985"/>
                  <a:gd name="T81" fmla="*/ 354 h 1141"/>
                  <a:gd name="T82" fmla="*/ 209 w 985"/>
                  <a:gd name="T83" fmla="*/ 353 h 1141"/>
                  <a:gd name="T84" fmla="*/ 205 w 985"/>
                  <a:gd name="T85" fmla="*/ 132 h 1141"/>
                  <a:gd name="T86" fmla="*/ 209 w 985"/>
                  <a:gd name="T87" fmla="*/ 135 h 1141"/>
                  <a:gd name="T88" fmla="*/ 221 w 985"/>
                  <a:gd name="T89" fmla="*/ 143 h 1141"/>
                  <a:gd name="T90" fmla="*/ 245 w 985"/>
                  <a:gd name="T91" fmla="*/ 153 h 1141"/>
                  <a:gd name="T92" fmla="*/ 281 w 985"/>
                  <a:gd name="T93" fmla="*/ 161 h 1141"/>
                  <a:gd name="T94" fmla="*/ 305 w 985"/>
                  <a:gd name="T95" fmla="*/ 159 h 1141"/>
                  <a:gd name="T96" fmla="*/ 322 w 985"/>
                  <a:gd name="T97" fmla="*/ 155 h 1141"/>
                  <a:gd name="T98" fmla="*/ 334 w 985"/>
                  <a:gd name="T99" fmla="*/ 149 h 1141"/>
                  <a:gd name="T100" fmla="*/ 338 w 985"/>
                  <a:gd name="T101" fmla="*/ 146 h 1141"/>
                  <a:gd name="T102" fmla="*/ 323 w 985"/>
                  <a:gd name="T103" fmla="*/ 100 h 1141"/>
                  <a:gd name="T104" fmla="*/ 313 w 985"/>
                  <a:gd name="T105" fmla="*/ 101 h 1141"/>
                  <a:gd name="T106" fmla="*/ 295 w 985"/>
                  <a:gd name="T107" fmla="*/ 98 h 1141"/>
                  <a:gd name="T108" fmla="*/ 276 w 985"/>
                  <a:gd name="T109" fmla="*/ 93 h 1141"/>
                  <a:gd name="T110" fmla="*/ 251 w 985"/>
                  <a:gd name="T111" fmla="*/ 75 h 1141"/>
                  <a:gd name="T112" fmla="*/ 231 w 985"/>
                  <a:gd name="T113" fmla="*/ 48 h 1141"/>
                  <a:gd name="T114" fmla="*/ 222 w 985"/>
                  <a:gd name="T115" fmla="*/ 22 h 1141"/>
                  <a:gd name="T116" fmla="*/ 219 w 985"/>
                  <a:gd name="T117" fmla="*/ 7 h 1141"/>
                  <a:gd name="T118" fmla="*/ 222 w 985"/>
                  <a:gd name="T119" fmla="*/ 4 h 11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5" h="1141">
                    <a:moveTo>
                      <a:pt x="618" y="9"/>
                    </a:moveTo>
                    <a:lnTo>
                      <a:pt x="625" y="8"/>
                    </a:lnTo>
                    <a:lnTo>
                      <a:pt x="632" y="6"/>
                    </a:lnTo>
                    <a:lnTo>
                      <a:pt x="639" y="3"/>
                    </a:lnTo>
                    <a:lnTo>
                      <a:pt x="646" y="0"/>
                    </a:lnTo>
                    <a:lnTo>
                      <a:pt x="647" y="6"/>
                    </a:lnTo>
                    <a:lnTo>
                      <a:pt x="653" y="25"/>
                    </a:lnTo>
                    <a:lnTo>
                      <a:pt x="663" y="50"/>
                    </a:lnTo>
                    <a:lnTo>
                      <a:pt x="677" y="81"/>
                    </a:lnTo>
                    <a:lnTo>
                      <a:pt x="697" y="112"/>
                    </a:lnTo>
                    <a:lnTo>
                      <a:pt x="725" y="142"/>
                    </a:lnTo>
                    <a:lnTo>
                      <a:pt x="758" y="165"/>
                    </a:lnTo>
                    <a:lnTo>
                      <a:pt x="800" y="181"/>
                    </a:lnTo>
                    <a:lnTo>
                      <a:pt x="832" y="187"/>
                    </a:lnTo>
                    <a:lnTo>
                      <a:pt x="858" y="190"/>
                    </a:lnTo>
                    <a:lnTo>
                      <a:pt x="882" y="190"/>
                    </a:lnTo>
                    <a:lnTo>
                      <a:pt x="902" y="190"/>
                    </a:lnTo>
                    <a:lnTo>
                      <a:pt x="918" y="189"/>
                    </a:lnTo>
                    <a:lnTo>
                      <a:pt x="929" y="187"/>
                    </a:lnTo>
                    <a:lnTo>
                      <a:pt x="935" y="186"/>
                    </a:lnTo>
                    <a:lnTo>
                      <a:pt x="938" y="186"/>
                    </a:lnTo>
                    <a:lnTo>
                      <a:pt x="985" y="353"/>
                    </a:lnTo>
                    <a:lnTo>
                      <a:pt x="980" y="356"/>
                    </a:lnTo>
                    <a:lnTo>
                      <a:pt x="969" y="364"/>
                    </a:lnTo>
                    <a:lnTo>
                      <a:pt x="951" y="374"/>
                    </a:lnTo>
                    <a:lnTo>
                      <a:pt x="924" y="385"/>
                    </a:lnTo>
                    <a:lnTo>
                      <a:pt x="890" y="396"/>
                    </a:lnTo>
                    <a:lnTo>
                      <a:pt x="847" y="403"/>
                    </a:lnTo>
                    <a:lnTo>
                      <a:pt x="799" y="406"/>
                    </a:lnTo>
                    <a:lnTo>
                      <a:pt x="744" y="403"/>
                    </a:lnTo>
                    <a:lnTo>
                      <a:pt x="708" y="396"/>
                    </a:lnTo>
                    <a:lnTo>
                      <a:pt x="679" y="390"/>
                    </a:lnTo>
                    <a:lnTo>
                      <a:pt x="655" y="384"/>
                    </a:lnTo>
                    <a:lnTo>
                      <a:pt x="635" y="378"/>
                    </a:lnTo>
                    <a:lnTo>
                      <a:pt x="621" y="371"/>
                    </a:lnTo>
                    <a:lnTo>
                      <a:pt x="610" y="367"/>
                    </a:lnTo>
                    <a:lnTo>
                      <a:pt x="603" y="364"/>
                    </a:lnTo>
                    <a:lnTo>
                      <a:pt x="602" y="362"/>
                    </a:lnTo>
                    <a:lnTo>
                      <a:pt x="613" y="825"/>
                    </a:lnTo>
                    <a:lnTo>
                      <a:pt x="582" y="836"/>
                    </a:lnTo>
                    <a:lnTo>
                      <a:pt x="597" y="1102"/>
                    </a:lnTo>
                    <a:lnTo>
                      <a:pt x="671" y="1141"/>
                    </a:lnTo>
                    <a:lnTo>
                      <a:pt x="360" y="1141"/>
                    </a:lnTo>
                    <a:lnTo>
                      <a:pt x="366" y="853"/>
                    </a:lnTo>
                    <a:lnTo>
                      <a:pt x="263" y="853"/>
                    </a:lnTo>
                    <a:lnTo>
                      <a:pt x="277" y="1102"/>
                    </a:lnTo>
                    <a:lnTo>
                      <a:pt x="350" y="1141"/>
                    </a:lnTo>
                    <a:lnTo>
                      <a:pt x="39" y="1141"/>
                    </a:lnTo>
                    <a:lnTo>
                      <a:pt x="45" y="843"/>
                    </a:lnTo>
                    <a:lnTo>
                      <a:pt x="0" y="827"/>
                    </a:lnTo>
                    <a:lnTo>
                      <a:pt x="0" y="713"/>
                    </a:lnTo>
                    <a:lnTo>
                      <a:pt x="31" y="716"/>
                    </a:lnTo>
                    <a:lnTo>
                      <a:pt x="31" y="808"/>
                    </a:lnTo>
                    <a:lnTo>
                      <a:pt x="33" y="808"/>
                    </a:lnTo>
                    <a:lnTo>
                      <a:pt x="34" y="810"/>
                    </a:lnTo>
                    <a:lnTo>
                      <a:pt x="39" y="810"/>
                    </a:lnTo>
                    <a:lnTo>
                      <a:pt x="45" y="811"/>
                    </a:lnTo>
                    <a:lnTo>
                      <a:pt x="55" y="813"/>
                    </a:lnTo>
                    <a:lnTo>
                      <a:pt x="64" y="814"/>
                    </a:lnTo>
                    <a:lnTo>
                      <a:pt x="78" y="816"/>
                    </a:lnTo>
                    <a:lnTo>
                      <a:pt x="92" y="818"/>
                    </a:lnTo>
                    <a:lnTo>
                      <a:pt x="111" y="821"/>
                    </a:lnTo>
                    <a:lnTo>
                      <a:pt x="131" y="822"/>
                    </a:lnTo>
                    <a:lnTo>
                      <a:pt x="153" y="824"/>
                    </a:lnTo>
                    <a:lnTo>
                      <a:pt x="180" y="825"/>
                    </a:lnTo>
                    <a:lnTo>
                      <a:pt x="208" y="827"/>
                    </a:lnTo>
                    <a:lnTo>
                      <a:pt x="241" y="827"/>
                    </a:lnTo>
                    <a:lnTo>
                      <a:pt x="275" y="828"/>
                    </a:lnTo>
                    <a:lnTo>
                      <a:pt x="313" y="828"/>
                    </a:lnTo>
                    <a:lnTo>
                      <a:pt x="350" y="828"/>
                    </a:lnTo>
                    <a:lnTo>
                      <a:pt x="385" y="827"/>
                    </a:lnTo>
                    <a:lnTo>
                      <a:pt x="416" y="827"/>
                    </a:lnTo>
                    <a:lnTo>
                      <a:pt x="444" y="825"/>
                    </a:lnTo>
                    <a:lnTo>
                      <a:pt x="469" y="824"/>
                    </a:lnTo>
                    <a:lnTo>
                      <a:pt x="492" y="822"/>
                    </a:lnTo>
                    <a:lnTo>
                      <a:pt x="511" y="821"/>
                    </a:lnTo>
                    <a:lnTo>
                      <a:pt x="528" y="818"/>
                    </a:lnTo>
                    <a:lnTo>
                      <a:pt x="543" y="816"/>
                    </a:lnTo>
                    <a:lnTo>
                      <a:pt x="553" y="814"/>
                    </a:lnTo>
                    <a:lnTo>
                      <a:pt x="563" y="813"/>
                    </a:lnTo>
                    <a:lnTo>
                      <a:pt x="571" y="811"/>
                    </a:lnTo>
                    <a:lnTo>
                      <a:pt x="577" y="810"/>
                    </a:lnTo>
                    <a:lnTo>
                      <a:pt x="580" y="810"/>
                    </a:lnTo>
                    <a:lnTo>
                      <a:pt x="583" y="808"/>
                    </a:lnTo>
                    <a:lnTo>
                      <a:pt x="571" y="303"/>
                    </a:lnTo>
                    <a:lnTo>
                      <a:pt x="574" y="304"/>
                    </a:lnTo>
                    <a:lnTo>
                      <a:pt x="582" y="310"/>
                    </a:lnTo>
                    <a:lnTo>
                      <a:pt x="596" y="320"/>
                    </a:lnTo>
                    <a:lnTo>
                      <a:pt x="616" y="329"/>
                    </a:lnTo>
                    <a:lnTo>
                      <a:pt x="644" y="340"/>
                    </a:lnTo>
                    <a:lnTo>
                      <a:pt x="682" y="351"/>
                    </a:lnTo>
                    <a:lnTo>
                      <a:pt x="727" y="360"/>
                    </a:lnTo>
                    <a:lnTo>
                      <a:pt x="783" y="367"/>
                    </a:lnTo>
                    <a:lnTo>
                      <a:pt x="818" y="368"/>
                    </a:lnTo>
                    <a:lnTo>
                      <a:pt x="849" y="365"/>
                    </a:lnTo>
                    <a:lnTo>
                      <a:pt x="877" y="360"/>
                    </a:lnTo>
                    <a:lnTo>
                      <a:pt x="899" y="354"/>
                    </a:lnTo>
                    <a:lnTo>
                      <a:pt x="918" y="348"/>
                    </a:lnTo>
                    <a:lnTo>
                      <a:pt x="930" y="342"/>
                    </a:lnTo>
                    <a:lnTo>
                      <a:pt x="938" y="337"/>
                    </a:lnTo>
                    <a:lnTo>
                      <a:pt x="941" y="335"/>
                    </a:lnTo>
                    <a:lnTo>
                      <a:pt x="907" y="229"/>
                    </a:lnTo>
                    <a:lnTo>
                      <a:pt x="902" y="229"/>
                    </a:lnTo>
                    <a:lnTo>
                      <a:pt x="890" y="231"/>
                    </a:lnTo>
                    <a:lnTo>
                      <a:pt x="872" y="231"/>
                    </a:lnTo>
                    <a:lnTo>
                      <a:pt x="849" y="229"/>
                    </a:lnTo>
                    <a:lnTo>
                      <a:pt x="822" y="226"/>
                    </a:lnTo>
                    <a:lnTo>
                      <a:pt x="794" y="222"/>
                    </a:lnTo>
                    <a:lnTo>
                      <a:pt x="768" y="214"/>
                    </a:lnTo>
                    <a:lnTo>
                      <a:pt x="741" y="201"/>
                    </a:lnTo>
                    <a:lnTo>
                      <a:pt x="699" y="172"/>
                    </a:lnTo>
                    <a:lnTo>
                      <a:pt x="666" y="140"/>
                    </a:lnTo>
                    <a:lnTo>
                      <a:pt x="644" y="109"/>
                    </a:lnTo>
                    <a:lnTo>
                      <a:pt x="628" y="78"/>
                    </a:lnTo>
                    <a:lnTo>
                      <a:pt x="619" y="51"/>
                    </a:lnTo>
                    <a:lnTo>
                      <a:pt x="613" y="30"/>
                    </a:lnTo>
                    <a:lnTo>
                      <a:pt x="611" y="16"/>
                    </a:lnTo>
                    <a:lnTo>
                      <a:pt x="611" y="11"/>
                    </a:lnTo>
                    <a:lnTo>
                      <a:pt x="618" y="9"/>
                    </a:lnTo>
                    <a:close/>
                  </a:path>
                </a:pathLst>
              </a:custGeom>
              <a:solidFill>
                <a:srgbClr val="FFFFFF"/>
              </a:solidFill>
              <a:ln w="9525">
                <a:solidFill>
                  <a:srgbClr val="FF9900"/>
                </a:solidFill>
                <a:round/>
                <a:headEnd/>
                <a:tailEnd/>
              </a:ln>
            </p:spPr>
            <p:txBody>
              <a:bodyPr/>
              <a:lstStyle/>
              <a:p>
                <a:endParaRPr lang="el-GR"/>
              </a:p>
            </p:txBody>
          </p:sp>
          <p:sp>
            <p:nvSpPr>
              <p:cNvPr id="56368" name="Freeform 29"/>
              <p:cNvSpPr>
                <a:spLocks/>
              </p:cNvSpPr>
              <p:nvPr/>
            </p:nvSpPr>
            <p:spPr bwMode="auto">
              <a:xfrm>
                <a:off x="3290" y="2746"/>
                <a:ext cx="273" cy="394"/>
              </a:xfrm>
              <a:custGeom>
                <a:avLst/>
                <a:gdLst>
                  <a:gd name="T0" fmla="*/ 19 w 455"/>
                  <a:gd name="T1" fmla="*/ 107 h 596"/>
                  <a:gd name="T2" fmla="*/ 3 w 455"/>
                  <a:gd name="T3" fmla="*/ 167 h 596"/>
                  <a:gd name="T4" fmla="*/ 0 w 455"/>
                  <a:gd name="T5" fmla="*/ 217 h 596"/>
                  <a:gd name="T6" fmla="*/ 1 w 455"/>
                  <a:gd name="T7" fmla="*/ 249 h 596"/>
                  <a:gd name="T8" fmla="*/ 3 w 455"/>
                  <a:gd name="T9" fmla="*/ 254 h 596"/>
                  <a:gd name="T10" fmla="*/ 7 w 455"/>
                  <a:gd name="T11" fmla="*/ 256 h 596"/>
                  <a:gd name="T12" fmla="*/ 14 w 455"/>
                  <a:gd name="T13" fmla="*/ 258 h 596"/>
                  <a:gd name="T14" fmla="*/ 27 w 455"/>
                  <a:gd name="T15" fmla="*/ 260 h 596"/>
                  <a:gd name="T16" fmla="*/ 41 w 455"/>
                  <a:gd name="T17" fmla="*/ 260 h 596"/>
                  <a:gd name="T18" fmla="*/ 54 w 455"/>
                  <a:gd name="T19" fmla="*/ 258 h 596"/>
                  <a:gd name="T20" fmla="*/ 64 w 455"/>
                  <a:gd name="T21" fmla="*/ 255 h 596"/>
                  <a:gd name="T22" fmla="*/ 69 w 455"/>
                  <a:gd name="T23" fmla="*/ 253 h 596"/>
                  <a:gd name="T24" fmla="*/ 70 w 455"/>
                  <a:gd name="T25" fmla="*/ 242 h 596"/>
                  <a:gd name="T26" fmla="*/ 75 w 455"/>
                  <a:gd name="T27" fmla="*/ 183 h 596"/>
                  <a:gd name="T28" fmla="*/ 87 w 455"/>
                  <a:gd name="T29" fmla="*/ 138 h 596"/>
                  <a:gd name="T30" fmla="*/ 97 w 455"/>
                  <a:gd name="T31" fmla="*/ 115 h 596"/>
                  <a:gd name="T32" fmla="*/ 108 w 455"/>
                  <a:gd name="T33" fmla="*/ 99 h 596"/>
                  <a:gd name="T34" fmla="*/ 114 w 455"/>
                  <a:gd name="T35" fmla="*/ 91 h 596"/>
                  <a:gd name="T36" fmla="*/ 107 w 455"/>
                  <a:gd name="T37" fmla="*/ 75 h 596"/>
                  <a:gd name="T38" fmla="*/ 103 w 455"/>
                  <a:gd name="T39" fmla="*/ 80 h 596"/>
                  <a:gd name="T40" fmla="*/ 93 w 455"/>
                  <a:gd name="T41" fmla="*/ 95 h 596"/>
                  <a:gd name="T42" fmla="*/ 80 w 455"/>
                  <a:gd name="T43" fmla="*/ 117 h 596"/>
                  <a:gd name="T44" fmla="*/ 68 w 455"/>
                  <a:gd name="T45" fmla="*/ 145 h 596"/>
                  <a:gd name="T46" fmla="*/ 57 w 455"/>
                  <a:gd name="T47" fmla="*/ 206 h 596"/>
                  <a:gd name="T48" fmla="*/ 57 w 455"/>
                  <a:gd name="T49" fmla="*/ 237 h 596"/>
                  <a:gd name="T50" fmla="*/ 57 w 455"/>
                  <a:gd name="T51" fmla="*/ 237 h 596"/>
                  <a:gd name="T52" fmla="*/ 55 w 455"/>
                  <a:gd name="T53" fmla="*/ 239 h 596"/>
                  <a:gd name="T54" fmla="*/ 48 w 455"/>
                  <a:gd name="T55" fmla="*/ 242 h 596"/>
                  <a:gd name="T56" fmla="*/ 35 w 455"/>
                  <a:gd name="T57" fmla="*/ 243 h 596"/>
                  <a:gd name="T58" fmla="*/ 22 w 455"/>
                  <a:gd name="T59" fmla="*/ 242 h 596"/>
                  <a:gd name="T60" fmla="*/ 16 w 455"/>
                  <a:gd name="T61" fmla="*/ 241 h 596"/>
                  <a:gd name="T62" fmla="*/ 14 w 455"/>
                  <a:gd name="T63" fmla="*/ 241 h 596"/>
                  <a:gd name="T64" fmla="*/ 14 w 455"/>
                  <a:gd name="T65" fmla="*/ 239 h 596"/>
                  <a:gd name="T66" fmla="*/ 14 w 455"/>
                  <a:gd name="T67" fmla="*/ 226 h 596"/>
                  <a:gd name="T68" fmla="*/ 16 w 455"/>
                  <a:gd name="T69" fmla="*/ 192 h 596"/>
                  <a:gd name="T70" fmla="*/ 24 w 455"/>
                  <a:gd name="T71" fmla="*/ 147 h 596"/>
                  <a:gd name="T72" fmla="*/ 40 w 455"/>
                  <a:gd name="T73" fmla="*/ 102 h 596"/>
                  <a:gd name="T74" fmla="*/ 58 w 455"/>
                  <a:gd name="T75" fmla="*/ 73 h 596"/>
                  <a:gd name="T76" fmla="*/ 76 w 455"/>
                  <a:gd name="T77" fmla="*/ 51 h 596"/>
                  <a:gd name="T78" fmla="*/ 96 w 455"/>
                  <a:gd name="T79" fmla="*/ 36 h 596"/>
                  <a:gd name="T80" fmla="*/ 114 w 455"/>
                  <a:gd name="T81" fmla="*/ 25 h 596"/>
                  <a:gd name="T82" fmla="*/ 130 w 455"/>
                  <a:gd name="T83" fmla="*/ 19 h 596"/>
                  <a:gd name="T84" fmla="*/ 145 w 455"/>
                  <a:gd name="T85" fmla="*/ 16 h 596"/>
                  <a:gd name="T86" fmla="*/ 156 w 455"/>
                  <a:gd name="T87" fmla="*/ 15 h 596"/>
                  <a:gd name="T88" fmla="*/ 164 w 455"/>
                  <a:gd name="T89" fmla="*/ 15 h 596"/>
                  <a:gd name="T90" fmla="*/ 162 w 455"/>
                  <a:gd name="T91" fmla="*/ 8 h 596"/>
                  <a:gd name="T92" fmla="*/ 161 w 455"/>
                  <a:gd name="T93" fmla="*/ 0 h 596"/>
                  <a:gd name="T94" fmla="*/ 154 w 455"/>
                  <a:gd name="T95" fmla="*/ 0 h 596"/>
                  <a:gd name="T96" fmla="*/ 142 w 455"/>
                  <a:gd name="T97" fmla="*/ 2 h 596"/>
                  <a:gd name="T98" fmla="*/ 127 w 455"/>
                  <a:gd name="T99" fmla="*/ 5 h 596"/>
                  <a:gd name="T100" fmla="*/ 110 w 455"/>
                  <a:gd name="T101" fmla="*/ 11 h 596"/>
                  <a:gd name="T102" fmla="*/ 91 w 455"/>
                  <a:gd name="T103" fmla="*/ 20 h 596"/>
                  <a:gd name="T104" fmla="*/ 71 w 455"/>
                  <a:gd name="T105" fmla="*/ 34 h 596"/>
                  <a:gd name="T106" fmla="*/ 52 w 455"/>
                  <a:gd name="T107" fmla="*/ 54 h 596"/>
                  <a:gd name="T108" fmla="*/ 34 w 455"/>
                  <a:gd name="T109" fmla="*/ 79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5" h="596">
                    <a:moveTo>
                      <a:pt x="94" y="180"/>
                    </a:moveTo>
                    <a:lnTo>
                      <a:pt x="53" y="245"/>
                    </a:lnTo>
                    <a:lnTo>
                      <a:pt x="26" y="314"/>
                    </a:lnTo>
                    <a:lnTo>
                      <a:pt x="9" y="381"/>
                    </a:lnTo>
                    <a:lnTo>
                      <a:pt x="1" y="444"/>
                    </a:lnTo>
                    <a:lnTo>
                      <a:pt x="0" y="498"/>
                    </a:lnTo>
                    <a:lnTo>
                      <a:pt x="1" y="542"/>
                    </a:lnTo>
                    <a:lnTo>
                      <a:pt x="4" y="570"/>
                    </a:lnTo>
                    <a:lnTo>
                      <a:pt x="6" y="581"/>
                    </a:lnTo>
                    <a:lnTo>
                      <a:pt x="8" y="581"/>
                    </a:lnTo>
                    <a:lnTo>
                      <a:pt x="11" y="584"/>
                    </a:lnTo>
                    <a:lnTo>
                      <a:pt x="19" y="586"/>
                    </a:lnTo>
                    <a:lnTo>
                      <a:pt x="28" y="589"/>
                    </a:lnTo>
                    <a:lnTo>
                      <a:pt x="40" y="592"/>
                    </a:lnTo>
                    <a:lnTo>
                      <a:pt x="56" y="593"/>
                    </a:lnTo>
                    <a:lnTo>
                      <a:pt x="75" y="596"/>
                    </a:lnTo>
                    <a:lnTo>
                      <a:pt x="97" y="596"/>
                    </a:lnTo>
                    <a:lnTo>
                      <a:pt x="115" y="595"/>
                    </a:lnTo>
                    <a:lnTo>
                      <a:pt x="134" y="593"/>
                    </a:lnTo>
                    <a:lnTo>
                      <a:pt x="150" y="590"/>
                    </a:lnTo>
                    <a:lnTo>
                      <a:pt x="164" y="587"/>
                    </a:lnTo>
                    <a:lnTo>
                      <a:pt x="176" y="584"/>
                    </a:lnTo>
                    <a:lnTo>
                      <a:pt x="186" y="581"/>
                    </a:lnTo>
                    <a:lnTo>
                      <a:pt x="192" y="579"/>
                    </a:lnTo>
                    <a:lnTo>
                      <a:pt x="194" y="578"/>
                    </a:lnTo>
                    <a:lnTo>
                      <a:pt x="194" y="554"/>
                    </a:lnTo>
                    <a:lnTo>
                      <a:pt x="198" y="495"/>
                    </a:lnTo>
                    <a:lnTo>
                      <a:pt x="208" y="419"/>
                    </a:lnTo>
                    <a:lnTo>
                      <a:pt x="226" y="345"/>
                    </a:lnTo>
                    <a:lnTo>
                      <a:pt x="241" y="314"/>
                    </a:lnTo>
                    <a:lnTo>
                      <a:pt x="255" y="286"/>
                    </a:lnTo>
                    <a:lnTo>
                      <a:pt x="270" y="263"/>
                    </a:lnTo>
                    <a:lnTo>
                      <a:pt x="286" y="242"/>
                    </a:lnTo>
                    <a:lnTo>
                      <a:pt x="300" y="227"/>
                    </a:lnTo>
                    <a:lnTo>
                      <a:pt x="311" y="214"/>
                    </a:lnTo>
                    <a:lnTo>
                      <a:pt x="317" y="208"/>
                    </a:lnTo>
                    <a:lnTo>
                      <a:pt x="320" y="205"/>
                    </a:lnTo>
                    <a:lnTo>
                      <a:pt x="298" y="172"/>
                    </a:lnTo>
                    <a:lnTo>
                      <a:pt x="295" y="175"/>
                    </a:lnTo>
                    <a:lnTo>
                      <a:pt x="287" y="183"/>
                    </a:lnTo>
                    <a:lnTo>
                      <a:pt x="275" y="197"/>
                    </a:lnTo>
                    <a:lnTo>
                      <a:pt x="259" y="216"/>
                    </a:lnTo>
                    <a:lnTo>
                      <a:pt x="242" y="239"/>
                    </a:lnTo>
                    <a:lnTo>
                      <a:pt x="223" y="267"/>
                    </a:lnTo>
                    <a:lnTo>
                      <a:pt x="206" y="297"/>
                    </a:lnTo>
                    <a:lnTo>
                      <a:pt x="190" y="331"/>
                    </a:lnTo>
                    <a:lnTo>
                      <a:pt x="169" y="403"/>
                    </a:lnTo>
                    <a:lnTo>
                      <a:pt x="159" y="472"/>
                    </a:lnTo>
                    <a:lnTo>
                      <a:pt x="158" y="522"/>
                    </a:lnTo>
                    <a:lnTo>
                      <a:pt x="158" y="542"/>
                    </a:lnTo>
                    <a:lnTo>
                      <a:pt x="158" y="543"/>
                    </a:lnTo>
                    <a:lnTo>
                      <a:pt x="155" y="547"/>
                    </a:lnTo>
                    <a:lnTo>
                      <a:pt x="151" y="548"/>
                    </a:lnTo>
                    <a:lnTo>
                      <a:pt x="144" y="551"/>
                    </a:lnTo>
                    <a:lnTo>
                      <a:pt x="133" y="554"/>
                    </a:lnTo>
                    <a:lnTo>
                      <a:pt x="117" y="556"/>
                    </a:lnTo>
                    <a:lnTo>
                      <a:pt x="97" y="556"/>
                    </a:lnTo>
                    <a:lnTo>
                      <a:pt x="76" y="556"/>
                    </a:lnTo>
                    <a:lnTo>
                      <a:pt x="61" y="554"/>
                    </a:lnTo>
                    <a:lnTo>
                      <a:pt x="51" y="553"/>
                    </a:lnTo>
                    <a:lnTo>
                      <a:pt x="45" y="551"/>
                    </a:lnTo>
                    <a:lnTo>
                      <a:pt x="40" y="551"/>
                    </a:lnTo>
                    <a:lnTo>
                      <a:pt x="39" y="550"/>
                    </a:lnTo>
                    <a:lnTo>
                      <a:pt x="39" y="548"/>
                    </a:lnTo>
                    <a:lnTo>
                      <a:pt x="39" y="540"/>
                    </a:lnTo>
                    <a:lnTo>
                      <a:pt x="39" y="517"/>
                    </a:lnTo>
                    <a:lnTo>
                      <a:pt x="40" y="483"/>
                    </a:lnTo>
                    <a:lnTo>
                      <a:pt x="45" y="440"/>
                    </a:lnTo>
                    <a:lnTo>
                      <a:pt x="53" y="390"/>
                    </a:lnTo>
                    <a:lnTo>
                      <a:pt x="67" y="337"/>
                    </a:lnTo>
                    <a:lnTo>
                      <a:pt x="86" y="284"/>
                    </a:lnTo>
                    <a:lnTo>
                      <a:pt x="112" y="234"/>
                    </a:lnTo>
                    <a:lnTo>
                      <a:pt x="136" y="199"/>
                    </a:lnTo>
                    <a:lnTo>
                      <a:pt x="161" y="167"/>
                    </a:lnTo>
                    <a:lnTo>
                      <a:pt x="187" y="141"/>
                    </a:lnTo>
                    <a:lnTo>
                      <a:pt x="212" y="117"/>
                    </a:lnTo>
                    <a:lnTo>
                      <a:pt x="239" y="99"/>
                    </a:lnTo>
                    <a:lnTo>
                      <a:pt x="266" y="82"/>
                    </a:lnTo>
                    <a:lnTo>
                      <a:pt x="291" y="69"/>
                    </a:lnTo>
                    <a:lnTo>
                      <a:pt x="316" y="58"/>
                    </a:lnTo>
                    <a:lnTo>
                      <a:pt x="339" y="50"/>
                    </a:lnTo>
                    <a:lnTo>
                      <a:pt x="362" y="44"/>
                    </a:lnTo>
                    <a:lnTo>
                      <a:pt x="383" y="39"/>
                    </a:lnTo>
                    <a:lnTo>
                      <a:pt x="402" y="36"/>
                    </a:lnTo>
                    <a:lnTo>
                      <a:pt x="419" y="35"/>
                    </a:lnTo>
                    <a:lnTo>
                      <a:pt x="434" y="35"/>
                    </a:lnTo>
                    <a:lnTo>
                      <a:pt x="445" y="35"/>
                    </a:lnTo>
                    <a:lnTo>
                      <a:pt x="455" y="35"/>
                    </a:lnTo>
                    <a:lnTo>
                      <a:pt x="453" y="27"/>
                    </a:lnTo>
                    <a:lnTo>
                      <a:pt x="450" y="18"/>
                    </a:lnTo>
                    <a:lnTo>
                      <a:pt x="448" y="10"/>
                    </a:lnTo>
                    <a:lnTo>
                      <a:pt x="447" y="0"/>
                    </a:lnTo>
                    <a:lnTo>
                      <a:pt x="437" y="0"/>
                    </a:lnTo>
                    <a:lnTo>
                      <a:pt x="427" y="0"/>
                    </a:lnTo>
                    <a:lnTo>
                      <a:pt x="411" y="2"/>
                    </a:lnTo>
                    <a:lnTo>
                      <a:pt x="394" y="4"/>
                    </a:lnTo>
                    <a:lnTo>
                      <a:pt x="375" y="7"/>
                    </a:lnTo>
                    <a:lnTo>
                      <a:pt x="353" y="11"/>
                    </a:lnTo>
                    <a:lnTo>
                      <a:pt x="330" y="16"/>
                    </a:lnTo>
                    <a:lnTo>
                      <a:pt x="306" y="24"/>
                    </a:lnTo>
                    <a:lnTo>
                      <a:pt x="280" y="33"/>
                    </a:lnTo>
                    <a:lnTo>
                      <a:pt x="253" y="46"/>
                    </a:lnTo>
                    <a:lnTo>
                      <a:pt x="226" y="60"/>
                    </a:lnTo>
                    <a:lnTo>
                      <a:pt x="198" y="77"/>
                    </a:lnTo>
                    <a:lnTo>
                      <a:pt x="172" y="97"/>
                    </a:lnTo>
                    <a:lnTo>
                      <a:pt x="145" y="122"/>
                    </a:lnTo>
                    <a:lnTo>
                      <a:pt x="119" y="149"/>
                    </a:lnTo>
                    <a:lnTo>
                      <a:pt x="94" y="180"/>
                    </a:lnTo>
                    <a:close/>
                  </a:path>
                </a:pathLst>
              </a:custGeom>
              <a:solidFill>
                <a:srgbClr val="FFFFFF"/>
              </a:solidFill>
              <a:ln w="9525">
                <a:solidFill>
                  <a:srgbClr val="FF9900"/>
                </a:solidFill>
                <a:round/>
                <a:headEnd/>
                <a:tailEnd/>
              </a:ln>
            </p:spPr>
            <p:txBody>
              <a:bodyPr/>
              <a:lstStyle/>
              <a:p>
                <a:endParaRPr lang="el-GR"/>
              </a:p>
            </p:txBody>
          </p:sp>
          <p:sp>
            <p:nvSpPr>
              <p:cNvPr id="56369" name="Freeform 30"/>
              <p:cNvSpPr>
                <a:spLocks/>
              </p:cNvSpPr>
              <p:nvPr/>
            </p:nvSpPr>
            <p:spPr bwMode="auto">
              <a:xfrm>
                <a:off x="3565" y="2783"/>
                <a:ext cx="125" cy="316"/>
              </a:xfrm>
              <a:custGeom>
                <a:avLst/>
                <a:gdLst>
                  <a:gd name="T0" fmla="*/ 47 w 209"/>
                  <a:gd name="T1" fmla="*/ 95 h 477"/>
                  <a:gd name="T2" fmla="*/ 41 w 209"/>
                  <a:gd name="T3" fmla="*/ 107 h 477"/>
                  <a:gd name="T4" fmla="*/ 36 w 209"/>
                  <a:gd name="T5" fmla="*/ 119 h 477"/>
                  <a:gd name="T6" fmla="*/ 30 w 209"/>
                  <a:gd name="T7" fmla="*/ 130 h 477"/>
                  <a:gd name="T8" fmla="*/ 25 w 209"/>
                  <a:gd name="T9" fmla="*/ 140 h 477"/>
                  <a:gd name="T10" fmla="*/ 20 w 209"/>
                  <a:gd name="T11" fmla="*/ 150 h 477"/>
                  <a:gd name="T12" fmla="*/ 16 w 209"/>
                  <a:gd name="T13" fmla="*/ 157 h 477"/>
                  <a:gd name="T14" fmla="*/ 14 w 209"/>
                  <a:gd name="T15" fmla="*/ 162 h 477"/>
                  <a:gd name="T16" fmla="*/ 13 w 209"/>
                  <a:gd name="T17" fmla="*/ 164 h 477"/>
                  <a:gd name="T18" fmla="*/ 13 w 209"/>
                  <a:gd name="T19" fmla="*/ 150 h 477"/>
                  <a:gd name="T20" fmla="*/ 15 w 209"/>
                  <a:gd name="T21" fmla="*/ 119 h 477"/>
                  <a:gd name="T22" fmla="*/ 16 w 209"/>
                  <a:gd name="T23" fmla="*/ 79 h 477"/>
                  <a:gd name="T24" fmla="*/ 15 w 209"/>
                  <a:gd name="T25" fmla="*/ 46 h 477"/>
                  <a:gd name="T26" fmla="*/ 14 w 209"/>
                  <a:gd name="T27" fmla="*/ 37 h 477"/>
                  <a:gd name="T28" fmla="*/ 14 w 209"/>
                  <a:gd name="T29" fmla="*/ 30 h 477"/>
                  <a:gd name="T30" fmla="*/ 14 w 209"/>
                  <a:gd name="T31" fmla="*/ 25 h 477"/>
                  <a:gd name="T32" fmla="*/ 14 w 209"/>
                  <a:gd name="T33" fmla="*/ 20 h 477"/>
                  <a:gd name="T34" fmla="*/ 11 w 209"/>
                  <a:gd name="T35" fmla="*/ 15 h 477"/>
                  <a:gd name="T36" fmla="*/ 7 w 209"/>
                  <a:gd name="T37" fmla="*/ 11 h 477"/>
                  <a:gd name="T38" fmla="*/ 4 w 209"/>
                  <a:gd name="T39" fmla="*/ 5 h 477"/>
                  <a:gd name="T40" fmla="*/ 2 w 209"/>
                  <a:gd name="T41" fmla="*/ 0 h 477"/>
                  <a:gd name="T42" fmla="*/ 3 w 209"/>
                  <a:gd name="T43" fmla="*/ 21 h 477"/>
                  <a:gd name="T44" fmla="*/ 3 w 209"/>
                  <a:gd name="T45" fmla="*/ 50 h 477"/>
                  <a:gd name="T46" fmla="*/ 3 w 209"/>
                  <a:gd name="T47" fmla="*/ 86 h 477"/>
                  <a:gd name="T48" fmla="*/ 3 w 209"/>
                  <a:gd name="T49" fmla="*/ 125 h 477"/>
                  <a:gd name="T50" fmla="*/ 1 w 209"/>
                  <a:gd name="T51" fmla="*/ 166 h 477"/>
                  <a:gd name="T52" fmla="*/ 1 w 209"/>
                  <a:gd name="T53" fmla="*/ 192 h 477"/>
                  <a:gd name="T54" fmla="*/ 0 w 209"/>
                  <a:gd name="T55" fmla="*/ 205 h 477"/>
                  <a:gd name="T56" fmla="*/ 0 w 209"/>
                  <a:gd name="T57" fmla="*/ 209 h 477"/>
                  <a:gd name="T58" fmla="*/ 1 w 209"/>
                  <a:gd name="T59" fmla="*/ 206 h 477"/>
                  <a:gd name="T60" fmla="*/ 7 w 209"/>
                  <a:gd name="T61" fmla="*/ 196 h 477"/>
                  <a:gd name="T62" fmla="*/ 14 w 209"/>
                  <a:gd name="T63" fmla="*/ 183 h 477"/>
                  <a:gd name="T64" fmla="*/ 24 w 209"/>
                  <a:gd name="T65" fmla="*/ 166 h 477"/>
                  <a:gd name="T66" fmla="*/ 33 w 209"/>
                  <a:gd name="T67" fmla="*/ 146 h 477"/>
                  <a:gd name="T68" fmla="*/ 44 w 209"/>
                  <a:gd name="T69" fmla="*/ 127 h 477"/>
                  <a:gd name="T70" fmla="*/ 52 w 209"/>
                  <a:gd name="T71" fmla="*/ 109 h 477"/>
                  <a:gd name="T72" fmla="*/ 59 w 209"/>
                  <a:gd name="T73" fmla="*/ 93 h 477"/>
                  <a:gd name="T74" fmla="*/ 65 w 209"/>
                  <a:gd name="T75" fmla="*/ 79 h 477"/>
                  <a:gd name="T76" fmla="*/ 69 w 209"/>
                  <a:gd name="T77" fmla="*/ 66 h 477"/>
                  <a:gd name="T78" fmla="*/ 72 w 209"/>
                  <a:gd name="T79" fmla="*/ 53 h 477"/>
                  <a:gd name="T80" fmla="*/ 75 w 209"/>
                  <a:gd name="T81" fmla="*/ 43 h 477"/>
                  <a:gd name="T82" fmla="*/ 72 w 209"/>
                  <a:gd name="T83" fmla="*/ 44 h 477"/>
                  <a:gd name="T84" fmla="*/ 69 w 209"/>
                  <a:gd name="T85" fmla="*/ 44 h 477"/>
                  <a:gd name="T86" fmla="*/ 65 w 209"/>
                  <a:gd name="T87" fmla="*/ 45 h 477"/>
                  <a:gd name="T88" fmla="*/ 62 w 209"/>
                  <a:gd name="T89" fmla="*/ 45 h 477"/>
                  <a:gd name="T90" fmla="*/ 60 w 209"/>
                  <a:gd name="T91" fmla="*/ 55 h 477"/>
                  <a:gd name="T92" fmla="*/ 57 w 209"/>
                  <a:gd name="T93" fmla="*/ 68 h 477"/>
                  <a:gd name="T94" fmla="*/ 53 w 209"/>
                  <a:gd name="T95" fmla="*/ 81 h 477"/>
                  <a:gd name="T96" fmla="*/ 47 w 209"/>
                  <a:gd name="T97" fmla="*/ 95 h 4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9" h="477">
                    <a:moveTo>
                      <a:pt x="130" y="218"/>
                    </a:moveTo>
                    <a:lnTo>
                      <a:pt x="115" y="243"/>
                    </a:lnTo>
                    <a:lnTo>
                      <a:pt x="100" y="270"/>
                    </a:lnTo>
                    <a:lnTo>
                      <a:pt x="83" y="296"/>
                    </a:lnTo>
                    <a:lnTo>
                      <a:pt x="69" y="319"/>
                    </a:lnTo>
                    <a:lnTo>
                      <a:pt x="56" y="341"/>
                    </a:lnTo>
                    <a:lnTo>
                      <a:pt x="45" y="358"/>
                    </a:lnTo>
                    <a:lnTo>
                      <a:pt x="39" y="369"/>
                    </a:lnTo>
                    <a:lnTo>
                      <a:pt x="36" y="374"/>
                    </a:lnTo>
                    <a:lnTo>
                      <a:pt x="37" y="343"/>
                    </a:lnTo>
                    <a:lnTo>
                      <a:pt x="42" y="270"/>
                    </a:lnTo>
                    <a:lnTo>
                      <a:pt x="44" y="181"/>
                    </a:lnTo>
                    <a:lnTo>
                      <a:pt x="42" y="104"/>
                    </a:lnTo>
                    <a:lnTo>
                      <a:pt x="40" y="85"/>
                    </a:lnTo>
                    <a:lnTo>
                      <a:pt x="40" y="70"/>
                    </a:lnTo>
                    <a:lnTo>
                      <a:pt x="39" y="57"/>
                    </a:lnTo>
                    <a:lnTo>
                      <a:pt x="39" y="46"/>
                    </a:lnTo>
                    <a:lnTo>
                      <a:pt x="30" y="35"/>
                    </a:lnTo>
                    <a:lnTo>
                      <a:pt x="20" y="25"/>
                    </a:lnTo>
                    <a:lnTo>
                      <a:pt x="12" y="12"/>
                    </a:lnTo>
                    <a:lnTo>
                      <a:pt x="6" y="0"/>
                    </a:lnTo>
                    <a:lnTo>
                      <a:pt x="8" y="48"/>
                    </a:lnTo>
                    <a:lnTo>
                      <a:pt x="9" y="115"/>
                    </a:lnTo>
                    <a:lnTo>
                      <a:pt x="9" y="196"/>
                    </a:lnTo>
                    <a:lnTo>
                      <a:pt x="8" y="284"/>
                    </a:lnTo>
                    <a:lnTo>
                      <a:pt x="4" y="379"/>
                    </a:lnTo>
                    <a:lnTo>
                      <a:pt x="1" y="438"/>
                    </a:lnTo>
                    <a:lnTo>
                      <a:pt x="0" y="468"/>
                    </a:lnTo>
                    <a:lnTo>
                      <a:pt x="0" y="477"/>
                    </a:lnTo>
                    <a:lnTo>
                      <a:pt x="4" y="469"/>
                    </a:lnTo>
                    <a:lnTo>
                      <a:pt x="20" y="447"/>
                    </a:lnTo>
                    <a:lnTo>
                      <a:pt x="40" y="416"/>
                    </a:lnTo>
                    <a:lnTo>
                      <a:pt x="67" y="377"/>
                    </a:lnTo>
                    <a:lnTo>
                      <a:pt x="94" y="333"/>
                    </a:lnTo>
                    <a:lnTo>
                      <a:pt x="122" y="290"/>
                    </a:lnTo>
                    <a:lnTo>
                      <a:pt x="145" y="248"/>
                    </a:lnTo>
                    <a:lnTo>
                      <a:pt x="166" y="212"/>
                    </a:lnTo>
                    <a:lnTo>
                      <a:pt x="181" y="181"/>
                    </a:lnTo>
                    <a:lnTo>
                      <a:pt x="192" y="149"/>
                    </a:lnTo>
                    <a:lnTo>
                      <a:pt x="201" y="121"/>
                    </a:lnTo>
                    <a:lnTo>
                      <a:pt x="209" y="98"/>
                    </a:lnTo>
                    <a:lnTo>
                      <a:pt x="200" y="99"/>
                    </a:lnTo>
                    <a:lnTo>
                      <a:pt x="192" y="101"/>
                    </a:lnTo>
                    <a:lnTo>
                      <a:pt x="183" y="103"/>
                    </a:lnTo>
                    <a:lnTo>
                      <a:pt x="173" y="103"/>
                    </a:lnTo>
                    <a:lnTo>
                      <a:pt x="167" y="126"/>
                    </a:lnTo>
                    <a:lnTo>
                      <a:pt x="159" y="154"/>
                    </a:lnTo>
                    <a:lnTo>
                      <a:pt x="147" y="185"/>
                    </a:lnTo>
                    <a:lnTo>
                      <a:pt x="130" y="218"/>
                    </a:lnTo>
                    <a:close/>
                  </a:path>
                </a:pathLst>
              </a:custGeom>
              <a:solidFill>
                <a:srgbClr val="FFFFFF"/>
              </a:solidFill>
              <a:ln w="9525">
                <a:solidFill>
                  <a:srgbClr val="FF9900"/>
                </a:solidFill>
                <a:round/>
                <a:headEnd/>
                <a:tailEnd/>
              </a:ln>
            </p:spPr>
            <p:txBody>
              <a:bodyPr/>
              <a:lstStyle/>
              <a:p>
                <a:endParaRPr lang="el-GR"/>
              </a:p>
            </p:txBody>
          </p:sp>
          <p:sp>
            <p:nvSpPr>
              <p:cNvPr id="56370" name="Freeform 31"/>
              <p:cNvSpPr>
                <a:spLocks/>
              </p:cNvSpPr>
              <p:nvPr/>
            </p:nvSpPr>
            <p:spPr bwMode="auto">
              <a:xfrm>
                <a:off x="3264" y="3156"/>
                <a:ext cx="192" cy="148"/>
              </a:xfrm>
              <a:custGeom>
                <a:avLst/>
                <a:gdLst>
                  <a:gd name="T0" fmla="*/ 106 w 320"/>
                  <a:gd name="T1" fmla="*/ 47 h 225"/>
                  <a:gd name="T2" fmla="*/ 105 w 320"/>
                  <a:gd name="T3" fmla="*/ 47 h 225"/>
                  <a:gd name="T4" fmla="*/ 104 w 320"/>
                  <a:gd name="T5" fmla="*/ 34 h 225"/>
                  <a:gd name="T6" fmla="*/ 102 w 320"/>
                  <a:gd name="T7" fmla="*/ 20 h 225"/>
                  <a:gd name="T8" fmla="*/ 79 w 320"/>
                  <a:gd name="T9" fmla="*/ 17 h 225"/>
                  <a:gd name="T10" fmla="*/ 77 w 320"/>
                  <a:gd name="T11" fmla="*/ 0 h 225"/>
                  <a:gd name="T12" fmla="*/ 73 w 320"/>
                  <a:gd name="T13" fmla="*/ 2 h 225"/>
                  <a:gd name="T14" fmla="*/ 67 w 320"/>
                  <a:gd name="T15" fmla="*/ 4 h 225"/>
                  <a:gd name="T16" fmla="*/ 59 w 320"/>
                  <a:gd name="T17" fmla="*/ 6 h 225"/>
                  <a:gd name="T18" fmla="*/ 49 w 320"/>
                  <a:gd name="T19" fmla="*/ 7 h 225"/>
                  <a:gd name="T20" fmla="*/ 40 w 320"/>
                  <a:gd name="T21" fmla="*/ 6 h 225"/>
                  <a:gd name="T22" fmla="*/ 33 w 320"/>
                  <a:gd name="T23" fmla="*/ 5 h 225"/>
                  <a:gd name="T24" fmla="*/ 28 w 320"/>
                  <a:gd name="T25" fmla="*/ 4 h 225"/>
                  <a:gd name="T26" fmla="*/ 39 w 320"/>
                  <a:gd name="T27" fmla="*/ 17 h 225"/>
                  <a:gd name="T28" fmla="*/ 3 w 320"/>
                  <a:gd name="T29" fmla="*/ 20 h 225"/>
                  <a:gd name="T30" fmla="*/ 1 w 320"/>
                  <a:gd name="T31" fmla="*/ 36 h 225"/>
                  <a:gd name="T32" fmla="*/ 10 w 320"/>
                  <a:gd name="T33" fmla="*/ 47 h 225"/>
                  <a:gd name="T34" fmla="*/ 42 w 320"/>
                  <a:gd name="T35" fmla="*/ 29 h 225"/>
                  <a:gd name="T36" fmla="*/ 43 w 320"/>
                  <a:gd name="T37" fmla="*/ 32 h 225"/>
                  <a:gd name="T38" fmla="*/ 47 w 320"/>
                  <a:gd name="T39" fmla="*/ 39 h 225"/>
                  <a:gd name="T40" fmla="*/ 54 w 320"/>
                  <a:gd name="T41" fmla="*/ 43 h 225"/>
                  <a:gd name="T42" fmla="*/ 64 w 320"/>
                  <a:gd name="T43" fmla="*/ 46 h 225"/>
                  <a:gd name="T44" fmla="*/ 77 w 320"/>
                  <a:gd name="T45" fmla="*/ 36 h 225"/>
                  <a:gd name="T46" fmla="*/ 78 w 320"/>
                  <a:gd name="T47" fmla="*/ 28 h 225"/>
                  <a:gd name="T48" fmla="*/ 96 w 320"/>
                  <a:gd name="T49" fmla="*/ 29 h 225"/>
                  <a:gd name="T50" fmla="*/ 96 w 320"/>
                  <a:gd name="T51" fmla="*/ 40 h 225"/>
                  <a:gd name="T52" fmla="*/ 97 w 320"/>
                  <a:gd name="T53" fmla="*/ 55 h 225"/>
                  <a:gd name="T54" fmla="*/ 95 w 320"/>
                  <a:gd name="T55" fmla="*/ 68 h 225"/>
                  <a:gd name="T56" fmla="*/ 94 w 320"/>
                  <a:gd name="T57" fmla="*/ 71 h 225"/>
                  <a:gd name="T58" fmla="*/ 91 w 320"/>
                  <a:gd name="T59" fmla="*/ 72 h 225"/>
                  <a:gd name="T60" fmla="*/ 84 w 320"/>
                  <a:gd name="T61" fmla="*/ 74 h 225"/>
                  <a:gd name="T62" fmla="*/ 75 w 320"/>
                  <a:gd name="T63" fmla="*/ 76 h 225"/>
                  <a:gd name="T64" fmla="*/ 65 w 320"/>
                  <a:gd name="T65" fmla="*/ 75 h 225"/>
                  <a:gd name="T66" fmla="*/ 56 w 320"/>
                  <a:gd name="T67" fmla="*/ 73 h 225"/>
                  <a:gd name="T68" fmla="*/ 48 w 320"/>
                  <a:gd name="T69" fmla="*/ 70 h 225"/>
                  <a:gd name="T70" fmla="*/ 38 w 320"/>
                  <a:gd name="T71" fmla="*/ 65 h 225"/>
                  <a:gd name="T72" fmla="*/ 24 w 320"/>
                  <a:gd name="T73" fmla="*/ 59 h 225"/>
                  <a:gd name="T74" fmla="*/ 15 w 320"/>
                  <a:gd name="T75" fmla="*/ 56 h 225"/>
                  <a:gd name="T76" fmla="*/ 11 w 320"/>
                  <a:gd name="T77" fmla="*/ 56 h 225"/>
                  <a:gd name="T78" fmla="*/ 9 w 320"/>
                  <a:gd name="T79" fmla="*/ 57 h 225"/>
                  <a:gd name="T80" fmla="*/ 10 w 320"/>
                  <a:gd name="T81" fmla="*/ 47 h 225"/>
                  <a:gd name="T82" fmla="*/ 0 w 320"/>
                  <a:gd name="T83" fmla="*/ 49 h 225"/>
                  <a:gd name="T84" fmla="*/ 0 w 320"/>
                  <a:gd name="T85" fmla="*/ 53 h 225"/>
                  <a:gd name="T86" fmla="*/ 1 w 320"/>
                  <a:gd name="T87" fmla="*/ 70 h 225"/>
                  <a:gd name="T88" fmla="*/ 3 w 320"/>
                  <a:gd name="T89" fmla="*/ 89 h 225"/>
                  <a:gd name="T90" fmla="*/ 5 w 320"/>
                  <a:gd name="T91" fmla="*/ 91 h 225"/>
                  <a:gd name="T92" fmla="*/ 14 w 320"/>
                  <a:gd name="T93" fmla="*/ 94 h 225"/>
                  <a:gd name="T94" fmla="*/ 29 w 320"/>
                  <a:gd name="T95" fmla="*/ 95 h 225"/>
                  <a:gd name="T96" fmla="*/ 47 w 320"/>
                  <a:gd name="T97" fmla="*/ 97 h 225"/>
                  <a:gd name="T98" fmla="*/ 65 w 320"/>
                  <a:gd name="T99" fmla="*/ 97 h 225"/>
                  <a:gd name="T100" fmla="*/ 81 w 320"/>
                  <a:gd name="T101" fmla="*/ 95 h 225"/>
                  <a:gd name="T102" fmla="*/ 94 w 320"/>
                  <a:gd name="T103" fmla="*/ 94 h 225"/>
                  <a:gd name="T104" fmla="*/ 100 w 320"/>
                  <a:gd name="T105" fmla="*/ 91 h 225"/>
                  <a:gd name="T106" fmla="*/ 102 w 320"/>
                  <a:gd name="T107" fmla="*/ 89 h 225"/>
                  <a:gd name="T108" fmla="*/ 104 w 320"/>
                  <a:gd name="T109" fmla="*/ 75 h 225"/>
                  <a:gd name="T110" fmla="*/ 105 w 320"/>
                  <a:gd name="T111" fmla="*/ 64 h 225"/>
                  <a:gd name="T112" fmla="*/ 106 w 320"/>
                  <a:gd name="T113" fmla="*/ 64 h 225"/>
                  <a:gd name="T114" fmla="*/ 110 w 320"/>
                  <a:gd name="T115" fmla="*/ 64 h 225"/>
                  <a:gd name="T116" fmla="*/ 115 w 320"/>
                  <a:gd name="T117" fmla="*/ 59 h 225"/>
                  <a:gd name="T118" fmla="*/ 115 w 320"/>
                  <a:gd name="T119" fmla="*/ 52 h 225"/>
                  <a:gd name="T120" fmla="*/ 110 w 320"/>
                  <a:gd name="T121" fmla="*/ 47 h 2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0" h="225">
                    <a:moveTo>
                      <a:pt x="297" y="108"/>
                    </a:moveTo>
                    <a:lnTo>
                      <a:pt x="295" y="108"/>
                    </a:lnTo>
                    <a:lnTo>
                      <a:pt x="294" y="108"/>
                    </a:lnTo>
                    <a:lnTo>
                      <a:pt x="292" y="108"/>
                    </a:lnTo>
                    <a:lnTo>
                      <a:pt x="291" y="109"/>
                    </a:lnTo>
                    <a:lnTo>
                      <a:pt x="289" y="78"/>
                    </a:lnTo>
                    <a:lnTo>
                      <a:pt x="286" y="56"/>
                    </a:lnTo>
                    <a:lnTo>
                      <a:pt x="283" y="45"/>
                    </a:lnTo>
                    <a:lnTo>
                      <a:pt x="281" y="40"/>
                    </a:lnTo>
                    <a:lnTo>
                      <a:pt x="219" y="40"/>
                    </a:lnTo>
                    <a:lnTo>
                      <a:pt x="214" y="0"/>
                    </a:lnTo>
                    <a:lnTo>
                      <a:pt x="213" y="0"/>
                    </a:lnTo>
                    <a:lnTo>
                      <a:pt x="209" y="1"/>
                    </a:lnTo>
                    <a:lnTo>
                      <a:pt x="203" y="5"/>
                    </a:lnTo>
                    <a:lnTo>
                      <a:pt x="195" y="6"/>
                    </a:lnTo>
                    <a:lnTo>
                      <a:pt x="186" y="9"/>
                    </a:lnTo>
                    <a:lnTo>
                      <a:pt x="175" y="12"/>
                    </a:lnTo>
                    <a:lnTo>
                      <a:pt x="163" y="14"/>
                    </a:lnTo>
                    <a:lnTo>
                      <a:pt x="150" y="15"/>
                    </a:lnTo>
                    <a:lnTo>
                      <a:pt x="136" y="15"/>
                    </a:lnTo>
                    <a:lnTo>
                      <a:pt x="123" y="15"/>
                    </a:lnTo>
                    <a:lnTo>
                      <a:pt x="111" y="14"/>
                    </a:lnTo>
                    <a:lnTo>
                      <a:pt x="100" y="12"/>
                    </a:lnTo>
                    <a:lnTo>
                      <a:pt x="91" y="12"/>
                    </a:lnTo>
                    <a:lnTo>
                      <a:pt x="83" y="11"/>
                    </a:lnTo>
                    <a:lnTo>
                      <a:pt x="78" y="9"/>
                    </a:lnTo>
                    <a:lnTo>
                      <a:pt x="77" y="9"/>
                    </a:lnTo>
                    <a:lnTo>
                      <a:pt x="108" y="40"/>
                    </a:lnTo>
                    <a:lnTo>
                      <a:pt x="9" y="40"/>
                    </a:lnTo>
                    <a:lnTo>
                      <a:pt x="8" y="47"/>
                    </a:lnTo>
                    <a:lnTo>
                      <a:pt x="6" y="61"/>
                    </a:lnTo>
                    <a:lnTo>
                      <a:pt x="3" y="83"/>
                    </a:lnTo>
                    <a:lnTo>
                      <a:pt x="0" y="108"/>
                    </a:lnTo>
                    <a:lnTo>
                      <a:pt x="27" y="108"/>
                    </a:lnTo>
                    <a:lnTo>
                      <a:pt x="28" y="65"/>
                    </a:lnTo>
                    <a:lnTo>
                      <a:pt x="116" y="67"/>
                    </a:lnTo>
                    <a:lnTo>
                      <a:pt x="117" y="69"/>
                    </a:lnTo>
                    <a:lnTo>
                      <a:pt x="119" y="73"/>
                    </a:lnTo>
                    <a:lnTo>
                      <a:pt x="123" y="81"/>
                    </a:lnTo>
                    <a:lnTo>
                      <a:pt x="130" y="89"/>
                    </a:lnTo>
                    <a:lnTo>
                      <a:pt x="139" y="95"/>
                    </a:lnTo>
                    <a:lnTo>
                      <a:pt x="150" y="101"/>
                    </a:lnTo>
                    <a:lnTo>
                      <a:pt x="163" y="106"/>
                    </a:lnTo>
                    <a:lnTo>
                      <a:pt x="177" y="106"/>
                    </a:lnTo>
                    <a:lnTo>
                      <a:pt x="202" y="97"/>
                    </a:lnTo>
                    <a:lnTo>
                      <a:pt x="214" y="83"/>
                    </a:lnTo>
                    <a:lnTo>
                      <a:pt x="217" y="70"/>
                    </a:lnTo>
                    <a:lnTo>
                      <a:pt x="217" y="64"/>
                    </a:lnTo>
                    <a:lnTo>
                      <a:pt x="267" y="64"/>
                    </a:lnTo>
                    <a:lnTo>
                      <a:pt x="267" y="67"/>
                    </a:lnTo>
                    <a:lnTo>
                      <a:pt x="267" y="78"/>
                    </a:lnTo>
                    <a:lnTo>
                      <a:pt x="267" y="92"/>
                    </a:lnTo>
                    <a:lnTo>
                      <a:pt x="269" y="108"/>
                    </a:lnTo>
                    <a:lnTo>
                      <a:pt x="269" y="126"/>
                    </a:lnTo>
                    <a:lnTo>
                      <a:pt x="267" y="143"/>
                    </a:lnTo>
                    <a:lnTo>
                      <a:pt x="264" y="157"/>
                    </a:lnTo>
                    <a:lnTo>
                      <a:pt x="263" y="164"/>
                    </a:lnTo>
                    <a:lnTo>
                      <a:pt x="261" y="164"/>
                    </a:lnTo>
                    <a:lnTo>
                      <a:pt x="258" y="165"/>
                    </a:lnTo>
                    <a:lnTo>
                      <a:pt x="252" y="167"/>
                    </a:lnTo>
                    <a:lnTo>
                      <a:pt x="242" y="170"/>
                    </a:lnTo>
                    <a:lnTo>
                      <a:pt x="233" y="171"/>
                    </a:lnTo>
                    <a:lnTo>
                      <a:pt x="220" y="173"/>
                    </a:lnTo>
                    <a:lnTo>
                      <a:pt x="208" y="175"/>
                    </a:lnTo>
                    <a:lnTo>
                      <a:pt x="194" y="175"/>
                    </a:lnTo>
                    <a:lnTo>
                      <a:pt x="180" y="173"/>
                    </a:lnTo>
                    <a:lnTo>
                      <a:pt x="167" y="171"/>
                    </a:lnTo>
                    <a:lnTo>
                      <a:pt x="156" y="168"/>
                    </a:lnTo>
                    <a:lnTo>
                      <a:pt x="145" y="165"/>
                    </a:lnTo>
                    <a:lnTo>
                      <a:pt x="134" y="161"/>
                    </a:lnTo>
                    <a:lnTo>
                      <a:pt x="120" y="156"/>
                    </a:lnTo>
                    <a:lnTo>
                      <a:pt x="105" y="150"/>
                    </a:lnTo>
                    <a:lnTo>
                      <a:pt x="86" y="142"/>
                    </a:lnTo>
                    <a:lnTo>
                      <a:pt x="67" y="136"/>
                    </a:lnTo>
                    <a:lnTo>
                      <a:pt x="53" y="132"/>
                    </a:lnTo>
                    <a:lnTo>
                      <a:pt x="42" y="129"/>
                    </a:lnTo>
                    <a:lnTo>
                      <a:pt x="34" y="129"/>
                    </a:lnTo>
                    <a:lnTo>
                      <a:pt x="30" y="129"/>
                    </a:lnTo>
                    <a:lnTo>
                      <a:pt x="27" y="131"/>
                    </a:lnTo>
                    <a:lnTo>
                      <a:pt x="25" y="132"/>
                    </a:lnTo>
                    <a:lnTo>
                      <a:pt x="27" y="108"/>
                    </a:lnTo>
                    <a:lnTo>
                      <a:pt x="0" y="108"/>
                    </a:lnTo>
                    <a:lnTo>
                      <a:pt x="0" y="112"/>
                    </a:lnTo>
                    <a:lnTo>
                      <a:pt x="0" y="118"/>
                    </a:lnTo>
                    <a:lnTo>
                      <a:pt x="0" y="123"/>
                    </a:lnTo>
                    <a:lnTo>
                      <a:pt x="0" y="129"/>
                    </a:lnTo>
                    <a:lnTo>
                      <a:pt x="2" y="162"/>
                    </a:lnTo>
                    <a:lnTo>
                      <a:pt x="5" y="187"/>
                    </a:lnTo>
                    <a:lnTo>
                      <a:pt x="8" y="206"/>
                    </a:lnTo>
                    <a:lnTo>
                      <a:pt x="9" y="212"/>
                    </a:lnTo>
                    <a:lnTo>
                      <a:pt x="13" y="212"/>
                    </a:lnTo>
                    <a:lnTo>
                      <a:pt x="23" y="214"/>
                    </a:lnTo>
                    <a:lnTo>
                      <a:pt x="38" y="217"/>
                    </a:lnTo>
                    <a:lnTo>
                      <a:pt x="58" y="218"/>
                    </a:lnTo>
                    <a:lnTo>
                      <a:pt x="80" y="220"/>
                    </a:lnTo>
                    <a:lnTo>
                      <a:pt x="105" y="223"/>
                    </a:lnTo>
                    <a:lnTo>
                      <a:pt x="130" y="225"/>
                    </a:lnTo>
                    <a:lnTo>
                      <a:pt x="155" y="225"/>
                    </a:lnTo>
                    <a:lnTo>
                      <a:pt x="180" y="225"/>
                    </a:lnTo>
                    <a:lnTo>
                      <a:pt x="203" y="223"/>
                    </a:lnTo>
                    <a:lnTo>
                      <a:pt x="225" y="220"/>
                    </a:lnTo>
                    <a:lnTo>
                      <a:pt x="244" y="218"/>
                    </a:lnTo>
                    <a:lnTo>
                      <a:pt x="260" y="217"/>
                    </a:lnTo>
                    <a:lnTo>
                      <a:pt x="270" y="214"/>
                    </a:lnTo>
                    <a:lnTo>
                      <a:pt x="278" y="212"/>
                    </a:lnTo>
                    <a:lnTo>
                      <a:pt x="281" y="212"/>
                    </a:lnTo>
                    <a:lnTo>
                      <a:pt x="283" y="207"/>
                    </a:lnTo>
                    <a:lnTo>
                      <a:pt x="285" y="193"/>
                    </a:lnTo>
                    <a:lnTo>
                      <a:pt x="288" y="173"/>
                    </a:lnTo>
                    <a:lnTo>
                      <a:pt x="291" y="147"/>
                    </a:lnTo>
                    <a:lnTo>
                      <a:pt x="292" y="148"/>
                    </a:lnTo>
                    <a:lnTo>
                      <a:pt x="294" y="148"/>
                    </a:lnTo>
                    <a:lnTo>
                      <a:pt x="295" y="148"/>
                    </a:lnTo>
                    <a:lnTo>
                      <a:pt x="297" y="148"/>
                    </a:lnTo>
                    <a:lnTo>
                      <a:pt x="306" y="147"/>
                    </a:lnTo>
                    <a:lnTo>
                      <a:pt x="314" y="142"/>
                    </a:lnTo>
                    <a:lnTo>
                      <a:pt x="319" y="136"/>
                    </a:lnTo>
                    <a:lnTo>
                      <a:pt x="320" y="128"/>
                    </a:lnTo>
                    <a:lnTo>
                      <a:pt x="319" y="120"/>
                    </a:lnTo>
                    <a:lnTo>
                      <a:pt x="314" y="114"/>
                    </a:lnTo>
                    <a:lnTo>
                      <a:pt x="306" y="109"/>
                    </a:lnTo>
                    <a:lnTo>
                      <a:pt x="297" y="108"/>
                    </a:lnTo>
                    <a:close/>
                  </a:path>
                </a:pathLst>
              </a:custGeom>
              <a:solidFill>
                <a:srgbClr val="FFFFFF"/>
              </a:solidFill>
              <a:ln w="9525">
                <a:solidFill>
                  <a:srgbClr val="FF9900"/>
                </a:solidFill>
                <a:round/>
                <a:headEnd/>
                <a:tailEnd/>
              </a:ln>
            </p:spPr>
            <p:txBody>
              <a:bodyPr/>
              <a:lstStyle/>
              <a:p>
                <a:endParaRPr lang="el-GR"/>
              </a:p>
            </p:txBody>
          </p:sp>
          <p:sp>
            <p:nvSpPr>
              <p:cNvPr id="56371" name="Freeform 32"/>
              <p:cNvSpPr>
                <a:spLocks/>
              </p:cNvSpPr>
              <p:nvPr/>
            </p:nvSpPr>
            <p:spPr bwMode="auto">
              <a:xfrm>
                <a:off x="3962" y="2690"/>
                <a:ext cx="113" cy="227"/>
              </a:xfrm>
              <a:custGeom>
                <a:avLst/>
                <a:gdLst>
                  <a:gd name="T0" fmla="*/ 40 w 187"/>
                  <a:gd name="T1" fmla="*/ 13 h 344"/>
                  <a:gd name="T2" fmla="*/ 40 w 187"/>
                  <a:gd name="T3" fmla="*/ 6 h 344"/>
                  <a:gd name="T4" fmla="*/ 31 w 187"/>
                  <a:gd name="T5" fmla="*/ 0 h 344"/>
                  <a:gd name="T6" fmla="*/ 24 w 187"/>
                  <a:gd name="T7" fmla="*/ 6 h 344"/>
                  <a:gd name="T8" fmla="*/ 25 w 187"/>
                  <a:gd name="T9" fmla="*/ 12 h 344"/>
                  <a:gd name="T10" fmla="*/ 10 w 187"/>
                  <a:gd name="T11" fmla="*/ 27 h 344"/>
                  <a:gd name="T12" fmla="*/ 13 w 187"/>
                  <a:gd name="T13" fmla="*/ 27 h 344"/>
                  <a:gd name="T14" fmla="*/ 18 w 187"/>
                  <a:gd name="T15" fmla="*/ 26 h 344"/>
                  <a:gd name="T16" fmla="*/ 27 w 187"/>
                  <a:gd name="T17" fmla="*/ 26 h 344"/>
                  <a:gd name="T18" fmla="*/ 37 w 187"/>
                  <a:gd name="T19" fmla="*/ 26 h 344"/>
                  <a:gd name="T20" fmla="*/ 47 w 187"/>
                  <a:gd name="T21" fmla="*/ 26 h 344"/>
                  <a:gd name="T22" fmla="*/ 54 w 187"/>
                  <a:gd name="T23" fmla="*/ 26 h 344"/>
                  <a:gd name="T24" fmla="*/ 57 w 187"/>
                  <a:gd name="T25" fmla="*/ 27 h 344"/>
                  <a:gd name="T26" fmla="*/ 58 w 187"/>
                  <a:gd name="T27" fmla="*/ 27 h 344"/>
                  <a:gd name="T28" fmla="*/ 59 w 187"/>
                  <a:gd name="T29" fmla="*/ 28 h 344"/>
                  <a:gd name="T30" fmla="*/ 59 w 187"/>
                  <a:gd name="T31" fmla="*/ 32 h 344"/>
                  <a:gd name="T32" fmla="*/ 45 w 187"/>
                  <a:gd name="T33" fmla="*/ 34 h 344"/>
                  <a:gd name="T34" fmla="*/ 59 w 187"/>
                  <a:gd name="T35" fmla="*/ 36 h 344"/>
                  <a:gd name="T36" fmla="*/ 59 w 187"/>
                  <a:gd name="T37" fmla="*/ 38 h 344"/>
                  <a:gd name="T38" fmla="*/ 45 w 187"/>
                  <a:gd name="T39" fmla="*/ 39 h 344"/>
                  <a:gd name="T40" fmla="*/ 59 w 187"/>
                  <a:gd name="T41" fmla="*/ 42 h 344"/>
                  <a:gd name="T42" fmla="*/ 59 w 187"/>
                  <a:gd name="T43" fmla="*/ 43 h 344"/>
                  <a:gd name="T44" fmla="*/ 59 w 187"/>
                  <a:gd name="T45" fmla="*/ 46 h 344"/>
                  <a:gd name="T46" fmla="*/ 45 w 187"/>
                  <a:gd name="T47" fmla="*/ 49 h 344"/>
                  <a:gd name="T48" fmla="*/ 59 w 187"/>
                  <a:gd name="T49" fmla="*/ 50 h 344"/>
                  <a:gd name="T50" fmla="*/ 59 w 187"/>
                  <a:gd name="T51" fmla="*/ 52 h 344"/>
                  <a:gd name="T52" fmla="*/ 45 w 187"/>
                  <a:gd name="T53" fmla="*/ 53 h 344"/>
                  <a:gd name="T54" fmla="*/ 59 w 187"/>
                  <a:gd name="T55" fmla="*/ 55 h 344"/>
                  <a:gd name="T56" fmla="*/ 59 w 187"/>
                  <a:gd name="T57" fmla="*/ 58 h 344"/>
                  <a:gd name="T58" fmla="*/ 59 w 187"/>
                  <a:gd name="T59" fmla="*/ 60 h 344"/>
                  <a:gd name="T60" fmla="*/ 45 w 187"/>
                  <a:gd name="T61" fmla="*/ 63 h 344"/>
                  <a:gd name="T62" fmla="*/ 59 w 187"/>
                  <a:gd name="T63" fmla="*/ 65 h 344"/>
                  <a:gd name="T64" fmla="*/ 59 w 187"/>
                  <a:gd name="T65" fmla="*/ 67 h 344"/>
                  <a:gd name="T66" fmla="*/ 45 w 187"/>
                  <a:gd name="T67" fmla="*/ 68 h 344"/>
                  <a:gd name="T68" fmla="*/ 59 w 187"/>
                  <a:gd name="T69" fmla="*/ 70 h 344"/>
                  <a:gd name="T70" fmla="*/ 59 w 187"/>
                  <a:gd name="T71" fmla="*/ 73 h 344"/>
                  <a:gd name="T72" fmla="*/ 59 w 187"/>
                  <a:gd name="T73" fmla="*/ 75 h 344"/>
                  <a:gd name="T74" fmla="*/ 59 w 187"/>
                  <a:gd name="T75" fmla="*/ 75 h 344"/>
                  <a:gd name="T76" fmla="*/ 59 w 187"/>
                  <a:gd name="T77" fmla="*/ 75 h 344"/>
                  <a:gd name="T78" fmla="*/ 45 w 187"/>
                  <a:gd name="T79" fmla="*/ 77 h 344"/>
                  <a:gd name="T80" fmla="*/ 59 w 187"/>
                  <a:gd name="T81" fmla="*/ 86 h 344"/>
                  <a:gd name="T82" fmla="*/ 59 w 187"/>
                  <a:gd name="T83" fmla="*/ 86 h 344"/>
                  <a:gd name="T84" fmla="*/ 58 w 187"/>
                  <a:gd name="T85" fmla="*/ 84 h 344"/>
                  <a:gd name="T86" fmla="*/ 51 w 187"/>
                  <a:gd name="T87" fmla="*/ 82 h 344"/>
                  <a:gd name="T88" fmla="*/ 38 w 187"/>
                  <a:gd name="T89" fmla="*/ 84 h 344"/>
                  <a:gd name="T90" fmla="*/ 29 w 187"/>
                  <a:gd name="T91" fmla="*/ 86 h 344"/>
                  <a:gd name="T92" fmla="*/ 22 w 187"/>
                  <a:gd name="T93" fmla="*/ 88 h 344"/>
                  <a:gd name="T94" fmla="*/ 17 w 187"/>
                  <a:gd name="T95" fmla="*/ 89 h 344"/>
                  <a:gd name="T96" fmla="*/ 15 w 187"/>
                  <a:gd name="T97" fmla="*/ 89 h 344"/>
                  <a:gd name="T98" fmla="*/ 11 w 187"/>
                  <a:gd name="T99" fmla="*/ 89 h 344"/>
                  <a:gd name="T100" fmla="*/ 10 w 187"/>
                  <a:gd name="T101" fmla="*/ 27 h 344"/>
                  <a:gd name="T102" fmla="*/ 0 w 187"/>
                  <a:gd name="T103" fmla="*/ 17 h 344"/>
                  <a:gd name="T104" fmla="*/ 0 w 187"/>
                  <a:gd name="T105" fmla="*/ 31 h 344"/>
                  <a:gd name="T106" fmla="*/ 0 w 187"/>
                  <a:gd name="T107" fmla="*/ 66 h 344"/>
                  <a:gd name="T108" fmla="*/ 1 w 187"/>
                  <a:gd name="T109" fmla="*/ 111 h 344"/>
                  <a:gd name="T110" fmla="*/ 1 w 187"/>
                  <a:gd name="T111" fmla="*/ 135 h 344"/>
                  <a:gd name="T112" fmla="*/ 30 w 187"/>
                  <a:gd name="T113" fmla="*/ 150 h 344"/>
                  <a:gd name="T114" fmla="*/ 39 w 187"/>
                  <a:gd name="T115" fmla="*/ 139 h 344"/>
                  <a:gd name="T116" fmla="*/ 64 w 187"/>
                  <a:gd name="T117" fmla="*/ 127 h 344"/>
                  <a:gd name="T118" fmla="*/ 68 w 187"/>
                  <a:gd name="T119" fmla="*/ 88 h 344"/>
                  <a:gd name="T120" fmla="*/ 68 w 187"/>
                  <a:gd name="T121" fmla="*/ 46 h 344"/>
                  <a:gd name="T122" fmla="*/ 64 w 187"/>
                  <a:gd name="T123" fmla="*/ 20 h 3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7" h="344">
                    <a:moveTo>
                      <a:pt x="175" y="37"/>
                    </a:moveTo>
                    <a:lnTo>
                      <a:pt x="109" y="29"/>
                    </a:lnTo>
                    <a:lnTo>
                      <a:pt x="111" y="25"/>
                    </a:lnTo>
                    <a:lnTo>
                      <a:pt x="109" y="14"/>
                    </a:lnTo>
                    <a:lnTo>
                      <a:pt x="103" y="4"/>
                    </a:lnTo>
                    <a:lnTo>
                      <a:pt x="86" y="0"/>
                    </a:lnTo>
                    <a:lnTo>
                      <a:pt x="68" y="4"/>
                    </a:lnTo>
                    <a:lnTo>
                      <a:pt x="65" y="14"/>
                    </a:lnTo>
                    <a:lnTo>
                      <a:pt x="67" y="23"/>
                    </a:lnTo>
                    <a:lnTo>
                      <a:pt x="70" y="28"/>
                    </a:lnTo>
                    <a:lnTo>
                      <a:pt x="26" y="36"/>
                    </a:lnTo>
                    <a:lnTo>
                      <a:pt x="28" y="62"/>
                    </a:lnTo>
                    <a:lnTo>
                      <a:pt x="29" y="62"/>
                    </a:lnTo>
                    <a:lnTo>
                      <a:pt x="34" y="62"/>
                    </a:lnTo>
                    <a:lnTo>
                      <a:pt x="40" y="62"/>
                    </a:lnTo>
                    <a:lnTo>
                      <a:pt x="50" y="60"/>
                    </a:lnTo>
                    <a:lnTo>
                      <a:pt x="61" y="60"/>
                    </a:lnTo>
                    <a:lnTo>
                      <a:pt x="75" y="60"/>
                    </a:lnTo>
                    <a:lnTo>
                      <a:pt x="87" y="60"/>
                    </a:lnTo>
                    <a:lnTo>
                      <a:pt x="103" y="60"/>
                    </a:lnTo>
                    <a:lnTo>
                      <a:pt x="117" y="60"/>
                    </a:lnTo>
                    <a:lnTo>
                      <a:pt x="129" y="60"/>
                    </a:lnTo>
                    <a:lnTo>
                      <a:pt x="139" y="60"/>
                    </a:lnTo>
                    <a:lnTo>
                      <a:pt x="147" y="60"/>
                    </a:lnTo>
                    <a:lnTo>
                      <a:pt x="151" y="62"/>
                    </a:lnTo>
                    <a:lnTo>
                      <a:pt x="156" y="62"/>
                    </a:lnTo>
                    <a:lnTo>
                      <a:pt x="159" y="62"/>
                    </a:lnTo>
                    <a:lnTo>
                      <a:pt x="159" y="64"/>
                    </a:lnTo>
                    <a:lnTo>
                      <a:pt x="161" y="65"/>
                    </a:lnTo>
                    <a:lnTo>
                      <a:pt x="161" y="68"/>
                    </a:lnTo>
                    <a:lnTo>
                      <a:pt x="161" y="73"/>
                    </a:lnTo>
                    <a:lnTo>
                      <a:pt x="122" y="73"/>
                    </a:lnTo>
                    <a:lnTo>
                      <a:pt x="122" y="79"/>
                    </a:lnTo>
                    <a:lnTo>
                      <a:pt x="161" y="79"/>
                    </a:lnTo>
                    <a:lnTo>
                      <a:pt x="161" y="82"/>
                    </a:lnTo>
                    <a:lnTo>
                      <a:pt x="161" y="84"/>
                    </a:lnTo>
                    <a:lnTo>
                      <a:pt x="161" y="87"/>
                    </a:lnTo>
                    <a:lnTo>
                      <a:pt x="161" y="90"/>
                    </a:lnTo>
                    <a:lnTo>
                      <a:pt x="122" y="90"/>
                    </a:lnTo>
                    <a:lnTo>
                      <a:pt x="122" y="95"/>
                    </a:lnTo>
                    <a:lnTo>
                      <a:pt x="162" y="95"/>
                    </a:lnTo>
                    <a:lnTo>
                      <a:pt x="162" y="98"/>
                    </a:lnTo>
                    <a:lnTo>
                      <a:pt x="162" y="99"/>
                    </a:lnTo>
                    <a:lnTo>
                      <a:pt x="162" y="103"/>
                    </a:lnTo>
                    <a:lnTo>
                      <a:pt x="162" y="106"/>
                    </a:lnTo>
                    <a:lnTo>
                      <a:pt x="122" y="106"/>
                    </a:lnTo>
                    <a:lnTo>
                      <a:pt x="122" y="112"/>
                    </a:lnTo>
                    <a:lnTo>
                      <a:pt x="162" y="112"/>
                    </a:lnTo>
                    <a:lnTo>
                      <a:pt x="162" y="115"/>
                    </a:lnTo>
                    <a:lnTo>
                      <a:pt x="162" y="117"/>
                    </a:lnTo>
                    <a:lnTo>
                      <a:pt x="162" y="120"/>
                    </a:lnTo>
                    <a:lnTo>
                      <a:pt x="162" y="123"/>
                    </a:lnTo>
                    <a:lnTo>
                      <a:pt x="122" y="123"/>
                    </a:lnTo>
                    <a:lnTo>
                      <a:pt x="122" y="128"/>
                    </a:lnTo>
                    <a:lnTo>
                      <a:pt x="162" y="128"/>
                    </a:lnTo>
                    <a:lnTo>
                      <a:pt x="162" y="131"/>
                    </a:lnTo>
                    <a:lnTo>
                      <a:pt x="162" y="134"/>
                    </a:lnTo>
                    <a:lnTo>
                      <a:pt x="162" y="135"/>
                    </a:lnTo>
                    <a:lnTo>
                      <a:pt x="162" y="138"/>
                    </a:lnTo>
                    <a:lnTo>
                      <a:pt x="122" y="138"/>
                    </a:lnTo>
                    <a:lnTo>
                      <a:pt x="122" y="145"/>
                    </a:lnTo>
                    <a:lnTo>
                      <a:pt x="162" y="145"/>
                    </a:lnTo>
                    <a:lnTo>
                      <a:pt x="162" y="148"/>
                    </a:lnTo>
                    <a:lnTo>
                      <a:pt x="162" y="149"/>
                    </a:lnTo>
                    <a:lnTo>
                      <a:pt x="162" y="153"/>
                    </a:lnTo>
                    <a:lnTo>
                      <a:pt x="162" y="156"/>
                    </a:lnTo>
                    <a:lnTo>
                      <a:pt x="122" y="156"/>
                    </a:lnTo>
                    <a:lnTo>
                      <a:pt x="122" y="160"/>
                    </a:lnTo>
                    <a:lnTo>
                      <a:pt x="162" y="160"/>
                    </a:lnTo>
                    <a:lnTo>
                      <a:pt x="162" y="163"/>
                    </a:lnTo>
                    <a:lnTo>
                      <a:pt x="162" y="167"/>
                    </a:lnTo>
                    <a:lnTo>
                      <a:pt x="162" y="168"/>
                    </a:lnTo>
                    <a:lnTo>
                      <a:pt x="162" y="171"/>
                    </a:lnTo>
                    <a:lnTo>
                      <a:pt x="162" y="173"/>
                    </a:lnTo>
                    <a:lnTo>
                      <a:pt x="122" y="173"/>
                    </a:lnTo>
                    <a:lnTo>
                      <a:pt x="122" y="177"/>
                    </a:lnTo>
                    <a:lnTo>
                      <a:pt x="162" y="177"/>
                    </a:lnTo>
                    <a:lnTo>
                      <a:pt x="161" y="199"/>
                    </a:lnTo>
                    <a:lnTo>
                      <a:pt x="161" y="202"/>
                    </a:lnTo>
                    <a:lnTo>
                      <a:pt x="161" y="198"/>
                    </a:lnTo>
                    <a:lnTo>
                      <a:pt x="161" y="195"/>
                    </a:lnTo>
                    <a:lnTo>
                      <a:pt x="159" y="193"/>
                    </a:lnTo>
                    <a:lnTo>
                      <a:pt x="151" y="190"/>
                    </a:lnTo>
                    <a:lnTo>
                      <a:pt x="139" y="188"/>
                    </a:lnTo>
                    <a:lnTo>
                      <a:pt x="117" y="190"/>
                    </a:lnTo>
                    <a:lnTo>
                      <a:pt x="104" y="193"/>
                    </a:lnTo>
                    <a:lnTo>
                      <a:pt x="92" y="195"/>
                    </a:lnTo>
                    <a:lnTo>
                      <a:pt x="79" y="198"/>
                    </a:lnTo>
                    <a:lnTo>
                      <a:pt x="68" y="199"/>
                    </a:lnTo>
                    <a:lnTo>
                      <a:pt x="59" y="201"/>
                    </a:lnTo>
                    <a:lnTo>
                      <a:pt x="51" y="202"/>
                    </a:lnTo>
                    <a:lnTo>
                      <a:pt x="47" y="204"/>
                    </a:lnTo>
                    <a:lnTo>
                      <a:pt x="43" y="204"/>
                    </a:lnTo>
                    <a:lnTo>
                      <a:pt x="39" y="204"/>
                    </a:lnTo>
                    <a:lnTo>
                      <a:pt x="34" y="204"/>
                    </a:lnTo>
                    <a:lnTo>
                      <a:pt x="31" y="204"/>
                    </a:lnTo>
                    <a:lnTo>
                      <a:pt x="29" y="204"/>
                    </a:lnTo>
                    <a:lnTo>
                      <a:pt x="28" y="62"/>
                    </a:lnTo>
                    <a:lnTo>
                      <a:pt x="26" y="36"/>
                    </a:lnTo>
                    <a:lnTo>
                      <a:pt x="0" y="39"/>
                    </a:lnTo>
                    <a:lnTo>
                      <a:pt x="0" y="48"/>
                    </a:lnTo>
                    <a:lnTo>
                      <a:pt x="0" y="71"/>
                    </a:lnTo>
                    <a:lnTo>
                      <a:pt x="0" y="107"/>
                    </a:lnTo>
                    <a:lnTo>
                      <a:pt x="0" y="151"/>
                    </a:lnTo>
                    <a:lnTo>
                      <a:pt x="1" y="201"/>
                    </a:lnTo>
                    <a:lnTo>
                      <a:pt x="1" y="254"/>
                    </a:lnTo>
                    <a:lnTo>
                      <a:pt x="1" y="295"/>
                    </a:lnTo>
                    <a:lnTo>
                      <a:pt x="1" y="310"/>
                    </a:lnTo>
                    <a:lnTo>
                      <a:pt x="79" y="319"/>
                    </a:lnTo>
                    <a:lnTo>
                      <a:pt x="81" y="344"/>
                    </a:lnTo>
                    <a:lnTo>
                      <a:pt x="107" y="344"/>
                    </a:lnTo>
                    <a:lnTo>
                      <a:pt x="107" y="318"/>
                    </a:lnTo>
                    <a:lnTo>
                      <a:pt x="175" y="309"/>
                    </a:lnTo>
                    <a:lnTo>
                      <a:pt x="176" y="293"/>
                    </a:lnTo>
                    <a:lnTo>
                      <a:pt x="181" y="254"/>
                    </a:lnTo>
                    <a:lnTo>
                      <a:pt x="186" y="202"/>
                    </a:lnTo>
                    <a:lnTo>
                      <a:pt x="187" y="151"/>
                    </a:lnTo>
                    <a:lnTo>
                      <a:pt x="186" y="106"/>
                    </a:lnTo>
                    <a:lnTo>
                      <a:pt x="181" y="70"/>
                    </a:lnTo>
                    <a:lnTo>
                      <a:pt x="176" y="45"/>
                    </a:lnTo>
                    <a:lnTo>
                      <a:pt x="175" y="37"/>
                    </a:lnTo>
                    <a:close/>
                  </a:path>
                </a:pathLst>
              </a:custGeom>
              <a:solidFill>
                <a:srgbClr val="FF3300"/>
              </a:solidFill>
              <a:ln w="9525">
                <a:solidFill>
                  <a:srgbClr val="FF9900"/>
                </a:solidFill>
                <a:round/>
                <a:headEnd/>
                <a:tailEnd/>
              </a:ln>
            </p:spPr>
            <p:txBody>
              <a:bodyPr/>
              <a:lstStyle/>
              <a:p>
                <a:endParaRPr lang="el-GR"/>
              </a:p>
            </p:txBody>
          </p:sp>
          <p:sp>
            <p:nvSpPr>
              <p:cNvPr id="56372" name="Rectangle 33"/>
              <p:cNvSpPr>
                <a:spLocks noChangeArrowheads="1"/>
              </p:cNvSpPr>
              <p:nvPr/>
            </p:nvSpPr>
            <p:spPr bwMode="auto">
              <a:xfrm>
                <a:off x="3477" y="2973"/>
                <a:ext cx="14" cy="60"/>
              </a:xfrm>
              <a:prstGeom prst="rect">
                <a:avLst/>
              </a:prstGeom>
              <a:solidFill>
                <a:srgbClr val="FFFFFF"/>
              </a:solidFill>
              <a:ln w="9525">
                <a:solidFill>
                  <a:srgbClr val="FF99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6373" name="Rectangle 34"/>
              <p:cNvSpPr>
                <a:spLocks noChangeArrowheads="1"/>
              </p:cNvSpPr>
              <p:nvPr/>
            </p:nvSpPr>
            <p:spPr bwMode="auto">
              <a:xfrm>
                <a:off x="3500" y="2971"/>
                <a:ext cx="12" cy="60"/>
              </a:xfrm>
              <a:prstGeom prst="rect">
                <a:avLst/>
              </a:prstGeom>
              <a:solidFill>
                <a:srgbClr val="FFFFFF"/>
              </a:solidFill>
              <a:ln w="9525">
                <a:solidFill>
                  <a:srgbClr val="FF99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6374" name="Freeform 35"/>
              <p:cNvSpPr>
                <a:spLocks/>
              </p:cNvSpPr>
              <p:nvPr/>
            </p:nvSpPr>
            <p:spPr bwMode="auto">
              <a:xfrm>
                <a:off x="3904" y="2948"/>
                <a:ext cx="152" cy="106"/>
              </a:xfrm>
              <a:custGeom>
                <a:avLst/>
                <a:gdLst>
                  <a:gd name="T0" fmla="*/ 0 w 253"/>
                  <a:gd name="T1" fmla="*/ 14 h 161"/>
                  <a:gd name="T2" fmla="*/ 31 w 253"/>
                  <a:gd name="T3" fmla="*/ 0 h 161"/>
                  <a:gd name="T4" fmla="*/ 47 w 253"/>
                  <a:gd name="T5" fmla="*/ 7 h 161"/>
                  <a:gd name="T6" fmla="*/ 46 w 253"/>
                  <a:gd name="T7" fmla="*/ 16 h 161"/>
                  <a:gd name="T8" fmla="*/ 35 w 253"/>
                  <a:gd name="T9" fmla="*/ 20 h 161"/>
                  <a:gd name="T10" fmla="*/ 37 w 253"/>
                  <a:gd name="T11" fmla="*/ 20 h 161"/>
                  <a:gd name="T12" fmla="*/ 40 w 253"/>
                  <a:gd name="T13" fmla="*/ 21 h 161"/>
                  <a:gd name="T14" fmla="*/ 46 w 253"/>
                  <a:gd name="T15" fmla="*/ 22 h 161"/>
                  <a:gd name="T16" fmla="*/ 52 w 253"/>
                  <a:gd name="T17" fmla="*/ 23 h 161"/>
                  <a:gd name="T18" fmla="*/ 58 w 253"/>
                  <a:gd name="T19" fmla="*/ 24 h 161"/>
                  <a:gd name="T20" fmla="*/ 64 w 253"/>
                  <a:gd name="T21" fmla="*/ 24 h 161"/>
                  <a:gd name="T22" fmla="*/ 68 w 253"/>
                  <a:gd name="T23" fmla="*/ 25 h 161"/>
                  <a:gd name="T24" fmla="*/ 71 w 253"/>
                  <a:gd name="T25" fmla="*/ 25 h 161"/>
                  <a:gd name="T26" fmla="*/ 73 w 253"/>
                  <a:gd name="T27" fmla="*/ 24 h 161"/>
                  <a:gd name="T28" fmla="*/ 76 w 253"/>
                  <a:gd name="T29" fmla="*/ 24 h 161"/>
                  <a:gd name="T30" fmla="*/ 79 w 253"/>
                  <a:gd name="T31" fmla="*/ 22 h 161"/>
                  <a:gd name="T32" fmla="*/ 82 w 253"/>
                  <a:gd name="T33" fmla="*/ 22 h 161"/>
                  <a:gd name="T34" fmla="*/ 85 w 253"/>
                  <a:gd name="T35" fmla="*/ 22 h 161"/>
                  <a:gd name="T36" fmla="*/ 88 w 253"/>
                  <a:gd name="T37" fmla="*/ 24 h 161"/>
                  <a:gd name="T38" fmla="*/ 91 w 253"/>
                  <a:gd name="T39" fmla="*/ 26 h 161"/>
                  <a:gd name="T40" fmla="*/ 91 w 253"/>
                  <a:gd name="T41" fmla="*/ 31 h 161"/>
                  <a:gd name="T42" fmla="*/ 90 w 253"/>
                  <a:gd name="T43" fmla="*/ 38 h 161"/>
                  <a:gd name="T44" fmla="*/ 87 w 253"/>
                  <a:gd name="T45" fmla="*/ 44 h 161"/>
                  <a:gd name="T46" fmla="*/ 81 w 253"/>
                  <a:gd name="T47" fmla="*/ 51 h 161"/>
                  <a:gd name="T48" fmla="*/ 75 w 253"/>
                  <a:gd name="T49" fmla="*/ 57 h 161"/>
                  <a:gd name="T50" fmla="*/ 67 w 253"/>
                  <a:gd name="T51" fmla="*/ 63 h 161"/>
                  <a:gd name="T52" fmla="*/ 58 w 253"/>
                  <a:gd name="T53" fmla="*/ 66 h 161"/>
                  <a:gd name="T54" fmla="*/ 49 w 253"/>
                  <a:gd name="T55" fmla="*/ 69 h 161"/>
                  <a:gd name="T56" fmla="*/ 41 w 253"/>
                  <a:gd name="T57" fmla="*/ 70 h 161"/>
                  <a:gd name="T58" fmla="*/ 33 w 253"/>
                  <a:gd name="T59" fmla="*/ 70 h 161"/>
                  <a:gd name="T60" fmla="*/ 28 w 253"/>
                  <a:gd name="T61" fmla="*/ 69 h 161"/>
                  <a:gd name="T62" fmla="*/ 23 w 253"/>
                  <a:gd name="T63" fmla="*/ 69 h 161"/>
                  <a:gd name="T64" fmla="*/ 20 w 253"/>
                  <a:gd name="T65" fmla="*/ 69 h 161"/>
                  <a:gd name="T66" fmla="*/ 18 w 253"/>
                  <a:gd name="T67" fmla="*/ 69 h 161"/>
                  <a:gd name="T68" fmla="*/ 17 w 253"/>
                  <a:gd name="T69" fmla="*/ 69 h 161"/>
                  <a:gd name="T70" fmla="*/ 16 w 253"/>
                  <a:gd name="T71" fmla="*/ 69 h 161"/>
                  <a:gd name="T72" fmla="*/ 16 w 253"/>
                  <a:gd name="T73" fmla="*/ 69 h 161"/>
                  <a:gd name="T74" fmla="*/ 0 w 253"/>
                  <a:gd name="T75" fmla="*/ 14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3" h="161">
                    <a:moveTo>
                      <a:pt x="0" y="33"/>
                    </a:moveTo>
                    <a:lnTo>
                      <a:pt x="87" y="0"/>
                    </a:lnTo>
                    <a:lnTo>
                      <a:pt x="131" y="16"/>
                    </a:lnTo>
                    <a:lnTo>
                      <a:pt x="126" y="36"/>
                    </a:lnTo>
                    <a:lnTo>
                      <a:pt x="97" y="47"/>
                    </a:lnTo>
                    <a:lnTo>
                      <a:pt x="101" y="47"/>
                    </a:lnTo>
                    <a:lnTo>
                      <a:pt x="111" y="49"/>
                    </a:lnTo>
                    <a:lnTo>
                      <a:pt x="126" y="50"/>
                    </a:lnTo>
                    <a:lnTo>
                      <a:pt x="144" y="53"/>
                    </a:lnTo>
                    <a:lnTo>
                      <a:pt x="161" y="55"/>
                    </a:lnTo>
                    <a:lnTo>
                      <a:pt x="176" y="56"/>
                    </a:lnTo>
                    <a:lnTo>
                      <a:pt x="190" y="58"/>
                    </a:lnTo>
                    <a:lnTo>
                      <a:pt x="197" y="58"/>
                    </a:lnTo>
                    <a:lnTo>
                      <a:pt x="201" y="56"/>
                    </a:lnTo>
                    <a:lnTo>
                      <a:pt x="209" y="55"/>
                    </a:lnTo>
                    <a:lnTo>
                      <a:pt x="219" y="52"/>
                    </a:lnTo>
                    <a:lnTo>
                      <a:pt x="228" y="50"/>
                    </a:lnTo>
                    <a:lnTo>
                      <a:pt x="237" y="52"/>
                    </a:lnTo>
                    <a:lnTo>
                      <a:pt x="245" y="55"/>
                    </a:lnTo>
                    <a:lnTo>
                      <a:pt x="251" y="61"/>
                    </a:lnTo>
                    <a:lnTo>
                      <a:pt x="253" y="72"/>
                    </a:lnTo>
                    <a:lnTo>
                      <a:pt x="250" y="86"/>
                    </a:lnTo>
                    <a:lnTo>
                      <a:pt x="240" y="102"/>
                    </a:lnTo>
                    <a:lnTo>
                      <a:pt x="225" y="117"/>
                    </a:lnTo>
                    <a:lnTo>
                      <a:pt x="208" y="131"/>
                    </a:lnTo>
                    <a:lnTo>
                      <a:pt x="186" y="144"/>
                    </a:lnTo>
                    <a:lnTo>
                      <a:pt x="162" y="153"/>
                    </a:lnTo>
                    <a:lnTo>
                      <a:pt x="137" y="159"/>
                    </a:lnTo>
                    <a:lnTo>
                      <a:pt x="114" y="161"/>
                    </a:lnTo>
                    <a:lnTo>
                      <a:pt x="92" y="161"/>
                    </a:lnTo>
                    <a:lnTo>
                      <a:pt x="76" y="159"/>
                    </a:lnTo>
                    <a:lnTo>
                      <a:pt x="64" y="159"/>
                    </a:lnTo>
                    <a:lnTo>
                      <a:pt x="56" y="159"/>
                    </a:lnTo>
                    <a:lnTo>
                      <a:pt x="50" y="159"/>
                    </a:lnTo>
                    <a:lnTo>
                      <a:pt x="47" y="159"/>
                    </a:lnTo>
                    <a:lnTo>
                      <a:pt x="45" y="159"/>
                    </a:lnTo>
                    <a:lnTo>
                      <a:pt x="0" y="33"/>
                    </a:lnTo>
                    <a:close/>
                  </a:path>
                </a:pathLst>
              </a:custGeom>
              <a:solidFill>
                <a:srgbClr val="FFFFFF"/>
              </a:solidFill>
              <a:ln w="9525">
                <a:solidFill>
                  <a:srgbClr val="FF9900"/>
                </a:solidFill>
                <a:round/>
                <a:headEnd/>
                <a:tailEnd/>
              </a:ln>
            </p:spPr>
            <p:txBody>
              <a:bodyPr/>
              <a:lstStyle/>
              <a:p>
                <a:endParaRPr lang="el-GR"/>
              </a:p>
            </p:txBody>
          </p:sp>
          <p:sp>
            <p:nvSpPr>
              <p:cNvPr id="56375" name="Freeform 36"/>
              <p:cNvSpPr>
                <a:spLocks/>
              </p:cNvSpPr>
              <p:nvPr/>
            </p:nvSpPr>
            <p:spPr bwMode="auto">
              <a:xfrm>
                <a:off x="3955" y="3563"/>
                <a:ext cx="36" cy="40"/>
              </a:xfrm>
              <a:custGeom>
                <a:avLst/>
                <a:gdLst>
                  <a:gd name="T0" fmla="*/ 11 w 61"/>
                  <a:gd name="T1" fmla="*/ 0 h 61"/>
                  <a:gd name="T2" fmla="*/ 6 w 61"/>
                  <a:gd name="T3" fmla="*/ 1 h 61"/>
                  <a:gd name="T4" fmla="*/ 4 w 61"/>
                  <a:gd name="T5" fmla="*/ 5 h 61"/>
                  <a:gd name="T6" fmla="*/ 1 w 61"/>
                  <a:gd name="T7" fmla="*/ 8 h 61"/>
                  <a:gd name="T8" fmla="*/ 0 w 61"/>
                  <a:gd name="T9" fmla="*/ 13 h 61"/>
                  <a:gd name="T10" fmla="*/ 1 w 61"/>
                  <a:gd name="T11" fmla="*/ 19 h 61"/>
                  <a:gd name="T12" fmla="*/ 4 w 61"/>
                  <a:gd name="T13" fmla="*/ 23 h 61"/>
                  <a:gd name="T14" fmla="*/ 6 w 61"/>
                  <a:gd name="T15" fmla="*/ 26 h 61"/>
                  <a:gd name="T16" fmla="*/ 11 w 61"/>
                  <a:gd name="T17" fmla="*/ 26 h 61"/>
                  <a:gd name="T18" fmla="*/ 15 w 61"/>
                  <a:gd name="T19" fmla="*/ 26 h 61"/>
                  <a:gd name="T20" fmla="*/ 18 w 61"/>
                  <a:gd name="T21" fmla="*/ 23 h 61"/>
                  <a:gd name="T22" fmla="*/ 20 w 61"/>
                  <a:gd name="T23" fmla="*/ 19 h 61"/>
                  <a:gd name="T24" fmla="*/ 21 w 61"/>
                  <a:gd name="T25" fmla="*/ 13 h 61"/>
                  <a:gd name="T26" fmla="*/ 20 w 61"/>
                  <a:gd name="T27" fmla="*/ 8 h 61"/>
                  <a:gd name="T28" fmla="*/ 18 w 61"/>
                  <a:gd name="T29" fmla="*/ 5 h 61"/>
                  <a:gd name="T30" fmla="*/ 15 w 61"/>
                  <a:gd name="T31" fmla="*/ 1 h 61"/>
                  <a:gd name="T32" fmla="*/ 11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0" y="0"/>
                    </a:moveTo>
                    <a:lnTo>
                      <a:pt x="19" y="3"/>
                    </a:lnTo>
                    <a:lnTo>
                      <a:pt x="10" y="10"/>
                    </a:lnTo>
                    <a:lnTo>
                      <a:pt x="3" y="19"/>
                    </a:lnTo>
                    <a:lnTo>
                      <a:pt x="0" y="31"/>
                    </a:lnTo>
                    <a:lnTo>
                      <a:pt x="3" y="44"/>
                    </a:lnTo>
                    <a:lnTo>
                      <a:pt x="10" y="53"/>
                    </a:lnTo>
                    <a:lnTo>
                      <a:pt x="19" y="59"/>
                    </a:lnTo>
                    <a:lnTo>
                      <a:pt x="30" y="61"/>
                    </a:lnTo>
                    <a:lnTo>
                      <a:pt x="42" y="59"/>
                    </a:lnTo>
                    <a:lnTo>
                      <a:pt x="52" y="53"/>
                    </a:lnTo>
                    <a:lnTo>
                      <a:pt x="58" y="44"/>
                    </a:lnTo>
                    <a:lnTo>
                      <a:pt x="61" y="31"/>
                    </a:lnTo>
                    <a:lnTo>
                      <a:pt x="58" y="19"/>
                    </a:lnTo>
                    <a:lnTo>
                      <a:pt x="52" y="10"/>
                    </a:lnTo>
                    <a:lnTo>
                      <a:pt x="42" y="3"/>
                    </a:lnTo>
                    <a:lnTo>
                      <a:pt x="30" y="0"/>
                    </a:lnTo>
                    <a:close/>
                  </a:path>
                </a:pathLst>
              </a:custGeom>
              <a:solidFill>
                <a:srgbClr val="FFFFFF"/>
              </a:solidFill>
              <a:ln w="9525">
                <a:solidFill>
                  <a:srgbClr val="FF9900"/>
                </a:solidFill>
                <a:round/>
                <a:headEnd/>
                <a:tailEnd/>
              </a:ln>
            </p:spPr>
            <p:txBody>
              <a:bodyPr/>
              <a:lstStyle/>
              <a:p>
                <a:endParaRPr lang="el-GR"/>
              </a:p>
            </p:txBody>
          </p:sp>
          <p:sp>
            <p:nvSpPr>
              <p:cNvPr id="56376" name="Freeform 37"/>
              <p:cNvSpPr>
                <a:spLocks/>
              </p:cNvSpPr>
              <p:nvPr/>
            </p:nvSpPr>
            <p:spPr bwMode="auto">
              <a:xfrm>
                <a:off x="4227" y="3563"/>
                <a:ext cx="37" cy="40"/>
              </a:xfrm>
              <a:custGeom>
                <a:avLst/>
                <a:gdLst>
                  <a:gd name="T0" fmla="*/ 12 w 61"/>
                  <a:gd name="T1" fmla="*/ 0 h 61"/>
                  <a:gd name="T2" fmla="*/ 7 w 61"/>
                  <a:gd name="T3" fmla="*/ 1 h 61"/>
                  <a:gd name="T4" fmla="*/ 3 w 61"/>
                  <a:gd name="T5" fmla="*/ 5 h 61"/>
                  <a:gd name="T6" fmla="*/ 1 w 61"/>
                  <a:gd name="T7" fmla="*/ 8 h 61"/>
                  <a:gd name="T8" fmla="*/ 0 w 61"/>
                  <a:gd name="T9" fmla="*/ 13 h 61"/>
                  <a:gd name="T10" fmla="*/ 1 w 61"/>
                  <a:gd name="T11" fmla="*/ 19 h 61"/>
                  <a:gd name="T12" fmla="*/ 3 w 61"/>
                  <a:gd name="T13" fmla="*/ 23 h 61"/>
                  <a:gd name="T14" fmla="*/ 7 w 61"/>
                  <a:gd name="T15" fmla="*/ 26 h 61"/>
                  <a:gd name="T16" fmla="*/ 12 w 61"/>
                  <a:gd name="T17" fmla="*/ 26 h 61"/>
                  <a:gd name="T18" fmla="*/ 16 w 61"/>
                  <a:gd name="T19" fmla="*/ 26 h 61"/>
                  <a:gd name="T20" fmla="*/ 19 w 61"/>
                  <a:gd name="T21" fmla="*/ 23 h 61"/>
                  <a:gd name="T22" fmla="*/ 22 w 61"/>
                  <a:gd name="T23" fmla="*/ 19 h 61"/>
                  <a:gd name="T24" fmla="*/ 22 w 61"/>
                  <a:gd name="T25" fmla="*/ 13 h 61"/>
                  <a:gd name="T26" fmla="*/ 22 w 61"/>
                  <a:gd name="T27" fmla="*/ 8 h 61"/>
                  <a:gd name="T28" fmla="*/ 19 w 61"/>
                  <a:gd name="T29" fmla="*/ 5 h 61"/>
                  <a:gd name="T30" fmla="*/ 16 w 61"/>
                  <a:gd name="T31" fmla="*/ 1 h 61"/>
                  <a:gd name="T32" fmla="*/ 12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31" y="0"/>
                    </a:moveTo>
                    <a:lnTo>
                      <a:pt x="19" y="3"/>
                    </a:lnTo>
                    <a:lnTo>
                      <a:pt x="9" y="10"/>
                    </a:lnTo>
                    <a:lnTo>
                      <a:pt x="3" y="19"/>
                    </a:lnTo>
                    <a:lnTo>
                      <a:pt x="0" y="31"/>
                    </a:lnTo>
                    <a:lnTo>
                      <a:pt x="3" y="44"/>
                    </a:lnTo>
                    <a:lnTo>
                      <a:pt x="9" y="53"/>
                    </a:lnTo>
                    <a:lnTo>
                      <a:pt x="19" y="59"/>
                    </a:lnTo>
                    <a:lnTo>
                      <a:pt x="31" y="61"/>
                    </a:lnTo>
                    <a:lnTo>
                      <a:pt x="44" y="59"/>
                    </a:lnTo>
                    <a:lnTo>
                      <a:pt x="53" y="53"/>
                    </a:lnTo>
                    <a:lnTo>
                      <a:pt x="59" y="44"/>
                    </a:lnTo>
                    <a:lnTo>
                      <a:pt x="61" y="31"/>
                    </a:lnTo>
                    <a:lnTo>
                      <a:pt x="59" y="19"/>
                    </a:lnTo>
                    <a:lnTo>
                      <a:pt x="53" y="10"/>
                    </a:lnTo>
                    <a:lnTo>
                      <a:pt x="44" y="3"/>
                    </a:lnTo>
                    <a:lnTo>
                      <a:pt x="31" y="0"/>
                    </a:lnTo>
                    <a:close/>
                  </a:path>
                </a:pathLst>
              </a:custGeom>
              <a:solidFill>
                <a:srgbClr val="FFFFFF"/>
              </a:solidFill>
              <a:ln w="9525">
                <a:solidFill>
                  <a:srgbClr val="FF9900"/>
                </a:solidFill>
                <a:round/>
                <a:headEnd/>
                <a:tailEnd/>
              </a:ln>
            </p:spPr>
            <p:txBody>
              <a:bodyPr/>
              <a:lstStyle/>
              <a:p>
                <a:endParaRPr lang="el-GR"/>
              </a:p>
            </p:txBody>
          </p:sp>
          <p:sp>
            <p:nvSpPr>
              <p:cNvPr id="56377" name="Freeform 38"/>
              <p:cNvSpPr>
                <a:spLocks/>
              </p:cNvSpPr>
              <p:nvPr/>
            </p:nvSpPr>
            <p:spPr bwMode="auto">
              <a:xfrm>
                <a:off x="3941" y="2643"/>
                <a:ext cx="312" cy="908"/>
              </a:xfrm>
              <a:custGeom>
                <a:avLst/>
                <a:gdLst>
                  <a:gd name="T0" fmla="*/ 109 w 520"/>
                  <a:gd name="T1" fmla="*/ 578 h 1375"/>
                  <a:gd name="T2" fmla="*/ 109 w 520"/>
                  <a:gd name="T3" fmla="*/ 15 h 1375"/>
                  <a:gd name="T4" fmla="*/ 109 w 520"/>
                  <a:gd name="T5" fmla="*/ 3 h 1375"/>
                  <a:gd name="T6" fmla="*/ 109 w 520"/>
                  <a:gd name="T7" fmla="*/ 0 h 1375"/>
                  <a:gd name="T8" fmla="*/ 0 w 520"/>
                  <a:gd name="T9" fmla="*/ 0 h 1375"/>
                  <a:gd name="T10" fmla="*/ 0 w 520"/>
                  <a:gd name="T11" fmla="*/ 15 h 1375"/>
                  <a:gd name="T12" fmla="*/ 40 w 520"/>
                  <a:gd name="T13" fmla="*/ 15 h 1375"/>
                  <a:gd name="T14" fmla="*/ 40 w 520"/>
                  <a:gd name="T15" fmla="*/ 37 h 1375"/>
                  <a:gd name="T16" fmla="*/ 48 w 520"/>
                  <a:gd name="T17" fmla="*/ 37 h 1375"/>
                  <a:gd name="T18" fmla="*/ 48 w 520"/>
                  <a:gd name="T19" fmla="*/ 15 h 1375"/>
                  <a:gd name="T20" fmla="*/ 94 w 520"/>
                  <a:gd name="T21" fmla="*/ 15 h 1375"/>
                  <a:gd name="T22" fmla="*/ 94 w 520"/>
                  <a:gd name="T23" fmla="*/ 578 h 1375"/>
                  <a:gd name="T24" fmla="*/ 13 w 520"/>
                  <a:gd name="T25" fmla="*/ 578 h 1375"/>
                  <a:gd name="T26" fmla="*/ 13 w 520"/>
                  <a:gd name="T27" fmla="*/ 600 h 1375"/>
                  <a:gd name="T28" fmla="*/ 187 w 520"/>
                  <a:gd name="T29" fmla="*/ 600 h 1375"/>
                  <a:gd name="T30" fmla="*/ 187 w 520"/>
                  <a:gd name="T31" fmla="*/ 578 h 1375"/>
                  <a:gd name="T32" fmla="*/ 109 w 520"/>
                  <a:gd name="T33" fmla="*/ 578 h 13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0" h="1375">
                    <a:moveTo>
                      <a:pt x="303" y="1325"/>
                    </a:moveTo>
                    <a:lnTo>
                      <a:pt x="303" y="33"/>
                    </a:lnTo>
                    <a:lnTo>
                      <a:pt x="303" y="8"/>
                    </a:lnTo>
                    <a:lnTo>
                      <a:pt x="303" y="0"/>
                    </a:lnTo>
                    <a:lnTo>
                      <a:pt x="0" y="0"/>
                    </a:lnTo>
                    <a:lnTo>
                      <a:pt x="0" y="33"/>
                    </a:lnTo>
                    <a:lnTo>
                      <a:pt x="111" y="33"/>
                    </a:lnTo>
                    <a:lnTo>
                      <a:pt x="111" y="85"/>
                    </a:lnTo>
                    <a:lnTo>
                      <a:pt x="134" y="85"/>
                    </a:lnTo>
                    <a:lnTo>
                      <a:pt x="134" y="33"/>
                    </a:lnTo>
                    <a:lnTo>
                      <a:pt x="261" y="33"/>
                    </a:lnTo>
                    <a:lnTo>
                      <a:pt x="261" y="1325"/>
                    </a:lnTo>
                    <a:lnTo>
                      <a:pt x="37" y="1325"/>
                    </a:lnTo>
                    <a:lnTo>
                      <a:pt x="37" y="1375"/>
                    </a:lnTo>
                    <a:lnTo>
                      <a:pt x="520" y="1375"/>
                    </a:lnTo>
                    <a:lnTo>
                      <a:pt x="520" y="1325"/>
                    </a:lnTo>
                    <a:lnTo>
                      <a:pt x="303" y="1325"/>
                    </a:lnTo>
                    <a:close/>
                  </a:path>
                </a:pathLst>
              </a:custGeom>
              <a:solidFill>
                <a:srgbClr val="FFFFFF"/>
              </a:solidFill>
              <a:ln w="9525">
                <a:solidFill>
                  <a:srgbClr val="FF9900"/>
                </a:solidFill>
                <a:round/>
                <a:headEnd/>
                <a:tailEnd/>
              </a:ln>
            </p:spPr>
            <p:txBody>
              <a:bodyPr/>
              <a:lstStyle/>
              <a:p>
                <a:endParaRPr lang="el-GR"/>
              </a:p>
            </p:txBody>
          </p:sp>
          <p:sp>
            <p:nvSpPr>
              <p:cNvPr id="56378" name="Freeform 39"/>
              <p:cNvSpPr>
                <a:spLocks/>
              </p:cNvSpPr>
              <p:nvPr/>
            </p:nvSpPr>
            <p:spPr bwMode="auto">
              <a:xfrm>
                <a:off x="4011" y="2916"/>
                <a:ext cx="213" cy="357"/>
              </a:xfrm>
              <a:custGeom>
                <a:avLst/>
                <a:gdLst>
                  <a:gd name="T0" fmla="*/ 127 w 356"/>
                  <a:gd name="T1" fmla="*/ 225 h 540"/>
                  <a:gd name="T2" fmla="*/ 116 w 356"/>
                  <a:gd name="T3" fmla="*/ 223 h 540"/>
                  <a:gd name="T4" fmla="*/ 104 w 356"/>
                  <a:gd name="T5" fmla="*/ 220 h 540"/>
                  <a:gd name="T6" fmla="*/ 92 w 356"/>
                  <a:gd name="T7" fmla="*/ 215 h 540"/>
                  <a:gd name="T8" fmla="*/ 81 w 356"/>
                  <a:gd name="T9" fmla="*/ 207 h 540"/>
                  <a:gd name="T10" fmla="*/ 72 w 356"/>
                  <a:gd name="T11" fmla="*/ 197 h 540"/>
                  <a:gd name="T12" fmla="*/ 62 w 356"/>
                  <a:gd name="T13" fmla="*/ 185 h 540"/>
                  <a:gd name="T14" fmla="*/ 53 w 356"/>
                  <a:gd name="T15" fmla="*/ 173 h 540"/>
                  <a:gd name="T16" fmla="*/ 44 w 356"/>
                  <a:gd name="T17" fmla="*/ 157 h 540"/>
                  <a:gd name="T18" fmla="*/ 36 w 356"/>
                  <a:gd name="T19" fmla="*/ 141 h 540"/>
                  <a:gd name="T20" fmla="*/ 30 w 356"/>
                  <a:gd name="T21" fmla="*/ 124 h 540"/>
                  <a:gd name="T22" fmla="*/ 24 w 356"/>
                  <a:gd name="T23" fmla="*/ 106 h 540"/>
                  <a:gd name="T24" fmla="*/ 19 w 356"/>
                  <a:gd name="T25" fmla="*/ 86 h 540"/>
                  <a:gd name="T26" fmla="*/ 15 w 356"/>
                  <a:gd name="T27" fmla="*/ 65 h 540"/>
                  <a:gd name="T28" fmla="*/ 12 w 356"/>
                  <a:gd name="T29" fmla="*/ 44 h 540"/>
                  <a:gd name="T30" fmla="*/ 10 w 356"/>
                  <a:gd name="T31" fmla="*/ 22 h 540"/>
                  <a:gd name="T32" fmla="*/ 10 w 356"/>
                  <a:gd name="T33" fmla="*/ 0 h 540"/>
                  <a:gd name="T34" fmla="*/ 0 w 356"/>
                  <a:gd name="T35" fmla="*/ 0 h 540"/>
                  <a:gd name="T36" fmla="*/ 1 w 356"/>
                  <a:gd name="T37" fmla="*/ 24 h 540"/>
                  <a:gd name="T38" fmla="*/ 3 w 356"/>
                  <a:gd name="T39" fmla="*/ 48 h 540"/>
                  <a:gd name="T40" fmla="*/ 6 w 356"/>
                  <a:gd name="T41" fmla="*/ 70 h 540"/>
                  <a:gd name="T42" fmla="*/ 10 w 356"/>
                  <a:gd name="T43" fmla="*/ 92 h 540"/>
                  <a:gd name="T44" fmla="*/ 16 w 356"/>
                  <a:gd name="T45" fmla="*/ 112 h 540"/>
                  <a:gd name="T46" fmla="*/ 22 w 356"/>
                  <a:gd name="T47" fmla="*/ 132 h 540"/>
                  <a:gd name="T48" fmla="*/ 29 w 356"/>
                  <a:gd name="T49" fmla="*/ 150 h 540"/>
                  <a:gd name="T50" fmla="*/ 38 w 356"/>
                  <a:gd name="T51" fmla="*/ 167 h 540"/>
                  <a:gd name="T52" fmla="*/ 47 w 356"/>
                  <a:gd name="T53" fmla="*/ 182 h 540"/>
                  <a:gd name="T54" fmla="*/ 56 w 356"/>
                  <a:gd name="T55" fmla="*/ 196 h 540"/>
                  <a:gd name="T56" fmla="*/ 66 w 356"/>
                  <a:gd name="T57" fmla="*/ 207 h 540"/>
                  <a:gd name="T58" fmla="*/ 78 w 356"/>
                  <a:gd name="T59" fmla="*/ 218 h 540"/>
                  <a:gd name="T60" fmla="*/ 90 w 356"/>
                  <a:gd name="T61" fmla="*/ 225 h 540"/>
                  <a:gd name="T62" fmla="*/ 102 w 356"/>
                  <a:gd name="T63" fmla="*/ 231 h 540"/>
                  <a:gd name="T64" fmla="*/ 114 w 356"/>
                  <a:gd name="T65" fmla="*/ 235 h 540"/>
                  <a:gd name="T66" fmla="*/ 127 w 356"/>
                  <a:gd name="T67" fmla="*/ 236 h 540"/>
                  <a:gd name="T68" fmla="*/ 127 w 356"/>
                  <a:gd name="T69" fmla="*/ 225 h 5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6" h="540">
                    <a:moveTo>
                      <a:pt x="356" y="515"/>
                    </a:moveTo>
                    <a:lnTo>
                      <a:pt x="324" y="512"/>
                    </a:lnTo>
                    <a:lnTo>
                      <a:pt x="291" y="504"/>
                    </a:lnTo>
                    <a:lnTo>
                      <a:pt x="258" y="491"/>
                    </a:lnTo>
                    <a:lnTo>
                      <a:pt x="228" y="473"/>
                    </a:lnTo>
                    <a:lnTo>
                      <a:pt x="200" y="451"/>
                    </a:lnTo>
                    <a:lnTo>
                      <a:pt x="172" y="424"/>
                    </a:lnTo>
                    <a:lnTo>
                      <a:pt x="147" y="395"/>
                    </a:lnTo>
                    <a:lnTo>
                      <a:pt x="123" y="360"/>
                    </a:lnTo>
                    <a:lnTo>
                      <a:pt x="102" y="324"/>
                    </a:lnTo>
                    <a:lnTo>
                      <a:pt x="83" y="284"/>
                    </a:lnTo>
                    <a:lnTo>
                      <a:pt x="67" y="242"/>
                    </a:lnTo>
                    <a:lnTo>
                      <a:pt x="53" y="196"/>
                    </a:lnTo>
                    <a:lnTo>
                      <a:pt x="42" y="150"/>
                    </a:lnTo>
                    <a:lnTo>
                      <a:pt x="33" y="101"/>
                    </a:lnTo>
                    <a:lnTo>
                      <a:pt x="28" y="51"/>
                    </a:lnTo>
                    <a:lnTo>
                      <a:pt x="26" y="0"/>
                    </a:lnTo>
                    <a:lnTo>
                      <a:pt x="0" y="0"/>
                    </a:lnTo>
                    <a:lnTo>
                      <a:pt x="1" y="56"/>
                    </a:lnTo>
                    <a:lnTo>
                      <a:pt x="8" y="109"/>
                    </a:lnTo>
                    <a:lnTo>
                      <a:pt x="16" y="161"/>
                    </a:lnTo>
                    <a:lnTo>
                      <a:pt x="28" y="211"/>
                    </a:lnTo>
                    <a:lnTo>
                      <a:pt x="44" y="257"/>
                    </a:lnTo>
                    <a:lnTo>
                      <a:pt x="61" y="303"/>
                    </a:lnTo>
                    <a:lnTo>
                      <a:pt x="81" y="343"/>
                    </a:lnTo>
                    <a:lnTo>
                      <a:pt x="105" y="382"/>
                    </a:lnTo>
                    <a:lnTo>
                      <a:pt x="130" y="416"/>
                    </a:lnTo>
                    <a:lnTo>
                      <a:pt x="156" y="448"/>
                    </a:lnTo>
                    <a:lnTo>
                      <a:pt x="186" y="474"/>
                    </a:lnTo>
                    <a:lnTo>
                      <a:pt x="217" y="498"/>
                    </a:lnTo>
                    <a:lnTo>
                      <a:pt x="250" y="516"/>
                    </a:lnTo>
                    <a:lnTo>
                      <a:pt x="284" y="529"/>
                    </a:lnTo>
                    <a:lnTo>
                      <a:pt x="320" y="537"/>
                    </a:lnTo>
                    <a:lnTo>
                      <a:pt x="356" y="540"/>
                    </a:lnTo>
                    <a:lnTo>
                      <a:pt x="356" y="515"/>
                    </a:lnTo>
                    <a:close/>
                  </a:path>
                </a:pathLst>
              </a:custGeom>
              <a:solidFill>
                <a:srgbClr val="FFFFFF"/>
              </a:solidFill>
              <a:ln w="9525">
                <a:solidFill>
                  <a:srgbClr val="FF9900"/>
                </a:solidFill>
                <a:round/>
                <a:headEnd/>
                <a:tailEnd/>
              </a:ln>
            </p:spPr>
            <p:txBody>
              <a:bodyPr/>
              <a:lstStyle/>
              <a:p>
                <a:endParaRPr lang="el-GR"/>
              </a:p>
            </p:txBody>
          </p:sp>
          <p:grpSp>
            <p:nvGrpSpPr>
              <p:cNvPr id="56379" name="Group 40"/>
              <p:cNvGrpSpPr>
                <a:grpSpLocks/>
              </p:cNvGrpSpPr>
              <p:nvPr/>
            </p:nvGrpSpPr>
            <p:grpSpPr bwMode="auto">
              <a:xfrm>
                <a:off x="3840" y="3072"/>
                <a:ext cx="1313" cy="535"/>
                <a:chOff x="318" y="1836"/>
                <a:chExt cx="5123" cy="2011"/>
              </a:xfrm>
            </p:grpSpPr>
            <p:sp>
              <p:nvSpPr>
                <p:cNvPr id="56380" name="Freeform 41"/>
                <p:cNvSpPr>
                  <a:spLocks/>
                </p:cNvSpPr>
                <p:nvPr/>
              </p:nvSpPr>
              <p:spPr bwMode="auto">
                <a:xfrm>
                  <a:off x="1456" y="2310"/>
                  <a:ext cx="3574" cy="644"/>
                </a:xfrm>
                <a:custGeom>
                  <a:avLst/>
                  <a:gdLst>
                    <a:gd name="T0" fmla="*/ 1787 w 7147"/>
                    <a:gd name="T1" fmla="*/ 322 h 1288"/>
                    <a:gd name="T2" fmla="*/ 1785 w 7147"/>
                    <a:gd name="T3" fmla="*/ 289 h 1288"/>
                    <a:gd name="T4" fmla="*/ 1781 w 7147"/>
                    <a:gd name="T5" fmla="*/ 257 h 1288"/>
                    <a:gd name="T6" fmla="*/ 1772 w 7147"/>
                    <a:gd name="T7" fmla="*/ 227 h 1288"/>
                    <a:gd name="T8" fmla="*/ 1761 w 7147"/>
                    <a:gd name="T9" fmla="*/ 197 h 1288"/>
                    <a:gd name="T10" fmla="*/ 1748 w 7147"/>
                    <a:gd name="T11" fmla="*/ 169 h 1288"/>
                    <a:gd name="T12" fmla="*/ 1732 w 7147"/>
                    <a:gd name="T13" fmla="*/ 142 h 1288"/>
                    <a:gd name="T14" fmla="*/ 1713 w 7147"/>
                    <a:gd name="T15" fmla="*/ 118 h 1288"/>
                    <a:gd name="T16" fmla="*/ 1692 w 7147"/>
                    <a:gd name="T17" fmla="*/ 95 h 1288"/>
                    <a:gd name="T18" fmla="*/ 1670 w 7147"/>
                    <a:gd name="T19" fmla="*/ 74 h 1288"/>
                    <a:gd name="T20" fmla="*/ 1645 w 7147"/>
                    <a:gd name="T21" fmla="*/ 56 h 1288"/>
                    <a:gd name="T22" fmla="*/ 1618 w 7147"/>
                    <a:gd name="T23" fmla="*/ 39 h 1288"/>
                    <a:gd name="T24" fmla="*/ 1590 w 7147"/>
                    <a:gd name="T25" fmla="*/ 26 h 1288"/>
                    <a:gd name="T26" fmla="*/ 1560 w 7147"/>
                    <a:gd name="T27" fmla="*/ 15 h 1288"/>
                    <a:gd name="T28" fmla="*/ 1529 w 7147"/>
                    <a:gd name="T29" fmla="*/ 7 h 1288"/>
                    <a:gd name="T30" fmla="*/ 1513 w 7147"/>
                    <a:gd name="T31" fmla="*/ 4 h 1288"/>
                    <a:gd name="T32" fmla="*/ 1497 w 7147"/>
                    <a:gd name="T33" fmla="*/ 2 h 1288"/>
                    <a:gd name="T34" fmla="*/ 1481 w 7147"/>
                    <a:gd name="T35" fmla="*/ 1 h 1288"/>
                    <a:gd name="T36" fmla="*/ 1464 w 7147"/>
                    <a:gd name="T37" fmla="*/ 0 h 1288"/>
                    <a:gd name="T38" fmla="*/ 323 w 7147"/>
                    <a:gd name="T39" fmla="*/ 0 h 1288"/>
                    <a:gd name="T40" fmla="*/ 306 w 7147"/>
                    <a:gd name="T41" fmla="*/ 1 h 1288"/>
                    <a:gd name="T42" fmla="*/ 290 w 7147"/>
                    <a:gd name="T43" fmla="*/ 2 h 1288"/>
                    <a:gd name="T44" fmla="*/ 274 w 7147"/>
                    <a:gd name="T45" fmla="*/ 4 h 1288"/>
                    <a:gd name="T46" fmla="*/ 258 w 7147"/>
                    <a:gd name="T47" fmla="*/ 7 h 1288"/>
                    <a:gd name="T48" fmla="*/ 227 w 7147"/>
                    <a:gd name="T49" fmla="*/ 15 h 1288"/>
                    <a:gd name="T50" fmla="*/ 198 w 7147"/>
                    <a:gd name="T51" fmla="*/ 26 h 1288"/>
                    <a:gd name="T52" fmla="*/ 169 w 7147"/>
                    <a:gd name="T53" fmla="*/ 39 h 1288"/>
                    <a:gd name="T54" fmla="*/ 143 w 7147"/>
                    <a:gd name="T55" fmla="*/ 56 h 1288"/>
                    <a:gd name="T56" fmla="*/ 118 w 7147"/>
                    <a:gd name="T57" fmla="*/ 74 h 1288"/>
                    <a:gd name="T58" fmla="*/ 95 w 7147"/>
                    <a:gd name="T59" fmla="*/ 95 h 1288"/>
                    <a:gd name="T60" fmla="*/ 74 w 7147"/>
                    <a:gd name="T61" fmla="*/ 118 h 1288"/>
                    <a:gd name="T62" fmla="*/ 56 w 7147"/>
                    <a:gd name="T63" fmla="*/ 142 h 1288"/>
                    <a:gd name="T64" fmla="*/ 40 w 7147"/>
                    <a:gd name="T65" fmla="*/ 169 h 1288"/>
                    <a:gd name="T66" fmla="*/ 26 w 7147"/>
                    <a:gd name="T67" fmla="*/ 197 h 1288"/>
                    <a:gd name="T68" fmla="*/ 15 w 7147"/>
                    <a:gd name="T69" fmla="*/ 227 h 1288"/>
                    <a:gd name="T70" fmla="*/ 7 w 7147"/>
                    <a:gd name="T71" fmla="*/ 257 h 1288"/>
                    <a:gd name="T72" fmla="*/ 2 w 7147"/>
                    <a:gd name="T73" fmla="*/ 289 h 1288"/>
                    <a:gd name="T74" fmla="*/ 0 w 7147"/>
                    <a:gd name="T75" fmla="*/ 322 h 1288"/>
                    <a:gd name="T76" fmla="*/ 1787 w 7147"/>
                    <a:gd name="T77" fmla="*/ 322 h 1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147" h="1288">
                      <a:moveTo>
                        <a:pt x="7147" y="1288"/>
                      </a:moveTo>
                      <a:lnTo>
                        <a:pt x="7140" y="1156"/>
                      </a:lnTo>
                      <a:lnTo>
                        <a:pt x="7121" y="1028"/>
                      </a:lnTo>
                      <a:lnTo>
                        <a:pt x="7088" y="906"/>
                      </a:lnTo>
                      <a:lnTo>
                        <a:pt x="7044" y="788"/>
                      </a:lnTo>
                      <a:lnTo>
                        <a:pt x="6990" y="674"/>
                      </a:lnTo>
                      <a:lnTo>
                        <a:pt x="6926" y="568"/>
                      </a:lnTo>
                      <a:lnTo>
                        <a:pt x="6852" y="470"/>
                      </a:lnTo>
                      <a:lnTo>
                        <a:pt x="6768" y="378"/>
                      </a:lnTo>
                      <a:lnTo>
                        <a:pt x="6677" y="294"/>
                      </a:lnTo>
                      <a:lnTo>
                        <a:pt x="6577" y="221"/>
                      </a:lnTo>
                      <a:lnTo>
                        <a:pt x="6471" y="156"/>
                      </a:lnTo>
                      <a:lnTo>
                        <a:pt x="6358" y="102"/>
                      </a:lnTo>
                      <a:lnTo>
                        <a:pt x="6238" y="58"/>
                      </a:lnTo>
                      <a:lnTo>
                        <a:pt x="6116" y="26"/>
                      </a:lnTo>
                      <a:lnTo>
                        <a:pt x="6051" y="14"/>
                      </a:lnTo>
                      <a:lnTo>
                        <a:pt x="5988" y="7"/>
                      </a:lnTo>
                      <a:lnTo>
                        <a:pt x="5922" y="1"/>
                      </a:lnTo>
                      <a:lnTo>
                        <a:pt x="5856" y="0"/>
                      </a:lnTo>
                      <a:lnTo>
                        <a:pt x="1289" y="0"/>
                      </a:lnTo>
                      <a:lnTo>
                        <a:pt x="1224" y="1"/>
                      </a:lnTo>
                      <a:lnTo>
                        <a:pt x="1158" y="7"/>
                      </a:lnTo>
                      <a:lnTo>
                        <a:pt x="1094" y="14"/>
                      </a:lnTo>
                      <a:lnTo>
                        <a:pt x="1031" y="26"/>
                      </a:lnTo>
                      <a:lnTo>
                        <a:pt x="908" y="58"/>
                      </a:lnTo>
                      <a:lnTo>
                        <a:pt x="789" y="102"/>
                      </a:lnTo>
                      <a:lnTo>
                        <a:pt x="676" y="156"/>
                      </a:lnTo>
                      <a:lnTo>
                        <a:pt x="569" y="221"/>
                      </a:lnTo>
                      <a:lnTo>
                        <a:pt x="471" y="294"/>
                      </a:lnTo>
                      <a:lnTo>
                        <a:pt x="379" y="378"/>
                      </a:lnTo>
                      <a:lnTo>
                        <a:pt x="296" y="470"/>
                      </a:lnTo>
                      <a:lnTo>
                        <a:pt x="221" y="568"/>
                      </a:lnTo>
                      <a:lnTo>
                        <a:pt x="158" y="674"/>
                      </a:lnTo>
                      <a:lnTo>
                        <a:pt x="102" y="788"/>
                      </a:lnTo>
                      <a:lnTo>
                        <a:pt x="57" y="906"/>
                      </a:lnTo>
                      <a:lnTo>
                        <a:pt x="26" y="1028"/>
                      </a:lnTo>
                      <a:lnTo>
                        <a:pt x="7" y="1156"/>
                      </a:lnTo>
                      <a:lnTo>
                        <a:pt x="0" y="1288"/>
                      </a:lnTo>
                      <a:lnTo>
                        <a:pt x="7147" y="1288"/>
                      </a:lnTo>
                      <a:close/>
                    </a:path>
                  </a:pathLst>
                </a:custGeom>
                <a:solidFill>
                  <a:schemeClr val="tx1"/>
                </a:solidFill>
                <a:ln w="9525">
                  <a:solidFill>
                    <a:srgbClr val="FF9900"/>
                  </a:solidFill>
                  <a:round/>
                  <a:headEnd/>
                  <a:tailEnd/>
                </a:ln>
              </p:spPr>
              <p:txBody>
                <a:bodyPr/>
                <a:lstStyle/>
                <a:p>
                  <a:endParaRPr lang="el-GR"/>
                </a:p>
              </p:txBody>
            </p:sp>
            <p:sp>
              <p:nvSpPr>
                <p:cNvPr id="56381" name="Freeform 42"/>
                <p:cNvSpPr>
                  <a:spLocks/>
                </p:cNvSpPr>
                <p:nvPr/>
              </p:nvSpPr>
              <p:spPr bwMode="auto">
                <a:xfrm>
                  <a:off x="672" y="2168"/>
                  <a:ext cx="744" cy="745"/>
                </a:xfrm>
                <a:custGeom>
                  <a:avLst/>
                  <a:gdLst>
                    <a:gd name="T0" fmla="*/ 205 w 1487"/>
                    <a:gd name="T1" fmla="*/ 1 h 1489"/>
                    <a:gd name="T2" fmla="*/ 242 w 1487"/>
                    <a:gd name="T3" fmla="*/ 8 h 1489"/>
                    <a:gd name="T4" fmla="*/ 275 w 1487"/>
                    <a:gd name="T5" fmla="*/ 23 h 1489"/>
                    <a:gd name="T6" fmla="*/ 304 w 1487"/>
                    <a:gd name="T7" fmla="*/ 43 h 1489"/>
                    <a:gd name="T8" fmla="*/ 330 w 1487"/>
                    <a:gd name="T9" fmla="*/ 68 h 1489"/>
                    <a:gd name="T10" fmla="*/ 350 w 1487"/>
                    <a:gd name="T11" fmla="*/ 98 h 1489"/>
                    <a:gd name="T12" fmla="*/ 364 w 1487"/>
                    <a:gd name="T13" fmla="*/ 131 h 1489"/>
                    <a:gd name="T14" fmla="*/ 371 w 1487"/>
                    <a:gd name="T15" fmla="*/ 167 h 1489"/>
                    <a:gd name="T16" fmla="*/ 371 w 1487"/>
                    <a:gd name="T17" fmla="*/ 205 h 1489"/>
                    <a:gd name="T18" fmla="*/ 364 w 1487"/>
                    <a:gd name="T19" fmla="*/ 242 h 1489"/>
                    <a:gd name="T20" fmla="*/ 350 w 1487"/>
                    <a:gd name="T21" fmla="*/ 275 h 1489"/>
                    <a:gd name="T22" fmla="*/ 330 w 1487"/>
                    <a:gd name="T23" fmla="*/ 304 h 1489"/>
                    <a:gd name="T24" fmla="*/ 304 w 1487"/>
                    <a:gd name="T25" fmla="*/ 330 h 1489"/>
                    <a:gd name="T26" fmla="*/ 275 w 1487"/>
                    <a:gd name="T27" fmla="*/ 350 h 1489"/>
                    <a:gd name="T28" fmla="*/ 242 w 1487"/>
                    <a:gd name="T29" fmla="*/ 364 h 1489"/>
                    <a:gd name="T30" fmla="*/ 205 w 1487"/>
                    <a:gd name="T31" fmla="*/ 372 h 1489"/>
                    <a:gd name="T32" fmla="*/ 168 w 1487"/>
                    <a:gd name="T33" fmla="*/ 372 h 1489"/>
                    <a:gd name="T34" fmla="*/ 131 w 1487"/>
                    <a:gd name="T35" fmla="*/ 364 h 1489"/>
                    <a:gd name="T36" fmla="*/ 98 w 1487"/>
                    <a:gd name="T37" fmla="*/ 350 h 1489"/>
                    <a:gd name="T38" fmla="*/ 69 w 1487"/>
                    <a:gd name="T39" fmla="*/ 330 h 1489"/>
                    <a:gd name="T40" fmla="*/ 43 w 1487"/>
                    <a:gd name="T41" fmla="*/ 304 h 1489"/>
                    <a:gd name="T42" fmla="*/ 23 w 1487"/>
                    <a:gd name="T43" fmla="*/ 275 h 1489"/>
                    <a:gd name="T44" fmla="*/ 9 w 1487"/>
                    <a:gd name="T45" fmla="*/ 242 h 1489"/>
                    <a:gd name="T46" fmla="*/ 2 w 1487"/>
                    <a:gd name="T47" fmla="*/ 205 h 1489"/>
                    <a:gd name="T48" fmla="*/ 2 w 1487"/>
                    <a:gd name="T49" fmla="*/ 167 h 1489"/>
                    <a:gd name="T50" fmla="*/ 9 w 1487"/>
                    <a:gd name="T51" fmla="*/ 131 h 1489"/>
                    <a:gd name="T52" fmla="*/ 23 w 1487"/>
                    <a:gd name="T53" fmla="*/ 98 h 1489"/>
                    <a:gd name="T54" fmla="*/ 43 w 1487"/>
                    <a:gd name="T55" fmla="*/ 68 h 1489"/>
                    <a:gd name="T56" fmla="*/ 69 w 1487"/>
                    <a:gd name="T57" fmla="*/ 43 h 1489"/>
                    <a:gd name="T58" fmla="*/ 98 w 1487"/>
                    <a:gd name="T59" fmla="*/ 23 h 1489"/>
                    <a:gd name="T60" fmla="*/ 131 w 1487"/>
                    <a:gd name="T61" fmla="*/ 8 h 1489"/>
                    <a:gd name="T62" fmla="*/ 168 w 1487"/>
                    <a:gd name="T63" fmla="*/ 1 h 14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7" h="1489">
                      <a:moveTo>
                        <a:pt x="744" y="0"/>
                      </a:moveTo>
                      <a:lnTo>
                        <a:pt x="820" y="3"/>
                      </a:lnTo>
                      <a:lnTo>
                        <a:pt x="893" y="15"/>
                      </a:lnTo>
                      <a:lnTo>
                        <a:pt x="965" y="32"/>
                      </a:lnTo>
                      <a:lnTo>
                        <a:pt x="1033" y="59"/>
                      </a:lnTo>
                      <a:lnTo>
                        <a:pt x="1098" y="90"/>
                      </a:lnTo>
                      <a:lnTo>
                        <a:pt x="1159" y="127"/>
                      </a:lnTo>
                      <a:lnTo>
                        <a:pt x="1216" y="169"/>
                      </a:lnTo>
                      <a:lnTo>
                        <a:pt x="1269" y="218"/>
                      </a:lnTo>
                      <a:lnTo>
                        <a:pt x="1318" y="271"/>
                      </a:lnTo>
                      <a:lnTo>
                        <a:pt x="1360" y="328"/>
                      </a:lnTo>
                      <a:lnTo>
                        <a:pt x="1397" y="389"/>
                      </a:lnTo>
                      <a:lnTo>
                        <a:pt x="1428" y="456"/>
                      </a:lnTo>
                      <a:lnTo>
                        <a:pt x="1455" y="523"/>
                      </a:lnTo>
                      <a:lnTo>
                        <a:pt x="1472" y="595"/>
                      </a:lnTo>
                      <a:lnTo>
                        <a:pt x="1484" y="668"/>
                      </a:lnTo>
                      <a:lnTo>
                        <a:pt x="1487" y="744"/>
                      </a:lnTo>
                      <a:lnTo>
                        <a:pt x="1484" y="820"/>
                      </a:lnTo>
                      <a:lnTo>
                        <a:pt x="1472" y="894"/>
                      </a:lnTo>
                      <a:lnTo>
                        <a:pt x="1455" y="965"/>
                      </a:lnTo>
                      <a:lnTo>
                        <a:pt x="1428" y="1033"/>
                      </a:lnTo>
                      <a:lnTo>
                        <a:pt x="1397" y="1099"/>
                      </a:lnTo>
                      <a:lnTo>
                        <a:pt x="1360" y="1159"/>
                      </a:lnTo>
                      <a:lnTo>
                        <a:pt x="1318" y="1216"/>
                      </a:lnTo>
                      <a:lnTo>
                        <a:pt x="1269" y="1269"/>
                      </a:lnTo>
                      <a:lnTo>
                        <a:pt x="1216" y="1318"/>
                      </a:lnTo>
                      <a:lnTo>
                        <a:pt x="1159" y="1361"/>
                      </a:lnTo>
                      <a:lnTo>
                        <a:pt x="1098" y="1398"/>
                      </a:lnTo>
                      <a:lnTo>
                        <a:pt x="1033" y="1431"/>
                      </a:lnTo>
                      <a:lnTo>
                        <a:pt x="965" y="1456"/>
                      </a:lnTo>
                      <a:lnTo>
                        <a:pt x="893" y="1474"/>
                      </a:lnTo>
                      <a:lnTo>
                        <a:pt x="820" y="1486"/>
                      </a:lnTo>
                      <a:lnTo>
                        <a:pt x="744" y="1489"/>
                      </a:lnTo>
                      <a:lnTo>
                        <a:pt x="669" y="1486"/>
                      </a:lnTo>
                      <a:lnTo>
                        <a:pt x="596" y="1474"/>
                      </a:lnTo>
                      <a:lnTo>
                        <a:pt x="524" y="1456"/>
                      </a:lnTo>
                      <a:lnTo>
                        <a:pt x="456" y="1431"/>
                      </a:lnTo>
                      <a:lnTo>
                        <a:pt x="392" y="1398"/>
                      </a:lnTo>
                      <a:lnTo>
                        <a:pt x="329" y="1361"/>
                      </a:lnTo>
                      <a:lnTo>
                        <a:pt x="273" y="1318"/>
                      </a:lnTo>
                      <a:lnTo>
                        <a:pt x="219" y="1269"/>
                      </a:lnTo>
                      <a:lnTo>
                        <a:pt x="172" y="1216"/>
                      </a:lnTo>
                      <a:lnTo>
                        <a:pt x="129" y="1159"/>
                      </a:lnTo>
                      <a:lnTo>
                        <a:pt x="91" y="1099"/>
                      </a:lnTo>
                      <a:lnTo>
                        <a:pt x="60" y="1033"/>
                      </a:lnTo>
                      <a:lnTo>
                        <a:pt x="33" y="965"/>
                      </a:lnTo>
                      <a:lnTo>
                        <a:pt x="15" y="894"/>
                      </a:lnTo>
                      <a:lnTo>
                        <a:pt x="5" y="820"/>
                      </a:lnTo>
                      <a:lnTo>
                        <a:pt x="0" y="744"/>
                      </a:lnTo>
                      <a:lnTo>
                        <a:pt x="5" y="668"/>
                      </a:lnTo>
                      <a:lnTo>
                        <a:pt x="15" y="595"/>
                      </a:lnTo>
                      <a:lnTo>
                        <a:pt x="33" y="523"/>
                      </a:lnTo>
                      <a:lnTo>
                        <a:pt x="60" y="456"/>
                      </a:lnTo>
                      <a:lnTo>
                        <a:pt x="91" y="389"/>
                      </a:lnTo>
                      <a:lnTo>
                        <a:pt x="129" y="328"/>
                      </a:lnTo>
                      <a:lnTo>
                        <a:pt x="172" y="271"/>
                      </a:lnTo>
                      <a:lnTo>
                        <a:pt x="219" y="218"/>
                      </a:lnTo>
                      <a:lnTo>
                        <a:pt x="273" y="169"/>
                      </a:lnTo>
                      <a:lnTo>
                        <a:pt x="329" y="127"/>
                      </a:lnTo>
                      <a:lnTo>
                        <a:pt x="392" y="90"/>
                      </a:lnTo>
                      <a:lnTo>
                        <a:pt x="456" y="59"/>
                      </a:lnTo>
                      <a:lnTo>
                        <a:pt x="524" y="32"/>
                      </a:lnTo>
                      <a:lnTo>
                        <a:pt x="596" y="15"/>
                      </a:lnTo>
                      <a:lnTo>
                        <a:pt x="669" y="3"/>
                      </a:lnTo>
                      <a:lnTo>
                        <a:pt x="744" y="0"/>
                      </a:lnTo>
                      <a:close/>
                    </a:path>
                  </a:pathLst>
                </a:custGeom>
                <a:solidFill>
                  <a:schemeClr val="tx1"/>
                </a:solidFill>
                <a:ln w="9525">
                  <a:solidFill>
                    <a:srgbClr val="FF9900"/>
                  </a:solidFill>
                  <a:round/>
                  <a:headEnd/>
                  <a:tailEnd/>
                </a:ln>
              </p:spPr>
              <p:txBody>
                <a:bodyPr/>
                <a:lstStyle/>
                <a:p>
                  <a:endParaRPr lang="el-GR"/>
                </a:p>
              </p:txBody>
            </p:sp>
            <p:sp>
              <p:nvSpPr>
                <p:cNvPr id="56382" name="Freeform 43"/>
                <p:cNvSpPr>
                  <a:spLocks/>
                </p:cNvSpPr>
                <p:nvPr/>
              </p:nvSpPr>
              <p:spPr bwMode="auto">
                <a:xfrm>
                  <a:off x="318" y="1836"/>
                  <a:ext cx="5123" cy="2011"/>
                </a:xfrm>
                <a:custGeom>
                  <a:avLst/>
                  <a:gdLst>
                    <a:gd name="T0" fmla="*/ 0 w 10246"/>
                    <a:gd name="T1" fmla="*/ 0 h 4023"/>
                    <a:gd name="T2" fmla="*/ 183 w 10246"/>
                    <a:gd name="T3" fmla="*/ 608 h 4023"/>
                    <a:gd name="T4" fmla="*/ 2379 w 10246"/>
                    <a:gd name="T5" fmla="*/ 608 h 4023"/>
                    <a:gd name="T6" fmla="*/ 2562 w 10246"/>
                    <a:gd name="T7" fmla="*/ 0 h 4023"/>
                    <a:gd name="T8" fmla="*/ 2562 w 10246"/>
                    <a:gd name="T9" fmla="*/ 1005 h 4023"/>
                    <a:gd name="T10" fmla="*/ 2379 w 10246"/>
                    <a:gd name="T11" fmla="*/ 751 h 4023"/>
                    <a:gd name="T12" fmla="*/ 183 w 10246"/>
                    <a:gd name="T13" fmla="*/ 751 h 4023"/>
                    <a:gd name="T14" fmla="*/ 0 w 10246"/>
                    <a:gd name="T15" fmla="*/ 1005 h 4023"/>
                    <a:gd name="T16" fmla="*/ 0 w 10246"/>
                    <a:gd name="T17" fmla="*/ 0 h 40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46" h="4023">
                      <a:moveTo>
                        <a:pt x="0" y="0"/>
                      </a:moveTo>
                      <a:lnTo>
                        <a:pt x="731" y="2435"/>
                      </a:lnTo>
                      <a:lnTo>
                        <a:pt x="9514" y="2435"/>
                      </a:lnTo>
                      <a:lnTo>
                        <a:pt x="10246" y="0"/>
                      </a:lnTo>
                      <a:lnTo>
                        <a:pt x="10246" y="4023"/>
                      </a:lnTo>
                      <a:lnTo>
                        <a:pt x="9514" y="3004"/>
                      </a:lnTo>
                      <a:lnTo>
                        <a:pt x="731" y="3004"/>
                      </a:lnTo>
                      <a:lnTo>
                        <a:pt x="0" y="4023"/>
                      </a:lnTo>
                      <a:lnTo>
                        <a:pt x="0" y="0"/>
                      </a:lnTo>
                      <a:close/>
                    </a:path>
                  </a:pathLst>
                </a:custGeom>
                <a:solidFill>
                  <a:schemeClr val="tx1"/>
                </a:solidFill>
                <a:ln w="44450">
                  <a:solidFill>
                    <a:srgbClr val="FF9900"/>
                  </a:solidFill>
                  <a:prstDash val="solid"/>
                  <a:round/>
                  <a:headEnd/>
                  <a:tailEnd/>
                </a:ln>
              </p:spPr>
              <p:txBody>
                <a:bodyPr/>
                <a:lstStyle/>
                <a:p>
                  <a:endParaRPr lang="el-GR"/>
                </a:p>
              </p:txBody>
            </p:sp>
          </p:grpSp>
        </p:grpSp>
        <p:grpSp>
          <p:nvGrpSpPr>
            <p:cNvPr id="56325" name="Group 44"/>
            <p:cNvGrpSpPr>
              <a:grpSpLocks/>
            </p:cNvGrpSpPr>
            <p:nvPr/>
          </p:nvGrpSpPr>
          <p:grpSpPr bwMode="auto">
            <a:xfrm>
              <a:off x="1107" y="3449"/>
              <a:ext cx="409" cy="352"/>
              <a:chOff x="2547" y="3315"/>
              <a:chExt cx="474" cy="474"/>
            </a:xfrm>
          </p:grpSpPr>
          <p:sp>
            <p:nvSpPr>
              <p:cNvPr id="56361" name="Freeform 45"/>
              <p:cNvSpPr>
                <a:spLocks/>
              </p:cNvSpPr>
              <p:nvPr/>
            </p:nvSpPr>
            <p:spPr bwMode="auto">
              <a:xfrm>
                <a:off x="2547" y="3315"/>
                <a:ext cx="474" cy="474"/>
              </a:xfrm>
              <a:custGeom>
                <a:avLst/>
                <a:gdLst>
                  <a:gd name="T0" fmla="*/ 24 w 9496"/>
                  <a:gd name="T1" fmla="*/ 24 h 9496"/>
                  <a:gd name="T2" fmla="*/ 24 w 9496"/>
                  <a:gd name="T3" fmla="*/ 0 h 9496"/>
                  <a:gd name="T4" fmla="*/ 0 w 9496"/>
                  <a:gd name="T5" fmla="*/ 0 h 9496"/>
                  <a:gd name="T6" fmla="*/ 0 w 9496"/>
                  <a:gd name="T7" fmla="*/ 24 h 9496"/>
                  <a:gd name="T8" fmla="*/ 24 w 9496"/>
                  <a:gd name="T9" fmla="*/ 24 h 9496"/>
                  <a:gd name="T10" fmla="*/ 24 w 9496"/>
                  <a:gd name="T11" fmla="*/ 24 h 9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96" h="9496">
                    <a:moveTo>
                      <a:pt x="9496" y="9496"/>
                    </a:moveTo>
                    <a:lnTo>
                      <a:pt x="9496" y="0"/>
                    </a:lnTo>
                    <a:lnTo>
                      <a:pt x="0" y="0"/>
                    </a:lnTo>
                    <a:lnTo>
                      <a:pt x="0" y="9496"/>
                    </a:lnTo>
                    <a:lnTo>
                      <a:pt x="9496" y="9496"/>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6362" name="Freeform 46"/>
              <p:cNvSpPr>
                <a:spLocks/>
              </p:cNvSpPr>
              <p:nvPr/>
            </p:nvSpPr>
            <p:spPr bwMode="auto">
              <a:xfrm>
                <a:off x="2685" y="3467"/>
                <a:ext cx="281" cy="281"/>
              </a:xfrm>
              <a:custGeom>
                <a:avLst/>
                <a:gdLst>
                  <a:gd name="T0" fmla="*/ 11 w 5615"/>
                  <a:gd name="T1" fmla="*/ 13 h 5614"/>
                  <a:gd name="T2" fmla="*/ 11 w 5615"/>
                  <a:gd name="T3" fmla="*/ 13 h 5614"/>
                  <a:gd name="T4" fmla="*/ 10 w 5615"/>
                  <a:gd name="T5" fmla="*/ 13 h 5614"/>
                  <a:gd name="T6" fmla="*/ 9 w 5615"/>
                  <a:gd name="T7" fmla="*/ 14 h 5614"/>
                  <a:gd name="T8" fmla="*/ 8 w 5615"/>
                  <a:gd name="T9" fmla="*/ 13 h 5614"/>
                  <a:gd name="T10" fmla="*/ 8 w 5615"/>
                  <a:gd name="T11" fmla="*/ 14 h 5614"/>
                  <a:gd name="T12" fmla="*/ 7 w 5615"/>
                  <a:gd name="T13" fmla="*/ 14 h 5614"/>
                  <a:gd name="T14" fmla="*/ 6 w 5615"/>
                  <a:gd name="T15" fmla="*/ 14 h 5614"/>
                  <a:gd name="T16" fmla="*/ 5 w 5615"/>
                  <a:gd name="T17" fmla="*/ 14 h 5614"/>
                  <a:gd name="T18" fmla="*/ 4 w 5615"/>
                  <a:gd name="T19" fmla="*/ 13 h 5614"/>
                  <a:gd name="T20" fmla="*/ 4 w 5615"/>
                  <a:gd name="T21" fmla="*/ 13 h 5614"/>
                  <a:gd name="T22" fmla="*/ 4 w 5615"/>
                  <a:gd name="T23" fmla="*/ 13 h 5614"/>
                  <a:gd name="T24" fmla="*/ 3 w 5615"/>
                  <a:gd name="T25" fmla="*/ 12 h 5614"/>
                  <a:gd name="T26" fmla="*/ 2 w 5615"/>
                  <a:gd name="T27" fmla="*/ 12 h 5614"/>
                  <a:gd name="T28" fmla="*/ 3 w 5615"/>
                  <a:gd name="T29" fmla="*/ 11 h 5614"/>
                  <a:gd name="T30" fmla="*/ 1 w 5615"/>
                  <a:gd name="T31" fmla="*/ 11 h 5614"/>
                  <a:gd name="T32" fmla="*/ 1 w 5615"/>
                  <a:gd name="T33" fmla="*/ 11 h 5614"/>
                  <a:gd name="T34" fmla="*/ 1 w 5615"/>
                  <a:gd name="T35" fmla="*/ 10 h 5614"/>
                  <a:gd name="T36" fmla="*/ 0 w 5615"/>
                  <a:gd name="T37" fmla="*/ 9 h 5614"/>
                  <a:gd name="T38" fmla="*/ 1 w 5615"/>
                  <a:gd name="T39" fmla="*/ 8 h 5614"/>
                  <a:gd name="T40" fmla="*/ 0 w 5615"/>
                  <a:gd name="T41" fmla="*/ 8 h 5614"/>
                  <a:gd name="T42" fmla="*/ 0 w 5615"/>
                  <a:gd name="T43" fmla="*/ 7 h 5614"/>
                  <a:gd name="T44" fmla="*/ 0 w 5615"/>
                  <a:gd name="T45" fmla="*/ 6 h 5614"/>
                  <a:gd name="T46" fmla="*/ 0 w 5615"/>
                  <a:gd name="T47" fmla="*/ 5 h 5614"/>
                  <a:gd name="T48" fmla="*/ 1 w 5615"/>
                  <a:gd name="T49" fmla="*/ 4 h 5614"/>
                  <a:gd name="T50" fmla="*/ 1 w 5615"/>
                  <a:gd name="T51" fmla="*/ 4 h 5614"/>
                  <a:gd name="T52" fmla="*/ 1 w 5615"/>
                  <a:gd name="T53" fmla="*/ 4 h 5614"/>
                  <a:gd name="T54" fmla="*/ 2 w 5615"/>
                  <a:gd name="T55" fmla="*/ 3 h 5614"/>
                  <a:gd name="T56" fmla="*/ 2 w 5615"/>
                  <a:gd name="T57" fmla="*/ 2 h 5614"/>
                  <a:gd name="T58" fmla="*/ 3 w 5615"/>
                  <a:gd name="T59" fmla="*/ 3 h 5614"/>
                  <a:gd name="T60" fmla="*/ 3 w 5615"/>
                  <a:gd name="T61" fmla="*/ 1 h 5614"/>
                  <a:gd name="T62" fmla="*/ 4 w 5615"/>
                  <a:gd name="T63" fmla="*/ 1 h 5614"/>
                  <a:gd name="T64" fmla="*/ 5 w 5615"/>
                  <a:gd name="T65" fmla="*/ 1 h 5614"/>
                  <a:gd name="T66" fmla="*/ 5 w 5615"/>
                  <a:gd name="T67" fmla="*/ 0 h 5614"/>
                  <a:gd name="T68" fmla="*/ 5 w 5615"/>
                  <a:gd name="T69" fmla="*/ 1 h 5614"/>
                  <a:gd name="T70" fmla="*/ 6 w 5615"/>
                  <a:gd name="T71" fmla="*/ 0 h 5614"/>
                  <a:gd name="T72" fmla="*/ 7 w 5615"/>
                  <a:gd name="T73" fmla="*/ 0 h 5614"/>
                  <a:gd name="T74" fmla="*/ 8 w 5615"/>
                  <a:gd name="T75" fmla="*/ 1 h 5614"/>
                  <a:gd name="T76" fmla="*/ 8 w 5615"/>
                  <a:gd name="T77" fmla="*/ 0 h 5614"/>
                  <a:gd name="T78" fmla="*/ 9 w 5615"/>
                  <a:gd name="T79" fmla="*/ 0 h 5614"/>
                  <a:gd name="T80" fmla="*/ 10 w 5615"/>
                  <a:gd name="T81" fmla="*/ 1 h 5614"/>
                  <a:gd name="T82" fmla="*/ 10 w 5615"/>
                  <a:gd name="T83" fmla="*/ 1 h 5614"/>
                  <a:gd name="T84" fmla="*/ 10 w 5615"/>
                  <a:gd name="T85" fmla="*/ 2 h 5614"/>
                  <a:gd name="T86" fmla="*/ 11 w 5615"/>
                  <a:gd name="T87" fmla="*/ 2 h 5614"/>
                  <a:gd name="T88" fmla="*/ 12 w 5615"/>
                  <a:gd name="T89" fmla="*/ 2 h 5614"/>
                  <a:gd name="T90" fmla="*/ 12 w 5615"/>
                  <a:gd name="T91" fmla="*/ 3 h 5614"/>
                  <a:gd name="T92" fmla="*/ 13 w 5615"/>
                  <a:gd name="T93" fmla="*/ 3 h 5614"/>
                  <a:gd name="T94" fmla="*/ 13 w 5615"/>
                  <a:gd name="T95" fmla="*/ 4 h 5614"/>
                  <a:gd name="T96" fmla="*/ 14 w 5615"/>
                  <a:gd name="T97" fmla="*/ 4 h 5614"/>
                  <a:gd name="T98" fmla="*/ 14 w 5615"/>
                  <a:gd name="T99" fmla="*/ 5 h 5614"/>
                  <a:gd name="T100" fmla="*/ 13 w 5615"/>
                  <a:gd name="T101" fmla="*/ 5 h 5614"/>
                  <a:gd name="T102" fmla="*/ 14 w 5615"/>
                  <a:gd name="T103" fmla="*/ 6 h 5614"/>
                  <a:gd name="T104" fmla="*/ 14 w 5615"/>
                  <a:gd name="T105" fmla="*/ 7 h 5614"/>
                  <a:gd name="T106" fmla="*/ 14 w 5615"/>
                  <a:gd name="T107" fmla="*/ 8 h 5614"/>
                  <a:gd name="T108" fmla="*/ 14 w 5615"/>
                  <a:gd name="T109" fmla="*/ 8 h 5614"/>
                  <a:gd name="T110" fmla="*/ 14 w 5615"/>
                  <a:gd name="T111" fmla="*/ 9 h 5614"/>
                  <a:gd name="T112" fmla="*/ 13 w 5615"/>
                  <a:gd name="T113" fmla="*/ 10 h 5614"/>
                  <a:gd name="T114" fmla="*/ 13 w 5615"/>
                  <a:gd name="T115" fmla="*/ 10 h 5614"/>
                  <a:gd name="T116" fmla="*/ 12 w 5615"/>
                  <a:gd name="T117" fmla="*/ 11 h 5614"/>
                  <a:gd name="T118" fmla="*/ 12 w 5615"/>
                  <a:gd name="T119" fmla="*/ 12 h 5614"/>
                  <a:gd name="T120" fmla="*/ 12 w 5615"/>
                  <a:gd name="T121" fmla="*/ 12 h 5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615" h="5614">
                    <a:moveTo>
                      <a:pt x="4366" y="4822"/>
                    </a:moveTo>
                    <a:lnTo>
                      <a:pt x="4443" y="4990"/>
                    </a:lnTo>
                    <a:lnTo>
                      <a:pt x="4449" y="5002"/>
                    </a:lnTo>
                    <a:lnTo>
                      <a:pt x="4454" y="5033"/>
                    </a:lnTo>
                    <a:lnTo>
                      <a:pt x="4451" y="5053"/>
                    </a:lnTo>
                    <a:lnTo>
                      <a:pt x="4443" y="5076"/>
                    </a:lnTo>
                    <a:lnTo>
                      <a:pt x="4425" y="5100"/>
                    </a:lnTo>
                    <a:lnTo>
                      <a:pt x="4395" y="5122"/>
                    </a:lnTo>
                    <a:lnTo>
                      <a:pt x="4301" y="5186"/>
                    </a:lnTo>
                    <a:lnTo>
                      <a:pt x="4290" y="5189"/>
                    </a:lnTo>
                    <a:lnTo>
                      <a:pt x="4260" y="5194"/>
                    </a:lnTo>
                    <a:lnTo>
                      <a:pt x="4223" y="5189"/>
                    </a:lnTo>
                    <a:lnTo>
                      <a:pt x="4204" y="5180"/>
                    </a:lnTo>
                    <a:lnTo>
                      <a:pt x="4183" y="5164"/>
                    </a:lnTo>
                    <a:lnTo>
                      <a:pt x="4100" y="5069"/>
                    </a:lnTo>
                    <a:lnTo>
                      <a:pt x="4057" y="5015"/>
                    </a:lnTo>
                    <a:lnTo>
                      <a:pt x="3790" y="5158"/>
                    </a:lnTo>
                    <a:lnTo>
                      <a:pt x="3822" y="5339"/>
                    </a:lnTo>
                    <a:lnTo>
                      <a:pt x="3825" y="5352"/>
                    </a:lnTo>
                    <a:lnTo>
                      <a:pt x="3821" y="5383"/>
                    </a:lnTo>
                    <a:lnTo>
                      <a:pt x="3814" y="5402"/>
                    </a:lnTo>
                    <a:lnTo>
                      <a:pt x="3798" y="5421"/>
                    </a:lnTo>
                    <a:lnTo>
                      <a:pt x="3774" y="5439"/>
                    </a:lnTo>
                    <a:lnTo>
                      <a:pt x="3739" y="5456"/>
                    </a:lnTo>
                    <a:lnTo>
                      <a:pt x="3632" y="5490"/>
                    </a:lnTo>
                    <a:lnTo>
                      <a:pt x="3591" y="5490"/>
                    </a:lnTo>
                    <a:lnTo>
                      <a:pt x="3556" y="5475"/>
                    </a:lnTo>
                    <a:lnTo>
                      <a:pt x="3524" y="5439"/>
                    </a:lnTo>
                    <a:lnTo>
                      <a:pt x="3438" y="5265"/>
                    </a:lnTo>
                    <a:lnTo>
                      <a:pt x="3148" y="5335"/>
                    </a:lnTo>
                    <a:lnTo>
                      <a:pt x="3131" y="5516"/>
                    </a:lnTo>
                    <a:lnTo>
                      <a:pt x="3130" y="5529"/>
                    </a:lnTo>
                    <a:lnTo>
                      <a:pt x="3126" y="5542"/>
                    </a:lnTo>
                    <a:lnTo>
                      <a:pt x="3119" y="5559"/>
                    </a:lnTo>
                    <a:lnTo>
                      <a:pt x="3107" y="5576"/>
                    </a:lnTo>
                    <a:lnTo>
                      <a:pt x="3086" y="5590"/>
                    </a:lnTo>
                    <a:lnTo>
                      <a:pt x="3058" y="5601"/>
                    </a:lnTo>
                    <a:lnTo>
                      <a:pt x="3020" y="5607"/>
                    </a:lnTo>
                    <a:lnTo>
                      <a:pt x="2906" y="5614"/>
                    </a:lnTo>
                    <a:lnTo>
                      <a:pt x="2868" y="5602"/>
                    </a:lnTo>
                    <a:lnTo>
                      <a:pt x="2838" y="5579"/>
                    </a:lnTo>
                    <a:lnTo>
                      <a:pt x="2818" y="5537"/>
                    </a:lnTo>
                    <a:lnTo>
                      <a:pt x="2779" y="5345"/>
                    </a:lnTo>
                    <a:lnTo>
                      <a:pt x="2485" y="5339"/>
                    </a:lnTo>
                    <a:lnTo>
                      <a:pt x="2422" y="5505"/>
                    </a:lnTo>
                    <a:lnTo>
                      <a:pt x="2417" y="5518"/>
                    </a:lnTo>
                    <a:lnTo>
                      <a:pt x="2399" y="5546"/>
                    </a:lnTo>
                    <a:lnTo>
                      <a:pt x="2383" y="5558"/>
                    </a:lnTo>
                    <a:lnTo>
                      <a:pt x="2360" y="5567"/>
                    </a:lnTo>
                    <a:lnTo>
                      <a:pt x="2331" y="5571"/>
                    </a:lnTo>
                    <a:lnTo>
                      <a:pt x="2293" y="5569"/>
                    </a:lnTo>
                    <a:lnTo>
                      <a:pt x="2181" y="5543"/>
                    </a:lnTo>
                    <a:lnTo>
                      <a:pt x="2171" y="5539"/>
                    </a:lnTo>
                    <a:lnTo>
                      <a:pt x="2148" y="5523"/>
                    </a:lnTo>
                    <a:lnTo>
                      <a:pt x="2123" y="5493"/>
                    </a:lnTo>
                    <a:lnTo>
                      <a:pt x="2116" y="5472"/>
                    </a:lnTo>
                    <a:lnTo>
                      <a:pt x="2112" y="5445"/>
                    </a:lnTo>
                    <a:lnTo>
                      <a:pt x="2129" y="5253"/>
                    </a:lnTo>
                    <a:lnTo>
                      <a:pt x="1839" y="5168"/>
                    </a:lnTo>
                    <a:lnTo>
                      <a:pt x="1735" y="5316"/>
                    </a:lnTo>
                    <a:lnTo>
                      <a:pt x="1728" y="5327"/>
                    </a:lnTo>
                    <a:lnTo>
                      <a:pt x="1702" y="5348"/>
                    </a:lnTo>
                    <a:lnTo>
                      <a:pt x="1683" y="5356"/>
                    </a:lnTo>
                    <a:lnTo>
                      <a:pt x="1659" y="5359"/>
                    </a:lnTo>
                    <a:lnTo>
                      <a:pt x="1628" y="5354"/>
                    </a:lnTo>
                    <a:lnTo>
                      <a:pt x="1593" y="5341"/>
                    </a:lnTo>
                    <a:lnTo>
                      <a:pt x="1495" y="5287"/>
                    </a:lnTo>
                    <a:lnTo>
                      <a:pt x="1485" y="5280"/>
                    </a:lnTo>
                    <a:lnTo>
                      <a:pt x="1465" y="5258"/>
                    </a:lnTo>
                    <a:lnTo>
                      <a:pt x="1457" y="5242"/>
                    </a:lnTo>
                    <a:lnTo>
                      <a:pt x="1451" y="5224"/>
                    </a:lnTo>
                    <a:lnTo>
                      <a:pt x="1449" y="5200"/>
                    </a:lnTo>
                    <a:lnTo>
                      <a:pt x="1453" y="5176"/>
                    </a:lnTo>
                    <a:lnTo>
                      <a:pt x="1516" y="4993"/>
                    </a:lnTo>
                    <a:lnTo>
                      <a:pt x="1263" y="4834"/>
                    </a:lnTo>
                    <a:lnTo>
                      <a:pt x="1120" y="4951"/>
                    </a:lnTo>
                    <a:lnTo>
                      <a:pt x="1111" y="4960"/>
                    </a:lnTo>
                    <a:lnTo>
                      <a:pt x="1081" y="4973"/>
                    </a:lnTo>
                    <a:lnTo>
                      <a:pt x="1062" y="4976"/>
                    </a:lnTo>
                    <a:lnTo>
                      <a:pt x="1037" y="4972"/>
                    </a:lnTo>
                    <a:lnTo>
                      <a:pt x="1010" y="4961"/>
                    </a:lnTo>
                    <a:lnTo>
                      <a:pt x="978" y="4939"/>
                    </a:lnTo>
                    <a:lnTo>
                      <a:pt x="896" y="4864"/>
                    </a:lnTo>
                    <a:lnTo>
                      <a:pt x="888" y="4853"/>
                    </a:lnTo>
                    <a:lnTo>
                      <a:pt x="875" y="4827"/>
                    </a:lnTo>
                    <a:lnTo>
                      <a:pt x="872" y="4809"/>
                    </a:lnTo>
                    <a:lnTo>
                      <a:pt x="870" y="4789"/>
                    </a:lnTo>
                    <a:lnTo>
                      <a:pt x="874" y="4768"/>
                    </a:lnTo>
                    <a:lnTo>
                      <a:pt x="884" y="4747"/>
                    </a:lnTo>
                    <a:lnTo>
                      <a:pt x="995" y="4584"/>
                    </a:lnTo>
                    <a:lnTo>
                      <a:pt x="788" y="4365"/>
                    </a:lnTo>
                    <a:lnTo>
                      <a:pt x="623" y="4442"/>
                    </a:lnTo>
                    <a:lnTo>
                      <a:pt x="611" y="4448"/>
                    </a:lnTo>
                    <a:lnTo>
                      <a:pt x="580" y="4453"/>
                    </a:lnTo>
                    <a:lnTo>
                      <a:pt x="558" y="4450"/>
                    </a:lnTo>
                    <a:lnTo>
                      <a:pt x="536" y="4441"/>
                    </a:lnTo>
                    <a:lnTo>
                      <a:pt x="512" y="4420"/>
                    </a:lnTo>
                    <a:lnTo>
                      <a:pt x="487" y="4392"/>
                    </a:lnTo>
                    <a:lnTo>
                      <a:pt x="427" y="4296"/>
                    </a:lnTo>
                    <a:lnTo>
                      <a:pt x="422" y="4285"/>
                    </a:lnTo>
                    <a:lnTo>
                      <a:pt x="417" y="4258"/>
                    </a:lnTo>
                    <a:lnTo>
                      <a:pt x="421" y="4221"/>
                    </a:lnTo>
                    <a:lnTo>
                      <a:pt x="430" y="4201"/>
                    </a:lnTo>
                    <a:lnTo>
                      <a:pt x="446" y="4182"/>
                    </a:lnTo>
                    <a:lnTo>
                      <a:pt x="595" y="4052"/>
                    </a:lnTo>
                    <a:lnTo>
                      <a:pt x="453" y="3790"/>
                    </a:lnTo>
                    <a:lnTo>
                      <a:pt x="272" y="3821"/>
                    </a:lnTo>
                    <a:lnTo>
                      <a:pt x="258" y="3824"/>
                    </a:lnTo>
                    <a:lnTo>
                      <a:pt x="227" y="3820"/>
                    </a:lnTo>
                    <a:lnTo>
                      <a:pt x="208" y="3812"/>
                    </a:lnTo>
                    <a:lnTo>
                      <a:pt x="188" y="3797"/>
                    </a:lnTo>
                    <a:lnTo>
                      <a:pt x="170" y="3772"/>
                    </a:lnTo>
                    <a:lnTo>
                      <a:pt x="155" y="3739"/>
                    </a:lnTo>
                    <a:lnTo>
                      <a:pt x="119" y="3631"/>
                    </a:lnTo>
                    <a:lnTo>
                      <a:pt x="122" y="3589"/>
                    </a:lnTo>
                    <a:lnTo>
                      <a:pt x="136" y="3554"/>
                    </a:lnTo>
                    <a:lnTo>
                      <a:pt x="150" y="3539"/>
                    </a:lnTo>
                    <a:lnTo>
                      <a:pt x="171" y="3523"/>
                    </a:lnTo>
                    <a:lnTo>
                      <a:pt x="348" y="3438"/>
                    </a:lnTo>
                    <a:lnTo>
                      <a:pt x="278" y="3147"/>
                    </a:lnTo>
                    <a:lnTo>
                      <a:pt x="98" y="3129"/>
                    </a:lnTo>
                    <a:lnTo>
                      <a:pt x="84" y="3127"/>
                    </a:lnTo>
                    <a:lnTo>
                      <a:pt x="54" y="3118"/>
                    </a:lnTo>
                    <a:lnTo>
                      <a:pt x="37" y="3104"/>
                    </a:lnTo>
                    <a:lnTo>
                      <a:pt x="21" y="3084"/>
                    </a:lnTo>
                    <a:lnTo>
                      <a:pt x="11" y="3058"/>
                    </a:lnTo>
                    <a:lnTo>
                      <a:pt x="6" y="3020"/>
                    </a:lnTo>
                    <a:lnTo>
                      <a:pt x="0" y="2906"/>
                    </a:lnTo>
                    <a:lnTo>
                      <a:pt x="11" y="2867"/>
                    </a:lnTo>
                    <a:lnTo>
                      <a:pt x="33" y="2838"/>
                    </a:lnTo>
                    <a:lnTo>
                      <a:pt x="51" y="2826"/>
                    </a:lnTo>
                    <a:lnTo>
                      <a:pt x="75" y="2818"/>
                    </a:lnTo>
                    <a:lnTo>
                      <a:pt x="265" y="2779"/>
                    </a:lnTo>
                    <a:lnTo>
                      <a:pt x="276" y="2482"/>
                    </a:lnTo>
                    <a:lnTo>
                      <a:pt x="104" y="2416"/>
                    </a:lnTo>
                    <a:lnTo>
                      <a:pt x="92" y="2411"/>
                    </a:lnTo>
                    <a:lnTo>
                      <a:pt x="66" y="2392"/>
                    </a:lnTo>
                    <a:lnTo>
                      <a:pt x="54" y="2375"/>
                    </a:lnTo>
                    <a:lnTo>
                      <a:pt x="44" y="2352"/>
                    </a:lnTo>
                    <a:lnTo>
                      <a:pt x="40" y="2321"/>
                    </a:lnTo>
                    <a:lnTo>
                      <a:pt x="44" y="2285"/>
                    </a:lnTo>
                    <a:lnTo>
                      <a:pt x="69" y="2174"/>
                    </a:lnTo>
                    <a:lnTo>
                      <a:pt x="74" y="2163"/>
                    </a:lnTo>
                    <a:lnTo>
                      <a:pt x="91" y="2140"/>
                    </a:lnTo>
                    <a:lnTo>
                      <a:pt x="119" y="2117"/>
                    </a:lnTo>
                    <a:lnTo>
                      <a:pt x="140" y="2110"/>
                    </a:lnTo>
                    <a:lnTo>
                      <a:pt x="165" y="2108"/>
                    </a:lnTo>
                    <a:lnTo>
                      <a:pt x="361" y="2124"/>
                    </a:lnTo>
                    <a:lnTo>
                      <a:pt x="446" y="1836"/>
                    </a:lnTo>
                    <a:lnTo>
                      <a:pt x="298" y="1731"/>
                    </a:lnTo>
                    <a:lnTo>
                      <a:pt x="287" y="1722"/>
                    </a:lnTo>
                    <a:lnTo>
                      <a:pt x="265" y="1698"/>
                    </a:lnTo>
                    <a:lnTo>
                      <a:pt x="258" y="1678"/>
                    </a:lnTo>
                    <a:lnTo>
                      <a:pt x="255" y="1653"/>
                    </a:lnTo>
                    <a:lnTo>
                      <a:pt x="258" y="1623"/>
                    </a:lnTo>
                    <a:lnTo>
                      <a:pt x="272" y="1588"/>
                    </a:lnTo>
                    <a:lnTo>
                      <a:pt x="322" y="1487"/>
                    </a:lnTo>
                    <a:lnTo>
                      <a:pt x="331" y="1478"/>
                    </a:lnTo>
                    <a:lnTo>
                      <a:pt x="353" y="1459"/>
                    </a:lnTo>
                    <a:lnTo>
                      <a:pt x="368" y="1451"/>
                    </a:lnTo>
                    <a:lnTo>
                      <a:pt x="388" y="1445"/>
                    </a:lnTo>
                    <a:lnTo>
                      <a:pt x="411" y="1443"/>
                    </a:lnTo>
                    <a:lnTo>
                      <a:pt x="436" y="1447"/>
                    </a:lnTo>
                    <a:lnTo>
                      <a:pt x="619" y="1513"/>
                    </a:lnTo>
                    <a:lnTo>
                      <a:pt x="776" y="1257"/>
                    </a:lnTo>
                    <a:lnTo>
                      <a:pt x="661" y="1117"/>
                    </a:lnTo>
                    <a:lnTo>
                      <a:pt x="653" y="1106"/>
                    </a:lnTo>
                    <a:lnTo>
                      <a:pt x="640" y="1077"/>
                    </a:lnTo>
                    <a:lnTo>
                      <a:pt x="637" y="1055"/>
                    </a:lnTo>
                    <a:lnTo>
                      <a:pt x="641" y="1031"/>
                    </a:lnTo>
                    <a:lnTo>
                      <a:pt x="652" y="1003"/>
                    </a:lnTo>
                    <a:lnTo>
                      <a:pt x="673" y="975"/>
                    </a:lnTo>
                    <a:lnTo>
                      <a:pt x="751" y="891"/>
                    </a:lnTo>
                    <a:lnTo>
                      <a:pt x="760" y="884"/>
                    </a:lnTo>
                    <a:lnTo>
                      <a:pt x="786" y="873"/>
                    </a:lnTo>
                    <a:lnTo>
                      <a:pt x="802" y="868"/>
                    </a:lnTo>
                    <a:lnTo>
                      <a:pt x="823" y="868"/>
                    </a:lnTo>
                    <a:lnTo>
                      <a:pt x="844" y="872"/>
                    </a:lnTo>
                    <a:lnTo>
                      <a:pt x="868" y="883"/>
                    </a:lnTo>
                    <a:lnTo>
                      <a:pt x="1028" y="990"/>
                    </a:lnTo>
                    <a:lnTo>
                      <a:pt x="1247" y="788"/>
                    </a:lnTo>
                    <a:lnTo>
                      <a:pt x="1172" y="619"/>
                    </a:lnTo>
                    <a:lnTo>
                      <a:pt x="1165" y="607"/>
                    </a:lnTo>
                    <a:lnTo>
                      <a:pt x="1159" y="575"/>
                    </a:lnTo>
                    <a:lnTo>
                      <a:pt x="1161" y="555"/>
                    </a:lnTo>
                    <a:lnTo>
                      <a:pt x="1172" y="532"/>
                    </a:lnTo>
                    <a:lnTo>
                      <a:pt x="1190" y="509"/>
                    </a:lnTo>
                    <a:lnTo>
                      <a:pt x="1219" y="487"/>
                    </a:lnTo>
                    <a:lnTo>
                      <a:pt x="1314" y="427"/>
                    </a:lnTo>
                    <a:lnTo>
                      <a:pt x="1325" y="422"/>
                    </a:lnTo>
                    <a:lnTo>
                      <a:pt x="1354" y="416"/>
                    </a:lnTo>
                    <a:lnTo>
                      <a:pt x="1391" y="420"/>
                    </a:lnTo>
                    <a:lnTo>
                      <a:pt x="1412" y="429"/>
                    </a:lnTo>
                    <a:lnTo>
                      <a:pt x="1431" y="446"/>
                    </a:lnTo>
                    <a:lnTo>
                      <a:pt x="1557" y="595"/>
                    </a:lnTo>
                    <a:lnTo>
                      <a:pt x="1820" y="452"/>
                    </a:lnTo>
                    <a:lnTo>
                      <a:pt x="1793" y="271"/>
                    </a:lnTo>
                    <a:lnTo>
                      <a:pt x="1790" y="258"/>
                    </a:lnTo>
                    <a:lnTo>
                      <a:pt x="1794" y="225"/>
                    </a:lnTo>
                    <a:lnTo>
                      <a:pt x="1801" y="206"/>
                    </a:lnTo>
                    <a:lnTo>
                      <a:pt x="1815" y="188"/>
                    </a:lnTo>
                    <a:lnTo>
                      <a:pt x="1840" y="169"/>
                    </a:lnTo>
                    <a:lnTo>
                      <a:pt x="1874" y="154"/>
                    </a:lnTo>
                    <a:lnTo>
                      <a:pt x="1982" y="119"/>
                    </a:lnTo>
                    <a:lnTo>
                      <a:pt x="2023" y="119"/>
                    </a:lnTo>
                    <a:lnTo>
                      <a:pt x="2040" y="124"/>
                    </a:lnTo>
                    <a:lnTo>
                      <a:pt x="2058" y="134"/>
                    </a:lnTo>
                    <a:lnTo>
                      <a:pt x="2075" y="148"/>
                    </a:lnTo>
                    <a:lnTo>
                      <a:pt x="2089" y="170"/>
                    </a:lnTo>
                    <a:lnTo>
                      <a:pt x="2145" y="283"/>
                    </a:lnTo>
                    <a:lnTo>
                      <a:pt x="2174" y="347"/>
                    </a:lnTo>
                    <a:lnTo>
                      <a:pt x="2466" y="277"/>
                    </a:lnTo>
                    <a:lnTo>
                      <a:pt x="2482" y="94"/>
                    </a:lnTo>
                    <a:lnTo>
                      <a:pt x="2483" y="81"/>
                    </a:lnTo>
                    <a:lnTo>
                      <a:pt x="2496" y="50"/>
                    </a:lnTo>
                    <a:lnTo>
                      <a:pt x="2509" y="33"/>
                    </a:lnTo>
                    <a:lnTo>
                      <a:pt x="2528" y="19"/>
                    </a:lnTo>
                    <a:lnTo>
                      <a:pt x="2557" y="7"/>
                    </a:lnTo>
                    <a:lnTo>
                      <a:pt x="2593" y="2"/>
                    </a:lnTo>
                    <a:lnTo>
                      <a:pt x="2704" y="0"/>
                    </a:lnTo>
                    <a:lnTo>
                      <a:pt x="2716" y="1"/>
                    </a:lnTo>
                    <a:lnTo>
                      <a:pt x="2743" y="9"/>
                    </a:lnTo>
                    <a:lnTo>
                      <a:pt x="2758" y="19"/>
                    </a:lnTo>
                    <a:lnTo>
                      <a:pt x="2772" y="32"/>
                    </a:lnTo>
                    <a:lnTo>
                      <a:pt x="2784" y="50"/>
                    </a:lnTo>
                    <a:lnTo>
                      <a:pt x="2794" y="75"/>
                    </a:lnTo>
                    <a:lnTo>
                      <a:pt x="2831" y="265"/>
                    </a:lnTo>
                    <a:lnTo>
                      <a:pt x="3129" y="274"/>
                    </a:lnTo>
                    <a:lnTo>
                      <a:pt x="3191" y="103"/>
                    </a:lnTo>
                    <a:lnTo>
                      <a:pt x="3196" y="90"/>
                    </a:lnTo>
                    <a:lnTo>
                      <a:pt x="3215" y="64"/>
                    </a:lnTo>
                    <a:lnTo>
                      <a:pt x="3231" y="50"/>
                    </a:lnTo>
                    <a:lnTo>
                      <a:pt x="3254" y="42"/>
                    </a:lnTo>
                    <a:lnTo>
                      <a:pt x="3285" y="38"/>
                    </a:lnTo>
                    <a:lnTo>
                      <a:pt x="3321" y="43"/>
                    </a:lnTo>
                    <a:lnTo>
                      <a:pt x="3432" y="66"/>
                    </a:lnTo>
                    <a:lnTo>
                      <a:pt x="3443" y="70"/>
                    </a:lnTo>
                    <a:lnTo>
                      <a:pt x="3468" y="87"/>
                    </a:lnTo>
                    <a:lnTo>
                      <a:pt x="3491" y="118"/>
                    </a:lnTo>
                    <a:lnTo>
                      <a:pt x="3499" y="139"/>
                    </a:lnTo>
                    <a:lnTo>
                      <a:pt x="3502" y="164"/>
                    </a:lnTo>
                    <a:lnTo>
                      <a:pt x="3486" y="357"/>
                    </a:lnTo>
                    <a:lnTo>
                      <a:pt x="3774" y="446"/>
                    </a:lnTo>
                    <a:lnTo>
                      <a:pt x="3880" y="298"/>
                    </a:lnTo>
                    <a:lnTo>
                      <a:pt x="3887" y="286"/>
                    </a:lnTo>
                    <a:lnTo>
                      <a:pt x="3912" y="264"/>
                    </a:lnTo>
                    <a:lnTo>
                      <a:pt x="3933" y="256"/>
                    </a:lnTo>
                    <a:lnTo>
                      <a:pt x="3956" y="253"/>
                    </a:lnTo>
                    <a:lnTo>
                      <a:pt x="3986" y="257"/>
                    </a:lnTo>
                    <a:lnTo>
                      <a:pt x="4021" y="271"/>
                    </a:lnTo>
                    <a:lnTo>
                      <a:pt x="4120" y="322"/>
                    </a:lnTo>
                    <a:lnTo>
                      <a:pt x="4130" y="329"/>
                    </a:lnTo>
                    <a:lnTo>
                      <a:pt x="4149" y="350"/>
                    </a:lnTo>
                    <a:lnTo>
                      <a:pt x="4158" y="367"/>
                    </a:lnTo>
                    <a:lnTo>
                      <a:pt x="4164" y="386"/>
                    </a:lnTo>
                    <a:lnTo>
                      <a:pt x="4166" y="407"/>
                    </a:lnTo>
                    <a:lnTo>
                      <a:pt x="4161" y="433"/>
                    </a:lnTo>
                    <a:lnTo>
                      <a:pt x="4097" y="617"/>
                    </a:lnTo>
                    <a:lnTo>
                      <a:pt x="4351" y="775"/>
                    </a:lnTo>
                    <a:lnTo>
                      <a:pt x="4493" y="661"/>
                    </a:lnTo>
                    <a:lnTo>
                      <a:pt x="4504" y="651"/>
                    </a:lnTo>
                    <a:lnTo>
                      <a:pt x="4516" y="643"/>
                    </a:lnTo>
                    <a:lnTo>
                      <a:pt x="4533" y="637"/>
                    </a:lnTo>
                    <a:lnTo>
                      <a:pt x="4553" y="634"/>
                    </a:lnTo>
                    <a:lnTo>
                      <a:pt x="4577" y="637"/>
                    </a:lnTo>
                    <a:lnTo>
                      <a:pt x="4606" y="648"/>
                    </a:lnTo>
                    <a:lnTo>
                      <a:pt x="4636" y="671"/>
                    </a:lnTo>
                    <a:lnTo>
                      <a:pt x="4718" y="746"/>
                    </a:lnTo>
                    <a:lnTo>
                      <a:pt x="4725" y="756"/>
                    </a:lnTo>
                    <a:lnTo>
                      <a:pt x="4738" y="783"/>
                    </a:lnTo>
                    <a:lnTo>
                      <a:pt x="4744" y="801"/>
                    </a:lnTo>
                    <a:lnTo>
                      <a:pt x="4746" y="820"/>
                    </a:lnTo>
                    <a:lnTo>
                      <a:pt x="4742" y="844"/>
                    </a:lnTo>
                    <a:lnTo>
                      <a:pt x="4731" y="867"/>
                    </a:lnTo>
                    <a:lnTo>
                      <a:pt x="4620" y="1025"/>
                    </a:lnTo>
                    <a:lnTo>
                      <a:pt x="4826" y="1240"/>
                    </a:lnTo>
                    <a:lnTo>
                      <a:pt x="4990" y="1167"/>
                    </a:lnTo>
                    <a:lnTo>
                      <a:pt x="5002" y="1161"/>
                    </a:lnTo>
                    <a:lnTo>
                      <a:pt x="5035" y="1155"/>
                    </a:lnTo>
                    <a:lnTo>
                      <a:pt x="5055" y="1158"/>
                    </a:lnTo>
                    <a:lnTo>
                      <a:pt x="5079" y="1167"/>
                    </a:lnTo>
                    <a:lnTo>
                      <a:pt x="5103" y="1185"/>
                    </a:lnTo>
                    <a:lnTo>
                      <a:pt x="5126" y="1215"/>
                    </a:lnTo>
                    <a:lnTo>
                      <a:pt x="5186" y="1310"/>
                    </a:lnTo>
                    <a:lnTo>
                      <a:pt x="5192" y="1321"/>
                    </a:lnTo>
                    <a:lnTo>
                      <a:pt x="5198" y="1349"/>
                    </a:lnTo>
                    <a:lnTo>
                      <a:pt x="5194" y="1387"/>
                    </a:lnTo>
                    <a:lnTo>
                      <a:pt x="5185" y="1406"/>
                    </a:lnTo>
                    <a:lnTo>
                      <a:pt x="5168" y="1427"/>
                    </a:lnTo>
                    <a:lnTo>
                      <a:pt x="5019" y="1555"/>
                    </a:lnTo>
                    <a:lnTo>
                      <a:pt x="5162" y="1817"/>
                    </a:lnTo>
                    <a:lnTo>
                      <a:pt x="5339" y="1788"/>
                    </a:lnTo>
                    <a:lnTo>
                      <a:pt x="5353" y="1786"/>
                    </a:lnTo>
                    <a:lnTo>
                      <a:pt x="5387" y="1787"/>
                    </a:lnTo>
                    <a:lnTo>
                      <a:pt x="5406" y="1795"/>
                    </a:lnTo>
                    <a:lnTo>
                      <a:pt x="5425" y="1811"/>
                    </a:lnTo>
                    <a:lnTo>
                      <a:pt x="5444" y="1835"/>
                    </a:lnTo>
                    <a:lnTo>
                      <a:pt x="5458" y="1870"/>
                    </a:lnTo>
                    <a:lnTo>
                      <a:pt x="5491" y="1979"/>
                    </a:lnTo>
                    <a:lnTo>
                      <a:pt x="5491" y="2019"/>
                    </a:lnTo>
                    <a:lnTo>
                      <a:pt x="5486" y="2037"/>
                    </a:lnTo>
                    <a:lnTo>
                      <a:pt x="5478" y="2055"/>
                    </a:lnTo>
                    <a:lnTo>
                      <a:pt x="5464" y="2070"/>
                    </a:lnTo>
                    <a:lnTo>
                      <a:pt x="5444" y="2086"/>
                    </a:lnTo>
                    <a:lnTo>
                      <a:pt x="5329" y="2140"/>
                    </a:lnTo>
                    <a:lnTo>
                      <a:pt x="5266" y="2168"/>
                    </a:lnTo>
                    <a:lnTo>
                      <a:pt x="5335" y="2460"/>
                    </a:lnTo>
                    <a:lnTo>
                      <a:pt x="5516" y="2479"/>
                    </a:lnTo>
                    <a:lnTo>
                      <a:pt x="5529" y="2480"/>
                    </a:lnTo>
                    <a:lnTo>
                      <a:pt x="5561" y="2491"/>
                    </a:lnTo>
                    <a:lnTo>
                      <a:pt x="5577" y="2503"/>
                    </a:lnTo>
                    <a:lnTo>
                      <a:pt x="5591" y="2522"/>
                    </a:lnTo>
                    <a:lnTo>
                      <a:pt x="5603" y="2550"/>
                    </a:lnTo>
                    <a:lnTo>
                      <a:pt x="5608" y="2587"/>
                    </a:lnTo>
                    <a:lnTo>
                      <a:pt x="5615" y="2700"/>
                    </a:lnTo>
                    <a:lnTo>
                      <a:pt x="5614" y="2712"/>
                    </a:lnTo>
                    <a:lnTo>
                      <a:pt x="5603" y="2740"/>
                    </a:lnTo>
                    <a:lnTo>
                      <a:pt x="5580" y="2771"/>
                    </a:lnTo>
                    <a:lnTo>
                      <a:pt x="5562" y="2783"/>
                    </a:lnTo>
                    <a:lnTo>
                      <a:pt x="5537" y="2791"/>
                    </a:lnTo>
                    <a:lnTo>
                      <a:pt x="5414" y="2815"/>
                    </a:lnTo>
                    <a:lnTo>
                      <a:pt x="5345" y="2827"/>
                    </a:lnTo>
                    <a:lnTo>
                      <a:pt x="5339" y="3129"/>
                    </a:lnTo>
                    <a:lnTo>
                      <a:pt x="5510" y="3191"/>
                    </a:lnTo>
                    <a:lnTo>
                      <a:pt x="5522" y="3196"/>
                    </a:lnTo>
                    <a:lnTo>
                      <a:pt x="5548" y="3214"/>
                    </a:lnTo>
                    <a:lnTo>
                      <a:pt x="5561" y="3230"/>
                    </a:lnTo>
                    <a:lnTo>
                      <a:pt x="5570" y="3254"/>
                    </a:lnTo>
                    <a:lnTo>
                      <a:pt x="5573" y="3283"/>
                    </a:lnTo>
                    <a:lnTo>
                      <a:pt x="5570" y="3321"/>
                    </a:lnTo>
                    <a:lnTo>
                      <a:pt x="5545" y="3432"/>
                    </a:lnTo>
                    <a:lnTo>
                      <a:pt x="5540" y="3443"/>
                    </a:lnTo>
                    <a:lnTo>
                      <a:pt x="5524" y="3466"/>
                    </a:lnTo>
                    <a:lnTo>
                      <a:pt x="5495" y="3490"/>
                    </a:lnTo>
                    <a:lnTo>
                      <a:pt x="5474" y="3496"/>
                    </a:lnTo>
                    <a:lnTo>
                      <a:pt x="5450" y="3498"/>
                    </a:lnTo>
                    <a:lnTo>
                      <a:pt x="5323" y="3492"/>
                    </a:lnTo>
                    <a:lnTo>
                      <a:pt x="5254" y="3486"/>
                    </a:lnTo>
                    <a:lnTo>
                      <a:pt x="5168" y="3770"/>
                    </a:lnTo>
                    <a:lnTo>
                      <a:pt x="5317" y="3879"/>
                    </a:lnTo>
                    <a:lnTo>
                      <a:pt x="5328" y="3886"/>
                    </a:lnTo>
                    <a:lnTo>
                      <a:pt x="5348" y="3911"/>
                    </a:lnTo>
                    <a:lnTo>
                      <a:pt x="5356" y="3929"/>
                    </a:lnTo>
                    <a:lnTo>
                      <a:pt x="5359" y="3953"/>
                    </a:lnTo>
                    <a:lnTo>
                      <a:pt x="5356" y="3983"/>
                    </a:lnTo>
                    <a:lnTo>
                      <a:pt x="5341" y="4018"/>
                    </a:lnTo>
                    <a:lnTo>
                      <a:pt x="5287" y="4119"/>
                    </a:lnTo>
                    <a:lnTo>
                      <a:pt x="5280" y="4129"/>
                    </a:lnTo>
                    <a:lnTo>
                      <a:pt x="5260" y="4149"/>
                    </a:lnTo>
                    <a:lnTo>
                      <a:pt x="5225" y="4163"/>
                    </a:lnTo>
                    <a:lnTo>
                      <a:pt x="5177" y="4160"/>
                    </a:lnTo>
                    <a:lnTo>
                      <a:pt x="4993" y="4094"/>
                    </a:lnTo>
                    <a:lnTo>
                      <a:pt x="4839" y="4350"/>
                    </a:lnTo>
                    <a:lnTo>
                      <a:pt x="4952" y="4492"/>
                    </a:lnTo>
                    <a:lnTo>
                      <a:pt x="4961" y="4503"/>
                    </a:lnTo>
                    <a:lnTo>
                      <a:pt x="4974" y="4532"/>
                    </a:lnTo>
                    <a:lnTo>
                      <a:pt x="4978" y="4551"/>
                    </a:lnTo>
                    <a:lnTo>
                      <a:pt x="4974" y="4576"/>
                    </a:lnTo>
                    <a:lnTo>
                      <a:pt x="4963" y="4601"/>
                    </a:lnTo>
                    <a:lnTo>
                      <a:pt x="4939" y="4632"/>
                    </a:lnTo>
                    <a:lnTo>
                      <a:pt x="4864" y="4717"/>
                    </a:lnTo>
                    <a:lnTo>
                      <a:pt x="4854" y="4724"/>
                    </a:lnTo>
                    <a:lnTo>
                      <a:pt x="4830" y="4738"/>
                    </a:lnTo>
                    <a:lnTo>
                      <a:pt x="4813" y="4742"/>
                    </a:lnTo>
                    <a:lnTo>
                      <a:pt x="4792" y="4743"/>
                    </a:lnTo>
                    <a:lnTo>
                      <a:pt x="4771" y="4738"/>
                    </a:lnTo>
                    <a:lnTo>
                      <a:pt x="4747" y="4727"/>
                    </a:lnTo>
                    <a:lnTo>
                      <a:pt x="4642" y="4657"/>
                    </a:lnTo>
                    <a:lnTo>
                      <a:pt x="4584" y="4616"/>
                    </a:lnTo>
                    <a:lnTo>
                      <a:pt x="4366" y="4822"/>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6363" name="Freeform 47"/>
              <p:cNvSpPr>
                <a:spLocks/>
              </p:cNvSpPr>
              <p:nvPr/>
            </p:nvSpPr>
            <p:spPr bwMode="auto">
              <a:xfrm>
                <a:off x="2798" y="3579"/>
                <a:ext cx="55" cy="56"/>
              </a:xfrm>
              <a:custGeom>
                <a:avLst/>
                <a:gdLst>
                  <a:gd name="T0" fmla="*/ 1 w 1110"/>
                  <a:gd name="T1" fmla="*/ 0 h 1115"/>
                  <a:gd name="T2" fmla="*/ 0 w 1110"/>
                  <a:gd name="T3" fmla="*/ 0 h 1115"/>
                  <a:gd name="T4" fmla="*/ 0 w 1110"/>
                  <a:gd name="T5" fmla="*/ 1 h 1115"/>
                  <a:gd name="T6" fmla="*/ 0 w 1110"/>
                  <a:gd name="T7" fmla="*/ 1 h 1115"/>
                  <a:gd name="T8" fmla="*/ 0 w 1110"/>
                  <a:gd name="T9" fmla="*/ 1 h 1115"/>
                  <a:gd name="T10" fmla="*/ 0 w 1110"/>
                  <a:gd name="T11" fmla="*/ 1 h 1115"/>
                  <a:gd name="T12" fmla="*/ 0 w 1110"/>
                  <a:gd name="T13" fmla="*/ 2 h 1115"/>
                  <a:gd name="T14" fmla="*/ 0 w 1110"/>
                  <a:gd name="T15" fmla="*/ 2 h 1115"/>
                  <a:gd name="T16" fmla="*/ 0 w 1110"/>
                  <a:gd name="T17" fmla="*/ 2 h 1115"/>
                  <a:gd name="T18" fmla="*/ 0 w 1110"/>
                  <a:gd name="T19" fmla="*/ 2 h 1115"/>
                  <a:gd name="T20" fmla="*/ 0 w 1110"/>
                  <a:gd name="T21" fmla="*/ 2 h 1115"/>
                  <a:gd name="T22" fmla="*/ 1 w 1110"/>
                  <a:gd name="T23" fmla="*/ 3 h 1115"/>
                  <a:gd name="T24" fmla="*/ 1 w 1110"/>
                  <a:gd name="T25" fmla="*/ 3 h 1115"/>
                  <a:gd name="T26" fmla="*/ 1 w 1110"/>
                  <a:gd name="T27" fmla="*/ 3 h 1115"/>
                  <a:gd name="T28" fmla="*/ 1 w 1110"/>
                  <a:gd name="T29" fmla="*/ 3 h 1115"/>
                  <a:gd name="T30" fmla="*/ 1 w 1110"/>
                  <a:gd name="T31" fmla="*/ 3 h 1115"/>
                  <a:gd name="T32" fmla="*/ 1 w 1110"/>
                  <a:gd name="T33" fmla="*/ 3 h 1115"/>
                  <a:gd name="T34" fmla="*/ 2 w 1110"/>
                  <a:gd name="T35" fmla="*/ 3 h 1115"/>
                  <a:gd name="T36" fmla="*/ 2 w 1110"/>
                  <a:gd name="T37" fmla="*/ 3 h 1115"/>
                  <a:gd name="T38" fmla="*/ 2 w 1110"/>
                  <a:gd name="T39" fmla="*/ 3 h 1115"/>
                  <a:gd name="T40" fmla="*/ 2 w 1110"/>
                  <a:gd name="T41" fmla="*/ 3 h 1115"/>
                  <a:gd name="T42" fmla="*/ 2 w 1110"/>
                  <a:gd name="T43" fmla="*/ 3 h 1115"/>
                  <a:gd name="T44" fmla="*/ 2 w 1110"/>
                  <a:gd name="T45" fmla="*/ 3 h 1115"/>
                  <a:gd name="T46" fmla="*/ 2 w 1110"/>
                  <a:gd name="T47" fmla="*/ 2 h 1115"/>
                  <a:gd name="T48" fmla="*/ 2 w 1110"/>
                  <a:gd name="T49" fmla="*/ 2 h 1115"/>
                  <a:gd name="T50" fmla="*/ 2 w 1110"/>
                  <a:gd name="T51" fmla="*/ 2 h 1115"/>
                  <a:gd name="T52" fmla="*/ 3 w 1110"/>
                  <a:gd name="T53" fmla="*/ 2 h 1115"/>
                  <a:gd name="T54" fmla="*/ 3 w 1110"/>
                  <a:gd name="T55" fmla="*/ 2 h 1115"/>
                  <a:gd name="T56" fmla="*/ 3 w 1110"/>
                  <a:gd name="T57" fmla="*/ 2 h 1115"/>
                  <a:gd name="T58" fmla="*/ 3 w 1110"/>
                  <a:gd name="T59" fmla="*/ 2 h 1115"/>
                  <a:gd name="T60" fmla="*/ 3 w 1110"/>
                  <a:gd name="T61" fmla="*/ 2 h 1115"/>
                  <a:gd name="T62" fmla="*/ 3 w 1110"/>
                  <a:gd name="T63" fmla="*/ 1 h 1115"/>
                  <a:gd name="T64" fmla="*/ 3 w 1110"/>
                  <a:gd name="T65" fmla="*/ 1 h 1115"/>
                  <a:gd name="T66" fmla="*/ 3 w 1110"/>
                  <a:gd name="T67" fmla="*/ 1 h 1115"/>
                  <a:gd name="T68" fmla="*/ 3 w 1110"/>
                  <a:gd name="T69" fmla="*/ 1 h 1115"/>
                  <a:gd name="T70" fmla="*/ 3 w 1110"/>
                  <a:gd name="T71" fmla="*/ 1 h 1115"/>
                  <a:gd name="T72" fmla="*/ 3 w 1110"/>
                  <a:gd name="T73" fmla="*/ 1 h 1115"/>
                  <a:gd name="T74" fmla="*/ 3 w 1110"/>
                  <a:gd name="T75" fmla="*/ 1 h 1115"/>
                  <a:gd name="T76" fmla="*/ 2 w 1110"/>
                  <a:gd name="T77" fmla="*/ 1 h 1115"/>
                  <a:gd name="T78" fmla="*/ 2 w 1110"/>
                  <a:gd name="T79" fmla="*/ 0 h 1115"/>
                  <a:gd name="T80" fmla="*/ 2 w 1110"/>
                  <a:gd name="T81" fmla="*/ 0 h 1115"/>
                  <a:gd name="T82" fmla="*/ 2 w 1110"/>
                  <a:gd name="T83" fmla="*/ 0 h 1115"/>
                  <a:gd name="T84" fmla="*/ 2 w 1110"/>
                  <a:gd name="T85" fmla="*/ 0 h 1115"/>
                  <a:gd name="T86" fmla="*/ 2 w 1110"/>
                  <a:gd name="T87" fmla="*/ 0 h 1115"/>
                  <a:gd name="T88" fmla="*/ 2 w 1110"/>
                  <a:gd name="T89" fmla="*/ 0 h 1115"/>
                  <a:gd name="T90" fmla="*/ 2 w 1110"/>
                  <a:gd name="T91" fmla="*/ 0 h 1115"/>
                  <a:gd name="T92" fmla="*/ 2 w 1110"/>
                  <a:gd name="T93" fmla="*/ 0 h 1115"/>
                  <a:gd name="T94" fmla="*/ 1 w 1110"/>
                  <a:gd name="T95" fmla="*/ 0 h 1115"/>
                  <a:gd name="T96" fmla="*/ 1 w 1110"/>
                  <a:gd name="T97" fmla="*/ 0 h 1115"/>
                  <a:gd name="T98" fmla="*/ 1 w 1110"/>
                  <a:gd name="T99" fmla="*/ 0 h 1115"/>
                  <a:gd name="T100" fmla="*/ 1 w 1110"/>
                  <a:gd name="T101" fmla="*/ 0 h 1115"/>
                  <a:gd name="T102" fmla="*/ 1 w 1110"/>
                  <a:gd name="T103" fmla="*/ 0 h 1115"/>
                  <a:gd name="T104" fmla="*/ 1 w 1110"/>
                  <a:gd name="T105" fmla="*/ 0 h 1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10" h="1115">
                    <a:moveTo>
                      <a:pt x="256" y="91"/>
                    </a:moveTo>
                    <a:lnTo>
                      <a:pt x="167" y="159"/>
                    </a:lnTo>
                    <a:lnTo>
                      <a:pt x="97" y="243"/>
                    </a:lnTo>
                    <a:lnTo>
                      <a:pt x="44" y="337"/>
                    </a:lnTo>
                    <a:lnTo>
                      <a:pt x="12" y="439"/>
                    </a:lnTo>
                    <a:lnTo>
                      <a:pt x="0" y="545"/>
                    </a:lnTo>
                    <a:lnTo>
                      <a:pt x="7" y="653"/>
                    </a:lnTo>
                    <a:lnTo>
                      <a:pt x="36" y="758"/>
                    </a:lnTo>
                    <a:lnTo>
                      <a:pt x="87" y="859"/>
                    </a:lnTo>
                    <a:lnTo>
                      <a:pt x="158" y="947"/>
                    </a:lnTo>
                    <a:lnTo>
                      <a:pt x="200" y="984"/>
                    </a:lnTo>
                    <a:lnTo>
                      <a:pt x="243" y="1018"/>
                    </a:lnTo>
                    <a:lnTo>
                      <a:pt x="288" y="1045"/>
                    </a:lnTo>
                    <a:lnTo>
                      <a:pt x="336" y="1070"/>
                    </a:lnTo>
                    <a:lnTo>
                      <a:pt x="438" y="1102"/>
                    </a:lnTo>
                    <a:lnTo>
                      <a:pt x="544" y="1115"/>
                    </a:lnTo>
                    <a:lnTo>
                      <a:pt x="598" y="1113"/>
                    </a:lnTo>
                    <a:lnTo>
                      <a:pt x="649" y="1106"/>
                    </a:lnTo>
                    <a:lnTo>
                      <a:pt x="702" y="1094"/>
                    </a:lnTo>
                    <a:lnTo>
                      <a:pt x="755" y="1078"/>
                    </a:lnTo>
                    <a:lnTo>
                      <a:pt x="805" y="1055"/>
                    </a:lnTo>
                    <a:lnTo>
                      <a:pt x="854" y="1027"/>
                    </a:lnTo>
                    <a:lnTo>
                      <a:pt x="900" y="994"/>
                    </a:lnTo>
                    <a:lnTo>
                      <a:pt x="942" y="957"/>
                    </a:lnTo>
                    <a:lnTo>
                      <a:pt x="981" y="915"/>
                    </a:lnTo>
                    <a:lnTo>
                      <a:pt x="1013" y="873"/>
                    </a:lnTo>
                    <a:lnTo>
                      <a:pt x="1042" y="826"/>
                    </a:lnTo>
                    <a:lnTo>
                      <a:pt x="1064" y="777"/>
                    </a:lnTo>
                    <a:lnTo>
                      <a:pt x="1085" y="726"/>
                    </a:lnTo>
                    <a:lnTo>
                      <a:pt x="1098" y="675"/>
                    </a:lnTo>
                    <a:lnTo>
                      <a:pt x="1106" y="621"/>
                    </a:lnTo>
                    <a:lnTo>
                      <a:pt x="1110" y="569"/>
                    </a:lnTo>
                    <a:lnTo>
                      <a:pt x="1109" y="515"/>
                    </a:lnTo>
                    <a:lnTo>
                      <a:pt x="1103" y="462"/>
                    </a:lnTo>
                    <a:lnTo>
                      <a:pt x="1091" y="408"/>
                    </a:lnTo>
                    <a:lnTo>
                      <a:pt x="1073" y="355"/>
                    </a:lnTo>
                    <a:lnTo>
                      <a:pt x="1050" y="304"/>
                    </a:lnTo>
                    <a:lnTo>
                      <a:pt x="1022" y="255"/>
                    </a:lnTo>
                    <a:lnTo>
                      <a:pt x="989" y="209"/>
                    </a:lnTo>
                    <a:lnTo>
                      <a:pt x="951" y="167"/>
                    </a:lnTo>
                    <a:lnTo>
                      <a:pt x="911" y="129"/>
                    </a:lnTo>
                    <a:lnTo>
                      <a:pt x="867" y="98"/>
                    </a:lnTo>
                    <a:lnTo>
                      <a:pt x="822" y="69"/>
                    </a:lnTo>
                    <a:lnTo>
                      <a:pt x="773" y="47"/>
                    </a:lnTo>
                    <a:lnTo>
                      <a:pt x="723" y="26"/>
                    </a:lnTo>
                    <a:lnTo>
                      <a:pt x="671" y="13"/>
                    </a:lnTo>
                    <a:lnTo>
                      <a:pt x="618" y="4"/>
                    </a:lnTo>
                    <a:lnTo>
                      <a:pt x="566" y="0"/>
                    </a:lnTo>
                    <a:lnTo>
                      <a:pt x="459" y="8"/>
                    </a:lnTo>
                    <a:lnTo>
                      <a:pt x="354" y="38"/>
                    </a:lnTo>
                    <a:lnTo>
                      <a:pt x="305" y="61"/>
                    </a:lnTo>
                    <a:lnTo>
                      <a:pt x="256" y="91"/>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6364" name="Freeform 48"/>
              <p:cNvSpPr>
                <a:spLocks/>
              </p:cNvSpPr>
              <p:nvPr/>
            </p:nvSpPr>
            <p:spPr bwMode="auto">
              <a:xfrm>
                <a:off x="2598" y="3358"/>
                <a:ext cx="165" cy="164"/>
              </a:xfrm>
              <a:custGeom>
                <a:avLst/>
                <a:gdLst>
                  <a:gd name="T0" fmla="*/ 1 w 3306"/>
                  <a:gd name="T1" fmla="*/ 7 h 3290"/>
                  <a:gd name="T2" fmla="*/ 1 w 3306"/>
                  <a:gd name="T3" fmla="*/ 7 h 3290"/>
                  <a:gd name="T4" fmla="*/ 2 w 3306"/>
                  <a:gd name="T5" fmla="*/ 7 h 3290"/>
                  <a:gd name="T6" fmla="*/ 2 w 3306"/>
                  <a:gd name="T7" fmla="*/ 7 h 3290"/>
                  <a:gd name="T8" fmla="*/ 3 w 3306"/>
                  <a:gd name="T9" fmla="*/ 8 h 3290"/>
                  <a:gd name="T10" fmla="*/ 3 w 3306"/>
                  <a:gd name="T11" fmla="*/ 8 h 3290"/>
                  <a:gd name="T12" fmla="*/ 3 w 3306"/>
                  <a:gd name="T13" fmla="*/ 8 h 3290"/>
                  <a:gd name="T14" fmla="*/ 4 w 3306"/>
                  <a:gd name="T15" fmla="*/ 8 h 3290"/>
                  <a:gd name="T16" fmla="*/ 5 w 3306"/>
                  <a:gd name="T17" fmla="*/ 8 h 3290"/>
                  <a:gd name="T18" fmla="*/ 5 w 3306"/>
                  <a:gd name="T19" fmla="*/ 8 h 3290"/>
                  <a:gd name="T20" fmla="*/ 5 w 3306"/>
                  <a:gd name="T21" fmla="*/ 8 h 3290"/>
                  <a:gd name="T22" fmla="*/ 6 w 3306"/>
                  <a:gd name="T23" fmla="*/ 7 h 3290"/>
                  <a:gd name="T24" fmla="*/ 7 w 3306"/>
                  <a:gd name="T25" fmla="*/ 7 h 3290"/>
                  <a:gd name="T26" fmla="*/ 7 w 3306"/>
                  <a:gd name="T27" fmla="*/ 7 h 3290"/>
                  <a:gd name="T28" fmla="*/ 7 w 3306"/>
                  <a:gd name="T29" fmla="*/ 6 h 3290"/>
                  <a:gd name="T30" fmla="*/ 8 w 3306"/>
                  <a:gd name="T31" fmla="*/ 6 h 3290"/>
                  <a:gd name="T32" fmla="*/ 8 w 3306"/>
                  <a:gd name="T33" fmla="*/ 5 h 3290"/>
                  <a:gd name="T34" fmla="*/ 7 w 3306"/>
                  <a:gd name="T35" fmla="*/ 5 h 3290"/>
                  <a:gd name="T36" fmla="*/ 8 w 3306"/>
                  <a:gd name="T37" fmla="*/ 4 h 3290"/>
                  <a:gd name="T38" fmla="*/ 8 w 3306"/>
                  <a:gd name="T39" fmla="*/ 4 h 3290"/>
                  <a:gd name="T40" fmla="*/ 8 w 3306"/>
                  <a:gd name="T41" fmla="*/ 3 h 3290"/>
                  <a:gd name="T42" fmla="*/ 7 w 3306"/>
                  <a:gd name="T43" fmla="*/ 3 h 3290"/>
                  <a:gd name="T44" fmla="*/ 8 w 3306"/>
                  <a:gd name="T45" fmla="*/ 2 h 3290"/>
                  <a:gd name="T46" fmla="*/ 7 w 3306"/>
                  <a:gd name="T47" fmla="*/ 2 h 3290"/>
                  <a:gd name="T48" fmla="*/ 7 w 3306"/>
                  <a:gd name="T49" fmla="*/ 2 h 3290"/>
                  <a:gd name="T50" fmla="*/ 6 w 3306"/>
                  <a:gd name="T51" fmla="*/ 1 h 3290"/>
                  <a:gd name="T52" fmla="*/ 6 w 3306"/>
                  <a:gd name="T53" fmla="*/ 0 h 3290"/>
                  <a:gd name="T54" fmla="*/ 6 w 3306"/>
                  <a:gd name="T55" fmla="*/ 0 h 3290"/>
                  <a:gd name="T56" fmla="*/ 5 w 3306"/>
                  <a:gd name="T57" fmla="*/ 1 h 3290"/>
                  <a:gd name="T58" fmla="*/ 5 w 3306"/>
                  <a:gd name="T59" fmla="*/ 0 h 3290"/>
                  <a:gd name="T60" fmla="*/ 4 w 3306"/>
                  <a:gd name="T61" fmla="*/ 0 h 3290"/>
                  <a:gd name="T62" fmla="*/ 4 w 3306"/>
                  <a:gd name="T63" fmla="*/ 0 h 3290"/>
                  <a:gd name="T64" fmla="*/ 4 w 3306"/>
                  <a:gd name="T65" fmla="*/ 1 h 3290"/>
                  <a:gd name="T66" fmla="*/ 3 w 3306"/>
                  <a:gd name="T67" fmla="*/ 0 h 3290"/>
                  <a:gd name="T68" fmla="*/ 2 w 3306"/>
                  <a:gd name="T69" fmla="*/ 0 h 3290"/>
                  <a:gd name="T70" fmla="*/ 2 w 3306"/>
                  <a:gd name="T71" fmla="*/ 1 h 3290"/>
                  <a:gd name="T72" fmla="*/ 2 w 3306"/>
                  <a:gd name="T73" fmla="*/ 2 h 3290"/>
                  <a:gd name="T74" fmla="*/ 1 w 3306"/>
                  <a:gd name="T75" fmla="*/ 1 h 3290"/>
                  <a:gd name="T76" fmla="*/ 1 w 3306"/>
                  <a:gd name="T77" fmla="*/ 2 h 3290"/>
                  <a:gd name="T78" fmla="*/ 1 w 3306"/>
                  <a:gd name="T79" fmla="*/ 2 h 3290"/>
                  <a:gd name="T80" fmla="*/ 1 w 3306"/>
                  <a:gd name="T81" fmla="*/ 2 h 3290"/>
                  <a:gd name="T82" fmla="*/ 0 w 3306"/>
                  <a:gd name="T83" fmla="*/ 3 h 3290"/>
                  <a:gd name="T84" fmla="*/ 0 w 3306"/>
                  <a:gd name="T85" fmla="*/ 3 h 3290"/>
                  <a:gd name="T86" fmla="*/ 0 w 3306"/>
                  <a:gd name="T87" fmla="*/ 4 h 3290"/>
                  <a:gd name="T88" fmla="*/ 0 w 3306"/>
                  <a:gd name="T89" fmla="*/ 4 h 3290"/>
                  <a:gd name="T90" fmla="*/ 0 w 3306"/>
                  <a:gd name="T91" fmla="*/ 5 h 3290"/>
                  <a:gd name="T92" fmla="*/ 0 w 3306"/>
                  <a:gd name="T93" fmla="*/ 5 h 3290"/>
                  <a:gd name="T94" fmla="*/ 0 w 3306"/>
                  <a:gd name="T95" fmla="*/ 6 h 3290"/>
                  <a:gd name="T96" fmla="*/ 1 w 3306"/>
                  <a:gd name="T97" fmla="*/ 6 h 32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06" h="3290">
                    <a:moveTo>
                      <a:pt x="567" y="2552"/>
                    </a:moveTo>
                    <a:lnTo>
                      <a:pt x="529" y="2610"/>
                    </a:lnTo>
                    <a:lnTo>
                      <a:pt x="461" y="2716"/>
                    </a:lnTo>
                    <a:lnTo>
                      <a:pt x="449" y="2739"/>
                    </a:lnTo>
                    <a:lnTo>
                      <a:pt x="445" y="2761"/>
                    </a:lnTo>
                    <a:lnTo>
                      <a:pt x="451" y="2799"/>
                    </a:lnTo>
                    <a:lnTo>
                      <a:pt x="465" y="2824"/>
                    </a:lnTo>
                    <a:lnTo>
                      <a:pt x="473" y="2834"/>
                    </a:lnTo>
                    <a:lnTo>
                      <a:pt x="558" y="2908"/>
                    </a:lnTo>
                    <a:lnTo>
                      <a:pt x="590" y="2929"/>
                    </a:lnTo>
                    <a:lnTo>
                      <a:pt x="616" y="2940"/>
                    </a:lnTo>
                    <a:lnTo>
                      <a:pt x="641" y="2944"/>
                    </a:lnTo>
                    <a:lnTo>
                      <a:pt x="662" y="2940"/>
                    </a:lnTo>
                    <a:lnTo>
                      <a:pt x="690" y="2926"/>
                    </a:lnTo>
                    <a:lnTo>
                      <a:pt x="701" y="2917"/>
                    </a:lnTo>
                    <a:lnTo>
                      <a:pt x="834" y="2806"/>
                    </a:lnTo>
                    <a:lnTo>
                      <a:pt x="1105" y="2951"/>
                    </a:lnTo>
                    <a:lnTo>
                      <a:pt x="1097" y="3021"/>
                    </a:lnTo>
                    <a:lnTo>
                      <a:pt x="1086" y="3146"/>
                    </a:lnTo>
                    <a:lnTo>
                      <a:pt x="1096" y="3190"/>
                    </a:lnTo>
                    <a:lnTo>
                      <a:pt x="1120" y="3221"/>
                    </a:lnTo>
                    <a:lnTo>
                      <a:pt x="1153" y="3243"/>
                    </a:lnTo>
                    <a:lnTo>
                      <a:pt x="1261" y="3269"/>
                    </a:lnTo>
                    <a:lnTo>
                      <a:pt x="1299" y="3274"/>
                    </a:lnTo>
                    <a:lnTo>
                      <a:pt x="1329" y="3271"/>
                    </a:lnTo>
                    <a:lnTo>
                      <a:pt x="1352" y="3263"/>
                    </a:lnTo>
                    <a:lnTo>
                      <a:pt x="1370" y="3250"/>
                    </a:lnTo>
                    <a:lnTo>
                      <a:pt x="1389" y="3223"/>
                    </a:lnTo>
                    <a:lnTo>
                      <a:pt x="1394" y="3211"/>
                    </a:lnTo>
                    <a:lnTo>
                      <a:pt x="1461" y="3052"/>
                    </a:lnTo>
                    <a:lnTo>
                      <a:pt x="1770" y="3056"/>
                    </a:lnTo>
                    <a:lnTo>
                      <a:pt x="1795" y="3119"/>
                    </a:lnTo>
                    <a:lnTo>
                      <a:pt x="1844" y="3233"/>
                    </a:lnTo>
                    <a:lnTo>
                      <a:pt x="1856" y="3255"/>
                    </a:lnTo>
                    <a:lnTo>
                      <a:pt x="1872" y="3271"/>
                    </a:lnTo>
                    <a:lnTo>
                      <a:pt x="1905" y="3288"/>
                    </a:lnTo>
                    <a:lnTo>
                      <a:pt x="1945" y="3290"/>
                    </a:lnTo>
                    <a:lnTo>
                      <a:pt x="2055" y="3265"/>
                    </a:lnTo>
                    <a:lnTo>
                      <a:pt x="2092" y="3251"/>
                    </a:lnTo>
                    <a:lnTo>
                      <a:pt x="2116" y="3234"/>
                    </a:lnTo>
                    <a:lnTo>
                      <a:pt x="2133" y="3216"/>
                    </a:lnTo>
                    <a:lnTo>
                      <a:pt x="2142" y="3198"/>
                    </a:lnTo>
                    <a:lnTo>
                      <a:pt x="2147" y="3165"/>
                    </a:lnTo>
                    <a:lnTo>
                      <a:pt x="2145" y="3152"/>
                    </a:lnTo>
                    <a:lnTo>
                      <a:pt x="2128" y="2981"/>
                    </a:lnTo>
                    <a:lnTo>
                      <a:pt x="2404" y="2841"/>
                    </a:lnTo>
                    <a:lnTo>
                      <a:pt x="2553" y="2967"/>
                    </a:lnTo>
                    <a:lnTo>
                      <a:pt x="2596" y="2987"/>
                    </a:lnTo>
                    <a:lnTo>
                      <a:pt x="2634" y="2985"/>
                    </a:lnTo>
                    <a:lnTo>
                      <a:pt x="2670" y="2971"/>
                    </a:lnTo>
                    <a:lnTo>
                      <a:pt x="2756" y="2895"/>
                    </a:lnTo>
                    <a:lnTo>
                      <a:pt x="2781" y="2867"/>
                    </a:lnTo>
                    <a:lnTo>
                      <a:pt x="2795" y="2841"/>
                    </a:lnTo>
                    <a:lnTo>
                      <a:pt x="2804" y="2817"/>
                    </a:lnTo>
                    <a:lnTo>
                      <a:pt x="2802" y="2796"/>
                    </a:lnTo>
                    <a:lnTo>
                      <a:pt x="2791" y="2765"/>
                    </a:lnTo>
                    <a:lnTo>
                      <a:pt x="2783" y="2755"/>
                    </a:lnTo>
                    <a:lnTo>
                      <a:pt x="2689" y="2606"/>
                    </a:lnTo>
                    <a:lnTo>
                      <a:pt x="2867" y="2353"/>
                    </a:lnTo>
                    <a:lnTo>
                      <a:pt x="2934" y="2371"/>
                    </a:lnTo>
                    <a:lnTo>
                      <a:pt x="3056" y="2397"/>
                    </a:lnTo>
                    <a:lnTo>
                      <a:pt x="3104" y="2393"/>
                    </a:lnTo>
                    <a:lnTo>
                      <a:pt x="3137" y="2375"/>
                    </a:lnTo>
                    <a:lnTo>
                      <a:pt x="3165" y="2343"/>
                    </a:lnTo>
                    <a:lnTo>
                      <a:pt x="3202" y="2239"/>
                    </a:lnTo>
                    <a:lnTo>
                      <a:pt x="3213" y="2202"/>
                    </a:lnTo>
                    <a:lnTo>
                      <a:pt x="3213" y="2171"/>
                    </a:lnTo>
                    <a:lnTo>
                      <a:pt x="3208" y="2147"/>
                    </a:lnTo>
                    <a:lnTo>
                      <a:pt x="3197" y="2129"/>
                    </a:lnTo>
                    <a:lnTo>
                      <a:pt x="3173" y="2105"/>
                    </a:lnTo>
                    <a:lnTo>
                      <a:pt x="3161" y="2099"/>
                    </a:lnTo>
                    <a:lnTo>
                      <a:pt x="3009" y="2014"/>
                    </a:lnTo>
                    <a:lnTo>
                      <a:pt x="3050" y="1707"/>
                    </a:lnTo>
                    <a:lnTo>
                      <a:pt x="3118" y="1690"/>
                    </a:lnTo>
                    <a:lnTo>
                      <a:pt x="3240" y="1657"/>
                    </a:lnTo>
                    <a:lnTo>
                      <a:pt x="3263" y="1647"/>
                    </a:lnTo>
                    <a:lnTo>
                      <a:pt x="3281" y="1633"/>
                    </a:lnTo>
                    <a:lnTo>
                      <a:pt x="3299" y="1602"/>
                    </a:lnTo>
                    <a:lnTo>
                      <a:pt x="3306" y="1561"/>
                    </a:lnTo>
                    <a:lnTo>
                      <a:pt x="3294" y="1450"/>
                    </a:lnTo>
                    <a:lnTo>
                      <a:pt x="3287" y="1413"/>
                    </a:lnTo>
                    <a:lnTo>
                      <a:pt x="3273" y="1385"/>
                    </a:lnTo>
                    <a:lnTo>
                      <a:pt x="3257" y="1367"/>
                    </a:lnTo>
                    <a:lnTo>
                      <a:pt x="3239" y="1356"/>
                    </a:lnTo>
                    <a:lnTo>
                      <a:pt x="3207" y="1347"/>
                    </a:lnTo>
                    <a:lnTo>
                      <a:pt x="3192" y="1347"/>
                    </a:lnTo>
                    <a:lnTo>
                      <a:pt x="3018" y="1343"/>
                    </a:lnTo>
                    <a:lnTo>
                      <a:pt x="2910" y="1051"/>
                    </a:lnTo>
                    <a:lnTo>
                      <a:pt x="3056" y="919"/>
                    </a:lnTo>
                    <a:lnTo>
                      <a:pt x="3072" y="897"/>
                    </a:lnTo>
                    <a:lnTo>
                      <a:pt x="3080" y="878"/>
                    </a:lnTo>
                    <a:lnTo>
                      <a:pt x="3082" y="841"/>
                    </a:lnTo>
                    <a:lnTo>
                      <a:pt x="3072" y="801"/>
                    </a:lnTo>
                    <a:lnTo>
                      <a:pt x="3009" y="709"/>
                    </a:lnTo>
                    <a:lnTo>
                      <a:pt x="2985" y="681"/>
                    </a:lnTo>
                    <a:lnTo>
                      <a:pt x="2960" y="662"/>
                    </a:lnTo>
                    <a:lnTo>
                      <a:pt x="2938" y="653"/>
                    </a:lnTo>
                    <a:lnTo>
                      <a:pt x="2915" y="652"/>
                    </a:lnTo>
                    <a:lnTo>
                      <a:pt x="2885" y="658"/>
                    </a:lnTo>
                    <a:lnTo>
                      <a:pt x="2873" y="665"/>
                    </a:lnTo>
                    <a:lnTo>
                      <a:pt x="2714" y="742"/>
                    </a:lnTo>
                    <a:lnTo>
                      <a:pt x="2483" y="535"/>
                    </a:lnTo>
                    <a:lnTo>
                      <a:pt x="2549" y="348"/>
                    </a:lnTo>
                    <a:lnTo>
                      <a:pt x="2553" y="302"/>
                    </a:lnTo>
                    <a:lnTo>
                      <a:pt x="2538" y="267"/>
                    </a:lnTo>
                    <a:lnTo>
                      <a:pt x="2520" y="244"/>
                    </a:lnTo>
                    <a:lnTo>
                      <a:pt x="2512" y="237"/>
                    </a:lnTo>
                    <a:lnTo>
                      <a:pt x="2410" y="187"/>
                    </a:lnTo>
                    <a:lnTo>
                      <a:pt x="2377" y="172"/>
                    </a:lnTo>
                    <a:lnTo>
                      <a:pt x="2346" y="169"/>
                    </a:lnTo>
                    <a:lnTo>
                      <a:pt x="2322" y="171"/>
                    </a:lnTo>
                    <a:lnTo>
                      <a:pt x="2300" y="180"/>
                    </a:lnTo>
                    <a:lnTo>
                      <a:pt x="2276" y="202"/>
                    </a:lnTo>
                    <a:lnTo>
                      <a:pt x="2268" y="213"/>
                    </a:lnTo>
                    <a:lnTo>
                      <a:pt x="2166" y="352"/>
                    </a:lnTo>
                    <a:lnTo>
                      <a:pt x="1866" y="275"/>
                    </a:lnTo>
                    <a:lnTo>
                      <a:pt x="1858" y="206"/>
                    </a:lnTo>
                    <a:lnTo>
                      <a:pt x="1837" y="83"/>
                    </a:lnTo>
                    <a:lnTo>
                      <a:pt x="1829" y="58"/>
                    </a:lnTo>
                    <a:lnTo>
                      <a:pt x="1818" y="38"/>
                    </a:lnTo>
                    <a:lnTo>
                      <a:pt x="1789" y="13"/>
                    </a:lnTo>
                    <a:lnTo>
                      <a:pt x="1763" y="3"/>
                    </a:lnTo>
                    <a:lnTo>
                      <a:pt x="1751" y="0"/>
                    </a:lnTo>
                    <a:lnTo>
                      <a:pt x="1638" y="0"/>
                    </a:lnTo>
                    <a:lnTo>
                      <a:pt x="1600" y="4"/>
                    </a:lnTo>
                    <a:lnTo>
                      <a:pt x="1572" y="13"/>
                    </a:lnTo>
                    <a:lnTo>
                      <a:pt x="1551" y="29"/>
                    </a:lnTo>
                    <a:lnTo>
                      <a:pt x="1538" y="44"/>
                    </a:lnTo>
                    <a:lnTo>
                      <a:pt x="1529" y="60"/>
                    </a:lnTo>
                    <a:lnTo>
                      <a:pt x="1525" y="74"/>
                    </a:lnTo>
                    <a:lnTo>
                      <a:pt x="1523" y="89"/>
                    </a:lnTo>
                    <a:lnTo>
                      <a:pt x="1499" y="263"/>
                    </a:lnTo>
                    <a:lnTo>
                      <a:pt x="1197" y="333"/>
                    </a:lnTo>
                    <a:lnTo>
                      <a:pt x="1084" y="174"/>
                    </a:lnTo>
                    <a:lnTo>
                      <a:pt x="1066" y="156"/>
                    </a:lnTo>
                    <a:lnTo>
                      <a:pt x="1046" y="145"/>
                    </a:lnTo>
                    <a:lnTo>
                      <a:pt x="1008" y="138"/>
                    </a:lnTo>
                    <a:lnTo>
                      <a:pt x="980" y="140"/>
                    </a:lnTo>
                    <a:lnTo>
                      <a:pt x="969" y="142"/>
                    </a:lnTo>
                    <a:lnTo>
                      <a:pt x="867" y="196"/>
                    </a:lnTo>
                    <a:lnTo>
                      <a:pt x="836" y="218"/>
                    </a:lnTo>
                    <a:lnTo>
                      <a:pt x="815" y="239"/>
                    </a:lnTo>
                    <a:lnTo>
                      <a:pt x="804" y="261"/>
                    </a:lnTo>
                    <a:lnTo>
                      <a:pt x="799" y="281"/>
                    </a:lnTo>
                    <a:lnTo>
                      <a:pt x="803" y="312"/>
                    </a:lnTo>
                    <a:lnTo>
                      <a:pt x="808" y="327"/>
                    </a:lnTo>
                    <a:lnTo>
                      <a:pt x="865" y="491"/>
                    </a:lnTo>
                    <a:lnTo>
                      <a:pt x="631" y="694"/>
                    </a:lnTo>
                    <a:lnTo>
                      <a:pt x="570" y="662"/>
                    </a:lnTo>
                    <a:lnTo>
                      <a:pt x="513" y="633"/>
                    </a:lnTo>
                    <a:lnTo>
                      <a:pt x="457" y="608"/>
                    </a:lnTo>
                    <a:lnTo>
                      <a:pt x="433" y="599"/>
                    </a:lnTo>
                    <a:lnTo>
                      <a:pt x="410" y="598"/>
                    </a:lnTo>
                    <a:lnTo>
                      <a:pt x="390" y="602"/>
                    </a:lnTo>
                    <a:lnTo>
                      <a:pt x="375" y="609"/>
                    </a:lnTo>
                    <a:lnTo>
                      <a:pt x="352" y="626"/>
                    </a:lnTo>
                    <a:lnTo>
                      <a:pt x="343" y="634"/>
                    </a:lnTo>
                    <a:lnTo>
                      <a:pt x="280" y="725"/>
                    </a:lnTo>
                    <a:lnTo>
                      <a:pt x="261" y="758"/>
                    </a:lnTo>
                    <a:lnTo>
                      <a:pt x="253" y="787"/>
                    </a:lnTo>
                    <a:lnTo>
                      <a:pt x="253" y="812"/>
                    </a:lnTo>
                    <a:lnTo>
                      <a:pt x="257" y="833"/>
                    </a:lnTo>
                    <a:lnTo>
                      <a:pt x="275" y="860"/>
                    </a:lnTo>
                    <a:lnTo>
                      <a:pt x="286" y="868"/>
                    </a:lnTo>
                    <a:lnTo>
                      <a:pt x="413" y="988"/>
                    </a:lnTo>
                    <a:lnTo>
                      <a:pt x="298" y="1276"/>
                    </a:lnTo>
                    <a:lnTo>
                      <a:pt x="230" y="1279"/>
                    </a:lnTo>
                    <a:lnTo>
                      <a:pt x="105" y="1283"/>
                    </a:lnTo>
                    <a:lnTo>
                      <a:pt x="80" y="1287"/>
                    </a:lnTo>
                    <a:lnTo>
                      <a:pt x="60" y="1295"/>
                    </a:lnTo>
                    <a:lnTo>
                      <a:pt x="31" y="1322"/>
                    </a:lnTo>
                    <a:lnTo>
                      <a:pt x="17" y="1348"/>
                    </a:lnTo>
                    <a:lnTo>
                      <a:pt x="13" y="1359"/>
                    </a:lnTo>
                    <a:lnTo>
                      <a:pt x="0" y="1470"/>
                    </a:lnTo>
                    <a:lnTo>
                      <a:pt x="0" y="1507"/>
                    </a:lnTo>
                    <a:lnTo>
                      <a:pt x="6" y="1537"/>
                    </a:lnTo>
                    <a:lnTo>
                      <a:pt x="17" y="1559"/>
                    </a:lnTo>
                    <a:lnTo>
                      <a:pt x="31" y="1573"/>
                    </a:lnTo>
                    <a:lnTo>
                      <a:pt x="60" y="1590"/>
                    </a:lnTo>
                    <a:lnTo>
                      <a:pt x="73" y="1593"/>
                    </a:lnTo>
                    <a:lnTo>
                      <a:pt x="244" y="1641"/>
                    </a:lnTo>
                    <a:lnTo>
                      <a:pt x="275" y="1948"/>
                    </a:lnTo>
                    <a:lnTo>
                      <a:pt x="105" y="2042"/>
                    </a:lnTo>
                    <a:lnTo>
                      <a:pt x="85" y="2058"/>
                    </a:lnTo>
                    <a:lnTo>
                      <a:pt x="72" y="2075"/>
                    </a:lnTo>
                    <a:lnTo>
                      <a:pt x="64" y="2093"/>
                    </a:lnTo>
                    <a:lnTo>
                      <a:pt x="60" y="2110"/>
                    </a:lnTo>
                    <a:lnTo>
                      <a:pt x="59" y="2140"/>
                    </a:lnTo>
                    <a:lnTo>
                      <a:pt x="61" y="2151"/>
                    </a:lnTo>
                    <a:lnTo>
                      <a:pt x="102" y="2258"/>
                    </a:lnTo>
                    <a:lnTo>
                      <a:pt x="119" y="2291"/>
                    </a:lnTo>
                    <a:lnTo>
                      <a:pt x="138" y="2314"/>
                    </a:lnTo>
                    <a:lnTo>
                      <a:pt x="177" y="2335"/>
                    </a:lnTo>
                    <a:lnTo>
                      <a:pt x="208" y="2336"/>
                    </a:lnTo>
                    <a:lnTo>
                      <a:pt x="223" y="2334"/>
                    </a:lnTo>
                    <a:lnTo>
                      <a:pt x="397" y="2295"/>
                    </a:lnTo>
                    <a:lnTo>
                      <a:pt x="567" y="2552"/>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sp>
            <p:nvSpPr>
              <p:cNvPr id="56365" name="Freeform 49"/>
              <p:cNvSpPr>
                <a:spLocks/>
              </p:cNvSpPr>
              <p:nvPr/>
            </p:nvSpPr>
            <p:spPr bwMode="auto">
              <a:xfrm>
                <a:off x="2661" y="3421"/>
                <a:ext cx="39" cy="39"/>
              </a:xfrm>
              <a:custGeom>
                <a:avLst/>
                <a:gdLst>
                  <a:gd name="T0" fmla="*/ 0 w 784"/>
                  <a:gd name="T1" fmla="*/ 0 h 783"/>
                  <a:gd name="T2" fmla="*/ 0 w 784"/>
                  <a:gd name="T3" fmla="*/ 0 h 783"/>
                  <a:gd name="T4" fmla="*/ 0 w 784"/>
                  <a:gd name="T5" fmla="*/ 0 h 783"/>
                  <a:gd name="T6" fmla="*/ 0 w 784"/>
                  <a:gd name="T7" fmla="*/ 1 h 783"/>
                  <a:gd name="T8" fmla="*/ 0 w 784"/>
                  <a:gd name="T9" fmla="*/ 1 h 783"/>
                  <a:gd name="T10" fmla="*/ 0 w 784"/>
                  <a:gd name="T11" fmla="*/ 1 h 783"/>
                  <a:gd name="T12" fmla="*/ 0 w 784"/>
                  <a:gd name="T13" fmla="*/ 1 h 783"/>
                  <a:gd name="T14" fmla="*/ 0 w 784"/>
                  <a:gd name="T15" fmla="*/ 1 h 783"/>
                  <a:gd name="T16" fmla="*/ 0 w 784"/>
                  <a:gd name="T17" fmla="*/ 1 h 783"/>
                  <a:gd name="T18" fmla="*/ 0 w 784"/>
                  <a:gd name="T19" fmla="*/ 1 h 783"/>
                  <a:gd name="T20" fmla="*/ 0 w 784"/>
                  <a:gd name="T21" fmla="*/ 1 h 783"/>
                  <a:gd name="T22" fmla="*/ 0 w 784"/>
                  <a:gd name="T23" fmla="*/ 2 h 783"/>
                  <a:gd name="T24" fmla="*/ 0 w 784"/>
                  <a:gd name="T25" fmla="*/ 2 h 783"/>
                  <a:gd name="T26" fmla="*/ 1 w 784"/>
                  <a:gd name="T27" fmla="*/ 2 h 783"/>
                  <a:gd name="T28" fmla="*/ 1 w 784"/>
                  <a:gd name="T29" fmla="*/ 2 h 783"/>
                  <a:gd name="T30" fmla="*/ 1 w 784"/>
                  <a:gd name="T31" fmla="*/ 2 h 783"/>
                  <a:gd name="T32" fmla="*/ 1 w 784"/>
                  <a:gd name="T33" fmla="*/ 2 h 783"/>
                  <a:gd name="T34" fmla="*/ 1 w 784"/>
                  <a:gd name="T35" fmla="*/ 2 h 783"/>
                  <a:gd name="T36" fmla="*/ 1 w 784"/>
                  <a:gd name="T37" fmla="*/ 2 h 783"/>
                  <a:gd name="T38" fmla="*/ 2 w 784"/>
                  <a:gd name="T39" fmla="*/ 2 h 783"/>
                  <a:gd name="T40" fmla="*/ 2 w 784"/>
                  <a:gd name="T41" fmla="*/ 1 h 783"/>
                  <a:gd name="T42" fmla="*/ 2 w 784"/>
                  <a:gd name="T43" fmla="*/ 1 h 783"/>
                  <a:gd name="T44" fmla="*/ 2 w 784"/>
                  <a:gd name="T45" fmla="*/ 1 h 783"/>
                  <a:gd name="T46" fmla="*/ 2 w 784"/>
                  <a:gd name="T47" fmla="*/ 1 h 783"/>
                  <a:gd name="T48" fmla="*/ 2 w 784"/>
                  <a:gd name="T49" fmla="*/ 1 h 783"/>
                  <a:gd name="T50" fmla="*/ 2 w 784"/>
                  <a:gd name="T51" fmla="*/ 1 h 783"/>
                  <a:gd name="T52" fmla="*/ 2 w 784"/>
                  <a:gd name="T53" fmla="*/ 0 h 783"/>
                  <a:gd name="T54" fmla="*/ 2 w 784"/>
                  <a:gd name="T55" fmla="*/ 0 h 783"/>
                  <a:gd name="T56" fmla="*/ 2 w 784"/>
                  <a:gd name="T57" fmla="*/ 0 h 783"/>
                  <a:gd name="T58" fmla="*/ 1 w 784"/>
                  <a:gd name="T59" fmla="*/ 0 h 783"/>
                  <a:gd name="T60" fmla="*/ 1 w 784"/>
                  <a:gd name="T61" fmla="*/ 0 h 783"/>
                  <a:gd name="T62" fmla="*/ 1 w 784"/>
                  <a:gd name="T63" fmla="*/ 0 h 783"/>
                  <a:gd name="T64" fmla="*/ 1 w 784"/>
                  <a:gd name="T65" fmla="*/ 0 h 783"/>
                  <a:gd name="T66" fmla="*/ 1 w 784"/>
                  <a:gd name="T67" fmla="*/ 0 h 783"/>
                  <a:gd name="T68" fmla="*/ 1 w 784"/>
                  <a:gd name="T69" fmla="*/ 0 h 783"/>
                  <a:gd name="T70" fmla="*/ 1 w 784"/>
                  <a:gd name="T71" fmla="*/ 0 h 783"/>
                  <a:gd name="T72" fmla="*/ 1 w 784"/>
                  <a:gd name="T73" fmla="*/ 0 h 783"/>
                  <a:gd name="T74" fmla="*/ 0 w 784"/>
                  <a:gd name="T75" fmla="*/ 0 h 783"/>
                  <a:gd name="T76" fmla="*/ 0 w 784"/>
                  <a:gd name="T77" fmla="*/ 0 h 7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4" h="783">
                    <a:moveTo>
                      <a:pt x="178" y="62"/>
                    </a:moveTo>
                    <a:lnTo>
                      <a:pt x="117" y="111"/>
                    </a:lnTo>
                    <a:lnTo>
                      <a:pt x="67" y="171"/>
                    </a:lnTo>
                    <a:lnTo>
                      <a:pt x="31" y="237"/>
                    </a:lnTo>
                    <a:lnTo>
                      <a:pt x="9" y="310"/>
                    </a:lnTo>
                    <a:lnTo>
                      <a:pt x="3" y="346"/>
                    </a:lnTo>
                    <a:lnTo>
                      <a:pt x="0" y="384"/>
                    </a:lnTo>
                    <a:lnTo>
                      <a:pt x="5" y="459"/>
                    </a:lnTo>
                    <a:lnTo>
                      <a:pt x="25" y="532"/>
                    </a:lnTo>
                    <a:lnTo>
                      <a:pt x="42" y="568"/>
                    </a:lnTo>
                    <a:lnTo>
                      <a:pt x="61" y="603"/>
                    </a:lnTo>
                    <a:lnTo>
                      <a:pt x="111" y="665"/>
                    </a:lnTo>
                    <a:lnTo>
                      <a:pt x="170" y="715"/>
                    </a:lnTo>
                    <a:lnTo>
                      <a:pt x="237" y="752"/>
                    </a:lnTo>
                    <a:lnTo>
                      <a:pt x="309" y="775"/>
                    </a:lnTo>
                    <a:lnTo>
                      <a:pt x="383" y="783"/>
                    </a:lnTo>
                    <a:lnTo>
                      <a:pt x="458" y="777"/>
                    </a:lnTo>
                    <a:lnTo>
                      <a:pt x="534" y="756"/>
                    </a:lnTo>
                    <a:lnTo>
                      <a:pt x="603" y="720"/>
                    </a:lnTo>
                    <a:lnTo>
                      <a:pt x="665" y="672"/>
                    </a:lnTo>
                    <a:lnTo>
                      <a:pt x="715" y="612"/>
                    </a:lnTo>
                    <a:lnTo>
                      <a:pt x="751" y="545"/>
                    </a:lnTo>
                    <a:lnTo>
                      <a:pt x="774" y="475"/>
                    </a:lnTo>
                    <a:lnTo>
                      <a:pt x="784" y="401"/>
                    </a:lnTo>
                    <a:lnTo>
                      <a:pt x="778" y="325"/>
                    </a:lnTo>
                    <a:lnTo>
                      <a:pt x="756" y="251"/>
                    </a:lnTo>
                    <a:lnTo>
                      <a:pt x="720" y="179"/>
                    </a:lnTo>
                    <a:lnTo>
                      <a:pt x="671" y="117"/>
                    </a:lnTo>
                    <a:lnTo>
                      <a:pt x="644" y="91"/>
                    </a:lnTo>
                    <a:lnTo>
                      <a:pt x="611" y="68"/>
                    </a:lnTo>
                    <a:lnTo>
                      <a:pt x="546" y="32"/>
                    </a:lnTo>
                    <a:lnTo>
                      <a:pt x="474" y="8"/>
                    </a:lnTo>
                    <a:lnTo>
                      <a:pt x="400" y="0"/>
                    </a:lnTo>
                    <a:lnTo>
                      <a:pt x="361" y="1"/>
                    </a:lnTo>
                    <a:lnTo>
                      <a:pt x="323" y="6"/>
                    </a:lnTo>
                    <a:lnTo>
                      <a:pt x="287" y="15"/>
                    </a:lnTo>
                    <a:lnTo>
                      <a:pt x="249" y="27"/>
                    </a:lnTo>
                    <a:lnTo>
                      <a:pt x="178" y="62"/>
                    </a:lnTo>
                    <a:close/>
                  </a:path>
                </a:pathLst>
              </a:custGeom>
              <a:noFill/>
              <a:ln w="9525">
                <a:solidFill>
                  <a:srgbClr val="FF9900"/>
                </a:solidFill>
                <a:round/>
                <a:headEnd/>
                <a:tailEnd/>
              </a:ln>
              <a:extLst>
                <a:ext uri="{909E8E84-426E-40DD-AFC4-6F175D3DCCD1}">
                  <a14:hiddenFill xmlns:a14="http://schemas.microsoft.com/office/drawing/2010/main">
                    <a:solidFill>
                      <a:srgbClr val="FF6600"/>
                    </a:solidFill>
                  </a14:hiddenFill>
                </a:ext>
              </a:extLst>
            </p:spPr>
            <p:txBody>
              <a:bodyPr/>
              <a:lstStyle/>
              <a:p>
                <a:endParaRPr lang="el-GR"/>
              </a:p>
            </p:txBody>
          </p:sp>
        </p:grpSp>
        <p:grpSp>
          <p:nvGrpSpPr>
            <p:cNvPr id="56326" name="Group 50"/>
            <p:cNvGrpSpPr>
              <a:grpSpLocks/>
            </p:cNvGrpSpPr>
            <p:nvPr/>
          </p:nvGrpSpPr>
          <p:grpSpPr bwMode="auto">
            <a:xfrm>
              <a:off x="1084" y="3113"/>
              <a:ext cx="432" cy="288"/>
              <a:chOff x="2832" y="2352"/>
              <a:chExt cx="720" cy="576"/>
            </a:xfrm>
          </p:grpSpPr>
          <p:grpSp>
            <p:nvGrpSpPr>
              <p:cNvPr id="56349" name="Group 51"/>
              <p:cNvGrpSpPr>
                <a:grpSpLocks/>
              </p:cNvGrpSpPr>
              <p:nvPr/>
            </p:nvGrpSpPr>
            <p:grpSpPr bwMode="auto">
              <a:xfrm>
                <a:off x="2832" y="2448"/>
                <a:ext cx="528" cy="480"/>
                <a:chOff x="2640" y="3456"/>
                <a:chExt cx="624" cy="576"/>
              </a:xfrm>
            </p:grpSpPr>
            <p:sp>
              <p:nvSpPr>
                <p:cNvPr id="56355" name="Line 52"/>
                <p:cNvSpPr>
                  <a:spLocks noChangeShapeType="1"/>
                </p:cNvSpPr>
                <p:nvPr/>
              </p:nvSpPr>
              <p:spPr bwMode="auto">
                <a:xfrm>
                  <a:off x="2928" y="3456"/>
                  <a:ext cx="0" cy="576"/>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6356" name="Line 53"/>
                <p:cNvSpPr>
                  <a:spLocks noChangeShapeType="1"/>
                </p:cNvSpPr>
                <p:nvPr/>
              </p:nvSpPr>
              <p:spPr bwMode="auto">
                <a:xfrm>
                  <a:off x="2640" y="3744"/>
                  <a:ext cx="624" cy="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6357" name="Arc 54"/>
                <p:cNvSpPr>
                  <a:spLocks/>
                </p:cNvSpPr>
                <p:nvPr/>
              </p:nvSpPr>
              <p:spPr bwMode="auto">
                <a:xfrm>
                  <a:off x="2928" y="3504"/>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FF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6358" name="Arc 55"/>
                <p:cNvSpPr>
                  <a:spLocks/>
                </p:cNvSpPr>
                <p:nvPr/>
              </p:nvSpPr>
              <p:spPr bwMode="auto">
                <a:xfrm flipV="1">
                  <a:off x="2928" y="3744"/>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FF99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6359" name="Arc 56"/>
                <p:cNvSpPr>
                  <a:spLocks/>
                </p:cNvSpPr>
                <p:nvPr/>
              </p:nvSpPr>
              <p:spPr bwMode="auto">
                <a:xfrm flipH="1" flipV="1">
                  <a:off x="2688" y="3744"/>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FF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6360" name="Arc 57"/>
                <p:cNvSpPr>
                  <a:spLocks/>
                </p:cNvSpPr>
                <p:nvPr/>
              </p:nvSpPr>
              <p:spPr bwMode="auto">
                <a:xfrm flipH="1">
                  <a:off x="2688" y="3504"/>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rgbClr val="FF99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nvGrpSpPr>
              <p:cNvPr id="56350" name="Group 58"/>
              <p:cNvGrpSpPr>
                <a:grpSpLocks/>
              </p:cNvGrpSpPr>
              <p:nvPr/>
            </p:nvGrpSpPr>
            <p:grpSpPr bwMode="auto">
              <a:xfrm>
                <a:off x="3312" y="2352"/>
                <a:ext cx="240" cy="432"/>
                <a:chOff x="3216" y="3264"/>
                <a:chExt cx="240" cy="432"/>
              </a:xfrm>
            </p:grpSpPr>
            <p:sp>
              <p:nvSpPr>
                <p:cNvPr id="56351" name="AutoShape 59"/>
                <p:cNvSpPr>
                  <a:spLocks noChangeArrowheads="1"/>
                </p:cNvSpPr>
                <p:nvPr/>
              </p:nvSpPr>
              <p:spPr bwMode="auto">
                <a:xfrm>
                  <a:off x="3216" y="3264"/>
                  <a:ext cx="240" cy="432"/>
                </a:xfrm>
                <a:prstGeom prst="triangle">
                  <a:avLst>
                    <a:gd name="adj" fmla="val 50000"/>
                  </a:avLst>
                </a:prstGeom>
                <a:noFill/>
                <a:ln w="127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6352" name="Line 60"/>
                <p:cNvSpPr>
                  <a:spLocks noChangeShapeType="1"/>
                </p:cNvSpPr>
                <p:nvPr/>
              </p:nvSpPr>
              <p:spPr bwMode="auto">
                <a:xfrm>
                  <a:off x="3264" y="3504"/>
                  <a:ext cx="144" cy="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6353" name="Freeform 61"/>
                <p:cNvSpPr>
                  <a:spLocks/>
                </p:cNvSpPr>
                <p:nvPr/>
              </p:nvSpPr>
              <p:spPr bwMode="auto">
                <a:xfrm>
                  <a:off x="3294" y="3408"/>
                  <a:ext cx="81" cy="1"/>
                </a:xfrm>
                <a:custGeom>
                  <a:avLst/>
                  <a:gdLst>
                    <a:gd name="T0" fmla="*/ 0 w 81"/>
                    <a:gd name="T1" fmla="*/ 0 h 1"/>
                    <a:gd name="T2" fmla="*/ 81 w 81"/>
                    <a:gd name="T3" fmla="*/ 0 h 1"/>
                    <a:gd name="T4" fmla="*/ 0 60000 65536"/>
                    <a:gd name="T5" fmla="*/ 0 60000 65536"/>
                  </a:gdLst>
                  <a:ahLst/>
                  <a:cxnLst>
                    <a:cxn ang="T4">
                      <a:pos x="T0" y="T1"/>
                    </a:cxn>
                    <a:cxn ang="T5">
                      <a:pos x="T2" y="T3"/>
                    </a:cxn>
                  </a:cxnLst>
                  <a:rect l="0" t="0" r="r" b="b"/>
                  <a:pathLst>
                    <a:path w="81" h="1">
                      <a:moveTo>
                        <a:pt x="0" y="0"/>
                      </a:moveTo>
                      <a:lnTo>
                        <a:pt x="81" y="0"/>
                      </a:lnTo>
                    </a:path>
                  </a:pathLst>
                </a:custGeom>
                <a:noFill/>
                <a:ln w="12700" cmpd="sng">
                  <a:solidFill>
                    <a:srgbClr val="FF99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6354" name="Line 62"/>
                <p:cNvSpPr>
                  <a:spLocks noChangeShapeType="1"/>
                </p:cNvSpPr>
                <p:nvPr/>
              </p:nvSpPr>
              <p:spPr bwMode="auto">
                <a:xfrm>
                  <a:off x="3237" y="3600"/>
                  <a:ext cx="192" cy="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sp>
          <p:nvSpPr>
            <p:cNvPr id="56327" name="AutoShape 63"/>
            <p:cNvSpPr>
              <a:spLocks noChangeArrowheads="1"/>
            </p:cNvSpPr>
            <p:nvPr/>
          </p:nvSpPr>
          <p:spPr bwMode="auto">
            <a:xfrm>
              <a:off x="844" y="3209"/>
              <a:ext cx="192" cy="192"/>
            </a:xfrm>
            <a:prstGeom prst="star16">
              <a:avLst>
                <a:gd name="adj" fmla="val 37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6328" name="AutoShape 64"/>
            <p:cNvSpPr>
              <a:spLocks noChangeArrowheads="1"/>
            </p:cNvSpPr>
            <p:nvPr/>
          </p:nvSpPr>
          <p:spPr bwMode="auto">
            <a:xfrm>
              <a:off x="4049" y="3646"/>
              <a:ext cx="192" cy="192"/>
            </a:xfrm>
            <a:prstGeom prst="star16">
              <a:avLst>
                <a:gd name="adj" fmla="val 37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6329" name="AutoShape 65"/>
            <p:cNvSpPr>
              <a:spLocks noChangeArrowheads="1"/>
            </p:cNvSpPr>
            <p:nvPr/>
          </p:nvSpPr>
          <p:spPr bwMode="auto">
            <a:xfrm>
              <a:off x="1994" y="351"/>
              <a:ext cx="952" cy="48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2400">
                  <a:solidFill>
                    <a:schemeClr val="bg2"/>
                  </a:solidFill>
                  <a:latin typeface="Times New Roman" pitchFamily="18" charset="0"/>
                  <a:cs typeface="Arial" charset="0"/>
                </a:rPr>
                <a:t>Υ.Υ.Κ</a:t>
              </a:r>
              <a:r>
                <a:rPr lang="fr-BE" altLang="el-GR" sz="2400">
                  <a:solidFill>
                    <a:schemeClr val="bg2"/>
                  </a:solidFill>
                  <a:latin typeface="Times New Roman" pitchFamily="18" charset="0"/>
                  <a:cs typeface="Arial" charset="0"/>
                </a:rPr>
                <a:t>.</a:t>
              </a:r>
              <a:r>
                <a:rPr lang="el-GR" altLang="el-GR" sz="2400">
                  <a:solidFill>
                    <a:schemeClr val="bg2"/>
                  </a:solidFill>
                  <a:latin typeface="Times New Roman" pitchFamily="18" charset="0"/>
                  <a:cs typeface="Arial" charset="0"/>
                </a:rPr>
                <a:t>Α</a:t>
              </a:r>
              <a:endParaRPr lang="fr-FR" altLang="el-GR" sz="2400">
                <a:solidFill>
                  <a:schemeClr val="bg2"/>
                </a:solidFill>
                <a:latin typeface="Times New Roman" pitchFamily="18" charset="0"/>
                <a:cs typeface="Arial" charset="0"/>
              </a:endParaRPr>
            </a:p>
          </p:txBody>
        </p:sp>
        <p:sp>
          <p:nvSpPr>
            <p:cNvPr id="56330" name="AutoShape 66"/>
            <p:cNvSpPr>
              <a:spLocks noChangeArrowheads="1"/>
            </p:cNvSpPr>
            <p:nvPr/>
          </p:nvSpPr>
          <p:spPr bwMode="auto">
            <a:xfrm>
              <a:off x="1541" y="1576"/>
              <a:ext cx="2016" cy="336"/>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2400" b="1" dirty="0" err="1">
                  <a:latin typeface="Times New Roman" pitchFamily="18" charset="0"/>
                  <a:cs typeface="Arial" charset="0"/>
                </a:rPr>
                <a:t>Αιμοεπαγρύπνηση</a:t>
              </a:r>
              <a:endParaRPr lang="fr-FR" altLang="el-GR" sz="2400" b="1" dirty="0">
                <a:latin typeface="Times New Roman" pitchFamily="18" charset="0"/>
                <a:cs typeface="Arial" charset="0"/>
              </a:endParaRPr>
            </a:p>
          </p:txBody>
        </p:sp>
        <p:sp>
          <p:nvSpPr>
            <p:cNvPr id="56331" name="AutoShape 67"/>
            <p:cNvSpPr>
              <a:spLocks noChangeArrowheads="1"/>
            </p:cNvSpPr>
            <p:nvPr/>
          </p:nvSpPr>
          <p:spPr bwMode="auto">
            <a:xfrm>
              <a:off x="3288" y="3070"/>
              <a:ext cx="1654" cy="1000"/>
            </a:xfrm>
            <a:prstGeom prst="cube">
              <a:avLst>
                <a:gd name="adj" fmla="val 5963"/>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6332" name="AutoShape 68"/>
            <p:cNvSpPr>
              <a:spLocks noChangeArrowheads="1"/>
            </p:cNvSpPr>
            <p:nvPr/>
          </p:nvSpPr>
          <p:spPr bwMode="auto">
            <a:xfrm>
              <a:off x="3413" y="2998"/>
              <a:ext cx="1654" cy="1000"/>
            </a:xfrm>
            <a:prstGeom prst="cube">
              <a:avLst>
                <a:gd name="adj" fmla="val 5963"/>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6333" name="AutoShape 69"/>
            <p:cNvSpPr>
              <a:spLocks noChangeArrowheads="1"/>
            </p:cNvSpPr>
            <p:nvPr/>
          </p:nvSpPr>
          <p:spPr bwMode="auto">
            <a:xfrm>
              <a:off x="3538" y="2926"/>
              <a:ext cx="1654" cy="1000"/>
            </a:xfrm>
            <a:prstGeom prst="cube">
              <a:avLst>
                <a:gd name="adj" fmla="val 5963"/>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56334" name="Freeform 70"/>
            <p:cNvSpPr>
              <a:spLocks/>
            </p:cNvSpPr>
            <p:nvPr/>
          </p:nvSpPr>
          <p:spPr bwMode="auto">
            <a:xfrm>
              <a:off x="460" y="2633"/>
              <a:ext cx="1200" cy="1392"/>
            </a:xfrm>
            <a:custGeom>
              <a:avLst/>
              <a:gdLst>
                <a:gd name="T0" fmla="*/ 508 w 2832"/>
                <a:gd name="T1" fmla="*/ 80 h 1872"/>
                <a:gd name="T2" fmla="*/ 508 w 2832"/>
                <a:gd name="T3" fmla="*/ 1035 h 1872"/>
                <a:gd name="T4" fmla="*/ 0 w 2832"/>
                <a:gd name="T5" fmla="*/ 1035 h 1872"/>
                <a:gd name="T6" fmla="*/ 0 w 2832"/>
                <a:gd name="T7" fmla="*/ 186 h 1872"/>
                <a:gd name="T8" fmla="*/ 164 w 2832"/>
                <a:gd name="T9" fmla="*/ 27 h 1872"/>
                <a:gd name="T10" fmla="*/ 164 w 2832"/>
                <a:gd name="T11" fmla="*/ 186 h 1872"/>
                <a:gd name="T12" fmla="*/ 328 w 2832"/>
                <a:gd name="T13" fmla="*/ 27 h 1872"/>
                <a:gd name="T14" fmla="*/ 328 w 2832"/>
                <a:gd name="T15" fmla="*/ 159 h 1872"/>
                <a:gd name="T16" fmla="*/ 508 w 2832"/>
                <a:gd name="T17" fmla="*/ 0 h 1872"/>
                <a:gd name="T18" fmla="*/ 508 w 2832"/>
                <a:gd name="T19" fmla="*/ 80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32" h="1872">
                  <a:moveTo>
                    <a:pt x="2832" y="144"/>
                  </a:moveTo>
                  <a:lnTo>
                    <a:pt x="2832" y="1872"/>
                  </a:lnTo>
                  <a:lnTo>
                    <a:pt x="0" y="1872"/>
                  </a:lnTo>
                  <a:lnTo>
                    <a:pt x="0" y="336"/>
                  </a:lnTo>
                  <a:lnTo>
                    <a:pt x="912" y="48"/>
                  </a:lnTo>
                  <a:lnTo>
                    <a:pt x="912" y="336"/>
                  </a:lnTo>
                  <a:lnTo>
                    <a:pt x="1824" y="48"/>
                  </a:lnTo>
                  <a:lnTo>
                    <a:pt x="1824" y="288"/>
                  </a:lnTo>
                  <a:lnTo>
                    <a:pt x="2832" y="0"/>
                  </a:lnTo>
                  <a:lnTo>
                    <a:pt x="2832" y="144"/>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6335" name="Freeform 71"/>
            <p:cNvSpPr>
              <a:spLocks/>
            </p:cNvSpPr>
            <p:nvPr/>
          </p:nvSpPr>
          <p:spPr bwMode="auto">
            <a:xfrm>
              <a:off x="556" y="2633"/>
              <a:ext cx="1200" cy="1392"/>
            </a:xfrm>
            <a:custGeom>
              <a:avLst/>
              <a:gdLst>
                <a:gd name="T0" fmla="*/ 508 w 2832"/>
                <a:gd name="T1" fmla="*/ 80 h 1872"/>
                <a:gd name="T2" fmla="*/ 508 w 2832"/>
                <a:gd name="T3" fmla="*/ 1035 h 1872"/>
                <a:gd name="T4" fmla="*/ 0 w 2832"/>
                <a:gd name="T5" fmla="*/ 1035 h 1872"/>
                <a:gd name="T6" fmla="*/ 0 w 2832"/>
                <a:gd name="T7" fmla="*/ 186 h 1872"/>
                <a:gd name="T8" fmla="*/ 164 w 2832"/>
                <a:gd name="T9" fmla="*/ 27 h 1872"/>
                <a:gd name="T10" fmla="*/ 164 w 2832"/>
                <a:gd name="T11" fmla="*/ 186 h 1872"/>
                <a:gd name="T12" fmla="*/ 328 w 2832"/>
                <a:gd name="T13" fmla="*/ 27 h 1872"/>
                <a:gd name="T14" fmla="*/ 328 w 2832"/>
                <a:gd name="T15" fmla="*/ 159 h 1872"/>
                <a:gd name="T16" fmla="*/ 508 w 2832"/>
                <a:gd name="T17" fmla="*/ 0 h 1872"/>
                <a:gd name="T18" fmla="*/ 508 w 2832"/>
                <a:gd name="T19" fmla="*/ 80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32" h="1872">
                  <a:moveTo>
                    <a:pt x="2832" y="144"/>
                  </a:moveTo>
                  <a:lnTo>
                    <a:pt x="2832" y="1872"/>
                  </a:lnTo>
                  <a:lnTo>
                    <a:pt x="0" y="1872"/>
                  </a:lnTo>
                  <a:lnTo>
                    <a:pt x="0" y="336"/>
                  </a:lnTo>
                  <a:lnTo>
                    <a:pt x="912" y="48"/>
                  </a:lnTo>
                  <a:lnTo>
                    <a:pt x="912" y="336"/>
                  </a:lnTo>
                  <a:lnTo>
                    <a:pt x="1824" y="48"/>
                  </a:lnTo>
                  <a:lnTo>
                    <a:pt x="1824" y="288"/>
                  </a:lnTo>
                  <a:lnTo>
                    <a:pt x="2832" y="0"/>
                  </a:lnTo>
                  <a:lnTo>
                    <a:pt x="2832" y="144"/>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6336" name="Freeform 72"/>
            <p:cNvSpPr>
              <a:spLocks/>
            </p:cNvSpPr>
            <p:nvPr/>
          </p:nvSpPr>
          <p:spPr bwMode="auto">
            <a:xfrm>
              <a:off x="652" y="2537"/>
              <a:ext cx="1200" cy="1392"/>
            </a:xfrm>
            <a:custGeom>
              <a:avLst/>
              <a:gdLst>
                <a:gd name="T0" fmla="*/ 508 w 2832"/>
                <a:gd name="T1" fmla="*/ 80 h 1872"/>
                <a:gd name="T2" fmla="*/ 508 w 2832"/>
                <a:gd name="T3" fmla="*/ 1035 h 1872"/>
                <a:gd name="T4" fmla="*/ 0 w 2832"/>
                <a:gd name="T5" fmla="*/ 1035 h 1872"/>
                <a:gd name="T6" fmla="*/ 0 w 2832"/>
                <a:gd name="T7" fmla="*/ 186 h 1872"/>
                <a:gd name="T8" fmla="*/ 164 w 2832"/>
                <a:gd name="T9" fmla="*/ 27 h 1872"/>
                <a:gd name="T10" fmla="*/ 164 w 2832"/>
                <a:gd name="T11" fmla="*/ 186 h 1872"/>
                <a:gd name="T12" fmla="*/ 328 w 2832"/>
                <a:gd name="T13" fmla="*/ 27 h 1872"/>
                <a:gd name="T14" fmla="*/ 328 w 2832"/>
                <a:gd name="T15" fmla="*/ 159 h 1872"/>
                <a:gd name="T16" fmla="*/ 508 w 2832"/>
                <a:gd name="T17" fmla="*/ 0 h 1872"/>
                <a:gd name="T18" fmla="*/ 508 w 2832"/>
                <a:gd name="T19" fmla="*/ 80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32" h="1872">
                  <a:moveTo>
                    <a:pt x="2832" y="144"/>
                  </a:moveTo>
                  <a:lnTo>
                    <a:pt x="2832" y="1872"/>
                  </a:lnTo>
                  <a:lnTo>
                    <a:pt x="0" y="1872"/>
                  </a:lnTo>
                  <a:lnTo>
                    <a:pt x="0" y="336"/>
                  </a:lnTo>
                  <a:lnTo>
                    <a:pt x="912" y="48"/>
                  </a:lnTo>
                  <a:lnTo>
                    <a:pt x="912" y="336"/>
                  </a:lnTo>
                  <a:lnTo>
                    <a:pt x="1824" y="48"/>
                  </a:lnTo>
                  <a:lnTo>
                    <a:pt x="1824" y="288"/>
                  </a:lnTo>
                  <a:lnTo>
                    <a:pt x="2832" y="0"/>
                  </a:lnTo>
                  <a:lnTo>
                    <a:pt x="2832" y="144"/>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6337" name="Freeform 73"/>
            <p:cNvSpPr>
              <a:spLocks/>
            </p:cNvSpPr>
            <p:nvPr/>
          </p:nvSpPr>
          <p:spPr bwMode="auto">
            <a:xfrm>
              <a:off x="748" y="2489"/>
              <a:ext cx="1200" cy="1392"/>
            </a:xfrm>
            <a:custGeom>
              <a:avLst/>
              <a:gdLst>
                <a:gd name="T0" fmla="*/ 508 w 2832"/>
                <a:gd name="T1" fmla="*/ 80 h 1872"/>
                <a:gd name="T2" fmla="*/ 508 w 2832"/>
                <a:gd name="T3" fmla="*/ 1035 h 1872"/>
                <a:gd name="T4" fmla="*/ 0 w 2832"/>
                <a:gd name="T5" fmla="*/ 1035 h 1872"/>
                <a:gd name="T6" fmla="*/ 0 w 2832"/>
                <a:gd name="T7" fmla="*/ 186 h 1872"/>
                <a:gd name="T8" fmla="*/ 164 w 2832"/>
                <a:gd name="T9" fmla="*/ 27 h 1872"/>
                <a:gd name="T10" fmla="*/ 164 w 2832"/>
                <a:gd name="T11" fmla="*/ 186 h 1872"/>
                <a:gd name="T12" fmla="*/ 328 w 2832"/>
                <a:gd name="T13" fmla="*/ 27 h 1872"/>
                <a:gd name="T14" fmla="*/ 328 w 2832"/>
                <a:gd name="T15" fmla="*/ 159 h 1872"/>
                <a:gd name="T16" fmla="*/ 508 w 2832"/>
                <a:gd name="T17" fmla="*/ 0 h 1872"/>
                <a:gd name="T18" fmla="*/ 508 w 2832"/>
                <a:gd name="T19" fmla="*/ 80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32" h="1872">
                  <a:moveTo>
                    <a:pt x="2832" y="144"/>
                  </a:moveTo>
                  <a:lnTo>
                    <a:pt x="2832" y="1872"/>
                  </a:lnTo>
                  <a:lnTo>
                    <a:pt x="0" y="1872"/>
                  </a:lnTo>
                  <a:lnTo>
                    <a:pt x="0" y="336"/>
                  </a:lnTo>
                  <a:lnTo>
                    <a:pt x="912" y="48"/>
                  </a:lnTo>
                  <a:lnTo>
                    <a:pt x="912" y="336"/>
                  </a:lnTo>
                  <a:lnTo>
                    <a:pt x="1824" y="48"/>
                  </a:lnTo>
                  <a:lnTo>
                    <a:pt x="1824" y="288"/>
                  </a:lnTo>
                  <a:lnTo>
                    <a:pt x="2832" y="0"/>
                  </a:lnTo>
                  <a:lnTo>
                    <a:pt x="2832" y="144"/>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6338" name="AutoShape 74"/>
            <p:cNvSpPr>
              <a:spLocks noChangeArrowheads="1"/>
            </p:cNvSpPr>
            <p:nvPr/>
          </p:nvSpPr>
          <p:spPr bwMode="auto">
            <a:xfrm>
              <a:off x="1223" y="1213"/>
              <a:ext cx="2640" cy="768"/>
            </a:xfrm>
            <a:prstGeom prst="cube">
              <a:avLst>
                <a:gd name="adj" fmla="val 1145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2400" b="1">
                  <a:latin typeface="Times New Roman" pitchFamily="18" charset="0"/>
                  <a:cs typeface="Arial" charset="0"/>
                </a:rPr>
                <a:t>Εθνικό Κέντρο Αιμοδοσίας</a:t>
              </a:r>
              <a:r>
                <a:rPr lang="el-GR" altLang="el-GR" sz="2400">
                  <a:latin typeface="Times New Roman" pitchFamily="18" charset="0"/>
                  <a:cs typeface="Arial" charset="0"/>
                </a:rPr>
                <a:t> </a:t>
              </a:r>
              <a:endParaRPr lang="fr-FR" altLang="el-GR" sz="2400">
                <a:latin typeface="Times New Roman" pitchFamily="18" charset="0"/>
                <a:cs typeface="Arial" charset="0"/>
              </a:endParaRPr>
            </a:p>
          </p:txBody>
        </p:sp>
        <p:sp>
          <p:nvSpPr>
            <p:cNvPr id="56339" name="Arc 75"/>
            <p:cNvSpPr>
              <a:spLocks/>
            </p:cNvSpPr>
            <p:nvPr/>
          </p:nvSpPr>
          <p:spPr bwMode="auto">
            <a:xfrm flipV="1">
              <a:off x="1858" y="2075"/>
              <a:ext cx="720" cy="1008"/>
            </a:xfrm>
            <a:custGeom>
              <a:avLst/>
              <a:gdLst>
                <a:gd name="T0" fmla="*/ 0 w 21600"/>
                <a:gd name="T1" fmla="*/ 0 h 21600"/>
                <a:gd name="T2" fmla="*/ 24 w 21600"/>
                <a:gd name="T3" fmla="*/ 47 h 21600"/>
                <a:gd name="T4" fmla="*/ 0 w 21600"/>
                <a:gd name="T5" fmla="*/ 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6340" name="Arc 76"/>
            <p:cNvSpPr>
              <a:spLocks/>
            </p:cNvSpPr>
            <p:nvPr/>
          </p:nvSpPr>
          <p:spPr bwMode="auto">
            <a:xfrm flipH="1" flipV="1">
              <a:off x="2628" y="2075"/>
              <a:ext cx="545" cy="1134"/>
            </a:xfrm>
            <a:custGeom>
              <a:avLst/>
              <a:gdLst>
                <a:gd name="T0" fmla="*/ 0 w 25693"/>
                <a:gd name="T1" fmla="*/ 1 h 21600"/>
                <a:gd name="T2" fmla="*/ 12 w 25693"/>
                <a:gd name="T3" fmla="*/ 60 h 21600"/>
                <a:gd name="T4" fmla="*/ 2 w 25693"/>
                <a:gd name="T5" fmla="*/ 60 h 21600"/>
                <a:gd name="T6" fmla="*/ 0 60000 65536"/>
                <a:gd name="T7" fmla="*/ 0 60000 65536"/>
                <a:gd name="T8" fmla="*/ 0 60000 65536"/>
              </a:gdLst>
              <a:ahLst/>
              <a:cxnLst>
                <a:cxn ang="T6">
                  <a:pos x="T0" y="T1"/>
                </a:cxn>
                <a:cxn ang="T7">
                  <a:pos x="T2" y="T3"/>
                </a:cxn>
                <a:cxn ang="T8">
                  <a:pos x="T4" y="T5"/>
                </a:cxn>
              </a:cxnLst>
              <a:rect l="0" t="0" r="r" b="b"/>
              <a:pathLst>
                <a:path w="25693" h="21600" fill="none" extrusionOk="0">
                  <a:moveTo>
                    <a:pt x="0" y="391"/>
                  </a:moveTo>
                  <a:cubicBezTo>
                    <a:pt x="1348" y="131"/>
                    <a:pt x="2719" y="-1"/>
                    <a:pt x="4093" y="0"/>
                  </a:cubicBezTo>
                  <a:cubicBezTo>
                    <a:pt x="16022" y="0"/>
                    <a:pt x="25693" y="9670"/>
                    <a:pt x="25693" y="21600"/>
                  </a:cubicBezTo>
                </a:path>
                <a:path w="25693" h="21600" stroke="0" extrusionOk="0">
                  <a:moveTo>
                    <a:pt x="0" y="391"/>
                  </a:moveTo>
                  <a:cubicBezTo>
                    <a:pt x="1348" y="131"/>
                    <a:pt x="2719" y="-1"/>
                    <a:pt x="4093" y="0"/>
                  </a:cubicBezTo>
                  <a:cubicBezTo>
                    <a:pt x="16022" y="0"/>
                    <a:pt x="25693" y="9670"/>
                    <a:pt x="25693" y="21600"/>
                  </a:cubicBezTo>
                  <a:lnTo>
                    <a:pt x="4093" y="21600"/>
                  </a:lnTo>
                  <a:lnTo>
                    <a:pt x="0" y="391"/>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6341" name="Text Box 77"/>
            <p:cNvSpPr txBox="1">
              <a:spLocks noChangeArrowheads="1"/>
            </p:cNvSpPr>
            <p:nvPr/>
          </p:nvSpPr>
          <p:spPr bwMode="auto">
            <a:xfrm rot="-3159816">
              <a:off x="1713" y="2458"/>
              <a:ext cx="909"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400" b="1">
                  <a:solidFill>
                    <a:srgbClr val="FF3300"/>
                  </a:solidFill>
                  <a:latin typeface="Times New Roman" pitchFamily="18" charset="0"/>
                  <a:cs typeface="Arial" charset="0"/>
                </a:rPr>
                <a:t>αιμοδοσία</a:t>
              </a:r>
            </a:p>
          </p:txBody>
        </p:sp>
        <p:sp>
          <p:nvSpPr>
            <p:cNvPr id="56342" name="Text Box 78"/>
            <p:cNvSpPr txBox="1">
              <a:spLocks noChangeArrowheads="1"/>
            </p:cNvSpPr>
            <p:nvPr/>
          </p:nvSpPr>
          <p:spPr bwMode="auto">
            <a:xfrm>
              <a:off x="2719" y="2211"/>
              <a:ext cx="140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2400" b="1">
                  <a:solidFill>
                    <a:srgbClr val="FF3300"/>
                  </a:solidFill>
                  <a:latin typeface="Times New Roman" pitchFamily="18" charset="0"/>
                  <a:cs typeface="Arial" charset="0"/>
                </a:rPr>
                <a:t>Νοσοκομειακή Επιτροπή</a:t>
              </a:r>
            </a:p>
          </p:txBody>
        </p:sp>
        <p:sp>
          <p:nvSpPr>
            <p:cNvPr id="56343" name="Arc 79"/>
            <p:cNvSpPr>
              <a:spLocks/>
            </p:cNvSpPr>
            <p:nvPr/>
          </p:nvSpPr>
          <p:spPr bwMode="auto">
            <a:xfrm rot="8216404" flipH="1" flipV="1">
              <a:off x="4103" y="1120"/>
              <a:ext cx="510" cy="910"/>
            </a:xfrm>
            <a:custGeom>
              <a:avLst/>
              <a:gdLst>
                <a:gd name="T0" fmla="*/ 0 w 21600"/>
                <a:gd name="T1" fmla="*/ 0 h 23036"/>
                <a:gd name="T2" fmla="*/ 12 w 21600"/>
                <a:gd name="T3" fmla="*/ 36 h 23036"/>
                <a:gd name="T4" fmla="*/ 0 w 21600"/>
                <a:gd name="T5" fmla="*/ 34 h 23036"/>
                <a:gd name="T6" fmla="*/ 0 60000 65536"/>
                <a:gd name="T7" fmla="*/ 0 60000 65536"/>
                <a:gd name="T8" fmla="*/ 0 60000 65536"/>
              </a:gdLst>
              <a:ahLst/>
              <a:cxnLst>
                <a:cxn ang="T6">
                  <a:pos x="T0" y="T1"/>
                </a:cxn>
                <a:cxn ang="T7">
                  <a:pos x="T2" y="T3"/>
                </a:cxn>
                <a:cxn ang="T8">
                  <a:pos x="T4" y="T5"/>
                </a:cxn>
              </a:cxnLst>
              <a:rect l="0" t="0" r="r" b="b"/>
              <a:pathLst>
                <a:path w="21600" h="23036" fill="none" extrusionOk="0">
                  <a:moveTo>
                    <a:pt x="0" y="0"/>
                  </a:moveTo>
                  <a:cubicBezTo>
                    <a:pt x="11929" y="0"/>
                    <a:pt x="21600" y="9670"/>
                    <a:pt x="21600" y="21600"/>
                  </a:cubicBezTo>
                  <a:cubicBezTo>
                    <a:pt x="21600" y="22079"/>
                    <a:pt x="21584" y="22558"/>
                    <a:pt x="21552" y="23036"/>
                  </a:cubicBezTo>
                </a:path>
                <a:path w="21600" h="23036" stroke="0" extrusionOk="0">
                  <a:moveTo>
                    <a:pt x="0" y="0"/>
                  </a:moveTo>
                  <a:cubicBezTo>
                    <a:pt x="11929" y="0"/>
                    <a:pt x="21600" y="9670"/>
                    <a:pt x="21600" y="21600"/>
                  </a:cubicBezTo>
                  <a:cubicBezTo>
                    <a:pt x="21600" y="22079"/>
                    <a:pt x="21584" y="22558"/>
                    <a:pt x="21552" y="23036"/>
                  </a:cubicBezTo>
                  <a:lnTo>
                    <a:pt x="0" y="21600"/>
                  </a:lnTo>
                  <a:lnTo>
                    <a:pt x="0" y="0"/>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6344" name="AutoShape 80"/>
            <p:cNvSpPr>
              <a:spLocks noChangeArrowheads="1"/>
            </p:cNvSpPr>
            <p:nvPr/>
          </p:nvSpPr>
          <p:spPr bwMode="auto">
            <a:xfrm>
              <a:off x="3990" y="1802"/>
              <a:ext cx="1179" cy="336"/>
            </a:xfrm>
            <a:prstGeom prst="cube">
              <a:avLst>
                <a:gd name="adj" fmla="val 2500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2400" b="1" dirty="0">
                  <a:solidFill>
                    <a:srgbClr val="0033CC"/>
                  </a:solidFill>
                  <a:latin typeface="Times New Roman" pitchFamily="18" charset="0"/>
                  <a:cs typeface="Arial" charset="0"/>
                </a:rPr>
                <a:t>ΚΕ.ΕΛ.Π.ΝΟ</a:t>
              </a:r>
              <a:endParaRPr lang="fr-FR" altLang="el-GR" sz="2400" b="1" dirty="0">
                <a:solidFill>
                  <a:srgbClr val="0033CC"/>
                </a:solidFill>
                <a:latin typeface="Times New Roman" pitchFamily="18" charset="0"/>
                <a:cs typeface="Arial" charset="0"/>
              </a:endParaRPr>
            </a:p>
          </p:txBody>
        </p:sp>
        <p:sp>
          <p:nvSpPr>
            <p:cNvPr id="56345" name="Line 81"/>
            <p:cNvSpPr>
              <a:spLocks noChangeShapeType="1"/>
            </p:cNvSpPr>
            <p:nvPr/>
          </p:nvSpPr>
          <p:spPr bwMode="auto">
            <a:xfrm flipV="1">
              <a:off x="2447" y="895"/>
              <a:ext cx="0" cy="27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6346" name="AutoShape 83"/>
            <p:cNvSpPr>
              <a:spLocks noChangeArrowheads="1"/>
            </p:cNvSpPr>
            <p:nvPr/>
          </p:nvSpPr>
          <p:spPr bwMode="auto">
            <a:xfrm>
              <a:off x="3763" y="442"/>
              <a:ext cx="1565" cy="544"/>
            </a:xfrm>
            <a:prstGeom prst="cube">
              <a:avLst>
                <a:gd name="adj" fmla="val 2500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2400" b="1">
                  <a:solidFill>
                    <a:srgbClr val="0033CC"/>
                  </a:solidFill>
                  <a:latin typeface="Times New Roman" pitchFamily="18" charset="0"/>
                  <a:cs typeface="Arial" charset="0"/>
                </a:rPr>
                <a:t>Εθνική Σχολή </a:t>
              </a:r>
            </a:p>
            <a:p>
              <a:pPr algn="ctr" eaLnBrk="1" hangingPunct="1">
                <a:spcBef>
                  <a:spcPct val="0"/>
                </a:spcBef>
                <a:buFontTx/>
                <a:buNone/>
              </a:pPr>
              <a:r>
                <a:rPr lang="el-GR" altLang="el-GR" sz="2400" b="1">
                  <a:solidFill>
                    <a:srgbClr val="0033CC"/>
                  </a:solidFill>
                  <a:latin typeface="Times New Roman" pitchFamily="18" charset="0"/>
                  <a:cs typeface="Arial" charset="0"/>
                </a:rPr>
                <a:t>Δημόσιας Υγείας</a:t>
              </a:r>
              <a:endParaRPr lang="fr-FR" altLang="el-GR" sz="2400" b="1">
                <a:solidFill>
                  <a:srgbClr val="0033CC"/>
                </a:solidFill>
                <a:latin typeface="Times New Roman" pitchFamily="18" charset="0"/>
                <a:cs typeface="Arial" charset="0"/>
              </a:endParaRPr>
            </a:p>
          </p:txBody>
        </p:sp>
        <p:sp>
          <p:nvSpPr>
            <p:cNvPr id="56347" name="Arc 84"/>
            <p:cNvSpPr>
              <a:spLocks/>
            </p:cNvSpPr>
            <p:nvPr/>
          </p:nvSpPr>
          <p:spPr bwMode="auto">
            <a:xfrm rot="5238563" flipH="1" flipV="1">
              <a:off x="3169" y="491"/>
              <a:ext cx="500" cy="853"/>
            </a:xfrm>
            <a:custGeom>
              <a:avLst/>
              <a:gdLst>
                <a:gd name="T0" fmla="*/ 0 w 21165"/>
                <a:gd name="T1" fmla="*/ 0 h 21600"/>
                <a:gd name="T2" fmla="*/ 12 w 21165"/>
                <a:gd name="T3" fmla="*/ 27 h 21600"/>
                <a:gd name="T4" fmla="*/ 0 w 21165"/>
                <a:gd name="T5" fmla="*/ 34 h 21600"/>
                <a:gd name="T6" fmla="*/ 0 60000 65536"/>
                <a:gd name="T7" fmla="*/ 0 60000 65536"/>
                <a:gd name="T8" fmla="*/ 0 60000 65536"/>
              </a:gdLst>
              <a:ahLst/>
              <a:cxnLst>
                <a:cxn ang="T6">
                  <a:pos x="T0" y="T1"/>
                </a:cxn>
                <a:cxn ang="T7">
                  <a:pos x="T2" y="T3"/>
                </a:cxn>
                <a:cxn ang="T8">
                  <a:pos x="T4" y="T5"/>
                </a:cxn>
              </a:cxnLst>
              <a:rect l="0" t="0" r="r" b="b"/>
              <a:pathLst>
                <a:path w="21165" h="21600" fill="none" extrusionOk="0">
                  <a:moveTo>
                    <a:pt x="0" y="0"/>
                  </a:moveTo>
                  <a:cubicBezTo>
                    <a:pt x="10267" y="0"/>
                    <a:pt x="19115" y="7227"/>
                    <a:pt x="21165" y="17287"/>
                  </a:cubicBezTo>
                </a:path>
                <a:path w="21165" h="21600" stroke="0" extrusionOk="0">
                  <a:moveTo>
                    <a:pt x="0" y="0"/>
                  </a:moveTo>
                  <a:cubicBezTo>
                    <a:pt x="10267" y="0"/>
                    <a:pt x="19115" y="7227"/>
                    <a:pt x="21165" y="17287"/>
                  </a:cubicBezTo>
                  <a:lnTo>
                    <a:pt x="0" y="21600"/>
                  </a:lnTo>
                  <a:lnTo>
                    <a:pt x="0" y="0"/>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6348" name="Text Box 85"/>
            <p:cNvSpPr txBox="1">
              <a:spLocks noChangeArrowheads="1"/>
            </p:cNvSpPr>
            <p:nvPr/>
          </p:nvSpPr>
          <p:spPr bwMode="auto">
            <a:xfrm>
              <a:off x="3445" y="668"/>
              <a:ext cx="161"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800" b="1">
                  <a:latin typeface="Times New Roman" pitchFamily="18" charset="0"/>
                  <a:cs typeface="Arial" charset="0"/>
                </a:rPr>
                <a:t>;</a:t>
              </a: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
        <p:nvSpPr>
          <p:cNvPr id="86" name="Τίτλος 1"/>
          <p:cNvSpPr>
            <a:spLocks noGrp="1"/>
          </p:cNvSpPr>
          <p:nvPr>
            <p:ph type="title"/>
          </p:nvPr>
        </p:nvSpPr>
        <p:spPr>
          <a:xfrm>
            <a:off x="0" y="116632"/>
            <a:ext cx="9144000" cy="908720"/>
          </a:xfrm>
        </p:spPr>
        <p:txBody>
          <a:bodyPr>
            <a:normAutofit fontScale="90000"/>
          </a:bodyPr>
          <a:lstStyle/>
          <a:p>
            <a:r>
              <a:rPr lang="el-GR" dirty="0"/>
              <a:t>Νοσοκομειακή Επιτροπή Ιατρικής των Μεταγγίσεων </a:t>
            </a:r>
            <a:br>
              <a:rPr lang="el-GR" dirty="0"/>
            </a:br>
            <a:r>
              <a:rPr lang="el-GR" dirty="0" smtClean="0"/>
              <a:t>2ο βήμα: </a:t>
            </a:r>
            <a:r>
              <a:rPr lang="el-GR" dirty="0"/>
              <a:t>αναφορά </a:t>
            </a:r>
            <a:r>
              <a:rPr lang="el-GR" dirty="0" smtClean="0"/>
              <a:t>μετάγγισης</a:t>
            </a:r>
            <a:endParaRPr lang="el-GR" dirty="0"/>
          </a:p>
        </p:txBody>
      </p:sp>
    </p:spTree>
    <p:extLst>
      <p:ext uri="{BB962C8B-B14F-4D97-AF65-F5344CB8AC3E}">
        <p14:creationId xmlns:p14="http://schemas.microsoft.com/office/powerpoint/2010/main" val="18753044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Τι πρέπει να </a:t>
            </a:r>
            <a:r>
              <a:rPr lang="el-GR" dirty="0" smtClean="0"/>
              <a:t>γίνει;</a:t>
            </a:r>
            <a:endParaRPr lang="el-GR" dirty="0"/>
          </a:p>
        </p:txBody>
      </p:sp>
      <p:sp>
        <p:nvSpPr>
          <p:cNvPr id="3" name="Θέση περιεχομένου 2"/>
          <p:cNvSpPr>
            <a:spLocks noGrp="1"/>
          </p:cNvSpPr>
          <p:nvPr>
            <p:ph idx="1"/>
          </p:nvPr>
        </p:nvSpPr>
        <p:spPr/>
        <p:txBody>
          <a:bodyPr>
            <a:normAutofit/>
          </a:bodyPr>
          <a:lstStyle/>
          <a:p>
            <a:pPr>
              <a:lnSpc>
                <a:spcPct val="150000"/>
              </a:lnSpc>
            </a:pPr>
            <a:r>
              <a:rPr lang="el-GR" altLang="el-GR" dirty="0" smtClean="0"/>
              <a:t>Διερεύνηση </a:t>
            </a:r>
            <a:r>
              <a:rPr lang="el-GR" altLang="el-GR" dirty="0"/>
              <a:t>υπάρχουσας κατάστασης </a:t>
            </a:r>
            <a:r>
              <a:rPr lang="fr-BE" altLang="el-GR" dirty="0">
                <a:sym typeface="Wingdings" pitchFamily="2" charset="2"/>
              </a:rPr>
              <a:t></a:t>
            </a:r>
            <a:r>
              <a:rPr lang="el-GR" altLang="el-GR" dirty="0">
                <a:sym typeface="Wingdings" pitchFamily="2" charset="2"/>
              </a:rPr>
              <a:t> </a:t>
            </a:r>
            <a:r>
              <a:rPr lang="el-GR" altLang="el-GR" dirty="0" smtClean="0">
                <a:sym typeface="Wingdings" pitchFamily="2" charset="2"/>
              </a:rPr>
              <a:t>αξιοποίηση.</a:t>
            </a:r>
            <a:endParaRPr lang="el-GR" altLang="el-GR" dirty="0"/>
          </a:p>
          <a:p>
            <a:pPr>
              <a:lnSpc>
                <a:spcPct val="150000"/>
              </a:lnSpc>
            </a:pPr>
            <a:r>
              <a:rPr lang="el-GR" altLang="el-GR" dirty="0"/>
              <a:t>Να προσδιοριστεί τι αναφέρεται </a:t>
            </a:r>
            <a:r>
              <a:rPr lang="fr-BE" altLang="el-GR" dirty="0">
                <a:sym typeface="Wingdings" pitchFamily="2" charset="2"/>
              </a:rPr>
              <a:t></a:t>
            </a:r>
            <a:r>
              <a:rPr lang="el-GR" altLang="el-GR" dirty="0"/>
              <a:t> </a:t>
            </a:r>
            <a:r>
              <a:rPr lang="fr-BE" altLang="el-GR" dirty="0"/>
              <a:t>€C </a:t>
            </a:r>
            <a:r>
              <a:rPr lang="el-GR" altLang="el-GR" dirty="0"/>
              <a:t>οδηγία και πώς </a:t>
            </a:r>
            <a:r>
              <a:rPr lang="fr-BE" altLang="el-GR" dirty="0">
                <a:sym typeface="Wingdings" pitchFamily="2" charset="2"/>
              </a:rPr>
              <a:t></a:t>
            </a:r>
            <a:r>
              <a:rPr lang="el-GR" altLang="el-GR" dirty="0"/>
              <a:t>  υποχρεωτικά </a:t>
            </a:r>
            <a:r>
              <a:rPr lang="en-US" altLang="el-GR" dirty="0"/>
              <a:t>vs </a:t>
            </a:r>
            <a:r>
              <a:rPr lang="el-GR" altLang="el-GR" dirty="0" smtClean="0"/>
              <a:t>εθελοντικά.</a:t>
            </a:r>
            <a:endParaRPr lang="el-GR" altLang="el-GR" dirty="0"/>
          </a:p>
          <a:p>
            <a:pPr>
              <a:lnSpc>
                <a:spcPct val="150000"/>
              </a:lnSpc>
            </a:pPr>
            <a:r>
              <a:rPr lang="el-GR" altLang="el-GR" dirty="0"/>
              <a:t>Δημιουργία στο Ε.ΚΕ.Α. </a:t>
            </a:r>
            <a:r>
              <a:rPr lang="en-US" altLang="el-GR" dirty="0"/>
              <a:t>“</a:t>
            </a:r>
            <a:r>
              <a:rPr lang="el-GR" altLang="el-GR" dirty="0"/>
              <a:t>σώματος</a:t>
            </a:r>
            <a:r>
              <a:rPr lang="en-US" altLang="el-GR" dirty="0"/>
              <a:t>”</a:t>
            </a:r>
            <a:r>
              <a:rPr lang="el-GR" altLang="el-GR" dirty="0" err="1"/>
              <a:t>αιμοεπαγρύπνησης</a:t>
            </a:r>
            <a:r>
              <a:rPr lang="el-GR" altLang="el-GR" dirty="0"/>
              <a:t> </a:t>
            </a:r>
            <a:r>
              <a:rPr lang="fr-BE" altLang="el-GR" dirty="0">
                <a:sym typeface="Wingdings" pitchFamily="2" charset="2"/>
              </a:rPr>
              <a:t></a:t>
            </a:r>
            <a:r>
              <a:rPr lang="el-GR" altLang="el-GR" dirty="0"/>
              <a:t> συλλογή &amp; στατιστική επεξεργασία </a:t>
            </a:r>
            <a:r>
              <a:rPr lang="el-GR" altLang="el-GR" dirty="0" smtClean="0"/>
              <a:t>δεδομένων.</a:t>
            </a:r>
            <a:endParaRPr lang="fr-BE" altLang="el-GR" dirty="0">
              <a:sym typeface="Wingdings" pitchFamily="2" charset="2"/>
            </a:endParaRPr>
          </a:p>
          <a:p>
            <a:pPr>
              <a:lnSpc>
                <a:spcPct val="150000"/>
              </a:lnSpc>
            </a:pPr>
            <a:r>
              <a:rPr lang="el-GR" altLang="el-GR" dirty="0">
                <a:sym typeface="Wingdings" pitchFamily="2" charset="2"/>
              </a:rPr>
              <a:t>Τροφοδότηση με στοιχεία </a:t>
            </a:r>
            <a:r>
              <a:rPr lang="fr-BE" altLang="el-GR" dirty="0">
                <a:sym typeface="Wingdings" pitchFamily="2" charset="2"/>
              </a:rPr>
              <a:t> </a:t>
            </a:r>
            <a:r>
              <a:rPr lang="el-GR" altLang="el-GR" dirty="0">
                <a:sym typeface="Wingdings" pitchFamily="2" charset="2"/>
              </a:rPr>
              <a:t>στο Ε.ΚΕ.Α.  προκειμένου να επιτύχει </a:t>
            </a:r>
            <a:r>
              <a:rPr lang="el-GR" altLang="el-GR" dirty="0"/>
              <a:t>συνεχή βελτίωση της ποιότητας και ασφάλειας των διαδικασιών, του αίματος και των προϊόντων του, και των σχετικών </a:t>
            </a:r>
            <a:r>
              <a:rPr lang="el-GR" altLang="el-GR" dirty="0" smtClean="0"/>
              <a:t>υπηρεσιών.</a:t>
            </a:r>
            <a:endParaRPr lang="fr-F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36680583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Προϋποθέσεις εφαρμογής </a:t>
            </a:r>
            <a:r>
              <a:rPr lang="el-GR" dirty="0" err="1" smtClean="0"/>
              <a:t>αιμοεπαγρύπνησης</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smtClean="0"/>
              <a:t>Αποτελεί </a:t>
            </a:r>
            <a:r>
              <a:rPr lang="el-GR" dirty="0"/>
              <a:t>ευθύνη της Αρμόδιας Αρχής Αιμοδοσίας</a:t>
            </a:r>
          </a:p>
          <a:p>
            <a:pPr marL="457200" indent="-457200">
              <a:buFont typeface="+mj-lt"/>
              <a:buAutoNum type="arabicPeriod"/>
            </a:pPr>
            <a:r>
              <a:rPr lang="el-GR" dirty="0" smtClean="0"/>
              <a:t>Τα </a:t>
            </a:r>
            <a:r>
              <a:rPr lang="el-GR" dirty="0"/>
              <a:t>δίκτυα </a:t>
            </a:r>
            <a:r>
              <a:rPr lang="el-GR" dirty="0" err="1"/>
              <a:t>αιμοεπαγρύπνησης</a:t>
            </a:r>
            <a:r>
              <a:rPr lang="el-GR" dirty="0"/>
              <a:t> πρέπει να περιλαμβάνουν λειτουργικούς συνδέσμους μεταξύ</a:t>
            </a:r>
            <a:r>
              <a:rPr lang="el-GR" dirty="0" smtClean="0"/>
              <a:t>:</a:t>
            </a:r>
            <a:endParaRPr lang="el-GR" dirty="0"/>
          </a:p>
          <a:p>
            <a:pPr lvl="1"/>
            <a:r>
              <a:rPr lang="el-GR" dirty="0" smtClean="0"/>
              <a:t>Κλινικών Τμημάτων.</a:t>
            </a:r>
            <a:endParaRPr lang="el-GR" dirty="0"/>
          </a:p>
          <a:p>
            <a:pPr lvl="1"/>
            <a:r>
              <a:rPr lang="el-GR" dirty="0" smtClean="0"/>
              <a:t>Νοσοκομειακών </a:t>
            </a:r>
            <a:r>
              <a:rPr lang="el-GR" dirty="0"/>
              <a:t>Υπηρεσιών </a:t>
            </a:r>
            <a:r>
              <a:rPr lang="el-GR" dirty="0" smtClean="0"/>
              <a:t>Αιμοδοσίας.</a:t>
            </a:r>
            <a:endParaRPr lang="el-GR" dirty="0"/>
          </a:p>
          <a:p>
            <a:pPr lvl="1"/>
            <a:r>
              <a:rPr lang="el-GR" dirty="0" smtClean="0"/>
              <a:t>Κέντρων Αιμοδοσίας.</a:t>
            </a:r>
            <a:endParaRPr lang="el-GR" dirty="0"/>
          </a:p>
          <a:p>
            <a:pPr lvl="1"/>
            <a:r>
              <a:rPr lang="el-GR" dirty="0" smtClean="0"/>
              <a:t>Αρμοδίων </a:t>
            </a:r>
            <a:r>
              <a:rPr lang="el-GR" dirty="0"/>
              <a:t>Εθνικών </a:t>
            </a:r>
            <a:r>
              <a:rPr lang="el-GR" dirty="0" smtClean="0"/>
              <a:t>Αρχών.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38964489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7"/>
          <p:cNvSpPr>
            <a:spLocks noChangeArrowheads="1"/>
          </p:cNvSpPr>
          <p:nvPr/>
        </p:nvSpPr>
        <p:spPr bwMode="auto">
          <a:xfrm>
            <a:off x="4427984" y="3809999"/>
            <a:ext cx="4572000" cy="2246769"/>
          </a:xfrm>
          <a:prstGeom prst="rect">
            <a:avLst/>
          </a:prstGeom>
          <a:noFill/>
          <a:ln w="9525">
            <a:solidFill>
              <a:srgbClr val="004A8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l-GR" altLang="el-GR" sz="2000">
                <a:latin typeface="+mn-lt"/>
                <a:cs typeface="Arial" charset="0"/>
              </a:rPr>
              <a:t>Τα κράτη μέλη εξασφαλίζουν ότι οι Υπηρεσίες Αιμοδοσίας τηρούν το αρχείο των δεδομένων για την ιχνηλασιμότητα </a:t>
            </a:r>
            <a:r>
              <a:rPr lang="el-GR" altLang="el-GR" sz="2000" b="1">
                <a:latin typeface="+mn-lt"/>
                <a:cs typeface="Arial" charset="0"/>
              </a:rPr>
              <a:t>επί 30 έτη </a:t>
            </a:r>
            <a:r>
              <a:rPr lang="el-GR" altLang="el-GR" sz="2000">
                <a:latin typeface="+mn-lt"/>
                <a:cs typeface="Arial" charset="0"/>
              </a:rPr>
              <a:t>τουλάχιστον σε κατάλληλο και αναγνώσιμο μέσο αποθήκευσης, προκειμένου να διασφαλίζεται η ανιχνευσιμότητα</a:t>
            </a:r>
          </a:p>
        </p:txBody>
      </p:sp>
      <p:sp>
        <p:nvSpPr>
          <p:cNvPr id="2" name="Τίτλος 1"/>
          <p:cNvSpPr>
            <a:spLocks noGrp="1"/>
          </p:cNvSpPr>
          <p:nvPr>
            <p:ph type="title"/>
          </p:nvPr>
        </p:nvSpPr>
        <p:spPr/>
        <p:txBody>
          <a:bodyPr>
            <a:noAutofit/>
          </a:bodyPr>
          <a:lstStyle/>
          <a:p>
            <a:r>
              <a:rPr lang="el-GR" dirty="0" err="1"/>
              <a:t>Ιχνηλασιμότητα</a:t>
            </a:r>
            <a:r>
              <a:rPr lang="el-GR" dirty="0"/>
              <a:t> ή </a:t>
            </a:r>
            <a:r>
              <a:rPr lang="el-GR" dirty="0" err="1"/>
              <a:t>ανιχνευσιμότητα</a:t>
            </a:r>
            <a:r>
              <a:rPr lang="el-GR" dirty="0"/>
              <a:t> </a:t>
            </a:r>
            <a:r>
              <a:rPr lang="el-GR" sz="3000" b="0" dirty="0"/>
              <a:t>(</a:t>
            </a:r>
            <a:r>
              <a:rPr lang="en-US" sz="3000" b="0" dirty="0"/>
              <a:t>traceability</a:t>
            </a:r>
            <a:r>
              <a:rPr lang="en-US" sz="3000" b="0" dirty="0" smtClean="0"/>
              <a:t>)</a:t>
            </a:r>
            <a:endParaRPr lang="el-GR" sz="3000" b="0" dirty="0"/>
          </a:p>
        </p:txBody>
      </p:sp>
      <p:sp>
        <p:nvSpPr>
          <p:cNvPr id="3" name="Θέση περιεχομένου 2"/>
          <p:cNvSpPr>
            <a:spLocks noGrp="1"/>
          </p:cNvSpPr>
          <p:nvPr>
            <p:ph idx="1"/>
          </p:nvPr>
        </p:nvSpPr>
        <p:spPr>
          <a:xfrm>
            <a:off x="457200" y="1196752"/>
            <a:ext cx="8686800" cy="5040560"/>
          </a:xfrm>
        </p:spPr>
        <p:txBody>
          <a:bodyPr/>
          <a:lstStyle/>
          <a:p>
            <a:r>
              <a:rPr lang="el-GR" dirty="0"/>
              <a:t>Αποτελεί προϋπόθεση για την </a:t>
            </a:r>
            <a:r>
              <a:rPr lang="el-GR" dirty="0" err="1"/>
              <a:t>αιμοεπαγρύπνηση</a:t>
            </a:r>
            <a:r>
              <a:rPr lang="el-GR" dirty="0"/>
              <a:t> Οδηγία 2005/61/ΕΚ</a:t>
            </a:r>
          </a:p>
          <a:p>
            <a:r>
              <a:rPr lang="el-GR" dirty="0"/>
              <a:t>Ορίζεται ως η ικανότητα εντοπισμού καθεμιάς μονάδας αίματος ή καθενός προϊόντος αίματος που προέρχεται από αυτή από το δότη μέχρι τον τελικό </a:t>
            </a:r>
            <a:r>
              <a:rPr lang="el-GR" dirty="0" smtClean="0"/>
              <a:t>προορισμό ανεξάρτητα </a:t>
            </a:r>
            <a:r>
              <a:rPr lang="el-GR" dirty="0"/>
              <a:t>αν αυτός είναι:</a:t>
            </a:r>
          </a:p>
          <a:p>
            <a:pPr lvl="1"/>
            <a:r>
              <a:rPr lang="el-GR" dirty="0" smtClean="0"/>
              <a:t>ασθενής,</a:t>
            </a:r>
            <a:endParaRPr lang="el-GR" dirty="0"/>
          </a:p>
          <a:p>
            <a:pPr lvl="1"/>
            <a:r>
              <a:rPr lang="el-GR" dirty="0"/>
              <a:t>φαρμακευτικό </a:t>
            </a:r>
            <a:r>
              <a:rPr lang="el-GR" dirty="0" smtClean="0"/>
              <a:t>σκεύασμα,</a:t>
            </a:r>
            <a:endParaRPr lang="el-GR" dirty="0"/>
          </a:p>
          <a:p>
            <a:pPr lvl="1"/>
            <a:r>
              <a:rPr lang="el-GR" dirty="0" smtClean="0"/>
              <a:t>αχρήστευση,</a:t>
            </a:r>
            <a:endParaRPr lang="el-GR" dirty="0"/>
          </a:p>
          <a:p>
            <a:pPr lvl="1"/>
            <a:r>
              <a:rPr lang="el-GR" dirty="0"/>
              <a:t>και αντιστρόφως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42481545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Πληροφορική και </a:t>
            </a:r>
            <a:r>
              <a:rPr lang="el-GR" dirty="0" err="1" smtClean="0"/>
              <a:t>Ιχνηλασιμότητα</a:t>
            </a:r>
            <a:endParaRPr lang="el-GR" dirty="0"/>
          </a:p>
        </p:txBody>
      </p:sp>
      <p:sp>
        <p:nvSpPr>
          <p:cNvPr id="3" name="Θέση περιεχομένου 2"/>
          <p:cNvSpPr>
            <a:spLocks noGrp="1"/>
          </p:cNvSpPr>
          <p:nvPr>
            <p:ph idx="1"/>
          </p:nvPr>
        </p:nvSpPr>
        <p:spPr/>
        <p:txBody>
          <a:bodyPr>
            <a:normAutofit/>
          </a:bodyPr>
          <a:lstStyle/>
          <a:p>
            <a:pPr algn="just">
              <a:buFontTx/>
              <a:buAutoNum type="arabicPeriod"/>
            </a:pPr>
            <a:r>
              <a:rPr lang="el-GR" altLang="el-GR" dirty="0">
                <a:cs typeface="Arial" charset="0"/>
              </a:rPr>
              <a:t>Μονοσήμαντη σήμανση του </a:t>
            </a:r>
            <a:r>
              <a:rPr lang="el-GR" altLang="el-GR" dirty="0" smtClean="0">
                <a:cs typeface="Arial" charset="0"/>
              </a:rPr>
              <a:t>αιμοδότη.</a:t>
            </a:r>
            <a:endParaRPr lang="el-GR" altLang="el-GR" dirty="0">
              <a:cs typeface="Arial" charset="0"/>
            </a:endParaRPr>
          </a:p>
          <a:p>
            <a:pPr algn="just">
              <a:buFontTx/>
              <a:buAutoNum type="arabicPeriod"/>
            </a:pPr>
            <a:r>
              <a:rPr lang="el-GR" altLang="el-GR" dirty="0">
                <a:cs typeface="Arial" charset="0"/>
              </a:rPr>
              <a:t>Στοιχεία </a:t>
            </a:r>
            <a:r>
              <a:rPr lang="el-GR" altLang="el-GR" dirty="0" smtClean="0">
                <a:cs typeface="Arial" charset="0"/>
              </a:rPr>
              <a:t>επικοινωνίας.</a:t>
            </a:r>
            <a:endParaRPr lang="el-GR" altLang="el-GR" dirty="0">
              <a:cs typeface="Arial" charset="0"/>
            </a:endParaRPr>
          </a:p>
          <a:p>
            <a:pPr algn="just">
              <a:buFontTx/>
              <a:buAutoNum type="arabicPeriod"/>
            </a:pPr>
            <a:r>
              <a:rPr lang="el-GR" altLang="el-GR" dirty="0">
                <a:cs typeface="Arial" charset="0"/>
              </a:rPr>
              <a:t>Αιμοδοσία που έγινε η </a:t>
            </a:r>
            <a:r>
              <a:rPr lang="el-GR" altLang="el-GR" dirty="0" smtClean="0">
                <a:cs typeface="Arial" charset="0"/>
              </a:rPr>
              <a:t>συλλογή.</a:t>
            </a:r>
            <a:endParaRPr lang="el-GR" altLang="el-GR" dirty="0">
              <a:cs typeface="Arial" charset="0"/>
            </a:endParaRPr>
          </a:p>
          <a:p>
            <a:pPr algn="just">
              <a:buFontTx/>
              <a:buAutoNum type="arabicPeriod"/>
            </a:pPr>
            <a:r>
              <a:rPr lang="el-GR" altLang="el-GR" dirty="0" smtClean="0">
                <a:cs typeface="Arial" charset="0"/>
              </a:rPr>
              <a:t>Ημερομηνία.</a:t>
            </a:r>
            <a:endParaRPr lang="el-GR" altLang="el-GR" dirty="0">
              <a:cs typeface="Arial" charset="0"/>
            </a:endParaRPr>
          </a:p>
          <a:p>
            <a:pPr algn="just">
              <a:buFontTx/>
              <a:buAutoNum type="arabicPeriod"/>
            </a:pPr>
            <a:r>
              <a:rPr lang="el-GR" altLang="el-GR" dirty="0">
                <a:cs typeface="Arial" charset="0"/>
              </a:rPr>
              <a:t>Τα παράγωγα </a:t>
            </a:r>
            <a:r>
              <a:rPr lang="el-GR" altLang="el-GR" dirty="0" smtClean="0">
                <a:cs typeface="Arial" charset="0"/>
              </a:rPr>
              <a:t>αίματος.</a:t>
            </a:r>
            <a:endParaRPr lang="el-GR" altLang="el-GR" dirty="0">
              <a:cs typeface="Arial" charset="0"/>
            </a:endParaRPr>
          </a:p>
          <a:p>
            <a:pPr algn="just">
              <a:buFontTx/>
              <a:buAutoNum type="arabicPeriod"/>
            </a:pPr>
            <a:r>
              <a:rPr lang="el-GR" altLang="el-GR" dirty="0">
                <a:cs typeface="Arial" charset="0"/>
              </a:rPr>
              <a:t>Διάθεση παραγώγου (αποστολή</a:t>
            </a:r>
            <a:r>
              <a:rPr lang="el-GR" altLang="el-GR" dirty="0" smtClean="0">
                <a:cs typeface="Arial" charset="0"/>
              </a:rPr>
              <a:t>).</a:t>
            </a:r>
            <a:endParaRPr lang="el-GR" altLang="el-GR" dirty="0">
              <a:cs typeface="Arial" charset="0"/>
            </a:endParaRPr>
          </a:p>
          <a:p>
            <a:pPr algn="just">
              <a:buFontTx/>
              <a:buAutoNum type="arabicPeriod"/>
            </a:pPr>
            <a:r>
              <a:rPr lang="el-GR" altLang="el-GR" dirty="0">
                <a:cs typeface="Arial" charset="0"/>
              </a:rPr>
              <a:t>Ημερομηνία </a:t>
            </a:r>
            <a:r>
              <a:rPr lang="el-GR" altLang="el-GR" dirty="0" smtClean="0">
                <a:cs typeface="Arial" charset="0"/>
              </a:rPr>
              <a:t>αποστολής.</a:t>
            </a:r>
            <a:endParaRPr lang="el-GR" altLang="el-GR" dirty="0">
              <a:cs typeface="Arial" charset="0"/>
            </a:endParaRPr>
          </a:p>
          <a:p>
            <a:pPr algn="just">
              <a:buFontTx/>
              <a:buAutoNum type="arabicPeriod"/>
            </a:pPr>
            <a:r>
              <a:rPr lang="el-GR" altLang="el-GR" dirty="0">
                <a:cs typeface="Arial" charset="0"/>
              </a:rPr>
              <a:t>Νοσοκομείο </a:t>
            </a:r>
            <a:r>
              <a:rPr lang="el-GR" altLang="el-GR" dirty="0" smtClean="0">
                <a:cs typeface="Arial" charset="0"/>
              </a:rPr>
              <a:t>αποστολής.</a:t>
            </a:r>
            <a:endParaRPr lang="el-GR" altLang="el-GR" dirty="0">
              <a:cs typeface="Arial" charset="0"/>
            </a:endParaRPr>
          </a:p>
          <a:p>
            <a:pPr algn="just">
              <a:buFontTx/>
              <a:buAutoNum type="arabicPeriod"/>
            </a:pPr>
            <a:r>
              <a:rPr lang="el-GR" altLang="el-GR" dirty="0">
                <a:cs typeface="Arial" charset="0"/>
              </a:rPr>
              <a:t>Η τύχη της μονάδας (μετάγγιση, απόρριψη, αντίδραση</a:t>
            </a:r>
            <a:r>
              <a:rPr lang="el-GR" altLang="el-GR" dirty="0" smtClean="0">
                <a:cs typeface="Arial" charset="0"/>
              </a:rPr>
              <a:t>).</a:t>
            </a:r>
            <a:endParaRPr lang="el-GR" altLang="el-GR" dirty="0">
              <a:cs typeface="Arial"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9014487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Picture 13" descr="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016000"/>
            <a:ext cx="63246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p>
            <a:r>
              <a:rPr lang="el-GR" dirty="0" smtClean="0"/>
              <a:t>Σήμανση αίματος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615806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Ιστορία του Αίματος </a:t>
            </a:r>
            <a:r>
              <a:rPr lang="el-GR" sz="3000" b="0" dirty="0" smtClean="0"/>
              <a:t>2/4</a:t>
            </a:r>
            <a:endParaRPr lang="el-GR" dirty="0"/>
          </a:p>
        </p:txBody>
      </p:sp>
      <p:sp>
        <p:nvSpPr>
          <p:cNvPr id="3" name="Θέση περιεχομένου 2"/>
          <p:cNvSpPr>
            <a:spLocks noGrp="1"/>
          </p:cNvSpPr>
          <p:nvPr>
            <p:ph idx="1"/>
          </p:nvPr>
        </p:nvSpPr>
        <p:spPr>
          <a:xfrm>
            <a:off x="323528" y="1196752"/>
            <a:ext cx="5616624" cy="5400600"/>
          </a:xfrm>
        </p:spPr>
        <p:txBody>
          <a:bodyPr>
            <a:noAutofit/>
          </a:bodyPr>
          <a:lstStyle/>
          <a:p>
            <a:r>
              <a:rPr lang="el-GR" b="1" dirty="0"/>
              <a:t>1615: </a:t>
            </a:r>
            <a:r>
              <a:rPr lang="el-GR" dirty="0"/>
              <a:t>Ο Άγγλος </a:t>
            </a:r>
            <a:r>
              <a:rPr lang="el-GR" b="1" dirty="0" err="1"/>
              <a:t>William</a:t>
            </a:r>
            <a:r>
              <a:rPr lang="el-GR" b="1" dirty="0"/>
              <a:t> </a:t>
            </a:r>
            <a:r>
              <a:rPr lang="el-GR" b="1" dirty="0" err="1"/>
              <a:t>Harvey</a:t>
            </a:r>
            <a:r>
              <a:rPr lang="el-GR" b="1" dirty="0"/>
              <a:t> </a:t>
            </a:r>
            <a:r>
              <a:rPr lang="el-GR" dirty="0"/>
              <a:t>(1578-1657) αναφέρει στις διαλέξεις του για την κυκλοφορία του αίματος και το ρόλο της καρδιάς ως αντλίας, πραγματοποιεί προσεκτικές μελέτες σε ποικιλία ζωντανών ζώων και παρουσιάζει τα ευρήματά του το 1628, στο </a:t>
            </a:r>
            <a:r>
              <a:rPr lang="el-GR" dirty="0" err="1"/>
              <a:t>Exercitatio</a:t>
            </a:r>
            <a:r>
              <a:rPr lang="el-GR" dirty="0"/>
              <a:t> </a:t>
            </a:r>
            <a:r>
              <a:rPr lang="el-GR" dirty="0" err="1"/>
              <a:t>Anatomica</a:t>
            </a:r>
            <a:r>
              <a:rPr lang="el-GR" dirty="0"/>
              <a:t> de </a:t>
            </a:r>
            <a:r>
              <a:rPr lang="el-GR" dirty="0" err="1"/>
              <a:t>Motu</a:t>
            </a:r>
            <a:r>
              <a:rPr lang="el-GR" dirty="0"/>
              <a:t> </a:t>
            </a:r>
            <a:r>
              <a:rPr lang="el-GR" dirty="0" err="1"/>
              <a:t>Cordis</a:t>
            </a:r>
            <a:r>
              <a:rPr lang="el-GR" dirty="0"/>
              <a:t> </a:t>
            </a:r>
            <a:r>
              <a:rPr lang="el-GR" dirty="0" err="1"/>
              <a:t>et</a:t>
            </a:r>
            <a:r>
              <a:rPr lang="el-GR" dirty="0"/>
              <a:t> </a:t>
            </a:r>
            <a:r>
              <a:rPr lang="el-GR" dirty="0" err="1"/>
              <a:t>Sanguinis</a:t>
            </a:r>
            <a:r>
              <a:rPr lang="el-GR" dirty="0"/>
              <a:t> </a:t>
            </a:r>
            <a:r>
              <a:rPr lang="el-GR" dirty="0" err="1"/>
              <a:t>in</a:t>
            </a:r>
            <a:r>
              <a:rPr lang="el-GR" dirty="0"/>
              <a:t> </a:t>
            </a:r>
            <a:r>
              <a:rPr lang="el-GR" dirty="0" err="1"/>
              <a:t>Animalibus</a:t>
            </a:r>
            <a:r>
              <a:rPr lang="el-GR" dirty="0"/>
              <a:t>, ένα μικρό τόμο 62 σελίδων, όπου εξηγεί την πειραματική του μέθοδο και </a:t>
            </a:r>
            <a:r>
              <a:rPr lang="el-GR" b="1" dirty="0"/>
              <a:t>παραθέτει ακριβή μηχανισμό της κυκλοφορίας του αίματος. </a:t>
            </a:r>
            <a:endParaRPr lang="el-GR" b="1"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pic>
        <p:nvPicPr>
          <p:cNvPr id="88066" name="Picture 2" descr="File:William Harve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484784"/>
            <a:ext cx="2664296" cy="31415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Rectangle 7"/>
          <p:cNvSpPr/>
          <p:nvPr/>
        </p:nvSpPr>
        <p:spPr>
          <a:xfrm>
            <a:off x="5940152" y="4803297"/>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William Harvey </a:t>
            </a:r>
            <a:r>
              <a:rPr lang="en-US" sz="1200" dirty="0" smtClean="0">
                <a:latin typeface="+mn-lt"/>
                <a:hlinkClick r:id="rId3"/>
              </a:rPr>
              <a:t>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Materialscientist"/>
              </a:rPr>
              <a:t>Materialscientist</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7567030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Ορισμοί</a:t>
            </a:r>
            <a:endParaRPr lang="el-GR" dirty="0"/>
          </a:p>
        </p:txBody>
      </p:sp>
      <p:sp>
        <p:nvSpPr>
          <p:cNvPr id="3" name="Θέση περιεχομένου 2"/>
          <p:cNvSpPr>
            <a:spLocks noGrp="1"/>
          </p:cNvSpPr>
          <p:nvPr>
            <p:ph idx="1"/>
          </p:nvPr>
        </p:nvSpPr>
        <p:spPr/>
        <p:txBody>
          <a:bodyPr/>
          <a:lstStyle/>
          <a:p>
            <a:r>
              <a:rPr lang="el-GR" dirty="0"/>
              <a:t>Σοβαρή ανεπιθύμητη αντίδραση (</a:t>
            </a:r>
            <a:r>
              <a:rPr lang="en-US" dirty="0"/>
              <a:t>Serious Adverse Reaction, SAR</a:t>
            </a:r>
            <a:r>
              <a:rPr lang="en-US" dirty="0" smtClean="0"/>
              <a:t>)</a:t>
            </a:r>
            <a:r>
              <a:rPr lang="el-GR" dirty="0" smtClean="0"/>
              <a:t>.</a:t>
            </a:r>
            <a:endParaRPr lang="en-US" dirty="0"/>
          </a:p>
          <a:p>
            <a:r>
              <a:rPr lang="el-GR" dirty="0"/>
              <a:t>Σοβαρό ανεπιθύμητο συμβάν (</a:t>
            </a:r>
            <a:r>
              <a:rPr lang="en-US" dirty="0"/>
              <a:t>Serious Adverse Event , SAE</a:t>
            </a:r>
            <a:r>
              <a:rPr lang="en-US" dirty="0" smtClean="0"/>
              <a:t>)</a:t>
            </a:r>
            <a:r>
              <a:rPr lang="el-GR" dirty="0" smtClean="0"/>
              <a:t>.</a:t>
            </a:r>
            <a:endParaRPr lang="en-US" dirty="0"/>
          </a:p>
          <a:p>
            <a:r>
              <a:rPr lang="el-GR" dirty="0"/>
              <a:t>Παρ’ ολίγον </a:t>
            </a:r>
            <a:r>
              <a:rPr lang="el-GR" dirty="0" err="1"/>
              <a:t>συμβάματα</a:t>
            </a:r>
            <a:r>
              <a:rPr lang="el-GR" dirty="0"/>
              <a:t> (“</a:t>
            </a:r>
            <a:r>
              <a:rPr lang="en-US" dirty="0"/>
              <a:t>near miss” events</a:t>
            </a:r>
            <a:r>
              <a:rPr lang="en-US" dirty="0" smtClean="0"/>
              <a:t>)</a:t>
            </a:r>
            <a:r>
              <a:rPr lang="el-GR" dirty="0" smtClean="0"/>
              <a:t>.</a:t>
            </a:r>
            <a:endParaRPr lang="en-US" dirty="0"/>
          </a:p>
          <a:p>
            <a:r>
              <a:rPr lang="el-GR" dirty="0"/>
              <a:t>Σφάλματα των μεταγγίσεων χωρίς </a:t>
            </a:r>
            <a:r>
              <a:rPr lang="el-GR" dirty="0" err="1"/>
              <a:t>σύμβαμα</a:t>
            </a:r>
            <a:r>
              <a:rPr lang="el-GR" dirty="0"/>
              <a:t> (</a:t>
            </a:r>
            <a:r>
              <a:rPr lang="en-US" dirty="0"/>
              <a:t>uneventful transfusion errors</a:t>
            </a:r>
            <a:r>
              <a:rPr lang="en-US" dirty="0" smtClean="0"/>
              <a:t>)</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val="680848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Σοβαρή ανεπιθύμητη αντίδραση </a:t>
            </a:r>
          </a:p>
        </p:txBody>
      </p:sp>
      <p:sp>
        <p:nvSpPr>
          <p:cNvPr id="3" name="Θέση περιεχομένου 2"/>
          <p:cNvSpPr>
            <a:spLocks noGrp="1"/>
          </p:cNvSpPr>
          <p:nvPr>
            <p:ph idx="1"/>
          </p:nvPr>
        </p:nvSpPr>
        <p:spPr/>
        <p:txBody>
          <a:bodyPr/>
          <a:lstStyle/>
          <a:p>
            <a:r>
              <a:rPr lang="el-GR" dirty="0" smtClean="0"/>
              <a:t>“</a:t>
            </a:r>
            <a:r>
              <a:rPr lang="el-GR" dirty="0"/>
              <a:t>Μ</a:t>
            </a:r>
            <a:r>
              <a:rPr lang="el-GR" dirty="0" smtClean="0"/>
              <a:t>ια </a:t>
            </a:r>
            <a:r>
              <a:rPr lang="el-GR" dirty="0"/>
              <a:t>άνευ προθέσεως αντίδραση του δότη ή του ασθενούς που σχετίζεται με τη συλλογή ή τη μετάγγιση αίματος ή παραγώγων του και η οποία είναι θανατηφόρα, απειλητική για τη ζωή, προκαλεί αναπηρία ή ανικανότητα ή έχει ως αποτέλεσμα ή παρατείνει τη νοσηλεία ή τη νοσηρότητα”, (Οδηγία 2002/98/ΕΚ</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val="17237739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Σοβαρό ανεπιθύμητο </a:t>
            </a:r>
            <a:r>
              <a:rPr lang="el-GR" dirty="0" smtClean="0"/>
              <a:t>συμβάν</a:t>
            </a:r>
            <a:endParaRPr lang="el-GR" dirty="0"/>
          </a:p>
        </p:txBody>
      </p:sp>
      <p:sp>
        <p:nvSpPr>
          <p:cNvPr id="3" name="Θέση περιεχομένου 2"/>
          <p:cNvSpPr>
            <a:spLocks noGrp="1"/>
          </p:cNvSpPr>
          <p:nvPr>
            <p:ph idx="1"/>
          </p:nvPr>
        </p:nvSpPr>
        <p:spPr/>
        <p:txBody>
          <a:bodyPr/>
          <a:lstStyle/>
          <a:p>
            <a:r>
              <a:rPr lang="el-GR" dirty="0" smtClean="0"/>
              <a:t>“Κάθε </a:t>
            </a:r>
            <a:r>
              <a:rPr lang="el-GR" dirty="0"/>
              <a:t>ατυχές περιστατικό που σχετίζεται με τη συλλογή, τον έλεγχο, την επεξεργασία, την αποθήκευση και τη διανομή αίματος ή παραγώγου του, που θα μπορούσε να προκαλέσει το θάνατο, να απειλήσει τη ζωή, ή να προκαλέσει αναπηρία ή ανικανότητα ή να έχει ως αποτέλεσμα ή να παρατείνει τη νοσηλεία ή τη νοσηρότητα”, (Οδηγία 2002/98/ΕΚ</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12548711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 ολίγον </a:t>
            </a:r>
            <a:r>
              <a:rPr lang="el-GR" dirty="0" err="1" smtClean="0"/>
              <a:t>συμβάματα</a:t>
            </a:r>
            <a:endParaRPr lang="el-GR" dirty="0"/>
          </a:p>
        </p:txBody>
      </p:sp>
      <p:sp>
        <p:nvSpPr>
          <p:cNvPr id="3" name="Θέση περιεχομένου 2"/>
          <p:cNvSpPr>
            <a:spLocks noGrp="1"/>
          </p:cNvSpPr>
          <p:nvPr>
            <p:ph idx="1"/>
          </p:nvPr>
        </p:nvSpPr>
        <p:spPr/>
        <p:txBody>
          <a:bodyPr/>
          <a:lstStyle/>
          <a:p>
            <a:r>
              <a:rPr lang="el-GR" dirty="0" smtClean="0"/>
              <a:t>“Σφάλματα </a:t>
            </a:r>
            <a:r>
              <a:rPr lang="el-GR" dirty="0"/>
              <a:t>που αν δεν ανιχνευθούν θα μπορούσαν να οδηγήσουν σε λανθασμένο προσδιορισμό ομάδας αίματος, αποτυχία ανίχνευσης ενός </a:t>
            </a:r>
            <a:r>
              <a:rPr lang="el-GR" dirty="0" err="1"/>
              <a:t>ερυθροκυτταρικού</a:t>
            </a:r>
            <a:r>
              <a:rPr lang="el-GR" dirty="0"/>
              <a:t> αντισώματος, ή σε διανομή, συλλογή ή χορήγηση εσφαλμένου ή ακατάλληλου προϊόντος αίματος”, (Οδηγός, Συμβούλιο της Ευρώπης, Έκδοση 14η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29723055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Σφάλματα των μεταγγίσεων χωρίς </a:t>
            </a:r>
            <a:r>
              <a:rPr lang="el-GR" dirty="0" err="1" smtClean="0"/>
              <a:t>σύμβαμα</a:t>
            </a:r>
            <a:endParaRPr lang="el-GR" dirty="0"/>
          </a:p>
        </p:txBody>
      </p:sp>
      <p:sp>
        <p:nvSpPr>
          <p:cNvPr id="3" name="Θέση περιεχομένου 2"/>
          <p:cNvSpPr>
            <a:spLocks noGrp="1"/>
          </p:cNvSpPr>
          <p:nvPr>
            <p:ph idx="1"/>
          </p:nvPr>
        </p:nvSpPr>
        <p:spPr/>
        <p:txBody>
          <a:bodyPr/>
          <a:lstStyle/>
          <a:p>
            <a:r>
              <a:rPr lang="el-GR" dirty="0" smtClean="0"/>
              <a:t>“Η </a:t>
            </a:r>
            <a:r>
              <a:rPr lang="el-GR" dirty="0"/>
              <a:t>μετάγγιση οποιουδήποτε εσφαλμένου, ακατάλληλου ή μη ενδεικνυόμενου προϊόντος αίματος που δεν προκαλεί βλάβη στο λήπτη”, (Οδηγός, Συμβούλιο της Ευρώπης, Έκδοση 14η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Tree>
    <p:extLst>
      <p:ext uri="{BB962C8B-B14F-4D97-AF65-F5344CB8AC3E}">
        <p14:creationId xmlns:p14="http://schemas.microsoft.com/office/powerpoint/2010/main" val="25679147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err="1"/>
              <a:t>Αιτιακή</a:t>
            </a:r>
            <a:r>
              <a:rPr lang="el-GR" dirty="0"/>
              <a:t> συσχέτιση μεταξύ ανεπιθύμητης</a:t>
            </a:r>
            <a:br>
              <a:rPr lang="el-GR" dirty="0"/>
            </a:br>
            <a:r>
              <a:rPr lang="el-GR" dirty="0"/>
              <a:t>αντίδρασης και </a:t>
            </a:r>
            <a:r>
              <a:rPr lang="el-GR" dirty="0" smtClean="0"/>
              <a:t>μετάγγισης</a:t>
            </a:r>
            <a:endParaRPr lang="el-GR" dirty="0"/>
          </a:p>
        </p:txBody>
      </p:sp>
      <p:sp>
        <p:nvSpPr>
          <p:cNvPr id="3" name="Θέση περιεχομένου 2"/>
          <p:cNvSpPr>
            <a:spLocks noGrp="1"/>
          </p:cNvSpPr>
          <p:nvPr>
            <p:ph idx="1"/>
          </p:nvPr>
        </p:nvSpPr>
        <p:spPr>
          <a:xfrm>
            <a:off x="457200" y="1484784"/>
            <a:ext cx="8229600" cy="4752528"/>
          </a:xfrm>
        </p:spPr>
        <p:txBody>
          <a:bodyPr>
            <a:normAutofit/>
          </a:bodyPr>
          <a:lstStyle/>
          <a:p>
            <a:r>
              <a:rPr lang="el-GR" altLang="el-GR" dirty="0">
                <a:cs typeface="Arial" charset="0"/>
              </a:rPr>
              <a:t>0 = αποκλείεται / απίθανο – οι ενδείξεις είναι σαφείς ώστε η αντίδραση να αποδοθεί σε άλλες </a:t>
            </a:r>
            <a:r>
              <a:rPr lang="el-GR" altLang="el-GR" dirty="0" smtClean="0">
                <a:cs typeface="Arial" charset="0"/>
              </a:rPr>
              <a:t>αιτίες.</a:t>
            </a:r>
            <a:endParaRPr lang="el-GR" altLang="el-GR" dirty="0">
              <a:cs typeface="Arial" charset="0"/>
            </a:endParaRPr>
          </a:p>
          <a:p>
            <a:r>
              <a:rPr lang="el-GR" altLang="el-GR" dirty="0">
                <a:cs typeface="Arial" charset="0"/>
              </a:rPr>
              <a:t>1 = ενδέχεται / δυνατόν ‐ οι ενδείξεις είναι ασαφείς και η αντίδραση μπορεί να αποδοθεί είτε στη μετάγγιση, είτε σε άλλες </a:t>
            </a:r>
            <a:r>
              <a:rPr lang="el-GR" altLang="el-GR" dirty="0" smtClean="0">
                <a:cs typeface="Arial" charset="0"/>
              </a:rPr>
              <a:t>αιτίες.</a:t>
            </a:r>
            <a:endParaRPr lang="el-GR" altLang="el-GR" dirty="0">
              <a:cs typeface="Arial" charset="0"/>
            </a:endParaRPr>
          </a:p>
          <a:p>
            <a:r>
              <a:rPr lang="el-GR" altLang="el-GR" dirty="0">
                <a:cs typeface="Arial" charset="0"/>
              </a:rPr>
              <a:t>2 = πολύ πιθανό ‐ οι ενδείξεις είναι σαφείς ώστε η αντίδραση να αποδοθεί στη </a:t>
            </a:r>
            <a:r>
              <a:rPr lang="el-GR" altLang="el-GR" dirty="0" smtClean="0">
                <a:cs typeface="Arial" charset="0"/>
              </a:rPr>
              <a:t>μετάγγιση.</a:t>
            </a:r>
            <a:endParaRPr lang="el-GR" altLang="el-GR" dirty="0">
              <a:cs typeface="Arial" charset="0"/>
            </a:endParaRPr>
          </a:p>
          <a:p>
            <a:r>
              <a:rPr lang="el-GR" altLang="el-GR" dirty="0">
                <a:cs typeface="Arial" charset="0"/>
              </a:rPr>
              <a:t>3 = βέβαιο/σίγουρο ‐ οι ενδείξεις είναι αδιάψευστες και πέραν πάσης αμφιβολίας, ώστε η αντίδραση να αποδοθεί στη </a:t>
            </a:r>
            <a:r>
              <a:rPr lang="el-GR" altLang="el-GR" dirty="0" smtClean="0">
                <a:cs typeface="Arial" charset="0"/>
              </a:rPr>
              <a:t>μετάγγιση.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Tree>
    <p:extLst>
      <p:ext uri="{BB962C8B-B14F-4D97-AF65-F5344CB8AC3E}">
        <p14:creationId xmlns:p14="http://schemas.microsoft.com/office/powerpoint/2010/main" val="33404572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ΑΒΟ και D ασυμβατότητα ‐</a:t>
            </a:r>
            <a:r>
              <a:rPr lang="el-GR" dirty="0" smtClean="0"/>
              <a:t>2009</a:t>
            </a:r>
            <a:endParaRPr lang="el-GR" dirty="0"/>
          </a:p>
        </p:txBody>
      </p:sp>
      <p:sp>
        <p:nvSpPr>
          <p:cNvPr id="3" name="Θέση περιεχομένου 2"/>
          <p:cNvSpPr>
            <a:spLocks noGrp="1"/>
          </p:cNvSpPr>
          <p:nvPr>
            <p:ph idx="1"/>
          </p:nvPr>
        </p:nvSpPr>
        <p:spPr>
          <a:xfrm>
            <a:off x="457200" y="1196752"/>
            <a:ext cx="8579296" cy="5544616"/>
          </a:xfrm>
        </p:spPr>
        <p:txBody>
          <a:bodyPr>
            <a:normAutofit lnSpcReduction="10000"/>
          </a:bodyPr>
          <a:lstStyle/>
          <a:p>
            <a:pPr>
              <a:lnSpc>
                <a:spcPct val="120000"/>
              </a:lnSpc>
              <a:spcBef>
                <a:spcPts val="600"/>
              </a:spcBef>
            </a:pPr>
            <a:r>
              <a:rPr lang="el-GR" altLang="el-GR" b="1" dirty="0">
                <a:cs typeface="Arial" charset="0"/>
              </a:rPr>
              <a:t>14 περιπτώσεις ΑΒΟ ασύμβατης μετάγγισης RBC (2 ήταν</a:t>
            </a:r>
          </a:p>
          <a:p>
            <a:pPr>
              <a:lnSpc>
                <a:spcPct val="120000"/>
              </a:lnSpc>
              <a:spcBef>
                <a:spcPts val="600"/>
              </a:spcBef>
              <a:buNone/>
            </a:pPr>
            <a:r>
              <a:rPr lang="el-GR" altLang="el-GR" b="1" dirty="0">
                <a:cs typeface="Arial" charset="0"/>
              </a:rPr>
              <a:t>και D ασύμβατες)</a:t>
            </a:r>
          </a:p>
          <a:p>
            <a:pPr lvl="1">
              <a:lnSpc>
                <a:spcPct val="120000"/>
              </a:lnSpc>
              <a:spcBef>
                <a:spcPts val="600"/>
              </a:spcBef>
            </a:pPr>
            <a:r>
              <a:rPr lang="el-GR" altLang="el-GR" dirty="0" smtClean="0">
                <a:cs typeface="Arial" charset="0"/>
              </a:rPr>
              <a:t>10 </a:t>
            </a:r>
            <a:r>
              <a:rPr lang="el-GR" altLang="el-GR" dirty="0">
                <a:cs typeface="Arial" charset="0"/>
              </a:rPr>
              <a:t>λάθη «παρά την κλίνη»</a:t>
            </a:r>
          </a:p>
          <a:p>
            <a:pPr lvl="1">
              <a:lnSpc>
                <a:spcPct val="120000"/>
              </a:lnSpc>
              <a:spcBef>
                <a:spcPts val="600"/>
              </a:spcBef>
            </a:pPr>
            <a:r>
              <a:rPr lang="el-GR" altLang="el-GR" dirty="0" smtClean="0">
                <a:cs typeface="Arial" charset="0"/>
              </a:rPr>
              <a:t>2 </a:t>
            </a:r>
            <a:r>
              <a:rPr lang="el-GR" altLang="el-GR" dirty="0">
                <a:cs typeface="Arial" charset="0"/>
              </a:rPr>
              <a:t>λάθη δειγματοληψίας </a:t>
            </a:r>
          </a:p>
          <a:p>
            <a:pPr lvl="1">
              <a:lnSpc>
                <a:spcPct val="120000"/>
              </a:lnSpc>
              <a:spcBef>
                <a:spcPts val="600"/>
              </a:spcBef>
            </a:pPr>
            <a:r>
              <a:rPr lang="el-GR" altLang="el-GR" dirty="0" smtClean="0">
                <a:cs typeface="Arial" charset="0"/>
              </a:rPr>
              <a:t>2 </a:t>
            </a:r>
            <a:r>
              <a:rPr lang="el-GR" altLang="el-GR" dirty="0">
                <a:cs typeface="Arial" charset="0"/>
              </a:rPr>
              <a:t>εργαστηριακά λάθη</a:t>
            </a:r>
          </a:p>
          <a:p>
            <a:pPr>
              <a:lnSpc>
                <a:spcPct val="120000"/>
              </a:lnSpc>
              <a:spcBef>
                <a:spcPts val="600"/>
              </a:spcBef>
            </a:pPr>
            <a:r>
              <a:rPr lang="el-GR" altLang="el-GR" b="1" dirty="0" smtClean="0">
                <a:cs typeface="Arial" charset="0"/>
              </a:rPr>
              <a:t>5 </a:t>
            </a:r>
            <a:r>
              <a:rPr lang="el-GR" altLang="el-GR" b="1" dirty="0">
                <a:cs typeface="Arial" charset="0"/>
              </a:rPr>
              <a:t>περιπτώσεις D ασύμβατης μετάγγισης RBC</a:t>
            </a:r>
          </a:p>
          <a:p>
            <a:pPr lvl="1">
              <a:lnSpc>
                <a:spcPct val="120000"/>
              </a:lnSpc>
              <a:spcBef>
                <a:spcPts val="600"/>
              </a:spcBef>
            </a:pPr>
            <a:r>
              <a:rPr lang="el-GR" altLang="el-GR" dirty="0" smtClean="0">
                <a:cs typeface="Arial" charset="0"/>
              </a:rPr>
              <a:t>1 </a:t>
            </a:r>
            <a:r>
              <a:rPr lang="el-GR" altLang="el-GR" dirty="0">
                <a:cs typeface="Arial" charset="0"/>
              </a:rPr>
              <a:t>λάθος χορήγησης στην </a:t>
            </a:r>
            <a:r>
              <a:rPr lang="el-GR" altLang="el-GR" dirty="0" smtClean="0">
                <a:cs typeface="Arial" charset="0"/>
              </a:rPr>
              <a:t>κλινική.</a:t>
            </a:r>
            <a:endParaRPr lang="el-GR" altLang="el-GR" dirty="0">
              <a:cs typeface="Arial" charset="0"/>
            </a:endParaRPr>
          </a:p>
          <a:p>
            <a:pPr lvl="1">
              <a:lnSpc>
                <a:spcPct val="120000"/>
              </a:lnSpc>
              <a:spcBef>
                <a:spcPts val="600"/>
              </a:spcBef>
            </a:pPr>
            <a:r>
              <a:rPr lang="el-GR" altLang="el-GR" dirty="0" smtClean="0">
                <a:cs typeface="Arial" charset="0"/>
              </a:rPr>
              <a:t>1 </a:t>
            </a:r>
            <a:r>
              <a:rPr lang="el-GR" altLang="el-GR" dirty="0">
                <a:cs typeface="Arial" charset="0"/>
              </a:rPr>
              <a:t>λάθος </a:t>
            </a:r>
            <a:r>
              <a:rPr lang="el-GR" altLang="el-GR" dirty="0" smtClean="0">
                <a:cs typeface="Arial" charset="0"/>
              </a:rPr>
              <a:t>δειγματοληψίας.</a:t>
            </a:r>
            <a:endParaRPr lang="el-GR" altLang="el-GR" dirty="0">
              <a:cs typeface="Arial" charset="0"/>
            </a:endParaRPr>
          </a:p>
          <a:p>
            <a:pPr lvl="1">
              <a:lnSpc>
                <a:spcPct val="120000"/>
              </a:lnSpc>
              <a:spcBef>
                <a:spcPts val="600"/>
              </a:spcBef>
            </a:pPr>
            <a:r>
              <a:rPr lang="el-GR" altLang="el-GR" dirty="0" smtClean="0">
                <a:cs typeface="Arial" charset="0"/>
              </a:rPr>
              <a:t>3 </a:t>
            </a:r>
            <a:r>
              <a:rPr lang="el-GR" altLang="el-GR" dirty="0">
                <a:cs typeface="Arial" charset="0"/>
              </a:rPr>
              <a:t>εργαστηριακά </a:t>
            </a:r>
            <a:r>
              <a:rPr lang="el-GR" altLang="el-GR" dirty="0" smtClean="0">
                <a:cs typeface="Arial" charset="0"/>
              </a:rPr>
              <a:t>λάθη.</a:t>
            </a:r>
            <a:endParaRPr lang="el-GR" altLang="el-GR" dirty="0">
              <a:cs typeface="Arial" charset="0"/>
            </a:endParaRPr>
          </a:p>
          <a:p>
            <a:pPr>
              <a:lnSpc>
                <a:spcPct val="120000"/>
              </a:lnSpc>
              <a:spcBef>
                <a:spcPts val="600"/>
              </a:spcBef>
            </a:pPr>
            <a:r>
              <a:rPr lang="el-GR" altLang="el-GR" dirty="0" smtClean="0">
                <a:cs typeface="Arial" charset="0"/>
              </a:rPr>
              <a:t>1 </a:t>
            </a:r>
            <a:r>
              <a:rPr lang="el-GR" altLang="el-GR" dirty="0">
                <a:cs typeface="Arial" charset="0"/>
              </a:rPr>
              <a:t>στον προσδιορισμό του </a:t>
            </a:r>
            <a:r>
              <a:rPr lang="el-GR" altLang="el-GR" dirty="0" smtClean="0">
                <a:cs typeface="Arial" charset="0"/>
              </a:rPr>
              <a:t>D.</a:t>
            </a:r>
            <a:endParaRPr lang="el-GR" altLang="el-GR" dirty="0">
              <a:cs typeface="Arial" charset="0"/>
            </a:endParaRPr>
          </a:p>
          <a:p>
            <a:pPr>
              <a:lnSpc>
                <a:spcPct val="120000"/>
              </a:lnSpc>
              <a:spcBef>
                <a:spcPts val="600"/>
              </a:spcBef>
            </a:pPr>
            <a:r>
              <a:rPr lang="el-GR" altLang="el-GR" dirty="0" smtClean="0">
                <a:cs typeface="Arial" charset="0"/>
              </a:rPr>
              <a:t>1 </a:t>
            </a:r>
            <a:r>
              <a:rPr lang="el-GR" altLang="el-GR" dirty="0">
                <a:cs typeface="Arial" charset="0"/>
              </a:rPr>
              <a:t>λάθη κατά την </a:t>
            </a:r>
            <a:r>
              <a:rPr lang="el-GR" altLang="el-GR" dirty="0" smtClean="0">
                <a:cs typeface="Arial" charset="0"/>
              </a:rPr>
              <a:t>συλλογή.</a:t>
            </a:r>
            <a:endParaRPr lang="el-GR" altLang="el-GR" dirty="0">
              <a:cs typeface="Arial" charset="0"/>
            </a:endParaRPr>
          </a:p>
          <a:p>
            <a:pPr>
              <a:lnSpc>
                <a:spcPct val="120000"/>
              </a:lnSpc>
              <a:spcBef>
                <a:spcPts val="600"/>
              </a:spcBef>
            </a:pPr>
            <a:r>
              <a:rPr lang="el-GR" altLang="el-GR" dirty="0" smtClean="0">
                <a:cs typeface="Arial" charset="0"/>
              </a:rPr>
              <a:t>1 </a:t>
            </a:r>
            <a:r>
              <a:rPr lang="el-GR" altLang="el-GR" dirty="0">
                <a:cs typeface="Arial" charset="0"/>
              </a:rPr>
              <a:t>λάθος αποδέσμευση παραγώγου σε ασθενή με ασύμβατη </a:t>
            </a:r>
            <a:r>
              <a:rPr lang="el-GR" altLang="el-GR" dirty="0" smtClean="0">
                <a:cs typeface="Arial" charset="0"/>
              </a:rPr>
              <a:t>μονάδα</a:t>
            </a:r>
            <a:r>
              <a:rPr lang="el-GR" altLang="el-GR" dirty="0" smtClean="0"/>
              <a:t>.</a:t>
            </a:r>
            <a:endParaRPr lang="el-GR" altLang="el-GR" dirty="0">
              <a:cs typeface="Arial"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val="23617212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«Λάθος» κατά τη χορήγηση του αίματος (n 40</a:t>
            </a:r>
            <a:r>
              <a:rPr lang="el-GR" dirty="0" smtClean="0"/>
              <a:t>)</a:t>
            </a:r>
            <a:endParaRPr lang="el-GR" dirty="0"/>
          </a:p>
        </p:txBody>
      </p:sp>
      <p:sp>
        <p:nvSpPr>
          <p:cNvPr id="3" name="Θέση περιεχομένου 2"/>
          <p:cNvSpPr>
            <a:spLocks noGrp="1"/>
          </p:cNvSpPr>
          <p:nvPr>
            <p:ph idx="1"/>
          </p:nvPr>
        </p:nvSpPr>
        <p:spPr>
          <a:xfrm>
            <a:off x="457200" y="1196752"/>
            <a:ext cx="8507288" cy="5544616"/>
          </a:xfrm>
        </p:spPr>
        <p:txBody>
          <a:bodyPr>
            <a:noAutofit/>
          </a:bodyPr>
          <a:lstStyle/>
          <a:p>
            <a:pPr>
              <a:lnSpc>
                <a:spcPct val="105000"/>
              </a:lnSpc>
              <a:spcBef>
                <a:spcPts val="1000"/>
              </a:spcBef>
            </a:pPr>
            <a:r>
              <a:rPr lang="el-GR" altLang="el-GR" sz="2000" dirty="0">
                <a:cs typeface="Arial" charset="0"/>
              </a:rPr>
              <a:t>Σε 20 περιπτώσεις η χορήγηση έγινε </a:t>
            </a:r>
            <a:r>
              <a:rPr lang="el-GR" altLang="el-GR" sz="2000" b="1" dirty="0">
                <a:cs typeface="Arial" charset="0"/>
              </a:rPr>
              <a:t>από 08:00 έως 20:00 (</a:t>
            </a:r>
            <a:r>
              <a:rPr lang="el-GR" altLang="el-GR" sz="2000" b="1" dirty="0" err="1">
                <a:cs typeface="Arial" charset="0"/>
              </a:rPr>
              <a:t>core</a:t>
            </a:r>
            <a:r>
              <a:rPr lang="el-GR" altLang="el-GR" sz="2000" b="1" dirty="0">
                <a:cs typeface="Arial" charset="0"/>
              </a:rPr>
              <a:t> </a:t>
            </a:r>
            <a:r>
              <a:rPr lang="el-GR" altLang="el-GR" sz="2000" b="1" dirty="0" err="1">
                <a:cs typeface="Arial" charset="0"/>
              </a:rPr>
              <a:t>hours</a:t>
            </a:r>
            <a:r>
              <a:rPr lang="el-GR" altLang="el-GR" sz="2000" b="1" dirty="0">
                <a:cs typeface="Arial" charset="0"/>
              </a:rPr>
              <a:t>), </a:t>
            </a:r>
            <a:r>
              <a:rPr lang="el-GR" altLang="el-GR" sz="2000" dirty="0">
                <a:cs typeface="Arial" charset="0"/>
              </a:rPr>
              <a:t>σε 16 </a:t>
            </a:r>
            <a:r>
              <a:rPr lang="el-GR" altLang="el-GR" sz="2000" b="1" dirty="0">
                <a:cs typeface="Arial" charset="0"/>
              </a:rPr>
              <a:t>από 20:00 έως 08:00 (</a:t>
            </a:r>
            <a:r>
              <a:rPr lang="el-GR" altLang="el-GR" sz="2000" b="1" dirty="0" err="1">
                <a:cs typeface="Arial" charset="0"/>
              </a:rPr>
              <a:t>out</a:t>
            </a:r>
            <a:r>
              <a:rPr lang="el-GR" altLang="el-GR" sz="2000" b="1" dirty="0">
                <a:cs typeface="Arial" charset="0"/>
              </a:rPr>
              <a:t> </a:t>
            </a:r>
            <a:r>
              <a:rPr lang="el-GR" altLang="el-GR" sz="2000" b="1" dirty="0" err="1">
                <a:cs typeface="Arial" charset="0"/>
              </a:rPr>
              <a:t>of</a:t>
            </a:r>
            <a:r>
              <a:rPr lang="el-GR" altLang="el-GR" sz="2000" b="1" dirty="0">
                <a:cs typeface="Arial" charset="0"/>
              </a:rPr>
              <a:t> </a:t>
            </a:r>
            <a:r>
              <a:rPr lang="el-GR" altLang="el-GR" sz="2000" b="1" dirty="0" err="1">
                <a:cs typeface="Arial" charset="0"/>
              </a:rPr>
              <a:t>hours</a:t>
            </a:r>
            <a:r>
              <a:rPr lang="el-GR" altLang="el-GR" sz="2000" b="1" dirty="0">
                <a:cs typeface="Arial" charset="0"/>
              </a:rPr>
              <a:t>), </a:t>
            </a:r>
            <a:r>
              <a:rPr lang="el-GR" altLang="el-GR" sz="2000" dirty="0">
                <a:cs typeface="Arial" charset="0"/>
              </a:rPr>
              <a:t>σε 4 δεν κατεγράφη </a:t>
            </a:r>
            <a:r>
              <a:rPr lang="el-GR" altLang="el-GR" sz="2000" dirty="0" smtClean="0">
                <a:cs typeface="Arial" charset="0"/>
              </a:rPr>
              <a:t>ώρα.</a:t>
            </a:r>
            <a:endParaRPr lang="el-GR" altLang="el-GR" sz="2000" dirty="0">
              <a:cs typeface="Arial" charset="0"/>
            </a:endParaRPr>
          </a:p>
          <a:p>
            <a:pPr>
              <a:lnSpc>
                <a:spcPct val="105000"/>
              </a:lnSpc>
              <a:spcBef>
                <a:spcPts val="1000"/>
              </a:spcBef>
            </a:pPr>
            <a:r>
              <a:rPr lang="el-GR" altLang="el-GR" sz="2000" dirty="0" smtClean="0">
                <a:cs typeface="Arial" charset="0"/>
              </a:rPr>
              <a:t>21 </a:t>
            </a:r>
            <a:r>
              <a:rPr lang="el-GR" altLang="el-GR" sz="2000" dirty="0">
                <a:cs typeface="Arial" charset="0"/>
              </a:rPr>
              <a:t>περιπτώσεις αφορούσαν προγραμματισμένες, </a:t>
            </a:r>
            <a:r>
              <a:rPr lang="el-GR" altLang="el-GR" sz="2000" b="1" dirty="0">
                <a:cs typeface="Arial" charset="0"/>
              </a:rPr>
              <a:t>13 επείγουσες, </a:t>
            </a:r>
            <a:r>
              <a:rPr lang="el-GR" altLang="el-GR" sz="2000" dirty="0">
                <a:cs typeface="Arial" charset="0"/>
              </a:rPr>
              <a:t>σε 6 δεν </a:t>
            </a:r>
            <a:r>
              <a:rPr lang="el-GR" altLang="el-GR" sz="2000" dirty="0" smtClean="0">
                <a:cs typeface="Arial" charset="0"/>
              </a:rPr>
              <a:t>κατεγράφη.</a:t>
            </a:r>
            <a:endParaRPr lang="el-GR" altLang="el-GR" sz="2000" dirty="0">
              <a:cs typeface="Arial" charset="0"/>
            </a:endParaRPr>
          </a:p>
          <a:p>
            <a:pPr>
              <a:lnSpc>
                <a:spcPct val="105000"/>
              </a:lnSpc>
              <a:spcBef>
                <a:spcPts val="1000"/>
              </a:spcBef>
            </a:pPr>
            <a:r>
              <a:rPr lang="el-GR" altLang="el-GR" sz="2000" dirty="0" smtClean="0">
                <a:cs typeface="Arial" charset="0"/>
              </a:rPr>
              <a:t>5 </a:t>
            </a:r>
            <a:r>
              <a:rPr lang="el-GR" altLang="el-GR" sz="2000" dirty="0">
                <a:cs typeface="Arial" charset="0"/>
              </a:rPr>
              <a:t>περιπτώσεις αφορούσαν νεογνά και </a:t>
            </a:r>
            <a:r>
              <a:rPr lang="el-GR" altLang="el-GR" sz="2000" dirty="0" smtClean="0">
                <a:cs typeface="Arial" charset="0"/>
              </a:rPr>
              <a:t>παιδιά.</a:t>
            </a:r>
            <a:endParaRPr lang="el-GR" altLang="el-GR" sz="2000" dirty="0">
              <a:cs typeface="Arial" charset="0"/>
            </a:endParaRPr>
          </a:p>
          <a:p>
            <a:pPr>
              <a:lnSpc>
                <a:spcPct val="105000"/>
              </a:lnSpc>
              <a:spcBef>
                <a:spcPts val="1000"/>
              </a:spcBef>
            </a:pPr>
            <a:r>
              <a:rPr lang="el-GR" altLang="el-GR" sz="2000" dirty="0" smtClean="0">
                <a:cs typeface="Arial" charset="0"/>
              </a:rPr>
              <a:t>Σε </a:t>
            </a:r>
            <a:r>
              <a:rPr lang="el-GR" altLang="el-GR" sz="2000" dirty="0">
                <a:cs typeface="Arial" charset="0"/>
              </a:rPr>
              <a:t>11περιπτώσεις μεταγγίσθηκε ολόκληρη η </a:t>
            </a:r>
            <a:r>
              <a:rPr lang="el-GR" altLang="el-GR" sz="2000" dirty="0" smtClean="0">
                <a:cs typeface="Arial" charset="0"/>
              </a:rPr>
              <a:t>μονάδα.</a:t>
            </a:r>
            <a:endParaRPr lang="el-GR" altLang="el-GR" sz="2000" dirty="0">
              <a:cs typeface="Arial" charset="0"/>
            </a:endParaRPr>
          </a:p>
          <a:p>
            <a:pPr>
              <a:lnSpc>
                <a:spcPct val="105000"/>
              </a:lnSpc>
              <a:spcBef>
                <a:spcPts val="1000"/>
              </a:spcBef>
            </a:pPr>
            <a:r>
              <a:rPr lang="el-GR" altLang="el-GR" sz="2000" b="1" dirty="0" smtClean="0">
                <a:cs typeface="Arial" charset="0"/>
              </a:rPr>
              <a:t>Σε </a:t>
            </a:r>
            <a:r>
              <a:rPr lang="el-GR" altLang="el-GR" sz="2000" b="1" dirty="0">
                <a:cs typeface="Arial" charset="0"/>
              </a:rPr>
              <a:t>16 περιπτώσεις ζητήθηκε και παρελήφθη λάθος </a:t>
            </a:r>
            <a:r>
              <a:rPr lang="el-GR" altLang="el-GR" sz="2000" b="1" dirty="0" smtClean="0">
                <a:cs typeface="Arial" charset="0"/>
              </a:rPr>
              <a:t>μονάδα.</a:t>
            </a:r>
            <a:endParaRPr lang="el-GR" altLang="el-GR" sz="2000" b="1" dirty="0">
              <a:cs typeface="Arial" charset="0"/>
            </a:endParaRPr>
          </a:p>
          <a:p>
            <a:pPr lvl="1">
              <a:lnSpc>
                <a:spcPct val="105000"/>
              </a:lnSpc>
              <a:spcBef>
                <a:spcPts val="1000"/>
              </a:spcBef>
            </a:pPr>
            <a:r>
              <a:rPr lang="el-GR" altLang="el-GR" sz="2000" dirty="0" smtClean="0">
                <a:cs typeface="Arial" charset="0"/>
              </a:rPr>
              <a:t>7 νοσηλευτές/μαίες.</a:t>
            </a:r>
            <a:endParaRPr lang="el-GR" altLang="el-GR" sz="2000" dirty="0">
              <a:cs typeface="Arial" charset="0"/>
            </a:endParaRPr>
          </a:p>
          <a:p>
            <a:pPr lvl="1">
              <a:lnSpc>
                <a:spcPct val="105000"/>
              </a:lnSpc>
              <a:spcBef>
                <a:spcPts val="1000"/>
              </a:spcBef>
            </a:pPr>
            <a:r>
              <a:rPr lang="el-GR" altLang="el-GR" sz="2000" dirty="0" smtClean="0">
                <a:cs typeface="Arial" charset="0"/>
              </a:rPr>
              <a:t>1 μεταφορείς.</a:t>
            </a:r>
            <a:endParaRPr lang="el-GR" altLang="el-GR" sz="2000" dirty="0">
              <a:cs typeface="Arial" charset="0"/>
            </a:endParaRPr>
          </a:p>
          <a:p>
            <a:pPr lvl="1">
              <a:lnSpc>
                <a:spcPct val="105000"/>
              </a:lnSpc>
              <a:spcBef>
                <a:spcPts val="1000"/>
              </a:spcBef>
            </a:pPr>
            <a:r>
              <a:rPr lang="el-GR" altLang="el-GR" sz="2000" dirty="0" smtClean="0">
                <a:cs typeface="Arial" charset="0"/>
              </a:rPr>
              <a:t>1 </a:t>
            </a:r>
            <a:r>
              <a:rPr lang="el-GR" altLang="el-GR" sz="2000" dirty="0">
                <a:cs typeface="Arial" charset="0"/>
              </a:rPr>
              <a:t>βοηθός θαλάμου</a:t>
            </a:r>
          </a:p>
          <a:p>
            <a:pPr lvl="1">
              <a:lnSpc>
                <a:spcPct val="105000"/>
              </a:lnSpc>
              <a:spcBef>
                <a:spcPts val="1000"/>
              </a:spcBef>
            </a:pPr>
            <a:r>
              <a:rPr lang="el-GR" altLang="el-GR" sz="2000" dirty="0" smtClean="0">
                <a:cs typeface="Arial" charset="0"/>
              </a:rPr>
              <a:t>1 </a:t>
            </a:r>
            <a:r>
              <a:rPr lang="el-GR" altLang="el-GR" sz="2000" dirty="0">
                <a:cs typeface="Arial" charset="0"/>
              </a:rPr>
              <a:t>προϊστάμενος </a:t>
            </a:r>
            <a:r>
              <a:rPr lang="el-GR" altLang="el-GR" sz="2000" dirty="0" smtClean="0">
                <a:cs typeface="Arial" charset="0"/>
              </a:rPr>
              <a:t>τμήματος.</a:t>
            </a:r>
            <a:endParaRPr lang="el-GR" altLang="el-GR" sz="2000" dirty="0">
              <a:cs typeface="Arial" charset="0"/>
            </a:endParaRPr>
          </a:p>
          <a:p>
            <a:pPr lvl="1">
              <a:lnSpc>
                <a:spcPct val="105000"/>
              </a:lnSpc>
              <a:spcBef>
                <a:spcPts val="1000"/>
              </a:spcBef>
            </a:pPr>
            <a:r>
              <a:rPr lang="el-GR" altLang="el-GR" sz="2000" dirty="0" smtClean="0">
                <a:cs typeface="Arial" charset="0"/>
              </a:rPr>
              <a:t>2 γιατρός.</a:t>
            </a:r>
            <a:endParaRPr lang="el-GR" altLang="el-GR" sz="2000" dirty="0">
              <a:cs typeface="Arial" charset="0"/>
            </a:endParaRPr>
          </a:p>
          <a:p>
            <a:pPr lvl="1">
              <a:lnSpc>
                <a:spcPct val="105000"/>
              </a:lnSpc>
              <a:spcBef>
                <a:spcPts val="1000"/>
              </a:spcBef>
            </a:pPr>
            <a:r>
              <a:rPr lang="el-GR" altLang="el-GR" sz="2000" dirty="0" smtClean="0">
                <a:cs typeface="Arial" charset="0"/>
              </a:rPr>
              <a:t>5 </a:t>
            </a:r>
            <a:r>
              <a:rPr lang="el-GR" altLang="el-GR" sz="2000" dirty="0">
                <a:cs typeface="Arial" charset="0"/>
              </a:rPr>
              <a:t>διάφοροι </a:t>
            </a:r>
            <a:r>
              <a:rPr lang="el-GR" altLang="el-GR" sz="2000" dirty="0" smtClean="0">
                <a:cs typeface="Arial" charset="0"/>
              </a:rPr>
              <a:t>άλλοι.</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val="21103757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Λοιμώξεις που μεταδίδονται με τη </a:t>
            </a:r>
            <a:r>
              <a:rPr lang="el-GR" dirty="0" smtClean="0"/>
              <a:t>μετάγγιση</a:t>
            </a:r>
            <a:endParaRPr lang="el-GR" dirty="0"/>
          </a:p>
        </p:txBody>
      </p:sp>
      <p:sp>
        <p:nvSpPr>
          <p:cNvPr id="3" name="Θέση περιεχομένου 2"/>
          <p:cNvSpPr>
            <a:spLocks noGrp="1"/>
          </p:cNvSpPr>
          <p:nvPr>
            <p:ph idx="1"/>
          </p:nvPr>
        </p:nvSpPr>
        <p:spPr>
          <a:xfrm>
            <a:off x="457200" y="1196752"/>
            <a:ext cx="8507288" cy="5472608"/>
          </a:xfrm>
        </p:spPr>
        <p:txBody>
          <a:bodyPr>
            <a:noAutofit/>
          </a:bodyPr>
          <a:lstStyle/>
          <a:p>
            <a:pPr>
              <a:lnSpc>
                <a:spcPct val="105000"/>
              </a:lnSpc>
              <a:spcBef>
                <a:spcPts val="800"/>
              </a:spcBef>
              <a:buNone/>
            </a:pPr>
            <a:r>
              <a:rPr lang="el-GR" altLang="el-GR" sz="2100" b="1" dirty="0">
                <a:cs typeface="Arial" charset="0"/>
              </a:rPr>
              <a:t>33 ύποπτες περιπτώσεις ΤΤΙ</a:t>
            </a:r>
          </a:p>
          <a:p>
            <a:pPr>
              <a:lnSpc>
                <a:spcPct val="105000"/>
              </a:lnSpc>
              <a:spcBef>
                <a:spcPts val="800"/>
              </a:spcBef>
            </a:pPr>
            <a:r>
              <a:rPr lang="el-GR" altLang="el-GR" sz="2100" b="1" dirty="0" err="1" smtClean="0">
                <a:cs typeface="Arial" charset="0"/>
              </a:rPr>
              <a:t>Βακτηριδιακές</a:t>
            </a:r>
            <a:r>
              <a:rPr lang="el-GR" altLang="el-GR" sz="2100" b="1" dirty="0" smtClean="0">
                <a:cs typeface="Arial" charset="0"/>
              </a:rPr>
              <a:t> </a:t>
            </a:r>
            <a:r>
              <a:rPr lang="el-GR" altLang="el-GR" sz="2100" b="1" dirty="0">
                <a:cs typeface="Arial" charset="0"/>
              </a:rPr>
              <a:t>λοιμώξεις</a:t>
            </a:r>
          </a:p>
          <a:p>
            <a:pPr lvl="1">
              <a:lnSpc>
                <a:spcPct val="105000"/>
              </a:lnSpc>
              <a:spcBef>
                <a:spcPts val="800"/>
              </a:spcBef>
            </a:pPr>
            <a:r>
              <a:rPr lang="el-GR" altLang="el-GR" sz="2100" dirty="0" smtClean="0">
                <a:cs typeface="Arial" charset="0"/>
              </a:rPr>
              <a:t>4 </a:t>
            </a:r>
            <a:r>
              <a:rPr lang="el-GR" altLang="el-GR" sz="2100" dirty="0">
                <a:cs typeface="Arial" charset="0"/>
              </a:rPr>
              <a:t>επιβεβαιωμένες περιπτώσεις (PLT) που δόθηκαν σε 6 ασθενείς (1 θάνατος, 1 θάνατος στον οποίο συνέβαλε η μετάγγιση, 1 περίπτωση σοβαρής νοσηρότητας),</a:t>
            </a:r>
          </a:p>
          <a:p>
            <a:pPr lvl="1">
              <a:lnSpc>
                <a:spcPct val="105000"/>
              </a:lnSpc>
              <a:spcBef>
                <a:spcPts val="800"/>
              </a:spcBef>
            </a:pPr>
            <a:r>
              <a:rPr lang="el-GR" altLang="el-GR" sz="2100" dirty="0" smtClean="0">
                <a:cs typeface="Arial" charset="0"/>
              </a:rPr>
              <a:t>1 </a:t>
            </a:r>
            <a:r>
              <a:rPr lang="el-GR" altLang="el-GR" sz="2100" dirty="0">
                <a:cs typeface="Arial" charset="0"/>
              </a:rPr>
              <a:t>περίπτωση </a:t>
            </a:r>
            <a:r>
              <a:rPr lang="el-GR" altLang="el-GR" sz="2100" dirty="0" smtClean="0">
                <a:cs typeface="Arial" charset="0"/>
              </a:rPr>
              <a:t>αμφίβολη,</a:t>
            </a:r>
            <a:endParaRPr lang="el-GR" altLang="el-GR" sz="2100" dirty="0">
              <a:cs typeface="Arial" charset="0"/>
            </a:endParaRPr>
          </a:p>
          <a:p>
            <a:pPr lvl="1">
              <a:lnSpc>
                <a:spcPct val="105000"/>
              </a:lnSpc>
              <a:spcBef>
                <a:spcPts val="800"/>
              </a:spcBef>
            </a:pPr>
            <a:r>
              <a:rPr lang="el-GR" altLang="el-GR" sz="2100" dirty="0" smtClean="0">
                <a:cs typeface="Arial" charset="0"/>
              </a:rPr>
              <a:t>2 </a:t>
            </a:r>
            <a:r>
              <a:rPr lang="el-GR" altLang="el-GR" sz="2100" dirty="0">
                <a:cs typeface="Arial" charset="0"/>
              </a:rPr>
              <a:t>περιπτώσεις για τις οποίες δεν ήταν δυνατόν να γίνει </a:t>
            </a:r>
            <a:r>
              <a:rPr lang="el-GR" altLang="el-GR" sz="2100" dirty="0" smtClean="0">
                <a:cs typeface="Arial" charset="0"/>
              </a:rPr>
              <a:t>διερεύνηση.</a:t>
            </a:r>
            <a:endParaRPr lang="el-GR" altLang="el-GR" sz="2100" dirty="0">
              <a:cs typeface="Arial" charset="0"/>
            </a:endParaRPr>
          </a:p>
          <a:p>
            <a:pPr>
              <a:lnSpc>
                <a:spcPct val="105000"/>
              </a:lnSpc>
              <a:spcBef>
                <a:spcPts val="800"/>
              </a:spcBef>
            </a:pPr>
            <a:r>
              <a:rPr lang="el-GR" altLang="el-GR" sz="2100" b="1" dirty="0" smtClean="0">
                <a:cs typeface="Arial" charset="0"/>
              </a:rPr>
              <a:t>24 </a:t>
            </a:r>
            <a:r>
              <a:rPr lang="el-GR" altLang="el-GR" sz="2100" b="1" dirty="0">
                <a:cs typeface="Arial" charset="0"/>
              </a:rPr>
              <a:t>περιπτώσεις </a:t>
            </a:r>
            <a:r>
              <a:rPr lang="el-GR" altLang="el-GR" sz="2100" dirty="0">
                <a:cs typeface="Arial" charset="0"/>
              </a:rPr>
              <a:t>(4 HBV, 7HCV, 3HIV, 1 </a:t>
            </a:r>
            <a:r>
              <a:rPr lang="el-GR" altLang="el-GR" sz="2100" dirty="0" err="1">
                <a:cs typeface="Arial" charset="0"/>
              </a:rPr>
              <a:t>Parvo</a:t>
            </a:r>
            <a:r>
              <a:rPr lang="el-GR" altLang="el-GR" sz="2100" dirty="0">
                <a:cs typeface="Arial" charset="0"/>
              </a:rPr>
              <a:t> B19, 1 τοξοπλάσμωση, 1 ανεμοβλογιά και 7 </a:t>
            </a:r>
            <a:r>
              <a:rPr lang="el-GR" altLang="el-GR" sz="2100" dirty="0" err="1">
                <a:cs typeface="Arial" charset="0"/>
              </a:rPr>
              <a:t>βακτηριδιακές</a:t>
            </a:r>
            <a:r>
              <a:rPr lang="el-GR" altLang="el-GR" sz="2100" dirty="0">
                <a:cs typeface="Arial" charset="0"/>
              </a:rPr>
              <a:t> λοιμώξεις) διερευνήθηκαν και βρέθηκε ότι δεν επρόκειτο για </a:t>
            </a:r>
            <a:r>
              <a:rPr lang="el-GR" altLang="el-GR" sz="2100" dirty="0" err="1" smtClean="0">
                <a:cs typeface="Arial" charset="0"/>
              </a:rPr>
              <a:t>ΤΤΙs</a:t>
            </a:r>
            <a:r>
              <a:rPr lang="el-GR" altLang="el-GR" sz="2100" dirty="0" smtClean="0">
                <a:cs typeface="Arial" charset="0"/>
              </a:rPr>
              <a:t>.</a:t>
            </a:r>
            <a:endParaRPr lang="el-GR" altLang="el-GR" sz="2100" dirty="0">
              <a:cs typeface="Arial" charset="0"/>
            </a:endParaRPr>
          </a:p>
          <a:p>
            <a:pPr>
              <a:lnSpc>
                <a:spcPct val="105000"/>
              </a:lnSpc>
              <a:spcBef>
                <a:spcPts val="800"/>
              </a:spcBef>
            </a:pPr>
            <a:r>
              <a:rPr lang="el-GR" altLang="el-GR" sz="2100" b="1" dirty="0" smtClean="0">
                <a:cs typeface="Arial" charset="0"/>
              </a:rPr>
              <a:t>3 </a:t>
            </a:r>
            <a:r>
              <a:rPr lang="el-GR" altLang="el-GR" sz="2100" b="1" dirty="0">
                <a:cs typeface="Arial" charset="0"/>
              </a:rPr>
              <a:t>περιπτώσεις (1 HBV και 2 HCV) </a:t>
            </a:r>
            <a:r>
              <a:rPr lang="el-GR" altLang="el-GR" sz="2100" dirty="0">
                <a:cs typeface="Arial" charset="0"/>
              </a:rPr>
              <a:t>ολοκλήρωση του ελέγχου τον </a:t>
            </a:r>
            <a:r>
              <a:rPr lang="el-GR" altLang="el-GR" sz="2100" dirty="0" smtClean="0">
                <a:cs typeface="Arial" charset="0"/>
              </a:rPr>
              <a:t>7/2011.</a:t>
            </a:r>
            <a:endParaRPr lang="el-GR" altLang="el-GR" sz="2100" dirty="0">
              <a:cs typeface="Arial" charset="0"/>
            </a:endParaRPr>
          </a:p>
          <a:p>
            <a:pPr>
              <a:lnSpc>
                <a:spcPct val="105000"/>
              </a:lnSpc>
              <a:spcBef>
                <a:spcPts val="800"/>
              </a:spcBef>
            </a:pPr>
            <a:r>
              <a:rPr lang="el-GR" altLang="el-GR" sz="2100" dirty="0" smtClean="0">
                <a:cs typeface="Arial" charset="0"/>
              </a:rPr>
              <a:t>Δεν </a:t>
            </a:r>
            <a:r>
              <a:rPr lang="el-GR" altLang="el-GR" sz="2100" dirty="0">
                <a:cs typeface="Arial" charset="0"/>
              </a:rPr>
              <a:t>υπήρξε καμιά περίπτωση μετάδοσης λοίμωξης από πρωτόζωα ή νόσου </a:t>
            </a:r>
            <a:r>
              <a:rPr lang="el-GR" altLang="el-GR" sz="2100" dirty="0" err="1">
                <a:cs typeface="Arial" charset="0"/>
              </a:rPr>
              <a:t>Creutzfeldt</a:t>
            </a:r>
            <a:r>
              <a:rPr lang="el-GR" altLang="el-GR" sz="2100" dirty="0">
                <a:cs typeface="Arial" charset="0"/>
              </a:rPr>
              <a:t> </a:t>
            </a:r>
            <a:r>
              <a:rPr lang="el-GR" altLang="el-GR" sz="2100" dirty="0" err="1">
                <a:cs typeface="Arial" charset="0"/>
              </a:rPr>
              <a:t>Jakob</a:t>
            </a:r>
            <a:r>
              <a:rPr lang="el-GR" altLang="el-GR" sz="2100" dirty="0">
                <a:cs typeface="Arial" charset="0"/>
              </a:rPr>
              <a:t> (</a:t>
            </a:r>
            <a:r>
              <a:rPr lang="el-GR" altLang="el-GR" sz="2100" dirty="0" err="1">
                <a:cs typeface="Arial" charset="0"/>
              </a:rPr>
              <a:t>vCJD</a:t>
            </a:r>
            <a:r>
              <a:rPr lang="el-GR" altLang="el-GR" sz="2100" dirty="0" smtClean="0">
                <a:cs typeface="Arial" charset="0"/>
              </a:rPr>
              <a:t>).</a:t>
            </a:r>
            <a:endParaRPr lang="el-GR"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42038003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Σύστημα </a:t>
            </a:r>
            <a:r>
              <a:rPr lang="el-GR" dirty="0" err="1"/>
              <a:t>αιμοεπαγρύπνησης</a:t>
            </a:r>
            <a:r>
              <a:rPr lang="el-GR" dirty="0"/>
              <a:t> στην </a:t>
            </a:r>
            <a:r>
              <a:rPr lang="el-GR" dirty="0" smtClean="0"/>
              <a:t>Ελλάδα</a:t>
            </a:r>
            <a:endParaRPr lang="el-GR" dirty="0"/>
          </a:p>
        </p:txBody>
      </p:sp>
      <p:sp>
        <p:nvSpPr>
          <p:cNvPr id="3" name="Θέση περιεχομένου 2"/>
          <p:cNvSpPr>
            <a:spLocks noGrp="1"/>
          </p:cNvSpPr>
          <p:nvPr>
            <p:ph idx="1"/>
          </p:nvPr>
        </p:nvSpPr>
        <p:spPr/>
        <p:txBody>
          <a:bodyPr>
            <a:normAutofit/>
          </a:bodyPr>
          <a:lstStyle/>
          <a:p>
            <a:r>
              <a:rPr lang="el-GR" dirty="0"/>
              <a:t>Το έργο της </a:t>
            </a:r>
            <a:r>
              <a:rPr lang="el-GR" dirty="0" err="1"/>
              <a:t>αιμοεπαγρύπνησης</a:t>
            </a:r>
            <a:r>
              <a:rPr lang="el-GR" dirty="0"/>
              <a:t> έχει αναληφθεί από το Συντονιστικό Κέντρο </a:t>
            </a:r>
            <a:r>
              <a:rPr lang="el-GR" dirty="0" err="1"/>
              <a:t>Αιμοεπαγρύπνησης</a:t>
            </a:r>
            <a:r>
              <a:rPr lang="el-GR" dirty="0"/>
              <a:t> (ΣΚΑΕ</a:t>
            </a:r>
            <a:r>
              <a:rPr lang="el-GR" dirty="0" smtClean="0"/>
              <a:t>).</a:t>
            </a:r>
            <a:endParaRPr lang="el-GR" dirty="0"/>
          </a:p>
          <a:p>
            <a:r>
              <a:rPr lang="el-GR" dirty="0" smtClean="0"/>
              <a:t>Το </a:t>
            </a:r>
            <a:r>
              <a:rPr lang="el-GR" dirty="0"/>
              <a:t>ΣΚΑΕ ιδρύθηκε από το Κέντρο Ελέγχου Ειδικών Λοιμώξεων (Κ.Ε.Ε.Λ), (απόφαση Δ.Σ., 23η συνεδρίαση 1995 και ΦΕΚ 831/29 Ιουνίου 2001</a:t>
            </a:r>
            <a:r>
              <a:rPr lang="el-GR" dirty="0" smtClean="0"/>
              <a:t>).</a:t>
            </a:r>
            <a:endParaRPr lang="el-GR" dirty="0"/>
          </a:p>
          <a:p>
            <a:r>
              <a:rPr lang="el-GR" dirty="0" smtClean="0"/>
              <a:t>Από </a:t>
            </a:r>
            <a:r>
              <a:rPr lang="el-GR" dirty="0"/>
              <a:t>τον Ιανουάριο του 2008 το ΣΚΑΕ έχει έδρα στο </a:t>
            </a:r>
            <a:r>
              <a:rPr lang="el-GR" dirty="0" smtClean="0"/>
              <a:t>ΚΕ.ΕΛ.Π.ΝΟ.</a:t>
            </a:r>
            <a:endParaRPr lang="el-GR" dirty="0"/>
          </a:p>
          <a:p>
            <a:r>
              <a:rPr lang="el-GR" dirty="0" smtClean="0"/>
              <a:t>Έχει </a:t>
            </a:r>
            <a:r>
              <a:rPr lang="el-GR" dirty="0"/>
              <a:t>εξειδικευμένο προσωπικό στα θέματα </a:t>
            </a:r>
            <a:r>
              <a:rPr lang="el-GR" dirty="0" smtClean="0"/>
              <a:t>Αιμοδοσίας, </a:t>
            </a:r>
            <a:r>
              <a:rPr lang="el-GR" dirty="0" err="1" smtClean="0"/>
              <a:t>μεταγγισιοθεραπείας</a:t>
            </a:r>
            <a:r>
              <a:rPr lang="el-GR" dirty="0"/>
              <a:t>, δημόσιας υγείας και </a:t>
            </a:r>
            <a:r>
              <a:rPr lang="el-GR" dirty="0" smtClean="0"/>
              <a:t>επιδημιολογίας, επικοινωνίας</a:t>
            </a:r>
            <a:r>
              <a:rPr lang="el-GR" dirty="0"/>
              <a:t>, συμβουλευτικής, στατιστικής </a:t>
            </a:r>
            <a:r>
              <a:rPr lang="el-GR" dirty="0" smtClean="0"/>
              <a:t>ανάλυσης.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val="1454081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Ιστορία του Αίματος </a:t>
            </a:r>
            <a:r>
              <a:rPr lang="el-GR" sz="3000" b="0" dirty="0" smtClean="0"/>
              <a:t>3/4</a:t>
            </a:r>
            <a:endParaRPr lang="el-GR" dirty="0"/>
          </a:p>
        </p:txBody>
      </p:sp>
      <p:sp>
        <p:nvSpPr>
          <p:cNvPr id="3" name="Θέση περιεχομένου 2"/>
          <p:cNvSpPr>
            <a:spLocks noGrp="1"/>
          </p:cNvSpPr>
          <p:nvPr>
            <p:ph idx="1"/>
          </p:nvPr>
        </p:nvSpPr>
        <p:spPr>
          <a:xfrm>
            <a:off x="467544" y="1340768"/>
            <a:ext cx="5256584" cy="5184576"/>
          </a:xfrm>
        </p:spPr>
        <p:txBody>
          <a:bodyPr>
            <a:noAutofit/>
          </a:bodyPr>
          <a:lstStyle/>
          <a:p>
            <a:r>
              <a:rPr lang="el-GR" altLang="el-GR" b="1" dirty="0" smtClean="0">
                <a:cs typeface="Arial" charset="0"/>
              </a:rPr>
              <a:t>1641:</a:t>
            </a:r>
            <a:r>
              <a:rPr lang="el-GR" altLang="el-GR" dirty="0" smtClean="0">
                <a:cs typeface="Arial" charset="0"/>
              </a:rPr>
              <a:t> Ιταλός φυσιολόγος </a:t>
            </a:r>
            <a:r>
              <a:rPr lang="el-GR" altLang="el-GR" b="1" dirty="0" err="1" smtClean="0">
                <a:cs typeface="Arial" charset="0"/>
              </a:rPr>
              <a:t>Marcello</a:t>
            </a:r>
            <a:r>
              <a:rPr lang="el-GR" altLang="el-GR" b="1" dirty="0" smtClean="0">
                <a:cs typeface="Arial" charset="0"/>
              </a:rPr>
              <a:t> </a:t>
            </a:r>
            <a:r>
              <a:rPr lang="el-GR" altLang="el-GR" b="1" dirty="0" err="1" smtClean="0">
                <a:cs typeface="Arial" charset="0"/>
              </a:rPr>
              <a:t>Malpighi</a:t>
            </a:r>
            <a:r>
              <a:rPr lang="el-GR" altLang="el-GR" dirty="0" smtClean="0">
                <a:cs typeface="Arial" charset="0"/>
              </a:rPr>
              <a:t> παρατηρεί με το μικροσκόπιο στους πνεύμονες μια διαφορετική δομή από αυτή που περιέγραφαν ως τότε οι ανατόμοι. Εκδίδει, μετά από πιέσεις φίλου του, μια επιστολή με τίτλο </a:t>
            </a:r>
            <a:r>
              <a:rPr lang="el-GR" altLang="el-GR" b="1" dirty="0" smtClean="0">
                <a:cs typeface="Arial" charset="0"/>
              </a:rPr>
              <a:t>«Ανατομικές παρατηρήσεις επί των πνευμόνων».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pic>
        <p:nvPicPr>
          <p:cNvPr id="93190" name="Picture 6" descr="File:Illustration of the lungs of a frog Wellcome L00001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484784"/>
            <a:ext cx="3055987" cy="42641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7"/>
          <p:cNvSpPr/>
          <p:nvPr/>
        </p:nvSpPr>
        <p:spPr>
          <a:xfrm>
            <a:off x="5162904" y="5847655"/>
            <a:ext cx="374638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Illustration of the lungs of a frog </a:t>
            </a:r>
            <a:r>
              <a:rPr lang="en-US" sz="1200" dirty="0" err="1">
                <a:latin typeface="+mn-lt"/>
                <a:hlinkClick r:id="rId3"/>
              </a:rPr>
              <a:t>Wellcome</a:t>
            </a:r>
            <a:r>
              <a:rPr lang="en-US" sz="1200" dirty="0">
                <a:latin typeface="+mn-lt"/>
                <a:hlinkClick r:id="rId3"/>
              </a:rPr>
              <a:t> </a:t>
            </a:r>
            <a:r>
              <a:rPr lang="en-US" sz="1200" dirty="0" smtClean="0">
                <a:latin typeface="+mn-lt"/>
                <a:hlinkClick r:id="rId3"/>
              </a:rPr>
              <a:t>L0000102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Fæ"/>
              </a:rPr>
              <a:t>Fæ</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 4.0</a:t>
            </a:r>
            <a:endParaRPr lang="en-US" sz="1200" dirty="0">
              <a:latin typeface="+mn-lt"/>
            </a:endParaRPr>
          </a:p>
        </p:txBody>
      </p:sp>
    </p:spTree>
    <p:extLst>
      <p:ext uri="{BB962C8B-B14F-4D97-AF65-F5344CB8AC3E}">
        <p14:creationId xmlns:p14="http://schemas.microsoft.com/office/powerpoint/2010/main" val="8293357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690" y="692696"/>
            <a:ext cx="7642621" cy="5637049"/>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Tree>
    <p:extLst>
      <p:ext uri="{BB962C8B-B14F-4D97-AF65-F5344CB8AC3E}">
        <p14:creationId xmlns:p14="http://schemas.microsoft.com/office/powerpoint/2010/main" val="11492458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776" y="836712"/>
            <a:ext cx="7226448" cy="5339982"/>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Tree>
    <p:extLst>
      <p:ext uri="{BB962C8B-B14F-4D97-AF65-F5344CB8AC3E}">
        <p14:creationId xmlns:p14="http://schemas.microsoft.com/office/powerpoint/2010/main" val="34123177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906340"/>
            <a:ext cx="7431360" cy="545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t>Μετάγγιση αίματος σε άλλον ασθενή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extLst>
      <p:ext uri="{BB962C8B-B14F-4D97-AF65-F5344CB8AC3E}">
        <p14:creationId xmlns:p14="http://schemas.microsoft.com/office/powerpoint/2010/main" val="25634857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512168"/>
          </a:xfrm>
        </p:spPr>
        <p:txBody>
          <a:bodyPr>
            <a:normAutofit fontScale="90000"/>
          </a:bodyPr>
          <a:lstStyle/>
          <a:p>
            <a:r>
              <a:rPr lang="el-GR" dirty="0"/>
              <a:t>Επιδημιολογική επιτήρηση ανεπιθύμητων αντιδράσεων και συμβάντων σχετικά με τη μετάγγιση αίματος (1997‐2009</a:t>
            </a:r>
            <a:r>
              <a:rPr lang="el-GR" dirty="0" smtClean="0"/>
              <a:t>)</a:t>
            </a:r>
            <a:endParaRPr lang="el-GR" dirty="0"/>
          </a:p>
        </p:txBody>
      </p:sp>
      <p:sp>
        <p:nvSpPr>
          <p:cNvPr id="3" name="Θέση περιεχομένου 2"/>
          <p:cNvSpPr>
            <a:spLocks noGrp="1"/>
          </p:cNvSpPr>
          <p:nvPr>
            <p:ph idx="1"/>
          </p:nvPr>
        </p:nvSpPr>
        <p:spPr>
          <a:xfrm>
            <a:off x="457200" y="2204864"/>
            <a:ext cx="8229600" cy="4032448"/>
          </a:xfrm>
        </p:spPr>
        <p:txBody>
          <a:bodyPr>
            <a:normAutofit/>
          </a:bodyPr>
          <a:lstStyle/>
          <a:p>
            <a:r>
              <a:rPr lang="el-GR" sz="2400" dirty="0"/>
              <a:t>Δηλώθηκαν από 89 δημόσια και 8 ιδιωτικά νοσοκομεία 6.048 αντιδράσεις σχετικά με τη μετάγγιση 6.014.427 μονάδων προϊόντων </a:t>
            </a:r>
            <a:r>
              <a:rPr lang="el-GR" sz="2400" dirty="0" smtClean="0"/>
              <a:t>αίματος.</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Tree>
    <p:extLst>
      <p:ext uri="{BB962C8B-B14F-4D97-AF65-F5344CB8AC3E}">
        <p14:creationId xmlns:p14="http://schemas.microsoft.com/office/powerpoint/2010/main" val="39758136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Εκστρατεία Για Την Εθελοντική Αιμοδοσία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
        <p:nvSpPr>
          <p:cNvPr id="5" name="Ορθογώνιο 4"/>
          <p:cNvSpPr/>
          <p:nvPr/>
        </p:nvSpPr>
        <p:spPr>
          <a:xfrm>
            <a:off x="3159242" y="6165304"/>
            <a:ext cx="2825517" cy="276999"/>
          </a:xfrm>
          <a:prstGeom prst="rect">
            <a:avLst/>
          </a:prstGeom>
        </p:spPr>
        <p:txBody>
          <a:bodyPr wrap="none">
            <a:spAutoFit/>
          </a:bodyPr>
          <a:lstStyle/>
          <a:p>
            <a:r>
              <a:rPr lang="el-GR" sz="1200" dirty="0">
                <a:latin typeface="+mn-lt"/>
                <a:hlinkClick r:id="rId5"/>
              </a:rPr>
              <a:t>Εκστρατεία Για Την Εθελοντική Αιμοδοσία</a:t>
            </a:r>
            <a:endParaRPr lang="el-GR" sz="1200" dirty="0">
              <a:latin typeface="+mn-lt"/>
            </a:endParaRPr>
          </a:p>
        </p:txBody>
      </p:sp>
    </p:spTree>
    <p:controls>
      <mc:AlternateContent xmlns:mc="http://schemas.openxmlformats.org/markup-compatibility/2006">
        <mc:Choice xmlns:v="urn:schemas-microsoft-com:vml" Requires="v">
          <p:control spid="3084" name="ShockwaveFlash1" r:id="rId2" imgW="6095238" imgH="4571429"/>
        </mc:Choice>
        <mc:Fallback>
          <p:control name="ShockwaveFlash1" r:id="rId2" imgW="6095238" imgH="4571429">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476375" y="1341438"/>
                  <a:ext cx="6096000" cy="45720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8113104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smtClean="0"/>
              <a:t>Κριεμπάρδης</a:t>
            </a:r>
            <a:r>
              <a:rPr lang="el-GR" sz="2000" dirty="0" smtClean="0"/>
              <a:t> 2014. </a:t>
            </a:r>
            <a:r>
              <a:rPr lang="el-GR" sz="2000" dirty="0"/>
              <a:t>Αναστάσιος </a:t>
            </a:r>
            <a:r>
              <a:rPr lang="el-GR" sz="2000" dirty="0" err="1" smtClean="0"/>
              <a:t>Κριεμπάρδης</a:t>
            </a:r>
            <a:r>
              <a:rPr lang="el-GR" sz="2000" dirty="0"/>
              <a:t>. </a:t>
            </a:r>
            <a:r>
              <a:rPr lang="el-GR" sz="2000" dirty="0" smtClean="0"/>
              <a:t>«Αιμοδοσία </a:t>
            </a:r>
            <a:r>
              <a:rPr lang="en-US" sz="2000" dirty="0" smtClean="0"/>
              <a:t>(</a:t>
            </a:r>
            <a:r>
              <a:rPr lang="el-GR" sz="2000" smtClean="0"/>
              <a:t>Θ). </a:t>
            </a:r>
            <a:r>
              <a:rPr lang="el-GR" sz="2000" dirty="0" smtClean="0"/>
              <a:t>Ενότητα 1</a:t>
            </a:r>
            <a:r>
              <a:rPr lang="en-US" sz="2000" dirty="0" smtClean="0"/>
              <a:t>:</a:t>
            </a:r>
            <a:r>
              <a:rPr lang="el-GR" sz="2000" dirty="0" smtClean="0"/>
              <a:t> </a:t>
            </a:r>
            <a:r>
              <a:rPr lang="el-GR" sz="2000" dirty="0"/>
              <a:t>Ιστορία Αιμοδοσίας -  Αναδιοργάνωση και Σύστημα </a:t>
            </a:r>
            <a:r>
              <a:rPr lang="el-GR" sz="2000" dirty="0" err="1"/>
              <a:t>Αιμοεπαγρύπνησης</a:t>
            </a:r>
            <a:r>
              <a:rPr lang="el-GR" sz="2000" dirty="0"/>
              <a:t>».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8880861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552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Ιστορία του Αίματος </a:t>
            </a:r>
            <a:r>
              <a:rPr lang="el-GR" sz="3000" b="0" dirty="0" smtClean="0"/>
              <a:t>4/4</a:t>
            </a:r>
            <a:endParaRPr lang="el-GR" dirty="0"/>
          </a:p>
        </p:txBody>
      </p:sp>
      <p:sp>
        <p:nvSpPr>
          <p:cNvPr id="3" name="Θέση περιεχομένου 2"/>
          <p:cNvSpPr>
            <a:spLocks noGrp="1"/>
          </p:cNvSpPr>
          <p:nvPr>
            <p:ph idx="1"/>
          </p:nvPr>
        </p:nvSpPr>
        <p:spPr>
          <a:xfrm>
            <a:off x="457200" y="1196752"/>
            <a:ext cx="8435280" cy="5040560"/>
          </a:xfrm>
        </p:spPr>
        <p:txBody>
          <a:bodyPr/>
          <a:lstStyle/>
          <a:p>
            <a:r>
              <a:rPr lang="el-GR" b="1" dirty="0"/>
              <a:t>1867: </a:t>
            </a:r>
            <a:r>
              <a:rPr lang="el-GR" dirty="0"/>
              <a:t>Ο </a:t>
            </a:r>
            <a:r>
              <a:rPr lang="el-GR" b="1" dirty="0" err="1"/>
              <a:t>Joseph</a:t>
            </a:r>
            <a:r>
              <a:rPr lang="el-GR" b="1" dirty="0"/>
              <a:t> </a:t>
            </a:r>
            <a:r>
              <a:rPr lang="el-GR" b="1" dirty="0" err="1"/>
              <a:t>Lister</a:t>
            </a:r>
            <a:r>
              <a:rPr lang="el-GR" b="1" dirty="0"/>
              <a:t>, </a:t>
            </a:r>
            <a:r>
              <a:rPr lang="el-GR" dirty="0"/>
              <a:t>Άγγλος χειρούργος, βασισμένος στις εργασίες του </a:t>
            </a:r>
            <a:r>
              <a:rPr lang="el-GR" dirty="0" err="1"/>
              <a:t>Pauster</a:t>
            </a:r>
            <a:r>
              <a:rPr lang="el-GR" dirty="0"/>
              <a:t> που έδειχναν ότι η σήψη οφείλεται σε μικροοργανισμούς, σκέφτηκε να χρησιμοποιήσει μια κομπρέσα διαποτισμένη με το οξύ που χρησιμοποιούσαν για το χημικό καθαρισμό των μολυσμένων νερών, πάνω σε τραύμα ασθενούς! Μόλυνση δεν παρουσιάσθηκε στο τραύμα. Δημοσίευσε στο </a:t>
            </a:r>
            <a:r>
              <a:rPr lang="el-GR" dirty="0" err="1"/>
              <a:t>Lancet</a:t>
            </a:r>
            <a:r>
              <a:rPr lang="el-GR" dirty="0"/>
              <a:t> τα ευρήματά του το 1867. </a:t>
            </a:r>
            <a:r>
              <a:rPr lang="el-GR" b="1" dirty="0"/>
              <a:t>Η αντισηψία είχε γεννηθεί.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13" name="Picture 2" descr="File:On the Antiseptic Principle of the Practice of Surgery.djv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0" t="2318" b="72403"/>
          <a:stretch/>
        </p:blipFill>
        <p:spPr bwMode="auto">
          <a:xfrm>
            <a:off x="2785615" y="4016840"/>
            <a:ext cx="6037387" cy="23420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4212" name="Picture 4" descr="File:PSM V52 D596 Joseph Lis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016840"/>
            <a:ext cx="1728192" cy="23420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788998" y="6464265"/>
            <a:ext cx="1949380" cy="276999"/>
          </a:xfrm>
          <a:prstGeom prst="rect">
            <a:avLst/>
          </a:prstGeom>
        </p:spPr>
        <p:txBody>
          <a:bodyPr wrap="none">
            <a:spAutoFit/>
          </a:bodyPr>
          <a:lstStyle/>
          <a:p>
            <a:r>
              <a:rPr lang="sv-SE" sz="1200" dirty="0">
                <a:latin typeface="+mn-lt"/>
                <a:hlinkClick r:id="rId4"/>
              </a:rPr>
              <a:t>PSM V52 D596 Joseph Lister</a:t>
            </a:r>
            <a:endParaRPr lang="sv-SE" sz="1200" dirty="0">
              <a:latin typeface="+mn-lt"/>
            </a:endParaRPr>
          </a:p>
        </p:txBody>
      </p:sp>
      <p:sp>
        <p:nvSpPr>
          <p:cNvPr id="6" name="Ορθογώνιο 5"/>
          <p:cNvSpPr/>
          <p:nvPr/>
        </p:nvSpPr>
        <p:spPr>
          <a:xfrm>
            <a:off x="3518308" y="6464265"/>
            <a:ext cx="4572000" cy="276999"/>
          </a:xfrm>
          <a:prstGeom prst="rect">
            <a:avLst/>
          </a:prstGeom>
        </p:spPr>
        <p:txBody>
          <a:bodyPr>
            <a:spAutoFit/>
          </a:bodyPr>
          <a:lstStyle/>
          <a:p>
            <a:pPr algn="ctr"/>
            <a:r>
              <a:rPr lang="en-US" sz="1200" dirty="0">
                <a:latin typeface="+mn-lt"/>
                <a:hlinkClick r:id="rId5"/>
              </a:rPr>
              <a:t>On the Antiseptic Principle of the Practice of Surgery</a:t>
            </a:r>
            <a:endParaRPr lang="en-US" sz="1200" dirty="0">
              <a:latin typeface="+mn-lt"/>
            </a:endParaRPr>
          </a:p>
        </p:txBody>
      </p:sp>
    </p:spTree>
    <p:extLst>
      <p:ext uri="{BB962C8B-B14F-4D97-AF65-F5344CB8AC3E}">
        <p14:creationId xmlns:p14="http://schemas.microsoft.com/office/powerpoint/2010/main" val="18208754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Richard Lower (1631-1691</a:t>
            </a:r>
            <a:r>
              <a:rPr lang="en-US" dirty="0" smtClean="0"/>
              <a:t>)</a:t>
            </a:r>
            <a:endParaRPr lang="el-GR" dirty="0"/>
          </a:p>
        </p:txBody>
      </p:sp>
      <p:sp>
        <p:nvSpPr>
          <p:cNvPr id="3" name="Θέση περιεχομένου 2"/>
          <p:cNvSpPr>
            <a:spLocks noGrp="1"/>
          </p:cNvSpPr>
          <p:nvPr>
            <p:ph idx="1"/>
          </p:nvPr>
        </p:nvSpPr>
        <p:spPr>
          <a:xfrm>
            <a:off x="457200" y="1196752"/>
            <a:ext cx="5266928" cy="2808312"/>
          </a:xfrm>
        </p:spPr>
        <p:txBody>
          <a:bodyPr/>
          <a:lstStyle/>
          <a:p>
            <a:r>
              <a:rPr lang="el-GR" dirty="0" smtClean="0"/>
              <a:t>Ο </a:t>
            </a:r>
            <a:r>
              <a:rPr lang="el-GR" b="1" dirty="0" err="1" smtClean="0"/>
              <a:t>Richard</a:t>
            </a:r>
            <a:r>
              <a:rPr lang="el-GR" b="1" dirty="0" smtClean="0"/>
              <a:t> </a:t>
            </a:r>
            <a:r>
              <a:rPr lang="el-GR" b="1" dirty="0" err="1"/>
              <a:t>Lower</a:t>
            </a:r>
            <a:r>
              <a:rPr lang="el-GR" b="1" dirty="0"/>
              <a:t> </a:t>
            </a:r>
            <a:r>
              <a:rPr lang="el-GR" dirty="0"/>
              <a:t>το 1665, καταφέρνει την πρώτη </a:t>
            </a:r>
            <a:r>
              <a:rPr lang="el-GR" dirty="0" smtClean="0"/>
              <a:t>μετάγγιση από </a:t>
            </a:r>
            <a:r>
              <a:rPr lang="el-GR" dirty="0"/>
              <a:t>ζώο σε </a:t>
            </a:r>
            <a:r>
              <a:rPr lang="el-GR" dirty="0" smtClean="0"/>
              <a:t>ζώο.</a:t>
            </a:r>
            <a:endParaRPr lang="el-GR" dirty="0"/>
          </a:p>
          <a:p>
            <a:r>
              <a:rPr lang="el-GR" dirty="0"/>
              <a:t>Συνέχισε τις προσπάθειες του χρησιμοποιώντας σκυλιά ενώνοντας την καρωτίδα του δότη με την </a:t>
            </a:r>
            <a:r>
              <a:rPr lang="el-GR" dirty="0" err="1"/>
              <a:t>σφαγίτιδα</a:t>
            </a:r>
            <a:r>
              <a:rPr lang="el-GR" dirty="0"/>
              <a:t> του </a:t>
            </a:r>
            <a:r>
              <a:rPr lang="el-GR" dirty="0" smtClean="0"/>
              <a:t>λήπτη.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87042" name="Picture 2" descr="http://p2.la-img.com/410/19568/6663853_1_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268760"/>
            <a:ext cx="2752725" cy="4762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199654" y="6104329"/>
            <a:ext cx="2521751" cy="276999"/>
          </a:xfrm>
          <a:prstGeom prst="rect">
            <a:avLst/>
          </a:prstGeom>
        </p:spPr>
        <p:txBody>
          <a:bodyPr wrap="square">
            <a:spAutoFit/>
          </a:bodyPr>
          <a:lstStyle/>
          <a:p>
            <a:pPr algn="ctr"/>
            <a:r>
              <a:rPr lang="en-US" sz="1200" dirty="0" smtClean="0">
                <a:latin typeface="+mn-lt"/>
                <a:hlinkClick r:id="rId3"/>
              </a:rPr>
              <a:t>liveauctioneers.com</a:t>
            </a:r>
            <a:endParaRPr lang="el-GR" sz="1200" dirty="0">
              <a:latin typeface="+mn-lt"/>
            </a:endParaRPr>
          </a:p>
        </p:txBody>
      </p:sp>
      <p:pic>
        <p:nvPicPr>
          <p:cNvPr id="87044" name="Picture 4" descr="File:Richard Low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3745516"/>
            <a:ext cx="1740608" cy="2297832"/>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4545514" y="6104329"/>
            <a:ext cx="1073499" cy="276999"/>
          </a:xfrm>
          <a:prstGeom prst="rect">
            <a:avLst/>
          </a:prstGeom>
        </p:spPr>
        <p:txBody>
          <a:bodyPr wrap="none">
            <a:spAutoFit/>
          </a:bodyPr>
          <a:lstStyle/>
          <a:p>
            <a:pPr algn="ctr"/>
            <a:r>
              <a:rPr lang="en-US" sz="1200" dirty="0">
                <a:latin typeface="+mn-lt"/>
                <a:hlinkClick r:id="rId5"/>
              </a:rPr>
              <a:t>Richard Lower</a:t>
            </a:r>
            <a:endParaRPr lang="en-US" sz="1200" dirty="0">
              <a:latin typeface="+mn-lt"/>
            </a:endParaRPr>
          </a:p>
        </p:txBody>
      </p:sp>
    </p:spTree>
    <p:extLst>
      <p:ext uri="{BB962C8B-B14F-4D97-AF65-F5344CB8AC3E}">
        <p14:creationId xmlns:p14="http://schemas.microsoft.com/office/powerpoint/2010/main" val="16941033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615d643fe91cfd58122752edc6c39987f0488"/>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g2rbmm8TgKs?feature=player_embedded"/>
</p:tagLst>
</file>

<file path=ppt/theme/theme1.xml><?xml version="1.0" encoding="utf-8"?>
<a:theme xmlns:a="http://schemas.openxmlformats.org/drawingml/2006/main" name="OC_template">
  <a:themeElements>
    <a:clrScheme name="Προσαρμοσμένο 1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Template>
  <TotalTime>838</TotalTime>
  <Words>4819</Words>
  <Application>Microsoft Office PowerPoint</Application>
  <PresentationFormat>On-screen Show (4:3)</PresentationFormat>
  <Paragraphs>596</Paragraphs>
  <Slides>81</Slides>
  <Notes>16</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81</vt:i4>
      </vt:variant>
    </vt:vector>
  </HeadingPairs>
  <TitlesOfParts>
    <vt:vector size="85" baseType="lpstr">
      <vt:lpstr>OC_template</vt:lpstr>
      <vt:lpstr>OC_template_updated</vt:lpstr>
      <vt:lpstr>Photo Editor 照片</vt:lpstr>
      <vt:lpstr>Image</vt:lpstr>
      <vt:lpstr>Αιμοδοσία (Θ)</vt:lpstr>
      <vt:lpstr>Ιστορία της Αιμοδοσίας 1/2</vt:lpstr>
      <vt:lpstr>Ιστορία της Αιμοδοσίας 2/2</vt:lpstr>
      <vt:lpstr>Το Αίμα στη Βίβλο</vt:lpstr>
      <vt:lpstr>Ιστορία του Αίματος 1/4</vt:lpstr>
      <vt:lpstr>Ιστορία του Αίματος 2/4</vt:lpstr>
      <vt:lpstr>Ιστορία του Αίματος 3/4</vt:lpstr>
      <vt:lpstr>Ιστορία του Αίματος 4/4</vt:lpstr>
      <vt:lpstr>Richard Lower (1631-1691)</vt:lpstr>
      <vt:lpstr>Μετάγγιση Αίματος Αρνιού σε Άνθρωπο</vt:lpstr>
      <vt:lpstr>James Blundell 1/2</vt:lpstr>
      <vt:lpstr>James Blundell 2/2</vt:lpstr>
      <vt:lpstr>Crosthwaite Philip</vt:lpstr>
      <vt:lpstr>Karl Landsteiner 1930 Nobel Prize Laureate</vt:lpstr>
      <vt:lpstr>Πήξη του Αίματος</vt:lpstr>
      <vt:lpstr>Μέθοδος Μετάγγισης κατά Lewisohn’s</vt:lpstr>
      <vt:lpstr>Συσκευή Μετάγγισης κατά Kimpton-Brown</vt:lpstr>
      <vt:lpstr>Παγκόσμιοι Πόλεμοι - Αποθήκευση Αίματος</vt:lpstr>
      <vt:lpstr>Αποθήκευση αίματος</vt:lpstr>
      <vt:lpstr>Κυριότεροι Σταθμοί της Αιμοδοσίας στη χώρα μας 1/2</vt:lpstr>
      <vt:lpstr>Αρκάγαθος Γούτας (Κυδωνιές Μικράς Ασίας, 1895 - Αθήνα, 1982)</vt:lpstr>
      <vt:lpstr>Ιπποκράτης Τσεβρένης </vt:lpstr>
      <vt:lpstr>Μικές Παϊδούσης </vt:lpstr>
      <vt:lpstr>Ηλίας Πολίτης 1/2 </vt:lpstr>
      <vt:lpstr>Ηλίας Πολίτης 2/2 </vt:lpstr>
      <vt:lpstr>Κυριότεροι Σταθμοί της Αιμοδοσίας στη χώρα μας 2/2</vt:lpstr>
      <vt:lpstr>1ο Κινητό Συνεργείο Αιμοληψίας</vt:lpstr>
      <vt:lpstr>Αιμοδοσία των Ενόπλων Δυνάμεων και Σωμάτων Ασφαλείας (1957) </vt:lpstr>
      <vt:lpstr>NOMOΣ ΥΠ’ ΑΡΙΘΜ. 3402. ΦΕΚ 258 17/10/2005 Αναδιοργάνωση του συστήματος αιμοδοσίας και λοιπές διατάξεις</vt:lpstr>
      <vt:lpstr>Εθνικό Κέντρο Αιμοδοσίας (Ε.ΚΕ.Α)</vt:lpstr>
      <vt:lpstr>Κέντρα Αίματος</vt:lpstr>
      <vt:lpstr>Νοσοκομειακές Υπηρεσίες Αιμοδοσίας 1/4</vt:lpstr>
      <vt:lpstr>Νοσοκομειακές Υπηρεσίες Αιμοδοσίας 2/4</vt:lpstr>
      <vt:lpstr>Νοσοκομειακές Υπηρεσίες Αιμοδοσίας 3/4</vt:lpstr>
      <vt:lpstr>Νοσοκομειακές Υπηρεσίες Αιμοδοσίας 4/4</vt:lpstr>
      <vt:lpstr>Φορείς που συμβάλλουν στην Αιμοδοσία </vt:lpstr>
      <vt:lpstr>NOMOΣ ΥΠ’ ΑΡΙΘΜ. 3402. ΦΕΚ 258 17/10/2005 1/5</vt:lpstr>
      <vt:lpstr>NOMOΣ ΥΠ’ ΑΡΙΘΜ. 3402. ΦΕΚ 258 17/10/2005 2/5</vt:lpstr>
      <vt:lpstr>NOMOΣ ΥΠ’ ΑΡΙΘΜ. 3402. ΦΕΚ 258 17/10/2005 3/5</vt:lpstr>
      <vt:lpstr>NOMOΣ ΥΠ’ ΑΡΙΘΜ. 3402. ΦΕΚ 258 17/10/2005 4/5</vt:lpstr>
      <vt:lpstr>NOMOΣ ΥΠ’ ΑΡΙΘΜ. 3402. ΦΕΚ 258 17/10/2005 5/5</vt:lpstr>
      <vt:lpstr>Αιμοεπαγρύπνηση ‐ Ορισμός haemovigilance ή hemovigilance</vt:lpstr>
      <vt:lpstr>Ευρωπαϊκή οδηγία για το αίμα 2002/98/EC</vt:lpstr>
      <vt:lpstr>Αιμοεπαγρύπνηση </vt:lpstr>
      <vt:lpstr>Ευρωπαϊκή οδηγία για το αίμα  2002/98/EC η “μητρική” οδηγία 1/3</vt:lpstr>
      <vt:lpstr>Ευρωπαϊκή οδηγία για το αίμα  2002/98/EC η “μητρική” οδηγία 2/3</vt:lpstr>
      <vt:lpstr>Ευρωπαϊκή οδηγία για το αίμα  2002/98/EC η “μητρική” οδηγία 3/3</vt:lpstr>
      <vt:lpstr>Eυρωπαϊκή (θυγατρική) Οδηγία 2004/33/EC Tεχνικές απαιτήσεις</vt:lpstr>
      <vt:lpstr>Eυρωπαϊκή Οδηγία 2005/61/EC Κοινοποίηση σοβαρών ανεπιθύμητων αντιδράσεων και συμβαμάτων </vt:lpstr>
      <vt:lpstr>B.Νόμος 3402/2005</vt:lpstr>
      <vt:lpstr>ΦΕΚ 1132/11-09-2000 Νοσοκομειακή Επιτροπή Ιατρικής των Μεταγγίσεων </vt:lpstr>
      <vt:lpstr>Αναφορά συμβαμάτων</vt:lpstr>
      <vt:lpstr>Νοσοκομειακή Επιτροπή Ιατρικής των Μεταγγίσεων  1ο βήμα: αναφορά μετάγγισης</vt:lpstr>
      <vt:lpstr>Νοσοκομειακή Επιτροπή Ιατρικής των Μεταγγίσεων  2ο βήμα: αναφορά μετάγγισης</vt:lpstr>
      <vt:lpstr>Τι πρέπει να γίνει;</vt:lpstr>
      <vt:lpstr>Προϋποθέσεις εφαρμογής αιμοεπαγρύπνησης</vt:lpstr>
      <vt:lpstr>Ιχνηλασιμότητα ή ανιχνευσιμότητα (traceability)</vt:lpstr>
      <vt:lpstr>Πληροφορική και Ιχνηλασιμότητα</vt:lpstr>
      <vt:lpstr>Σήμανση αίματος</vt:lpstr>
      <vt:lpstr>Ορισμοί</vt:lpstr>
      <vt:lpstr>Σοβαρή ανεπιθύμητη αντίδραση </vt:lpstr>
      <vt:lpstr>Σοβαρό ανεπιθύμητο συμβάν</vt:lpstr>
      <vt:lpstr>Παρ’ ολίγον συμβάματα</vt:lpstr>
      <vt:lpstr>Σφάλματα των μεταγγίσεων χωρίς σύμβαμα</vt:lpstr>
      <vt:lpstr>Αιτιακή συσχέτιση μεταξύ ανεπιθύμητης αντίδρασης και μετάγγισης</vt:lpstr>
      <vt:lpstr>ΑΒΟ και D ασυμβατότητα ‐2009</vt:lpstr>
      <vt:lpstr>«Λάθος» κατά τη χορήγηση του αίματος (n 40)</vt:lpstr>
      <vt:lpstr>Λοιμώξεις που μεταδίδονται με τη μετάγγιση</vt:lpstr>
      <vt:lpstr>Σύστημα αιμοεπαγρύπνησης στην Ελλάδα</vt:lpstr>
      <vt:lpstr>PowerPoint Presentation</vt:lpstr>
      <vt:lpstr>PowerPoint Presentation</vt:lpstr>
      <vt:lpstr>Μετάγγιση αίματος σε άλλον ασθενή</vt:lpstr>
      <vt:lpstr>Επιδημιολογική επιτήρηση ανεπιθύμητων αντιδράσεων και συμβάντων σχετικά με τη μετάγγιση αίματος (1997‐2009)</vt:lpstr>
      <vt:lpstr>Εκστρατεία Για Την Εθελοντική Αιμοδοσία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Αιμοδοσία - Θ</dc:title>
  <dc:creator>opencourses@teiath.gr</dc:creator>
  <cp:lastModifiedBy>alex</cp:lastModifiedBy>
  <cp:revision>57</cp:revision>
  <dcterms:created xsi:type="dcterms:W3CDTF">2014-12-09T09:19:55Z</dcterms:created>
  <dcterms:modified xsi:type="dcterms:W3CDTF">2015-03-17T13:03:34Z</dcterms:modified>
</cp:coreProperties>
</file>