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94" r:id="rId4"/>
  </p:sldMasterIdLst>
  <p:notesMasterIdLst>
    <p:notesMasterId r:id="rId17"/>
  </p:notesMasterIdLst>
  <p:sldIdLst>
    <p:sldId id="261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31022-CCD4-4642-BAD7-D05F5A8392FE}" type="datetimeFigureOut">
              <a:rPr lang="el-GR" smtClean="0"/>
              <a:t>26/10/2015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6F996-371C-43E5-AE42-BC36726B1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31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6F996-371C-43E5-AE42-BC36726B1FAE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238E-22A5-40DE-85E0-5DF12D707FBA}" type="datetime1">
              <a:rPr lang="el-GR" smtClean="0"/>
              <a:t>26/10/2015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69C3-B26E-4A20-B403-B2053CAC8E47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9FCF-A6B9-4A2C-BD40-EC90AEE808E9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0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6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2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0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4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7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7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3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dirty="0" smtClean="0"/>
              <a:t>Στυλ υποδείγματος κειμένου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3A1A-775B-4661-85BE-399224569026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807A6FC-F3AF-4EA0-A4CE-7207D0B786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1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1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3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9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9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8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2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0089-73ED-4119-822A-3981E88D241D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8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3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1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5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8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8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4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2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0654-F76B-4C2F-9FB5-3F741A5353E4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7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5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572-04D2-40AF-8108-6D1A6332C105}" type="datetime1">
              <a:rPr lang="el-GR" smtClean="0"/>
              <a:t>26/10/2015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A5D9-2839-462C-8E1A-AD70DFE1DE2D}" type="datetime1">
              <a:rPr lang="el-GR" smtClean="0"/>
              <a:t>26/10/2015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3BF6-3ADC-47CB-90B7-CA74AB07D0CD}" type="datetime1">
              <a:rPr lang="el-GR" smtClean="0"/>
              <a:t>26/10/2015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0DC-6EF2-44A7-A1ED-73764164F87E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3958-AC16-496C-B994-2C32BEED24CC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42B778-DCC1-4FDC-990C-76CB3C79BB37}" type="datetime1">
              <a:rPr lang="el-GR" smtClean="0"/>
              <a:t>26/10/2015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lnSpc>
          <a:spcPct val="110000"/>
        </a:lnSpc>
        <a:spcBef>
          <a:spcPts val="12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868680" indent="-283464" algn="l" rtl="0" eaLnBrk="1" latinLnBrk="0" hangingPunct="1">
        <a:lnSpc>
          <a:spcPct val="110000"/>
        </a:lnSpc>
        <a:spcBef>
          <a:spcPts val="12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33856" indent="-228600" algn="l" rtl="0" eaLnBrk="1" latinLnBrk="0" hangingPunct="1">
        <a:lnSpc>
          <a:spcPct val="110000"/>
        </a:lnSpc>
        <a:spcBef>
          <a:spcPts val="12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53312" indent="-182880" algn="l" rtl="0" eaLnBrk="1" latinLnBrk="0" hangingPunct="1">
        <a:lnSpc>
          <a:spcPct val="110000"/>
        </a:lnSpc>
        <a:spcBef>
          <a:spcPts val="12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45336" indent="-182880" algn="l" rtl="0" eaLnBrk="1" latinLnBrk="0" hangingPunct="1">
        <a:lnSpc>
          <a:spcPct val="110000"/>
        </a:lnSpc>
        <a:spcBef>
          <a:spcPts val="12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3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5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6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Τεχνολογία οφθαλμικών φακών Ι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Οφθαλμικοί φακοί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Θεμιστοκλής </a:t>
            </a:r>
            <a:r>
              <a:rPr lang="el-GR" sz="2400" dirty="0" err="1" smtClean="0"/>
              <a:t>Γιαλελής</a:t>
            </a:r>
            <a:r>
              <a:rPr lang="el-GR" sz="2400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Οπτικός, </a:t>
            </a:r>
            <a:r>
              <a:rPr lang="el-GR" sz="2400" dirty="0" err="1" smtClean="0"/>
              <a:t>MSc</a:t>
            </a:r>
            <a:r>
              <a:rPr lang="el-GR" sz="2400" dirty="0"/>
              <a:t>, </a:t>
            </a:r>
            <a:r>
              <a:rPr lang="el-GR" sz="2400" dirty="0" err="1"/>
              <a:t>PhD</a:t>
            </a:r>
            <a:r>
              <a:rPr lang="el-GR" sz="2400" dirty="0"/>
              <a:t> </a:t>
            </a:r>
            <a:r>
              <a:rPr lang="el-GR" sz="2400" dirty="0" err="1"/>
              <a:t>candidate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ΕΔΙΠ του τμήματος 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28053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άδεια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9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831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l-GR" b="1" dirty="0" smtClean="0"/>
              <a:t>ΟΦΘΑΛΜΙΚΟΣ ΦΑΚΟΣ </a:t>
            </a:r>
          </a:p>
          <a:p>
            <a:pPr marL="137160" indent="0">
              <a:buNone/>
            </a:pPr>
            <a:r>
              <a:rPr lang="el-GR" dirty="0" smtClean="0"/>
              <a:t>Κάθε ομογενές, ισότροπο, διαφανές και οπτικά κατεργασμένο διαθλαστικό μέσο</a:t>
            </a:r>
          </a:p>
          <a:p>
            <a:pPr marL="137160" indent="0">
              <a:buNone/>
            </a:pPr>
            <a:r>
              <a:rPr lang="el-GR" b="1" dirty="0" smtClean="0"/>
              <a:t>ΦΑΚΟΣ</a:t>
            </a:r>
            <a:r>
              <a:rPr lang="en-US" b="1" dirty="0" smtClean="0"/>
              <a:t>:</a:t>
            </a:r>
            <a:r>
              <a:rPr lang="el-GR" b="1" dirty="0" smtClean="0"/>
              <a:t> </a:t>
            </a:r>
          </a:p>
          <a:p>
            <a:pPr marL="137160" indent="0">
              <a:buNone/>
            </a:pPr>
            <a:r>
              <a:rPr lang="el-GR" dirty="0" smtClean="0"/>
              <a:t>Κάθε ομογενές, ισότροπο, και διαφανές διαθλαστικό μέσο</a:t>
            </a:r>
          </a:p>
          <a:p>
            <a:pPr marL="137160" indent="0">
              <a:buNone/>
            </a:pPr>
            <a:r>
              <a:rPr lang="el-GR" b="1" dirty="0" smtClean="0"/>
              <a:t>Οι οφθαλμικοί φακοί διακρίνονται</a:t>
            </a:r>
            <a:r>
              <a:rPr lang="en-US" b="1" dirty="0" smtClean="0"/>
              <a:t>:</a:t>
            </a:r>
            <a:endParaRPr lang="el-GR" b="1" dirty="0" smtClean="0"/>
          </a:p>
          <a:p>
            <a:pPr marL="651510" indent="-514350">
              <a:buSzPct val="100000"/>
              <a:buFont typeface="+mj-lt"/>
              <a:buAutoNum type="arabicPeriod"/>
            </a:pPr>
            <a:r>
              <a:rPr lang="el-GR" b="1" dirty="0" smtClean="0"/>
              <a:t>Σφαιρικοί</a:t>
            </a:r>
          </a:p>
          <a:p>
            <a:pPr marL="651510" indent="-514350">
              <a:buSzPct val="100000"/>
              <a:buFont typeface="+mj-lt"/>
              <a:buAutoNum type="arabicPeriod"/>
            </a:pPr>
            <a:r>
              <a:rPr lang="el-GR" b="1" dirty="0" smtClean="0"/>
              <a:t>Κυλινδρικοί</a:t>
            </a:r>
          </a:p>
          <a:p>
            <a:pPr marL="651510" indent="-514350">
              <a:buSzPct val="100000"/>
              <a:buFont typeface="+mj-lt"/>
              <a:buAutoNum type="arabicPeriod"/>
            </a:pPr>
            <a:r>
              <a:rPr lang="el-GR" b="1" dirty="0" err="1" smtClean="0"/>
              <a:t>Σφαιροκυλινδρικοί</a:t>
            </a:r>
            <a:endParaRPr lang="el-GR" b="1" dirty="0" smtClean="0"/>
          </a:p>
          <a:p>
            <a:pPr marL="137160" indent="0">
              <a:buNone/>
            </a:pP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2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ΔΙΑΚΡΙΣΗ ΟΦΘΑΛΜΙΚΩΝ </a:t>
            </a:r>
            <a:r>
              <a:rPr lang="el-GR" dirty="0" smtClean="0"/>
              <a:t>ΦΑΚΩΝ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l-GR" b="1" dirty="0" smtClean="0"/>
              <a:t>ΜΕ ΚΡΙΤΗΡΙΟ ΤΟ ΥΛΙΚΟ  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b="1" dirty="0" smtClean="0"/>
              <a:t>Κρυσταλλικοί φακοί (ανόργανα)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b="1" dirty="0" smtClean="0"/>
              <a:t>Οργανικοί φακοί (πλαστικά)</a:t>
            </a:r>
          </a:p>
          <a:p>
            <a:pPr marL="137160" indent="0">
              <a:buNone/>
            </a:pPr>
            <a:r>
              <a:rPr lang="el-GR" b="1" dirty="0" smtClean="0"/>
              <a:t>ΜΕ ΚΡΙΤΗΡΙΟ ΤΗ ΛΕΙΤΟΥΡΓΙΑ</a:t>
            </a:r>
          </a:p>
          <a:p>
            <a:pPr marL="708660" indent="-571500">
              <a:buSzPct val="100000"/>
              <a:buFont typeface="+mj-lt"/>
              <a:buAutoNum type="romanUcPeriod"/>
            </a:pPr>
            <a:r>
              <a:rPr lang="el-GR" b="1" dirty="0" smtClean="0"/>
              <a:t>Θετικοί (προκαλούν μεγέθυνση, σύγκλιση, μεγαλύτερο κεντρικό πάχος, αντίρροπη κίνηση )</a:t>
            </a:r>
          </a:p>
          <a:p>
            <a:pPr marL="708660" indent="-571500">
              <a:buSzPct val="100000"/>
              <a:buFont typeface="+mj-lt"/>
              <a:buAutoNum type="romanUcPeriod"/>
            </a:pPr>
            <a:r>
              <a:rPr lang="el-GR" b="1" dirty="0" smtClean="0"/>
              <a:t>Αρνητικοί ( σμίκρυνση, απόκλιση, μεγαλύτερο περιφερικό πάχος, ομόρροπη κίνηση)</a:t>
            </a:r>
          </a:p>
          <a:p>
            <a:pPr marL="137160" indent="0" algn="ctr">
              <a:buNone/>
            </a:pPr>
            <a:endParaRPr lang="el-GR" b="1" dirty="0" smtClean="0"/>
          </a:p>
          <a:p>
            <a:pPr marL="708660" indent="-571500">
              <a:buFont typeface="+mj-lt"/>
              <a:buAutoNum type="romanUcPeriod"/>
            </a:pPr>
            <a:endParaRPr lang="el-GR" b="1" dirty="0" smtClean="0"/>
          </a:p>
          <a:p>
            <a:pPr marL="137160" indent="0" algn="ctr">
              <a:buNone/>
            </a:pPr>
            <a:endParaRPr lang="el-GR" b="1" dirty="0"/>
          </a:p>
          <a:p>
            <a:pPr marL="137160" indent="0" algn="ctr">
              <a:buNone/>
            </a:pPr>
            <a:endParaRPr lang="el-GR" b="1" dirty="0" smtClean="0"/>
          </a:p>
          <a:p>
            <a:pPr marL="137160" indent="0" algn="r">
              <a:buNone/>
            </a:pPr>
            <a:endParaRPr lang="el-GR" b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2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ΚΑΤΑΣΚΕΥΑΣΤΙΚΗ ΔΙΑΚΡΙΣΗ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Αμφίκυρτος 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Αμφίκοιλος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Επιπεδόκυρτος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Επιπεδόκοιλος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Συγκλίνων μηνίσκος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Αποκλίνων μηνίσκος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Αρνητικός κύλινδρος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Θετικός κύλινδρος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9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ΠΡΑΚΤΙΚΟ ΜΕΡΟΣ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Διαχωρισμός φακών σε πλαστικούς η κρυσταλλικούς με κριτήρια (θόρυβος στο κτύπημα, διαύγεια, τρόπο χρωματισμού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Οργανικοί/Κρυσταλλικοί από την σύγκριση του πάχους κεντρικά- περιφερικά διαπιστώστε αν είναι θετικοί η </a:t>
            </a:r>
            <a:r>
              <a:rPr lang="el-GR" dirty="0" smtClean="0"/>
              <a:t>αρνητικοί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93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1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Θεμιστοκλής </a:t>
            </a:r>
            <a:r>
              <a:rPr lang="el-GR" sz="2000" dirty="0" err="1"/>
              <a:t>Γιαλελής</a:t>
            </a:r>
            <a:r>
              <a:rPr lang="el-GR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Θεμιστοκλής </a:t>
            </a:r>
            <a:r>
              <a:rPr lang="el-GR" sz="2000" dirty="0" err="1"/>
              <a:t>Γιαλελής</a:t>
            </a:r>
            <a:r>
              <a:rPr lang="el-GR" sz="2000" dirty="0"/>
              <a:t>. «Τεχνολογία οφθαλμικών φακών Ι 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1:</a:t>
            </a:r>
            <a:r>
              <a:rPr lang="el-GR" sz="2000" dirty="0"/>
              <a:t> Οφθαλμικοί φακοί».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341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861</TotalTime>
  <Words>740</Words>
  <Application>Microsoft Office PowerPoint</Application>
  <PresentationFormat>Προβολή στην οθόνη (4:3)</PresentationFormat>
  <Paragraphs>102</Paragraphs>
  <Slides>12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Αποκορύφωμα</vt:lpstr>
      <vt:lpstr>exo-opistho_simeiomata</vt:lpstr>
      <vt:lpstr>1_exo-opistho_simeiomata</vt:lpstr>
      <vt:lpstr>OC_template_updated</vt:lpstr>
      <vt:lpstr>Τεχνολογία οφθαλμικών φακών Ι (Ε)</vt:lpstr>
      <vt:lpstr>ΕΙΣΑΓΩΓΗ</vt:lpstr>
      <vt:lpstr>ΔΙΑΚΡΙΣΗ ΟΦΘΑΛΜΙΚΩΝ ΦΑΚΩΝ</vt:lpstr>
      <vt:lpstr>ΚΑΤΑΣΚΕΥΑΣΤΙΚΗ ΔΙΑΚΡΙΣΗ</vt:lpstr>
      <vt:lpstr>ΠΡΑΚΤΙΚΟ ΜΕΡΟΣ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Εργαστηριο τεχνολογια οφθαλμικων φακων I</dc:title>
  <dc:creator>themis</dc:creator>
  <cp:lastModifiedBy>fkaram2</cp:lastModifiedBy>
  <cp:revision>47</cp:revision>
  <dcterms:created xsi:type="dcterms:W3CDTF">2015-10-25T07:36:07Z</dcterms:created>
  <dcterms:modified xsi:type="dcterms:W3CDTF">2015-10-26T13:00:12Z</dcterms:modified>
</cp:coreProperties>
</file>