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71" r:id="rId3"/>
    <p:sldId id="267" r:id="rId4"/>
    <p:sldId id="268" r:id="rId5"/>
    <p:sldId id="270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9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82"/>
    <a:srgbClr val="F3A14F"/>
    <a:srgbClr val="E8C0B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54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8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BA52546-8A45-48C9-8CF2-3C4E7FF6576A}" type="slidenum">
              <a:rPr lang="el-GR" altLang="el-GR" smtClean="0"/>
              <a:pPr eaLnBrk="1" hangingPunct="1">
                <a:defRPr/>
              </a:pPr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46977C3-B5CF-4D3B-8870-C83FEC172AFD}" type="slidenum">
              <a:rPr lang="el-GR" altLang="el-GR" smtClean="0"/>
              <a:pPr eaLnBrk="1" hangingPunct="1">
                <a:defRPr/>
              </a:pPr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1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4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5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9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3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9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4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5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0333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Γενική και Μαθηματική Χαρτογραφία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76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Άσκηση </a:t>
            </a:r>
            <a:r>
              <a:rPr lang="en-US" sz="2400" b="1" dirty="0" smtClean="0"/>
              <a:t> </a:t>
            </a:r>
            <a:r>
              <a:rPr lang="el-GR" sz="2400" b="1" dirty="0" smtClean="0"/>
              <a:t>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ΠΑΝΤΑΖΗΣ </a:t>
            </a:r>
            <a:r>
              <a:rPr lang="el-GR" sz="2000" dirty="0"/>
              <a:t>Dr, MSc, Αγρ.Τοπ.Μηχ. ΑΠΘ - Καθηγητής ΤΕΙ Αθήνας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Κατεύθυνση Μηχανικών Τοπογραφίας και Γεωπληροφορικής ΤΕ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79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0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9484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Άσκηση </a:t>
            </a:r>
            <a:r>
              <a:rPr lang="en-US" dirty="0" smtClean="0"/>
              <a:t>3</a:t>
            </a:r>
            <a:r>
              <a:rPr lang="el-GR" dirty="0" smtClean="0"/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(</a:t>
            </a:r>
            <a:r>
              <a:rPr lang="en-US" sz="3200" b="0" dirty="0">
                <a:solidFill>
                  <a:prstClr val="black"/>
                </a:solidFill>
              </a:rPr>
              <a:t>1</a:t>
            </a:r>
            <a:r>
              <a:rPr lang="el-GR" sz="3200" b="0" dirty="0" smtClean="0">
                <a:solidFill>
                  <a:prstClr val="black"/>
                </a:solidFill>
              </a:rPr>
              <a:t>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 smtClean="0">
                <a:solidFill>
                  <a:prstClr val="black"/>
                </a:solidFill>
              </a:rPr>
              <a:t>4</a:t>
            </a:r>
            <a:r>
              <a:rPr lang="el-GR" sz="3200" b="0" dirty="0" smtClean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/>
            </a:pPr>
            <a:r>
              <a:rPr lang="el-GR" sz="2400" dirty="0" smtClean="0"/>
              <a:t>Παρατηρώντας </a:t>
            </a:r>
            <a:r>
              <a:rPr lang="el-GR" sz="2400" dirty="0"/>
              <a:t>και εξετάζοντας αναλυτικά τον χάρτη σας και με τη βοήθεια των σημειώσεών σας, ανακαλύψτε από ποιες επιστήμες ή/και τέχνες/τεχνικές χρησιμοποιήθηκαν γνώσεις για την δημιουργία του. Απαντήστε αναλυτικά τεκμηριώνοντας τη σχέση κάθε επιστήμης ή/και τέχνης/τεχνικής με την κατασκευή του χάρτη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Διαχωρίστε </a:t>
            </a:r>
            <a:r>
              <a:rPr lang="el-GR" sz="2400" dirty="0"/>
              <a:t>τις επιστήμες από τις τέχνες/τεχνικές, αν γίνεται (η χαρτογραφία π.χ. έχει χαρακτηριστεί και τέχνη και επιστήμη).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Άσκηση </a:t>
            </a:r>
            <a:r>
              <a:rPr lang="en-US" dirty="0"/>
              <a:t>3</a:t>
            </a:r>
            <a:r>
              <a:rPr lang="el-GR" dirty="0"/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(</a:t>
            </a:r>
            <a:r>
              <a:rPr lang="en-US" sz="3200" b="0" dirty="0" smtClean="0">
                <a:solidFill>
                  <a:prstClr val="black"/>
                </a:solidFill>
              </a:rPr>
              <a:t>2</a:t>
            </a:r>
            <a:r>
              <a:rPr lang="el-GR" sz="3200" b="0" dirty="0" smtClean="0">
                <a:solidFill>
                  <a:prstClr val="black"/>
                </a:solidFill>
              </a:rPr>
              <a:t>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>
                <a:solidFill>
                  <a:prstClr val="black"/>
                </a:solidFill>
              </a:rPr>
              <a:t>4</a:t>
            </a:r>
            <a:r>
              <a:rPr lang="el-GR" sz="3200" b="0" dirty="0">
                <a:solidFill>
                  <a:prstClr val="black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l-GR" sz="2400" dirty="0" smtClean="0"/>
              <a:t>Ποιά </a:t>
            </a:r>
            <a:r>
              <a:rPr lang="el-GR" sz="2400" dirty="0"/>
              <a:t>συγκεκριμένα δεδομένα (προϊόντα) από κάθε επιστήμη ή/και τέχνη/τεχνική χρησιμοποιήθηκαν για την δημιουργία του χάρτη σας</a:t>
            </a:r>
            <a:r>
              <a:rPr lang="el-GR" sz="2400" dirty="0" smtClean="0"/>
              <a:t>.</a:t>
            </a:r>
            <a:endParaRPr lang="el-GR" sz="2400" dirty="0"/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Font typeface="+mj-lt"/>
              <a:buAutoNum type="arabicParenR" startAt="2"/>
            </a:pPr>
            <a:r>
              <a:rPr lang="el-GR" sz="2400" dirty="0" smtClean="0"/>
              <a:t>Πως </a:t>
            </a:r>
            <a:r>
              <a:rPr lang="el-GR" sz="2400" dirty="0"/>
              <a:t>πιστεύετε ότι γίνονταν οι χάρτες σε παλιότερες εποχές, που δεν υπήρχε η σύγχρονη τεχνολογία ;</a:t>
            </a:r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3</a:t>
            </a:r>
            <a:r>
              <a:rPr lang="el-GR" dirty="0"/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(</a:t>
            </a:r>
            <a:r>
              <a:rPr lang="en-US" sz="3200" b="0" dirty="0">
                <a:solidFill>
                  <a:prstClr val="black"/>
                </a:solidFill>
              </a:rPr>
              <a:t>3</a:t>
            </a:r>
            <a:r>
              <a:rPr lang="el-GR" sz="3200" b="0" dirty="0" smtClean="0">
                <a:solidFill>
                  <a:prstClr val="black"/>
                </a:solidFill>
              </a:rPr>
              <a:t>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>
                <a:solidFill>
                  <a:prstClr val="black"/>
                </a:solidFill>
              </a:rPr>
              <a:t>4</a:t>
            </a:r>
            <a:r>
              <a:rPr lang="el-GR" sz="3200" b="0" dirty="0">
                <a:solidFill>
                  <a:prstClr val="black"/>
                </a:solidFill>
              </a:rPr>
              <a:t>)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el-GR" altLang="zh-TW" sz="2400" dirty="0" smtClean="0"/>
              <a:t>Με χρήση του ΙΝΤΕΡΝΕΤ και άλλων πηγών ανακαλύψτε ποιοι στον ελληνικό χώρο αναλαμβάνουν εκτυπώσεις χαρτών, με ποιο τρόπο, και σε τι μορφή πρέπει να τους παραδοθεί ο προς εκτύπωση χάρτης.</a:t>
            </a:r>
            <a:endParaRPr lang="en-US" altLang="el-GR" sz="24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0DB6AF-FB48-4BDC-9EF0-7EA7C8FD31D3}" type="slidenum">
              <a:rPr lang="en-US" altLang="el-GR" smtClean="0"/>
              <a:pPr eaLnBrk="1" hangingPunct="1">
                <a:defRPr/>
              </a:pPr>
              <a:t>3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1354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n-US" dirty="0"/>
              <a:t>3</a:t>
            </a:r>
            <a:r>
              <a:rPr lang="el-GR" dirty="0"/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(</a:t>
            </a:r>
            <a:r>
              <a:rPr lang="en-US" sz="3200" b="0" dirty="0" smtClean="0">
                <a:solidFill>
                  <a:prstClr val="black"/>
                </a:solidFill>
              </a:rPr>
              <a:t>4</a:t>
            </a:r>
            <a:r>
              <a:rPr lang="el-GR" sz="3200" b="0" dirty="0" smtClean="0">
                <a:solidFill>
                  <a:prstClr val="black"/>
                </a:solidFill>
              </a:rPr>
              <a:t> </a:t>
            </a:r>
            <a:r>
              <a:rPr lang="el-GR" sz="3200" b="0" dirty="0">
                <a:solidFill>
                  <a:prstClr val="black"/>
                </a:solidFill>
              </a:rPr>
              <a:t>από </a:t>
            </a:r>
            <a:r>
              <a:rPr lang="en-US" sz="3200" b="0" dirty="0">
                <a:solidFill>
                  <a:prstClr val="black"/>
                </a:solidFill>
              </a:rPr>
              <a:t>4</a:t>
            </a:r>
            <a:r>
              <a:rPr lang="el-GR" sz="3200" b="0" dirty="0">
                <a:solidFill>
                  <a:prstClr val="black"/>
                </a:solidFill>
              </a:rPr>
              <a:t>)</a:t>
            </a:r>
            <a:endParaRPr lang="en-US" altLang="el-GR" dirty="0" smtClean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Font typeface="Arial" charset="0"/>
              <a:buNone/>
              <a:defRPr/>
            </a:pPr>
            <a:r>
              <a:rPr lang="el-GR" altLang="zh-TW" sz="2400" dirty="0" smtClean="0"/>
              <a:t>Με χρήση του ΙΝΤΕΡΝΕΤ, βιβλιογραφικών και άλλων πηγών (και πάντως χωρίς άμεση επαφή) κάνετε ένα αναλυτικό κατάλογο των παραγωγών χαρτών / χαρτογραφικών δεδομένων τόσο του ιδιωτικού όσο και του δημόσιου τομέα.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altLang="zh-TW" sz="2400" dirty="0" smtClean="0"/>
              <a:t>Προσπαθήστε να απαντήσετε με όση το δυνατόν μεγαλύτερη σαφήνεια στις </a:t>
            </a:r>
            <a:r>
              <a:rPr lang="el-GR" altLang="zh-TW" sz="2400" dirty="0" smtClean="0"/>
              <a:t>ερωτήσεις:</a:t>
            </a:r>
            <a:endParaRPr lang="el-GR" altLang="zh-TW" sz="24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l-GR" altLang="zh-TW" sz="2000" dirty="0" smtClean="0"/>
              <a:t> </a:t>
            </a:r>
            <a:r>
              <a:rPr lang="el-GR" altLang="zh-TW" sz="2400" dirty="0" smtClean="0"/>
              <a:t>ΠΟΙΟΣ; ΤΙ; ΠΟΣΟ; ΠΟΥ ;</a:t>
            </a:r>
            <a:endParaRPr lang="en-US" altLang="el-GR" sz="24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81950" y="635635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29AC81-B301-4C89-BDB8-EE8748AE9A3D}" type="slidenum">
              <a:rPr lang="en-US" altLang="el-GR" smtClean="0"/>
              <a:pPr eaLnBrk="1" hangingPunct="1">
                <a:defRPr/>
              </a:pPr>
              <a:t>4</a:t>
            </a:fld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40661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8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Δήμος Ν. Πανταζής 2014. Δήμος Ν. Πανταζής. </a:t>
            </a:r>
            <a:r>
              <a:rPr lang="el-GR" sz="2000" dirty="0" smtClean="0"/>
              <a:t>«Γενική και μαθηματική χαρτογραφία </a:t>
            </a:r>
            <a:r>
              <a:rPr lang="el-GR" sz="2000" dirty="0"/>
              <a:t>(Ε). </a:t>
            </a:r>
            <a:r>
              <a:rPr lang="el-GR" sz="2000"/>
              <a:t>Άσκηση </a:t>
            </a:r>
            <a:r>
              <a:rPr lang="el-GR" sz="2000" smtClean="0"/>
              <a:t>3». </a:t>
            </a:r>
            <a:r>
              <a:rPr lang="el-GR" sz="2000" dirty="0"/>
              <a:t>Έκδοση: 1.0. Αθήνα 2014. Διαθέσιμο από τη δικτυακή διεύθυνση: ocp.teiath.gr.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72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5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659</TotalTime>
  <Words>838</Words>
  <Application>Microsoft Office PowerPoint</Application>
  <PresentationFormat>Προβολή στην οθόνη (4:3)</PresentationFormat>
  <Paragraphs>86</Paragraphs>
  <Slides>12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OC_template_updated</vt:lpstr>
      <vt:lpstr>1_OC_template_updated</vt:lpstr>
      <vt:lpstr>Γενική και Μαθηματική Χαρτογραφία (Ε)</vt:lpstr>
      <vt:lpstr>Άσκηση 3 (1 από 4)</vt:lpstr>
      <vt:lpstr>Άσκηση 3 (2 από 4)</vt:lpstr>
      <vt:lpstr>Άσκηση 3 (3 από 4)</vt:lpstr>
      <vt:lpstr>Άσκηση 3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38</cp:revision>
  <dcterms:created xsi:type="dcterms:W3CDTF">2013-05-20T07:14:41Z</dcterms:created>
  <dcterms:modified xsi:type="dcterms:W3CDTF">2015-12-15T14:34:07Z</dcterms:modified>
</cp:coreProperties>
</file>