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315" r:id="rId4"/>
    <p:sldId id="316" r:id="rId5"/>
    <p:sldId id="317" r:id="rId6"/>
    <p:sldId id="323" r:id="rId7"/>
    <p:sldId id="318" r:id="rId8"/>
    <p:sldId id="319" r:id="rId9"/>
    <p:sldId id="320" r:id="rId10"/>
    <p:sldId id="321" r:id="rId11"/>
    <p:sldId id="322" r:id="rId12"/>
    <p:sldId id="257" r:id="rId13"/>
    <p:sldId id="262" r:id="rId14"/>
    <p:sldId id="264" r:id="rId15"/>
    <p:sldId id="265" r:id="rId16"/>
    <p:sldId id="313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8446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Απλός καθαρισμός προσώπου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</a:t>
            </a:r>
            <a:r>
              <a:rPr lang="el-GR" dirty="0"/>
              <a:t>ς</a:t>
            </a:r>
            <a:r>
              <a:rPr lang="el-GR" dirty="0" smtClean="0"/>
              <a:t> σαπουνιών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σαπούνια αυξάνουν πολύ τις καθαριστικές ιδιότητες του νερού, αλλά έχουν το μειονέκτημα ότι απομακρύνουν από την επιδερμίδα το απαραίτητο γι’ αυτήν σμήγμα, με αποτέλεσμα να προκαλούν αίσθημα ξηρότητας και τραχύτητας.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8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Τονωτικά και στυπτικά καλλυντικά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Στυπτικές και τονωτικές λοσιόν </a:t>
            </a:r>
            <a:endParaRPr lang="el-GR" dirty="0" smtClean="0"/>
          </a:p>
          <a:p>
            <a:r>
              <a:rPr lang="el-GR" dirty="0" smtClean="0"/>
              <a:t>Για την σύσφιξη </a:t>
            </a:r>
            <a:r>
              <a:rPr lang="el-GR" dirty="0"/>
              <a:t>των πόρων του </a:t>
            </a:r>
            <a:r>
              <a:rPr lang="el-GR" dirty="0" smtClean="0"/>
              <a:t>δέρματος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/>
              <a:t>Την απομάκρυνση των </a:t>
            </a:r>
            <a:r>
              <a:rPr lang="el-GR" dirty="0" smtClean="0"/>
              <a:t>υπολειμμάτων προϊόντων καθαρισμού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 smtClean="0"/>
              <a:t>Επαναφορά του φυσιολογικού </a:t>
            </a:r>
            <a:r>
              <a:rPr lang="en-US" dirty="0" err="1" smtClean="0"/>
              <a:t>pH.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dirty="0"/>
              <a:t>.</a:t>
            </a:r>
            <a:r>
              <a:rPr lang="el-GR" sz="2000" dirty="0" smtClean="0"/>
              <a:t> Ενότητα </a:t>
            </a:r>
            <a:r>
              <a:rPr lang="en-US" sz="2000" dirty="0"/>
              <a:t>1</a:t>
            </a:r>
            <a:r>
              <a:rPr lang="el-GR" sz="2000" smtClean="0"/>
              <a:t>: </a:t>
            </a:r>
            <a:r>
              <a:rPr lang="el-GR" sz="2000" dirty="0" smtClean="0"/>
              <a:t>Απλός καθαρισμός προσώπου».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 του απλού καθαρισμού είναι η απομάκρυνση του μακιγιάζ αλλά και των ρύπων από την επιδερμίδα.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66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γίνεται;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Αυτό μπορεί να γίνει με τη βοήθεια φυσικών ή χημικών προϊόντων, τα οποία έχουν την ιδιότητα να μαλακώνουν τα νεκρά κερατινοποιημένα κύτταρα και να διευκολύνεται έτσι η απομάκρυνσή τους.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2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Προϊόντα καθαρισμού</a:t>
            </a:r>
            <a:r>
              <a:rPr lang="en-US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Κρέμες καθαρισμού</a:t>
            </a:r>
          </a:p>
          <a:p>
            <a:r>
              <a:rPr lang="el-GR" dirty="0" smtClean="0"/>
              <a:t>Ψυχρές κρέμες</a:t>
            </a:r>
          </a:p>
          <a:p>
            <a:r>
              <a:rPr lang="el-GR" dirty="0" smtClean="0"/>
              <a:t>Όξινες κρέμες καθαρισμού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Προϊόντα </a:t>
            </a:r>
            <a:r>
              <a:rPr lang="el-GR" dirty="0" smtClean="0"/>
              <a:t>καθαρισμού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Γαλάκτωμα</a:t>
            </a:r>
          </a:p>
          <a:p>
            <a:r>
              <a:rPr lang="el-GR" dirty="0" smtClean="0"/>
              <a:t>Ειδικά προϊόντα ντεμακιγιάζ</a:t>
            </a:r>
          </a:p>
          <a:p>
            <a:r>
              <a:rPr lang="el-GR" dirty="0" smtClean="0"/>
              <a:t>Σαπούνια</a:t>
            </a:r>
          </a:p>
          <a:p>
            <a:r>
              <a:rPr lang="en-US" dirty="0" smtClean="0"/>
              <a:t>gel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05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Προϊόντα καθαρισμού</a:t>
            </a:r>
            <a:r>
              <a:rPr lang="en-US" dirty="0"/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0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Πριν ξεκινήσουμε είναι σημαντικό να </a:t>
            </a:r>
            <a:r>
              <a:rPr lang="el-GR" dirty="0" smtClean="0"/>
              <a:t>προετοιμάσουμε το </a:t>
            </a:r>
            <a:r>
              <a:rPr lang="el-GR" dirty="0"/>
              <a:t>άτομο το οποίο τοποθετείται στην ανατομική πολυθρόνα με προστατευμένα τα ρούχα και τα μαλλιά </a:t>
            </a:r>
            <a:r>
              <a:rPr lang="el-GR" dirty="0" smtClean="0"/>
              <a:t>του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Επίσης σημαντική είναι η δική μας προετοιμασία με τα προϊόντα που πρόκειται να χρησιμοποιήσουμε τα οποία τοποθετούνται κοντά μας.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Τρόπος χρήσης προϊόντων καθαρισμού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προϊόν καθαρισμού πρέπει να απλώνεται με τις άκρες των δακτύλων με ανοδικές και κυκλικές κινήσεις</a:t>
            </a:r>
            <a:r>
              <a:rPr lang="el-GR" dirty="0" smtClean="0"/>
              <a:t>.</a:t>
            </a:r>
          </a:p>
          <a:p>
            <a:r>
              <a:rPr lang="el-GR" dirty="0"/>
              <a:t>Σκοπός των κινήσεων είναι να απαιωρηθούν οι κόνεις, να διαλυτοποιηθούν και να γαλακτωματοποιηθούν οι διάφοροι ρύποι, χωρίς να προκληθούν μυϊκές κακώσεις.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5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/>
          </a:bodyPr>
          <a:lstStyle/>
          <a:p>
            <a:r>
              <a:rPr lang="el-GR" sz="3600" dirty="0"/>
              <a:t>Τρόπος χρήσης προϊόντων </a:t>
            </a:r>
            <a:r>
              <a:rPr lang="el-GR" sz="3600" dirty="0" smtClean="0"/>
              <a:t>καθαρισμού</a:t>
            </a:r>
            <a:r>
              <a:rPr lang="en-US" sz="3600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 συνέχεια με βαμβάκι αφαιρούμε τη μεγαλύτερη ποσότητα του προϊόντος που χρησιμοποιήσαμε και μαζί με αυτό και τους ρύπους ή τα υπολείμματα του </a:t>
            </a:r>
            <a:r>
              <a:rPr lang="el-GR" dirty="0" smtClean="0"/>
              <a:t>μακιγιάζ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7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45</TotalTime>
  <Words>866</Words>
  <Application>Microsoft Office PowerPoint</Application>
  <PresentationFormat>Προβολή στην οθόνη (4:3)</PresentationFormat>
  <Paragraphs>106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υποδειγμα_εξωφυλλων_οροι_τριτων</vt:lpstr>
      <vt:lpstr>Αισθητική προσώπου Ι (Ε)</vt:lpstr>
      <vt:lpstr>Σκοπός</vt:lpstr>
      <vt:lpstr>Πως γίνεται;</vt:lpstr>
      <vt:lpstr>Προϊόντα καθαρισμού 1/3</vt:lpstr>
      <vt:lpstr>Προϊόντα καθαρισμού 2/3</vt:lpstr>
      <vt:lpstr>Προϊόντα καθαρισμού 3/3</vt:lpstr>
      <vt:lpstr>Προετοιμασία</vt:lpstr>
      <vt:lpstr>Τρόπος χρήσης προϊόντων καθαρισμού 1/2</vt:lpstr>
      <vt:lpstr>Τρόπος χρήσης προϊόντων καθαρισμού 2/2</vt:lpstr>
      <vt:lpstr>Ιδιότητες σαπουνιών</vt:lpstr>
      <vt:lpstr>Τονωτικά και στυπτικά καλλυντικά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14</cp:revision>
  <dcterms:created xsi:type="dcterms:W3CDTF">2015-01-23T13:48:41Z</dcterms:created>
  <dcterms:modified xsi:type="dcterms:W3CDTF">2015-06-12T10:58:49Z</dcterms:modified>
</cp:coreProperties>
</file>