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7"/>
  </p:notesMasterIdLst>
  <p:sldIdLst>
    <p:sldId id="335" r:id="rId4"/>
    <p:sldId id="330" r:id="rId5"/>
    <p:sldId id="331" r:id="rId6"/>
    <p:sldId id="332" r:id="rId7"/>
    <p:sldId id="333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42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E7BF5-9A5C-4863-BDCD-24BE2E4A31E9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D3AAE-64E0-457A-B016-910A9A37B3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22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282C-7B0F-4D5E-8C09-AA6C6654E92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A7BC1-FCC9-4A89-95AB-83E08D543511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BB0A-0A85-4C9C-A715-31F0C2DE3AD5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CA1FD-4354-4040-A2CF-7326676FDE0F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7580-A0C8-4136-9FF4-BA5B5158967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A375-1A0B-458F-AF67-78447AD10C62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BC43-13F1-47C2-AD16-4E97111BB393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D500-10F8-420D-9107-C95D6134BC04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EC87-7276-4B05-92AB-49C81947E1D7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93CC-19F0-45E7-B9C4-D788C2642E37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37FF-660B-4489-87BC-58F55F3D5666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BCCF-5E0E-4939-9EDD-C563B649961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993C1-78B7-4DE6-A49B-0ED7A0CE45A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1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5262B-C8DF-4751-9643-F40A4094092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0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0F398-2F20-473F-9A7C-7D50CA9530D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93CFA-B1E2-46ED-A4D2-DB2C3ABE6C9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557E1B-A53B-408F-AD80-D3D834DD7EE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FE6B34-AFA1-400A-B7F6-63F5884FBB2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9C5A2-2811-46DA-A923-BCABDD21786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2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A448A-316D-40AB-8AC0-828F3F6718A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8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5543B-485A-469C-B67D-B30839BAA10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33D6E-FDB7-4370-A0F3-5C7431AF9BF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A5873-414F-41DC-895D-65105478965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CF91B-3BFC-44FE-98EE-C38419BB795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1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CFB1B-67FC-4C6D-B6A2-45E5043DBE1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7A83F-6BF1-4F2E-B053-BF2D7D26BB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3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B3FFD-68DC-4518-9CC3-A81B8A9A7A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71411-B3CD-4E1B-ADAF-E9CC1CA93EC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5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39159-9952-4627-8829-CDAABBEA16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E32F8-E003-49ED-AF7D-D3B2640C7F7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0D06C-6F9A-4DDE-A404-203B56093C1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1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F7B01-579B-45F9-B121-A99821D8B5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7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D76B71-08F8-4187-9D2C-2A707CDEACA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5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1748-EF19-48F8-A7E8-B20E4A78ED8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D2F2-13FF-4851-BAFD-8271319A3036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4F46-8650-44F1-98FB-415FC901F675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838E-0BA7-438C-A8E4-3007C9771AB0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5BAD-BF95-4A55-9739-68DBCD52A107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DBC8-94A9-482E-B1B6-3DBC70BFED1B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4171FE-D264-4046-9AC9-8FB6A7941309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54FF17-42B7-4DCA-8131-1F150615AB6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8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348C6B-F82B-4DFF-AEB3-220C005B2B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8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rkinelmer.com/PDFs/downloads/FAR_GC246Trichloroanisole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scientific.com/content/dam/tfs/ATG/CMD/CMD%20Documents/AN-20583-Determination-Catechins-Phenolic-Acids-Red-Wine-Solid-Phase-Extraction-HPLC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ublication/13617821_Determination_of_pesticide_residues_in_wine_by_SPME_and_GCMS_for_consumer_risk_assessmen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searchgate.net/journal/0265-203X_Food_Additives_and_Contamina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n-US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Ανάλυση πτητικών ενώσεων του κρασιού και ενώσεων υπευθύνων για σφάλματα (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faults</a:t>
            </a:r>
            <a:r>
              <a:rPr lang="el-GR" sz="220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3091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9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192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πτητικών ενώσεων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Στόχος</a:t>
            </a:r>
          </a:p>
          <a:p>
            <a:r>
              <a:rPr lang="el-GR" dirty="0" smtClean="0"/>
              <a:t>Η πρόληψη σφαλμάτων</a:t>
            </a:r>
          </a:p>
          <a:p>
            <a:r>
              <a:rPr lang="el-GR" dirty="0" smtClean="0"/>
              <a:t>Ο προσδιορισμός της πηγής της επιμόλυνσης</a:t>
            </a:r>
          </a:p>
          <a:p>
            <a:r>
              <a:rPr lang="el-GR" dirty="0" smtClean="0"/>
              <a:t>Ο προσδιορισμός της μοριακής δομής των υπευθύνων ενώσεων</a:t>
            </a:r>
          </a:p>
          <a:p>
            <a:r>
              <a:rPr lang="el-GR" dirty="0" smtClean="0"/>
              <a:t>Η επεμβατική στρατηγική για την απομάκρυνση των επιβλαβών ενώσεων</a:t>
            </a:r>
          </a:p>
          <a:p>
            <a:pPr marL="0" indent="0">
              <a:buNone/>
            </a:pPr>
            <a:r>
              <a:rPr lang="el-GR" dirty="0" smtClean="0"/>
              <a:t>Πχ. προσδιορισμός της 2,4,6 - </a:t>
            </a:r>
            <a:r>
              <a:rPr lang="el-GR" dirty="0" err="1" smtClean="0"/>
              <a:t>τριχλωροανιζόλης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6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μέτρησης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Οσφρητική ανάλυση βασισμένη σε πολλαπλά δείγματα που παρουσιάζουν το σφάλμα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Ανάλυση με </a:t>
            </a:r>
            <a:r>
              <a:rPr lang="en-US" dirty="0" smtClean="0"/>
              <a:t>GC-MS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1026" name="Picture 2" descr="C:\Users\fkaram2\Desktop\1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6" r="52016" b="56817"/>
          <a:stretch/>
        </p:blipFill>
        <p:spPr bwMode="auto">
          <a:xfrm>
            <a:off x="35496" y="3212976"/>
            <a:ext cx="41327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karam2\Desktop\1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55" t="57341" r="2028" b="6285"/>
          <a:stretch/>
        </p:blipFill>
        <p:spPr bwMode="auto">
          <a:xfrm>
            <a:off x="4211960" y="3212976"/>
            <a:ext cx="49064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8180" y="62317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perkinelmer.com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08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χαρακτηριστικών αρωματικών ενώσεων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Στόχος</a:t>
            </a:r>
          </a:p>
          <a:p>
            <a:r>
              <a:rPr lang="el-GR" dirty="0" smtClean="0"/>
              <a:t>Προσδιορισμός χαρακτηριστικών ενώσεων τυπικών αρωμάτων ποικιλιών και σφαλμάτων</a:t>
            </a:r>
          </a:p>
          <a:p>
            <a:pPr lvl="1"/>
            <a:r>
              <a:rPr lang="el-GR" dirty="0" err="1" smtClean="0"/>
              <a:t>Πυραζίνες</a:t>
            </a:r>
            <a:endParaRPr lang="el-GR" dirty="0" smtClean="0"/>
          </a:p>
          <a:p>
            <a:pPr lvl="1"/>
            <a:r>
              <a:rPr lang="el-GR" dirty="0" smtClean="0"/>
              <a:t>Πτητικές φαινόλες (4-αίθυλφαινόλες, 4-αιθυλγουαϊκόλη)</a:t>
            </a:r>
          </a:p>
          <a:p>
            <a:pPr lvl="1"/>
            <a:r>
              <a:rPr lang="el-GR" dirty="0" smtClean="0"/>
              <a:t>Θειούχα παράγωγα (αναγωγικές ενώσεις, θειούχα)</a:t>
            </a:r>
          </a:p>
          <a:p>
            <a:pPr lvl="1"/>
            <a:r>
              <a:rPr lang="el-GR" dirty="0" err="1" smtClean="0"/>
              <a:t>Οξεϊκός</a:t>
            </a:r>
            <a:r>
              <a:rPr lang="el-GR" dirty="0" smtClean="0"/>
              <a:t> </a:t>
            </a:r>
            <a:r>
              <a:rPr lang="el-GR" dirty="0" err="1" smtClean="0"/>
              <a:t>αιθυλεστέρας</a:t>
            </a:r>
            <a:r>
              <a:rPr lang="el-GR" dirty="0" smtClean="0"/>
              <a:t> (πτητική οξύτητα)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7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χαρακτηριστικών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err="1" smtClean="0"/>
              <a:t>φαινολικών</a:t>
            </a:r>
            <a:r>
              <a:rPr lang="el-GR" dirty="0" smtClean="0"/>
              <a:t> με </a:t>
            </a:r>
            <a:r>
              <a:rPr lang="en-US" dirty="0" smtClean="0"/>
              <a:t>HPLC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Κατεχίνες</a:t>
            </a:r>
            <a:endParaRPr lang="el-GR" dirty="0" smtClean="0"/>
          </a:p>
          <a:p>
            <a:r>
              <a:rPr lang="el-GR" dirty="0" err="1" smtClean="0"/>
              <a:t>Επικατεχίνες</a:t>
            </a:r>
            <a:endParaRPr lang="el-GR" dirty="0" smtClean="0"/>
          </a:p>
          <a:p>
            <a:r>
              <a:rPr lang="el-GR" dirty="0" err="1" smtClean="0"/>
              <a:t>Ρεσβερατρόλη</a:t>
            </a:r>
            <a:endParaRPr lang="el-GR" dirty="0" smtClean="0"/>
          </a:p>
          <a:p>
            <a:r>
              <a:rPr lang="el-GR" dirty="0" err="1" smtClean="0"/>
              <a:t>Κουερκετίνη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2050" name="Picture 2" descr="C:\Users\fkaram2\Desktop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729524"/>
            <a:ext cx="5963925" cy="40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447856" y="581629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latin typeface="+mn-lt"/>
                <a:hlinkClick r:id="rId3"/>
              </a:rPr>
              <a:t>thermoscientific.com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3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5148064" y="1268760"/>
            <a:ext cx="3995936" cy="1224135"/>
          </a:xfrm>
        </p:spPr>
        <p:txBody>
          <a:bodyPr/>
          <a:lstStyle/>
          <a:p>
            <a:r>
              <a:rPr lang="el-GR" dirty="0" smtClean="0"/>
              <a:t>Ανάλυση ενώσεων </a:t>
            </a:r>
            <a:r>
              <a:rPr lang="el-GR" dirty="0" err="1" smtClean="0"/>
              <a:t>περιβαντολογικού</a:t>
            </a:r>
            <a:r>
              <a:rPr lang="el-GR" dirty="0" smtClean="0"/>
              <a:t> ενδιαφέροντος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5281983" y="2780928"/>
            <a:ext cx="3845257" cy="3744415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Στόχος</a:t>
            </a:r>
          </a:p>
          <a:p>
            <a:r>
              <a:rPr lang="el-GR" dirty="0" smtClean="0"/>
              <a:t>Προσδιορισμός υπολειμμάτων γεωργικών φαρμάκων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3074" name="Picture 2" descr="C:\Users\fkaram2\Desktop\123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" y="35757"/>
            <a:ext cx="5120935" cy="682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5149768" y="6236295"/>
            <a:ext cx="39942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Determination of pesticide residues in wine by SPME and GC/MS for consumer risk </a:t>
            </a:r>
            <a:r>
              <a:rPr lang="en-US" sz="1050" dirty="0" smtClean="0">
                <a:hlinkClick r:id="rId3"/>
              </a:rPr>
              <a:t>assessment</a:t>
            </a:r>
            <a:r>
              <a:rPr lang="el-GR" sz="1050" dirty="0" smtClean="0"/>
              <a:t>, </a:t>
            </a:r>
            <a:r>
              <a:rPr lang="en-US" sz="1050" dirty="0">
                <a:hlinkClick r:id="rId4"/>
              </a:rPr>
              <a:t>Food Additives and </a:t>
            </a:r>
            <a:r>
              <a:rPr lang="en-US" sz="1050" dirty="0" smtClean="0">
                <a:hlinkClick r:id="rId4"/>
              </a:rPr>
              <a:t>Contaminants</a:t>
            </a:r>
            <a:r>
              <a:rPr lang="en-US" sz="1050" dirty="0" smtClean="0"/>
              <a:t>.</a:t>
            </a:r>
            <a:r>
              <a:rPr lang="en-US" sz="1050" dirty="0"/>
              <a:t> 05/1998; 15(3):280-7. </a:t>
            </a:r>
          </a:p>
        </p:txBody>
      </p:sp>
    </p:spTree>
    <p:extLst>
      <p:ext uri="{BB962C8B-B14F-4D97-AF65-F5344CB8AC3E}">
        <p14:creationId xmlns:p14="http://schemas.microsoft.com/office/powerpoint/2010/main" val="7984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22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4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Ανάλυση </a:t>
            </a:r>
            <a:r>
              <a:rPr lang="el-GR" sz="2000" dirty="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11:</a:t>
            </a:r>
            <a:r>
              <a:rPr lang="en-US" sz="2000" dirty="0" smtClean="0"/>
              <a:t> </a:t>
            </a:r>
            <a:r>
              <a:rPr lang="el-GR" sz="2000" dirty="0" smtClean="0"/>
              <a:t>Ανάλυση πτητικών ενώσεων του κρασιού και ενώσεων υπευθύνων για σφάλματα (</a:t>
            </a:r>
            <a:r>
              <a:rPr lang="en-US" sz="2000" dirty="0" smtClean="0"/>
              <a:t>faults)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822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1315</TotalTime>
  <Words>751</Words>
  <Application>Microsoft Office PowerPoint</Application>
  <PresentationFormat>Προβολή στην οθόνη (4:3)</PresentationFormat>
  <Paragraphs>99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Ιόν</vt:lpstr>
      <vt:lpstr>OC_template_final</vt:lpstr>
      <vt:lpstr>1_OC_template_final</vt:lpstr>
      <vt:lpstr>Σύσταση και Ανάλυση Γλευκών και Οίνων (Θ)</vt:lpstr>
      <vt:lpstr>Ανάλυση πτητικών ενώσεων</vt:lpstr>
      <vt:lpstr>Τρόποι μέτρησης</vt:lpstr>
      <vt:lpstr>Ανάλυση χαρακτηριστικών αρωματικών ενώσεων</vt:lpstr>
      <vt:lpstr>Ανάλυση χαρακτηριστικών  φαινολικών με HPLC</vt:lpstr>
      <vt:lpstr>Ανάλυση ενώσεων περιβαντολογικού ενδιαφέροντος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114</cp:revision>
  <dcterms:created xsi:type="dcterms:W3CDTF">2015-03-16T14:31:07Z</dcterms:created>
  <dcterms:modified xsi:type="dcterms:W3CDTF">2015-12-01T07:33:39Z</dcterms:modified>
</cp:coreProperties>
</file>