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3"/>
  </p:notesMasterIdLst>
  <p:handoutMasterIdLst>
    <p:handoutMasterId r:id="rId14"/>
  </p:handoutMasterIdLst>
  <p:sldIdLst>
    <p:sldId id="278" r:id="rId4"/>
    <p:sldId id="267" r:id="rId5"/>
    <p:sldId id="271" r:id="rId6"/>
    <p:sldId id="272" r:id="rId7"/>
    <p:sldId id="264" r:id="rId8"/>
    <p:sldId id="274" r:id="rId9"/>
    <p:sldId id="275" r:id="rId10"/>
    <p:sldId id="276" r:id="rId11"/>
    <p:sldId id="277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9759E2-F028-485A-89B5-0B9C81CF4900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8CE5B-9B01-4864-88F2-E1FEE59CDFEC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5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114425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8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C13AE-1034-4211-A92D-231F4768D197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3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69CF1-DACE-4FBE-8AA0-CFEA72BAE03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2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2284-102C-43E8-8803-494B88DCB06A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9288-8018-4728-9CC8-4B6E2563F926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3EA0-91A9-4996-910C-2A66278F1590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AFB3F-DF07-4ACA-80A7-FEFA94DA3970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8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59270-7E2D-4DAE-8531-3F382B0B13EF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4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74218-01E8-4C19-87D0-9CCDBEE1F0C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23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3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7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0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3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2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5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5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4ECC79-C89A-4AC7-B30B-DB102625B084}" type="slidenum">
              <a:rPr lang="el-GR" altLang="el-G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l-GR" altLang="el-GR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520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 </a:t>
            </a:r>
            <a:r>
              <a:rPr lang="el-GR" sz="2400" b="1" dirty="0" smtClean="0"/>
              <a:t>1</a:t>
            </a:r>
            <a:r>
              <a:rPr lang="en-US" sz="2400" b="1" dirty="0" smtClean="0"/>
              <a:t>1</a:t>
            </a:r>
            <a:endParaRPr lang="el-GR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0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smtClean="0"/>
              <a:t>11</a:t>
            </a:r>
            <a:endParaRPr lang="en-US" altLang="el-GR" sz="3200" b="0" dirty="0" smtClean="0">
              <a:latin typeface="Arial" panose="020B06040202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Ακολουθώντας βήμα – βήμα, την παρουσίαση της προβολής </a:t>
            </a:r>
            <a:r>
              <a:rPr lang="en-US" altLang="el-GR" sz="2400" dirty="0" smtClean="0"/>
              <a:t>U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T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M</a:t>
            </a:r>
            <a:r>
              <a:rPr lang="el-GR" altLang="el-GR" sz="2400" dirty="0" smtClean="0"/>
              <a:t> των σημειώσεων του μαθήματος Γενική και Μαθηματική Χαρτογραφία, προσπαθήστε </a:t>
            </a:r>
            <a:r>
              <a:rPr lang="el-GR" altLang="el-GR" sz="2400" dirty="0" err="1" smtClean="0"/>
              <a:t>vα</a:t>
            </a:r>
            <a:r>
              <a:rPr lang="el-GR" altLang="el-GR" sz="2400" dirty="0" smtClean="0"/>
              <a:t> σχεδιάσετε σχηματικά το πρώτο επίπεδο του </a:t>
            </a:r>
            <a:r>
              <a:rPr lang="el-GR" altLang="el-GR" sz="2400" dirty="0" err="1" smtClean="0"/>
              <a:t>καννάβου</a:t>
            </a:r>
            <a:r>
              <a:rPr lang="el-GR" altLang="el-GR" sz="2400" dirty="0" smtClean="0"/>
              <a:t> της προβολής. Βρείτε - ενδεχόμενα από το ΙΝΤΕΡΝΕΤ  ή από άλλα βιβλία -  τον παγκόσμιο </a:t>
            </a:r>
            <a:r>
              <a:rPr lang="el-GR" altLang="el-GR" sz="2400" dirty="0" err="1" smtClean="0"/>
              <a:t>κάνναβο</a:t>
            </a:r>
            <a:r>
              <a:rPr lang="el-GR" altLang="el-GR" sz="2400" dirty="0" smtClean="0"/>
              <a:t> της </a:t>
            </a:r>
            <a:r>
              <a:rPr lang="en-US" altLang="el-GR" sz="2400" dirty="0" smtClean="0"/>
              <a:t>U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T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M</a:t>
            </a:r>
            <a:r>
              <a:rPr lang="el-GR" altLang="el-GR" sz="2400" dirty="0" smtClean="0"/>
              <a:t> και επισημάνετε και στη συνέχεια σχολιάστε τυχόντα λάθη σας  (που οφείλονται κλπ.).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5F1545-A1A7-454A-B7B9-911CCB185F6F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Αθήνας, Δήμος Ν. Πανταζής 2014. Δήμος Ν. Πανταζής. «Γενική και μαθηματική χαρτογραφία (Ε). Άσκηση </a:t>
            </a:r>
            <a:r>
              <a:rPr lang="el-GR" sz="2000" dirty="0" smtClean="0"/>
              <a:t>1</a:t>
            </a:r>
            <a:r>
              <a:rPr lang="en-US" sz="2000" dirty="0" smtClean="0"/>
              <a:t>1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err="1"/>
              <a:t>ocp.teiath.gr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9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194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636eb49526ad96d22603e1a33ebe2debf936c85"/>
</p:tagLst>
</file>

<file path=ppt/theme/theme1.xml><?xml version="1.0" encoding="utf-8"?>
<a:theme xmlns:a="http://schemas.openxmlformats.org/drawingml/2006/main" name="OC_template_updated">
  <a:themeElements>
    <a:clrScheme name="Προσαρμοσμένο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688</Words>
  <Application>Microsoft Office PowerPoint</Application>
  <PresentationFormat>Προβολή στην οθόνη (4:3)</PresentationFormat>
  <Paragraphs>70</Paragraphs>
  <Slides>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OC_template_updated</vt:lpstr>
      <vt:lpstr>1_OC_template_updated</vt:lpstr>
      <vt:lpstr>2_OC_template_updated</vt:lpstr>
      <vt:lpstr>Γενική και Μαθηματική Χαρτογραφία (Ε)</vt:lpstr>
      <vt:lpstr>Άσκηση 11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40</cp:revision>
  <dcterms:created xsi:type="dcterms:W3CDTF">2013-03-04T13:35:19Z</dcterms:created>
  <dcterms:modified xsi:type="dcterms:W3CDTF">2015-11-18T07:03:58Z</dcterms:modified>
</cp:coreProperties>
</file>