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1" r:id="rId3"/>
  </p:sldMasterIdLst>
  <p:notesMasterIdLst>
    <p:notesMasterId r:id="rId20"/>
  </p:notesMasterIdLst>
  <p:handoutMasterIdLst>
    <p:handoutMasterId r:id="rId21"/>
  </p:handoutMasterIdLst>
  <p:sldIdLst>
    <p:sldId id="311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291" r:id="rId12"/>
    <p:sldId id="271" r:id="rId13"/>
    <p:sldId id="272" r:id="rId14"/>
    <p:sldId id="273" r:id="rId15"/>
    <p:sldId id="274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DB0-E422-4C45-88C4-D7FB6C2BDCEF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994E-E3A1-4E14-B947-43778668D4E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4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8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9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4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5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0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C8DBD2C-E913-4018-87E4-EB56E07C2CA5}" type="datetimeFigureOut">
              <a:rPr lang="el-GR" smtClean="0"/>
              <a:pPr/>
              <a:t>6/11/2015</a:t>
            </a:fld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3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e_Birth_of_Venus_(Botticelli)_detail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ybambi.wordpress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Τεχνική Ψιμυθίωσης Θεαμάτων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12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Αναγέννηση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Μικελάτου Ευθυμία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Αισθητικός 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7646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Ευθυμία Μικελάτου 2014</a:t>
            </a:r>
            <a:r>
              <a:rPr lang="el-GR" sz="2000" dirty="0"/>
              <a:t>. </a:t>
            </a:r>
            <a:r>
              <a:rPr lang="el-GR" sz="2000" dirty="0" smtClean="0"/>
              <a:t>Ευθυμία Μικελάτου. «Τεχνική Ψιμυθίωσης Θεαμάτων. </a:t>
            </a:r>
            <a:r>
              <a:rPr lang="el-GR" sz="2000" dirty="0"/>
              <a:t>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2</a:t>
            </a:r>
            <a:r>
              <a:rPr lang="el-GR" sz="2000" dirty="0" smtClean="0"/>
              <a:t>: </a:t>
            </a:r>
            <a:r>
              <a:rPr lang="el-GR" sz="2000" dirty="0"/>
              <a:t>Α</a:t>
            </a:r>
            <a:r>
              <a:rPr lang="el-GR" sz="2000" dirty="0" smtClean="0"/>
              <a:t>ναγέννηση</a:t>
            </a:r>
            <a:r>
              <a:rPr lang="el-GR" sz="2000" dirty="0" smtClean="0"/>
              <a:t> 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026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5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194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r>
              <a:rPr lang="el-GR" altLang="el-GR" dirty="0" smtClean="0">
                <a:effectLst/>
              </a:rPr>
              <a:t>Αναγέννηση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57" y="2780928"/>
            <a:ext cx="4464496" cy="3068635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166757" y="5940047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hlinkClick r:id="rId3"/>
              </a:rPr>
              <a:t>"The Birth of Venus (Botticelli) detail" </a:t>
            </a:r>
            <a:r>
              <a:rPr lang="el-GR" sz="1400" dirty="0" smtClean="0">
                <a:latin typeface="Calibri" panose="020F0502020204030204" pitchFamily="34" charset="0"/>
              </a:rPr>
              <a:t> από </a:t>
            </a:r>
            <a:r>
              <a:rPr lang="en-US" sz="1400" dirty="0" smtClean="0">
                <a:latin typeface="Calibri" panose="020F0502020204030204" pitchFamily="34" charset="0"/>
              </a:rPr>
              <a:t> Sandro</a:t>
            </a:r>
            <a:r>
              <a:rPr lang="el-GR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</a:rPr>
              <a:t>Botticelli </a:t>
            </a:r>
            <a:r>
              <a:rPr lang="el-GR" sz="1400" dirty="0" smtClean="0">
                <a:latin typeface="Calibri" panose="020F0502020204030204" pitchFamily="34" charset="0"/>
              </a:rPr>
              <a:t>διαθέσιμο ως κοινό κτήμα</a:t>
            </a:r>
            <a:endParaRPr lang="el-G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effectLst/>
              </a:rPr>
              <a:t>Αναγέννηση</a:t>
            </a:r>
            <a:endParaRPr lang="el-GR" altLang="el-GR" dirty="0" smtClean="0">
              <a:effectLst/>
            </a:endParaRP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Μετά τον σκοταδισμό του Μεσαίωνα, ξεκινώντας από την Φλωρεντία, η Ιταλική Αναγέννηση μεταδίδεται σε όλη την Ευρώπη. </a:t>
            </a:r>
          </a:p>
          <a:p>
            <a:r>
              <a:rPr lang="el-GR" altLang="el-GR" smtClean="0"/>
              <a:t>Η Αναγέννηση (14ος-16ος αι.), έκανε στροφή στην κλασσική αρχαιότητα. </a:t>
            </a:r>
          </a:p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87343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effectLst/>
              </a:rPr>
              <a:t>Πρότυπο ομορφίας</a:t>
            </a:r>
            <a:endParaRPr lang="el-GR" altLang="el-GR" dirty="0" smtClean="0">
              <a:effectLst/>
            </a:endParaRPr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Το πρότυπο της ομορφιάς αλλάζει και το μακιγιάζ  διαδίδεται από την Ιταλία στην Αγγλία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3"/>
          <a:stretch/>
        </p:blipFill>
        <p:spPr>
          <a:xfrm>
            <a:off x="2339752" y="3140968"/>
            <a:ext cx="4019199" cy="279027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437513" y="6021288"/>
            <a:ext cx="2662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hlinkClick r:id="rId3"/>
              </a:rPr>
              <a:t>https://skybambi.wordpress.com/</a:t>
            </a:r>
            <a:endParaRPr lang="el-G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effectLst/>
              </a:rPr>
              <a:t>Χρήση μακιγιάζ</a:t>
            </a:r>
            <a:endParaRPr lang="el-GR" altLang="el-GR" dirty="0" smtClean="0">
              <a:effectLst/>
            </a:endParaRPr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Οι γυναίκες  ενθαρρύνονται στην χρήση μακιγιάζ.</a:t>
            </a:r>
          </a:p>
          <a:p>
            <a:r>
              <a:rPr lang="el-GR" altLang="el-GR" smtClean="0"/>
              <a:t>Το πρόσωπο είναι φωτεινό και πλαισιώνεται από πλούσια μαλλιά, συνήθως περούκες σε χρώμα χρυσαφί, μελί ή κίτρινο του ήλιου. </a:t>
            </a:r>
          </a:p>
        </p:txBody>
      </p:sp>
    </p:spTree>
    <p:extLst>
      <p:ext uri="{BB962C8B-B14F-4D97-AF65-F5344CB8AC3E}">
        <p14:creationId xmlns:p14="http://schemas.microsoft.com/office/powerpoint/2010/main" val="3292706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effectLst/>
              </a:rPr>
              <a:t>Τεχνική </a:t>
            </a:r>
            <a:r>
              <a:rPr lang="el-GR" altLang="el-GR" dirty="0" smtClean="0">
                <a:effectLst/>
              </a:rPr>
              <a:t>μακιγιάζ </a:t>
            </a:r>
            <a:r>
              <a:rPr lang="el-GR" altLang="el-GR" sz="3600" dirty="0" smtClean="0">
                <a:effectLst/>
              </a:rPr>
              <a:t>1/3</a:t>
            </a:r>
            <a:endParaRPr lang="el-GR" altLang="el-GR" sz="3600" dirty="0" smtClean="0">
              <a:effectLst/>
            </a:endParaRPr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Το δέρμα  το έβαφαν λευκό και τα μάγουλα και τα χείλη κόκκινα.</a:t>
            </a:r>
          </a:p>
          <a:p>
            <a:r>
              <a:rPr lang="el-GR" altLang="el-GR" smtClean="0"/>
              <a:t> Το μαύρο περίγραμμα των ματιών δεν είναι πια όμορφο και αντικαθίσταται από καφέ χρώμα. </a:t>
            </a:r>
          </a:p>
          <a:p>
            <a:r>
              <a:rPr lang="el-GR" altLang="el-GR" smtClean="0"/>
              <a:t>Τα  μάτια μεγάλωναν και είχαν σχήμα αμυγδαλωτό</a:t>
            </a:r>
          </a:p>
          <a:p>
            <a:r>
              <a:rPr lang="en-US" altLang="el-GR" smtClean="0"/>
              <a:t>Τα βλέφαρα</a:t>
            </a:r>
            <a:r>
              <a:rPr lang="el-GR" altLang="el-GR" smtClean="0"/>
              <a:t> δεν σκιάζονται.</a:t>
            </a:r>
          </a:p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22563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effectLst/>
              </a:rPr>
              <a:t>Τεχνική μακιγιάζ </a:t>
            </a:r>
            <a:r>
              <a:rPr lang="el-GR" altLang="el-GR" sz="3600" dirty="0" smtClean="0">
                <a:effectLst/>
              </a:rPr>
              <a:t>2/3</a:t>
            </a:r>
            <a:endParaRPr lang="el-GR" altLang="el-GR" sz="3600" dirty="0" smtClean="0">
              <a:effectLst/>
            </a:endParaRP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γραμμή στα φρύδια είναι  μια αχνή καμπύλη.</a:t>
            </a:r>
          </a:p>
          <a:p>
            <a:r>
              <a:rPr lang="el-GR" altLang="el-GR" smtClean="0"/>
              <a:t>Τα χείλη έχουν μικρό σχήμα, βάφονταν με απαλό κόκκινο και το μειδίαμα είναι διακριτικό, ώστε να μη φαίνονται τα δόντια.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5" y="4221088"/>
            <a:ext cx="1392382" cy="20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9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effectLst/>
              </a:rPr>
              <a:t>Τεχνική </a:t>
            </a:r>
            <a:r>
              <a:rPr lang="el-GR" altLang="el-GR" dirty="0" smtClean="0">
                <a:effectLst/>
              </a:rPr>
              <a:t>μακιγιάζ 3</a:t>
            </a:r>
            <a:r>
              <a:rPr lang="el-GR" altLang="el-GR" sz="3600" dirty="0" smtClean="0">
                <a:effectLst/>
              </a:rPr>
              <a:t>/3</a:t>
            </a:r>
            <a:endParaRPr lang="el-GR" altLang="el-GR" sz="3600" dirty="0" smtClean="0">
              <a:effectLst/>
            </a:endParaRP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Τα μάγουλα χρωματίζονταν με χρώμα σε αποχρώσεις κόκκινες- βυσσινί</a:t>
            </a:r>
          </a:p>
        </p:txBody>
      </p:sp>
      <p:pic>
        <p:nvPicPr>
          <p:cNvPr id="8196" name="Picture 2" descr="C:\Users\Efi\Desktop\f76ed1aff10fc909e5c7558975249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19475"/>
            <a:ext cx="18986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13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Τσιγώνια Αλεξάνδρα - Μικελάτου Έφη,</a:t>
            </a:r>
          </a:p>
          <a:p>
            <a:pPr>
              <a:buNone/>
            </a:pPr>
            <a:r>
              <a:rPr lang="el-GR" i="1" dirty="0" smtClean="0"/>
              <a:t>	Μακιγιάζ Παραστατικών Τεχνών-Τεχνική Προσθετικών υλικών.</a:t>
            </a:r>
            <a:r>
              <a:rPr lang="el-GR" dirty="0" smtClean="0"/>
              <a:t> (2010). Αθήνα, εκδόσεις Δεσμός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6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518</TotalTime>
  <Words>792</Words>
  <Application>Microsoft Office PowerPoint</Application>
  <PresentationFormat>Προβολή στην οθόνη (4:3)</PresentationFormat>
  <Paragraphs>91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16</vt:i4>
      </vt:variant>
    </vt:vector>
  </HeadingPairs>
  <TitlesOfParts>
    <vt:vector size="19" baseType="lpstr">
      <vt:lpstr>Τήξη</vt:lpstr>
      <vt:lpstr>OC_template_updated</vt:lpstr>
      <vt:lpstr>1_OC_template_updated</vt:lpstr>
      <vt:lpstr>Τεχνική Ψιμυθίωσης Θεαμάτων</vt:lpstr>
      <vt:lpstr>Αναγέννηση</vt:lpstr>
      <vt:lpstr>Αναγέννηση</vt:lpstr>
      <vt:lpstr>Πρότυπο ομορφίας</vt:lpstr>
      <vt:lpstr>Χρήση μακιγιάζ</vt:lpstr>
      <vt:lpstr>Τεχνική μακιγιάζ 1/3</vt:lpstr>
      <vt:lpstr>Τεχνική μακιγιάζ 2/3</vt:lpstr>
      <vt:lpstr>Τεχνική μακιγιάζ 3/3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Efi</dc:creator>
  <cp:lastModifiedBy>natasakar new</cp:lastModifiedBy>
  <cp:revision>65</cp:revision>
  <dcterms:created xsi:type="dcterms:W3CDTF">2015-03-22T18:35:29Z</dcterms:created>
  <dcterms:modified xsi:type="dcterms:W3CDTF">2015-11-06T07:24:14Z</dcterms:modified>
</cp:coreProperties>
</file>