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8" r:id="rId3"/>
  </p:sldMasterIdLst>
  <p:notesMasterIdLst>
    <p:notesMasterId r:id="rId15"/>
  </p:notesMasterIdLst>
  <p:handoutMasterIdLst>
    <p:handoutMasterId r:id="rId16"/>
  </p:handoutMasterIdLst>
  <p:sldIdLst>
    <p:sldId id="256" r:id="rId4"/>
    <p:sldId id="267" r:id="rId5"/>
    <p:sldId id="268" r:id="rId6"/>
    <p:sldId id="269" r:id="rId7"/>
    <p:sldId id="257" r:id="rId8"/>
    <p:sldId id="262" r:id="rId9"/>
    <p:sldId id="264" r:id="rId10"/>
    <p:sldId id="270" r:id="rId11"/>
    <p:sldId id="271" r:id="rId12"/>
    <p:sldId id="266" r:id="rId13"/>
    <p:sldId id="261" r:id="rId14"/>
  </p:sldIdLst>
  <p:sldSz cx="9144000" cy="6858000" type="screen4x3"/>
  <p:notesSz cx="7104063" cy="10234613"/>
  <p:custDataLst>
    <p:tags r:id="rId17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4/3/2015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4/3/2015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666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245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lex\Desktop\wave-green-background-backgrounds-wallpapers-wave-green-background-slide.jpg"/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32"/>
            <a:ext cx="9144000" cy="686133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Content Placeholder 9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5071056"/>
          </a:xfrm>
          <a:gradFill flip="none" rotWithShape="1">
            <a:gsLst>
              <a:gs pos="0">
                <a:srgbClr val="E2E2E2">
                  <a:alpha val="0"/>
                </a:srgbClr>
              </a:gs>
              <a:gs pos="8000">
                <a:srgbClr val="F5F5F5">
                  <a:alpha val="63000"/>
                </a:srgbClr>
              </a:gs>
              <a:gs pos="22000">
                <a:schemeClr val="bg1"/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pPr lvl="0"/>
            <a:r>
              <a:rPr lang="el-GR" sz="2400" smtClean="0"/>
              <a:t>Στυλ υποδείγματος κειμένου</a:t>
            </a:r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143000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rgbClr val="8C434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3026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571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584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991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293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429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633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607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166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6867E-A5B1-4342-8C26-E183AF4057E7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4420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012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594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728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469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974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57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720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18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636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075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643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449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no1look.pl/category/urzadzenia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Ειδική </a:t>
            </a:r>
            <a:r>
              <a:rPr lang="el-GR" sz="3600" b="1" dirty="0" err="1" smtClean="0">
                <a:solidFill>
                  <a:schemeClr val="tx1"/>
                </a:solidFill>
                <a:latin typeface="+mn-lt"/>
              </a:rPr>
              <a:t>Κοσμητολογία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24944"/>
            <a:ext cx="9144000" cy="208823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5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Προσδιορισμός σμήγματος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Δρ. Αθανασία </a:t>
            </a:r>
            <a:r>
              <a:rPr lang="el-GR" sz="2200" dirty="0" err="1" smtClean="0"/>
              <a:t>Βαρβαρέσου</a:t>
            </a:r>
            <a:endParaRPr lang="el-GR" sz="22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Αναπληρώτρια Καθηγήτρια </a:t>
            </a:r>
            <a:r>
              <a:rPr lang="el-GR" sz="2200" dirty="0" err="1" smtClean="0"/>
              <a:t>Κοσμητολογίας</a:t>
            </a:r>
            <a:endParaRPr lang="el-GR" sz="22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Αισθητικής και </a:t>
            </a:r>
            <a:r>
              <a:rPr lang="el-GR" sz="2200" dirty="0" err="1" smtClean="0"/>
              <a:t>Κοσμητολογίας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/>
              <a:t>Μέτρηση </a:t>
            </a:r>
            <a:r>
              <a:rPr lang="el-GR" sz="4400" dirty="0"/>
              <a:t>του σμήγματος με </a:t>
            </a:r>
            <a:r>
              <a:rPr lang="el-GR" sz="4400" dirty="0" err="1" smtClean="0"/>
              <a:t>σμηγματόμετρο</a:t>
            </a:r>
            <a:r>
              <a:rPr lang="el-GR" sz="4400" dirty="0" smtClean="0"/>
              <a:t> </a:t>
            </a:r>
            <a:r>
              <a:rPr lang="el-GR" sz="3600" b="0" dirty="0" smtClean="0"/>
              <a:t>(1 από 3)</a:t>
            </a:r>
            <a:endParaRPr lang="el-GR" sz="36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7170" name="Picture 2" descr="diag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1857364"/>
            <a:ext cx="5143536" cy="4540779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285984" y="6438149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http://no1look.pl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7545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Μέτρηση του σμήγματος με </a:t>
            </a:r>
            <a:r>
              <a:rPr lang="el-GR" sz="4400" dirty="0" err="1"/>
              <a:t>σμηγματόμετρο</a:t>
            </a:r>
            <a:r>
              <a:rPr lang="el-GR" sz="4400" dirty="0"/>
              <a:t> </a:t>
            </a:r>
            <a:r>
              <a:rPr lang="el-GR" sz="3600" b="0" dirty="0" smtClean="0"/>
              <a:t>(2 </a:t>
            </a:r>
            <a:r>
              <a:rPr lang="el-GR" sz="3600" b="0" dirty="0"/>
              <a:t>από 3)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5000"/>
              </a:lnSpc>
              <a:spcBef>
                <a:spcPts val="800"/>
              </a:spcBef>
            </a:pPr>
            <a:r>
              <a:rPr lang="el-GR" sz="2400" dirty="0"/>
              <a:t>Χρησιμοποιείται κασέτα που φέρει τυλιγμένη συνθετική ταινία πάχους 0.1 mm. </a:t>
            </a:r>
          </a:p>
          <a:p>
            <a:pPr>
              <a:lnSpc>
                <a:spcPct val="105000"/>
              </a:lnSpc>
              <a:spcBef>
                <a:spcPts val="800"/>
              </a:spcBef>
            </a:pPr>
            <a:r>
              <a:rPr lang="el-GR" sz="2400" dirty="0"/>
              <a:t>Η κεφαλή μέτρησης της κασέτας καλύπτει 64 mm2 δέρματος. </a:t>
            </a:r>
          </a:p>
          <a:p>
            <a:pPr>
              <a:lnSpc>
                <a:spcPct val="105000"/>
              </a:lnSpc>
              <a:spcBef>
                <a:spcPts val="800"/>
              </a:spcBef>
            </a:pPr>
            <a:r>
              <a:rPr lang="el-GR" sz="2400" dirty="0"/>
              <a:t>Ανάμεσα στην κεφαλή μέτρησης και την ταινία βρίσκεται μικρό τεμάχιο καθρέπτη </a:t>
            </a:r>
          </a:p>
          <a:p>
            <a:pPr>
              <a:lnSpc>
                <a:spcPct val="105000"/>
              </a:lnSpc>
              <a:spcBef>
                <a:spcPts val="800"/>
              </a:spcBef>
            </a:pPr>
            <a:r>
              <a:rPr lang="el-GR" sz="2400" dirty="0"/>
              <a:t>Εφαρμόζεται η ταινία στην εξεταζόμενη περιοχή για ορισμένα δευτερόλεπτα και κατόπιν τοποθετείται στη συσκευή μέτρησης το τμήμα αυτό της ταινίας στο οποίο έχει προσκολληθεί το σμήγμα της εξεταζόμενης επιφάνειας. </a:t>
            </a:r>
          </a:p>
          <a:p>
            <a:pPr>
              <a:lnSpc>
                <a:spcPct val="105000"/>
              </a:lnSpc>
              <a:spcBef>
                <a:spcPts val="800"/>
              </a:spcBef>
            </a:pPr>
            <a:r>
              <a:rPr lang="el-GR" sz="2400" dirty="0"/>
              <a:t>Φωτοκύτταρο που είναι ενσωματωμένο στη συσκευή μέτρησης μετρά τη διαπερατότητα της ταινίας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14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Μέτρηση του σμήγματος με </a:t>
            </a:r>
            <a:r>
              <a:rPr lang="el-GR" sz="4400" dirty="0" err="1"/>
              <a:t>σμηγματόμετρο</a:t>
            </a:r>
            <a:r>
              <a:rPr lang="el-GR" sz="4400" dirty="0"/>
              <a:t> </a:t>
            </a:r>
            <a:r>
              <a:rPr lang="el-GR" sz="3600" b="0" dirty="0" smtClean="0"/>
              <a:t>(3 </a:t>
            </a:r>
            <a:r>
              <a:rPr lang="el-GR" sz="3600" b="0" dirty="0"/>
              <a:t>από 3)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l-GR" sz="2400" dirty="0"/>
              <a:t>Η μέθοδος δεν είναι ευαίσθητη στην υγρασία που μπορεί να υπάρχει στην εξεταζόμενη περιοχή </a:t>
            </a:r>
          </a:p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l-GR" sz="2400" dirty="0"/>
              <a:t>Οι μετρήσεις δεν εξαρτώνται από τη λειτουργία των ιδρωτοποιών αδένων. </a:t>
            </a:r>
          </a:p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l-GR" sz="2400" dirty="0"/>
              <a:t>Χρησιμοποιείται για τον προσδιορισμό του σμήγματος σε όλες τις περιοχές του σώματος και στο τριχωτό της κεφαλής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067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Αθανασία </a:t>
            </a:r>
            <a:r>
              <a:rPr lang="el-GR" sz="2000" dirty="0" err="1" smtClean="0"/>
              <a:t>Βαρβαρέσου</a:t>
            </a:r>
            <a:r>
              <a:rPr lang="el-GR" sz="2000" dirty="0" smtClean="0"/>
              <a:t> 2014. </a:t>
            </a:r>
            <a:r>
              <a:rPr lang="el-GR" sz="2000" dirty="0"/>
              <a:t>Αθανασία </a:t>
            </a:r>
            <a:r>
              <a:rPr lang="el-GR" sz="2000" dirty="0" err="1"/>
              <a:t>Βαρβαρέσου</a:t>
            </a:r>
            <a:r>
              <a:rPr lang="el-GR" sz="2000" dirty="0"/>
              <a:t> . </a:t>
            </a:r>
            <a:r>
              <a:rPr lang="el-GR" sz="2000" dirty="0" smtClean="0"/>
              <a:t>«Ειδική </a:t>
            </a:r>
            <a:r>
              <a:rPr lang="el-GR" sz="2000" dirty="0" err="1" smtClean="0"/>
              <a:t>Κοσμητολογία</a:t>
            </a:r>
            <a:r>
              <a:rPr lang="en-US" sz="2000" dirty="0" smtClean="0"/>
              <a:t> </a:t>
            </a:r>
            <a:r>
              <a:rPr lang="el-GR" sz="2000" dirty="0"/>
              <a:t>(Θ). </a:t>
            </a:r>
            <a:r>
              <a:rPr lang="el-GR" sz="2000" dirty="0" smtClean="0"/>
              <a:t>Ενότητα 5</a:t>
            </a:r>
            <a:r>
              <a:rPr lang="en-US" sz="2000" dirty="0" smtClean="0"/>
              <a:t>:</a:t>
            </a:r>
            <a:r>
              <a:rPr lang="el-GR" sz="2000" dirty="0"/>
              <a:t> Προσδιορισμός </a:t>
            </a:r>
            <a:r>
              <a:rPr lang="el-GR" sz="2000" dirty="0" smtClean="0"/>
              <a:t>σμήγματος».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71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59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late1">
  <a:themeElements>
    <a:clrScheme name="Προσαρμοσμένο 18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6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temlate1</Template>
  <TotalTime>24</TotalTime>
  <Words>749</Words>
  <Application>Microsoft Office PowerPoint</Application>
  <PresentationFormat>Προβολή στην οθόνη (4:3)</PresentationFormat>
  <Paragraphs>82</Paragraphs>
  <Slides>11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11</vt:i4>
      </vt:variant>
    </vt:vector>
  </HeadingPairs>
  <TitlesOfParts>
    <vt:vector size="14" baseType="lpstr">
      <vt:lpstr>temlate1</vt:lpstr>
      <vt:lpstr>OC_template_6</vt:lpstr>
      <vt:lpstr>OC_template_updated</vt:lpstr>
      <vt:lpstr>Ειδική Κοσμητολογία (Θ)</vt:lpstr>
      <vt:lpstr>Μέτρηση του σμήγματος με σμηγματόμετρο (1 από 3)</vt:lpstr>
      <vt:lpstr>Μέτρηση του σμήγματος με σμηγματόμετρο (2 από 3)</vt:lpstr>
      <vt:lpstr>Μέτρηση του σμήγματος με σμηγματόμετρο (3 από 3)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Ειδική Κοσμητολογία</dc:title>
  <dc:creator>opencourses@teiath.gr</dc:creator>
  <cp:lastModifiedBy>fkaram2</cp:lastModifiedBy>
  <cp:revision>7</cp:revision>
  <dcterms:created xsi:type="dcterms:W3CDTF">2014-11-17T12:39:26Z</dcterms:created>
  <dcterms:modified xsi:type="dcterms:W3CDTF">2015-03-04T07:07:00Z</dcterms:modified>
</cp:coreProperties>
</file>