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2"/>
  </p:notesMasterIdLst>
  <p:handoutMasterIdLst>
    <p:handoutMasterId r:id="rId13"/>
  </p:handoutMasterIdLst>
  <p:sldIdLst>
    <p:sldId id="256" r:id="rId3"/>
    <p:sldId id="267" r:id="rId4"/>
    <p:sldId id="257" r:id="rId5"/>
    <p:sldId id="262" r:id="rId6"/>
    <p:sldId id="264" r:id="rId7"/>
    <p:sldId id="268" r:id="rId8"/>
    <p:sldId id="269" r:id="rId9"/>
    <p:sldId id="266" r:id="rId10"/>
    <p:sldId id="261" r:id="rId11"/>
  </p:sldIdLst>
  <p:sldSz cx="9144000" cy="6858000" type="screen4x3"/>
  <p:notesSz cx="7104063" cy="10234613"/>
  <p:custDataLst>
    <p:tags r:id="rId1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90" d="100"/>
          <a:sy n="90" d="100"/>
        </p:scale>
        <p:origin x="-233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28/8/2015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004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07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9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5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4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15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5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86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06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9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Ψυχιατρική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8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Μηχανισμοί άμυνας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l-GR" sz="28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2400" dirty="0" smtClean="0"/>
              <a:t>Ευάγγελος Γ. Παπαγεωργίου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2400" dirty="0" smtClean="0"/>
              <a:t>Τμήμα Κοινωνικής Εργασίας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Μηχανισμοί άμυνας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Απώθηση</a:t>
            </a:r>
          </a:p>
          <a:p>
            <a:r>
              <a:rPr lang="el-GR" dirty="0" smtClean="0"/>
              <a:t>Άρνηση</a:t>
            </a:r>
          </a:p>
          <a:p>
            <a:r>
              <a:rPr lang="el-GR" dirty="0" smtClean="0"/>
              <a:t>Εκλογίκευση</a:t>
            </a:r>
          </a:p>
          <a:p>
            <a:r>
              <a:rPr lang="el-GR" dirty="0" smtClean="0"/>
              <a:t>Προβολή</a:t>
            </a:r>
          </a:p>
          <a:p>
            <a:r>
              <a:rPr lang="el-GR" dirty="0" err="1" smtClean="0"/>
              <a:t>Ενδοβολή</a:t>
            </a:r>
            <a:endParaRPr lang="el-GR" dirty="0" smtClean="0"/>
          </a:p>
          <a:p>
            <a:r>
              <a:rPr lang="el-GR" dirty="0" smtClean="0"/>
              <a:t>Ταύτιση</a:t>
            </a:r>
          </a:p>
          <a:p>
            <a:r>
              <a:rPr lang="el-GR" dirty="0" smtClean="0"/>
              <a:t>Υπεραναπλήρωση</a:t>
            </a:r>
          </a:p>
          <a:p>
            <a:r>
              <a:rPr lang="el-GR" dirty="0" smtClean="0"/>
              <a:t>Μερική αναστολή ή τροποποίηση</a:t>
            </a:r>
          </a:p>
          <a:p>
            <a:r>
              <a:rPr lang="el-GR" dirty="0" smtClean="0"/>
              <a:t>Μετάθεση</a:t>
            </a:r>
          </a:p>
          <a:p>
            <a:r>
              <a:rPr lang="el-GR" dirty="0" smtClean="0"/>
              <a:t>Σωματική μετατροπή και άλλη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Ευάγγελος Γ. Παπαγεωργίου 2014. Ευάγγελος Γ. Παπαγεωργίου 2014. «Ψυχιατρική. Ενότητα </a:t>
            </a:r>
            <a:r>
              <a:rPr lang="en-US" sz="2000" dirty="0" smtClean="0"/>
              <a:t>8</a:t>
            </a:r>
            <a:r>
              <a:rPr lang="el-GR" sz="2000" dirty="0" smtClean="0"/>
              <a:t>: </a:t>
            </a:r>
            <a:r>
              <a:rPr lang="el-GR" sz="2000" dirty="0"/>
              <a:t>Μηχανισμοί </a:t>
            </a:r>
            <a:r>
              <a:rPr lang="el-GR" sz="2000" dirty="0" smtClean="0"/>
              <a:t>άμυνας»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7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23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948a616f87bf59f242a274f2ec97bc8b15b0ae54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1411</TotalTime>
  <Words>607</Words>
  <Application>Microsoft Office PowerPoint</Application>
  <PresentationFormat>Προβολή στην οθόνη (4:3)</PresentationFormat>
  <Paragraphs>78</Paragraphs>
  <Slides>9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9</vt:i4>
      </vt:variant>
    </vt:vector>
  </HeadingPairs>
  <TitlesOfParts>
    <vt:vector size="11" baseType="lpstr">
      <vt:lpstr>OC_template_updated</vt:lpstr>
      <vt:lpstr>1_OC_template_updated</vt:lpstr>
      <vt:lpstr>Ψυχιατρική</vt:lpstr>
      <vt:lpstr>Μηχανισμοί άμυνας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176</cp:revision>
  <dcterms:created xsi:type="dcterms:W3CDTF">2013-03-04T13:35:19Z</dcterms:created>
  <dcterms:modified xsi:type="dcterms:W3CDTF">2015-08-28T10:33:13Z</dcterms:modified>
</cp:coreProperties>
</file>